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8" r:id="rId3"/>
    <p:sldId id="287" r:id="rId4"/>
    <p:sldId id="263" r:id="rId5"/>
    <p:sldId id="289" r:id="rId6"/>
    <p:sldId id="297" r:id="rId7"/>
    <p:sldId id="296" r:id="rId8"/>
    <p:sldId id="264" r:id="rId9"/>
    <p:sldId id="298" r:id="rId10"/>
    <p:sldId id="265" r:id="rId11"/>
    <p:sldId id="266" r:id="rId12"/>
    <p:sldId id="290" r:id="rId13"/>
    <p:sldId id="268" r:id="rId14"/>
    <p:sldId id="291" r:id="rId15"/>
    <p:sldId id="277" r:id="rId16"/>
    <p:sldId id="278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mallbay.ru/images7/serov0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mallbay.ru/images7/serov0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mallbay.ru/images7/serov0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708920"/>
            <a:ext cx="7128792" cy="18943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Портрет</a:t>
            </a:r>
            <a:r>
              <a:rPr lang="ru-RU" sz="5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 -  это самостоятельный жанр, целью которого является отражение визуальных характеристик модели.</a:t>
            </a:r>
            <a:endParaRPr lang="ru-RU" sz="54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6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Михаил Врубель 1856-1910 гг.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23554" name="Picture 2" descr="Врубель Михаил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984776" cy="549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476"/>
            <a:ext cx="74676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Царевна-Лебедь. 1900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Царевна леб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20880" cy="530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Демон сидящий, 1890. Эскиз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демон сидящ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500174"/>
            <a:ext cx="843993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Савва Мамонтов.</a:t>
            </a: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 1897 г.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482" name="Picture 2" descr="Портрет Саввы Мамон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648072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Дама в лиловом</a:t>
            </a:r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,</a:t>
            </a: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1904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артис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80728"/>
            <a:ext cx="805662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Гульфайрус</a:t>
            </a: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r>
              <a:rPr lang="ru-RU" sz="4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Исмаилова</a:t>
            </a:r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1929 </a:t>
            </a: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—2013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9698" name="Picture 2" descr="http://www.elesinde.kz/images/fotogallery/obrazy_g_i/28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161776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ralebedeva.ru/images/ismailova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44944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thenews.kz/static/news/c/8/c81ARB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920880" cy="629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info-tses.kz.images.1c-bitrix-cdn.ru/upload/resize_cache/iblock/448/340_250_2/_dfjso.jpg?144414912145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88907"/>
            <a:ext cx="8736905" cy="6424195"/>
          </a:xfrm>
          <a:prstGeom prst="rect">
            <a:avLst/>
          </a:prstGeom>
          <a:noFill/>
        </p:spPr>
      </p:pic>
      <p:sp>
        <p:nvSpPr>
          <p:cNvPr id="6146" name="AutoShape 2" descr="http://bonart.kz/assets/images/uploads/1349190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huco.info/wp-content/uploads/2013/03/Karzhaubajeva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85279" cy="5616624"/>
          </a:xfrm>
          <a:prstGeom prst="rect">
            <a:avLst/>
          </a:prstGeom>
          <a:noFill/>
        </p:spPr>
      </p:pic>
      <p:pic>
        <p:nvPicPr>
          <p:cNvPr id="5122" name="Picture 2" descr="http://www.bonart.kz/assets/images/uploads/big/136403777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60440" cy="561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Виды портретов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Парадный</a:t>
            </a:r>
          </a:p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</a:t>
            </a:r>
          </a:p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</a:p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Камерный</a:t>
            </a:r>
          </a:p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Индивидуальный, двойной, групповой.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Художники – портретисты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художники, посвятившие себя писанию портретов.</a:t>
            </a:r>
            <a:endParaRPr lang="ru-RU" sz="53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Валентин Серов 1865-1911 гг.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Серов Валентин Александ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71545"/>
            <a:ext cx="7072362" cy="543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Девочка с персиками 1887 г.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2" cy="539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05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2" tooltip="Серов Мика Морозов"/>
              </a:rPr>
              <a:t>Мика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2" tooltip="Серов Мика Морозов"/>
              </a:rPr>
              <a:t> Морозов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1901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http://smallbay.ru/images7/serov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70" y="1268760"/>
            <a:ext cx="7175714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tooltip="Серов Портрет Николая II"/>
              </a:rPr>
              <a:t>Портрет Николая </a:t>
            </a:r>
            <a:r>
              <a:rPr lang="en-US" dirty="0" smtClean="0">
                <a:hlinkClick r:id="rId2" tooltip="Серов Портрет Николая II"/>
              </a:rPr>
              <a:t>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1900,</a:t>
            </a:r>
            <a:endParaRPr lang="ru-RU" dirty="0"/>
          </a:p>
        </p:txBody>
      </p:sp>
      <p:pic>
        <p:nvPicPr>
          <p:cNvPr id="53250" name="Picture 2" descr="http://smallbay.ru/images7/serov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12776"/>
            <a:ext cx="7456912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Портрет И.А.Морозова. 1910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гуаш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48872" cy="550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2" tooltip="Серов Портрет Софьи Боткиной"/>
              </a:rPr>
              <a:t>Портрет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2" tooltip="Серов Портрет Софьи Боткиной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hlinkClick r:id="rId2" tooltip="Серов Портрет Софьи Боткиной"/>
              </a:rPr>
              <a:t>Софьи Боткиной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1899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5298" name="Picture 2" descr="http://smallbay.ru/images7/serov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09332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77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Портрет -  это самостоятельный жанр, целью которого является отражение визуальных характеристик модели.</vt:lpstr>
      <vt:lpstr>Виды портретов </vt:lpstr>
      <vt:lpstr>Художники – портретисты - художники, посвятившие себя писанию портретов.</vt:lpstr>
      <vt:lpstr>Валентин Серов 1865-1911 гг.     </vt:lpstr>
      <vt:lpstr>Девочка с персиками 1887 г.</vt:lpstr>
      <vt:lpstr>Мика Морозов, 1901 </vt:lpstr>
      <vt:lpstr>Портрет Николая II 1900,</vt:lpstr>
      <vt:lpstr>Портрет И.А.Морозова. 1910 </vt:lpstr>
      <vt:lpstr>Портрет Софьи Боткиной, 1899</vt:lpstr>
      <vt:lpstr>Михаил Врубель 1856-1910 гг. </vt:lpstr>
      <vt:lpstr>Царевна-Лебедь. 1900 г.</vt:lpstr>
      <vt:lpstr>Демон сидящий, 1890. Эскиз </vt:lpstr>
      <vt:lpstr>Савва Мамонтов. 1897 г.</vt:lpstr>
      <vt:lpstr> Дама в лиловом, 1904 </vt:lpstr>
      <vt:lpstr>Гульфайрус Исмаилова. 1929 —2013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Рафаэль Санти 1483-1520 гг.  </dc:title>
  <dc:creator>Нукося Айсултан</dc:creator>
  <cp:lastModifiedBy>Админ</cp:lastModifiedBy>
  <cp:revision>32</cp:revision>
  <dcterms:created xsi:type="dcterms:W3CDTF">2016-02-03T15:47:44Z</dcterms:created>
  <dcterms:modified xsi:type="dcterms:W3CDTF">2016-02-25T10:08:01Z</dcterms:modified>
</cp:coreProperties>
</file>