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6" r:id="rId2"/>
    <p:sldId id="288" r:id="rId3"/>
    <p:sldId id="287" r:id="rId4"/>
    <p:sldId id="263" r:id="rId5"/>
    <p:sldId id="289" r:id="rId6"/>
    <p:sldId id="297" r:id="rId7"/>
    <p:sldId id="296" r:id="rId8"/>
    <p:sldId id="264" r:id="rId9"/>
    <p:sldId id="298" r:id="rId10"/>
    <p:sldId id="265" r:id="rId11"/>
    <p:sldId id="266" r:id="rId12"/>
    <p:sldId id="290" r:id="rId13"/>
    <p:sldId id="268" r:id="rId14"/>
    <p:sldId id="291" r:id="rId15"/>
    <p:sldId id="277" r:id="rId16"/>
    <p:sldId id="278" r:id="rId17"/>
    <p:sldId id="279" r:id="rId18"/>
    <p:sldId id="280" r:id="rId19"/>
    <p:sldId id="28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3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smallbay.ru/images7/serov05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smallbay.ru/images7/serov02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smallbay.ru/images7/serov08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2708920"/>
            <a:ext cx="7128792" cy="1894362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chemeClr val="tx1"/>
                </a:solidFill>
                <a:latin typeface="Gabriola" panose="04040605051002020D02" pitchFamily="82" charset="0"/>
              </a:rPr>
              <a:t>Портрет</a:t>
            </a:r>
            <a:r>
              <a:rPr lang="ru-RU" sz="5400" dirty="0" smtClean="0">
                <a:solidFill>
                  <a:schemeClr val="tx1"/>
                </a:solidFill>
                <a:latin typeface="Gabriola" panose="04040605051002020D02" pitchFamily="82" charset="0"/>
              </a:rPr>
              <a:t> -  это самостоятельный жанр, целью которого является отражение визуальных характеристик модели.</a:t>
            </a:r>
            <a:endParaRPr lang="ru-RU" sz="5400" dirty="0">
              <a:solidFill>
                <a:schemeClr val="tx1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60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Михаил Врубель 1856-1910 гг.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endParaRPr lang="ru-RU" sz="4400" b="1" dirty="0"/>
          </a:p>
        </p:txBody>
      </p:sp>
      <p:pic>
        <p:nvPicPr>
          <p:cNvPr id="23554" name="Picture 2" descr="Врубель Михаил фотограф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980728"/>
            <a:ext cx="6984776" cy="54926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5476"/>
            <a:ext cx="7467600" cy="1143000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Царевна-Лебедь. 1900 г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2530" name="Picture 2" descr="Царевна лебед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24744"/>
            <a:ext cx="7920880" cy="53058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Monotype Corsiva" panose="03010101010201010101" pitchFamily="66" charset="0"/>
              </a:rPr>
              <a:t>Демон сидящий, 1890. Эскиз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демон сидящ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5" y="1500174"/>
            <a:ext cx="8439931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Савва Мамонтов.</a:t>
            </a:r>
            <a:r>
              <a:rPr lang="ru-RU" sz="4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 1897 г.</a:t>
            </a:r>
            <a:endParaRPr lang="ru-RU" sz="40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0482" name="Picture 2" descr="Портрет Саввы Мамонтов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96752"/>
            <a:ext cx="6480720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 </a:t>
            </a:r>
            <a:r>
              <a:rPr lang="ru-RU" sz="4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Дама в лиловом</a:t>
            </a:r>
            <a:r>
              <a:rPr lang="ru-RU" sz="40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,</a:t>
            </a:r>
            <a:r>
              <a:rPr lang="ru-RU" sz="4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 1904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8130" name="Picture 2" descr="артист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1" y="980728"/>
            <a:ext cx="8056623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err="1" smtClean="0">
                <a:solidFill>
                  <a:schemeClr val="tx1"/>
                </a:solidFill>
                <a:latin typeface="Monotype Corsiva" panose="03010101010201010101" pitchFamily="66" charset="0"/>
              </a:rPr>
              <a:t>Гульфайрус</a:t>
            </a:r>
            <a:r>
              <a:rPr lang="ru-RU" sz="4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 </a:t>
            </a:r>
            <a:r>
              <a:rPr lang="ru-RU" sz="4000" b="1" dirty="0" err="1" smtClean="0">
                <a:solidFill>
                  <a:schemeClr val="tx1"/>
                </a:solidFill>
                <a:latin typeface="Monotype Corsiva" panose="03010101010201010101" pitchFamily="66" charset="0"/>
              </a:rPr>
              <a:t>Исмаилова</a:t>
            </a:r>
            <a:r>
              <a:rPr lang="ru-RU" sz="40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. 1929 </a:t>
            </a:r>
            <a:r>
              <a:rPr lang="ru-RU" sz="4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—2013</a:t>
            </a:r>
            <a:endParaRPr lang="ru-RU" sz="4000" b="1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9698" name="Picture 2" descr="http://www.elesinde.kz/images/fotogallery/obrazy_g_i/2837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785926"/>
            <a:ext cx="5161776" cy="4019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://iralebedeva.ru/images/ismailova_1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28604"/>
            <a:ext cx="7744944" cy="619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http://thenews.kz/static/news/c/8/c81ARBu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7920880" cy="6290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http://www.info-tses.kz.images.1c-bitrix-cdn.ru/upload/resize_cache/iblock/448/340_250_2/_dfjso.jpg?1444149121457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574" y="188907"/>
            <a:ext cx="8736905" cy="6424195"/>
          </a:xfrm>
          <a:prstGeom prst="rect">
            <a:avLst/>
          </a:prstGeom>
          <a:noFill/>
        </p:spPr>
      </p:pic>
      <p:sp>
        <p:nvSpPr>
          <p:cNvPr id="6146" name="AutoShape 2" descr="http://bonart.kz/assets/images/uploads/134919045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http://huco.info/wp-content/uploads/2013/03/Karzhaubajeva_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4085279" cy="5616624"/>
          </a:xfrm>
          <a:prstGeom prst="rect">
            <a:avLst/>
          </a:prstGeom>
          <a:noFill/>
        </p:spPr>
      </p:pic>
      <p:pic>
        <p:nvPicPr>
          <p:cNvPr id="5122" name="Picture 2" descr="http://www.bonart.kz/assets/images/uploads/big/136403777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548680"/>
            <a:ext cx="3960440" cy="56110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Виды портретов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Парадный</a:t>
            </a:r>
          </a:p>
          <a:p>
            <a:r>
              <a:rPr lang="ru-RU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</a:t>
            </a:r>
          </a:p>
          <a:p>
            <a:r>
              <a:rPr lang="ru-RU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</a:t>
            </a:r>
          </a:p>
          <a:p>
            <a:r>
              <a:rPr lang="ru-RU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Камерный</a:t>
            </a:r>
          </a:p>
          <a:p>
            <a:r>
              <a:rPr lang="ru-RU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Индивидуальный, двойной, групповой.</a:t>
            </a:r>
            <a:endParaRPr lang="ru-RU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678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04864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6700" b="1" dirty="0" smtClean="0">
                <a:solidFill>
                  <a:schemeClr val="tx1"/>
                </a:solidFill>
                <a:latin typeface="Gabriola" panose="04040605051002020D02" pitchFamily="82" charset="0"/>
              </a:rPr>
              <a:t>Художники – портретисты </a:t>
            </a:r>
            <a:r>
              <a:rPr lang="ru-RU" dirty="0" smtClean="0">
                <a:solidFill>
                  <a:schemeClr val="tx1"/>
                </a:solidFill>
              </a:rPr>
              <a:t>- </a:t>
            </a:r>
            <a:r>
              <a:rPr lang="ru-RU" sz="5300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художники, посвятившие себя писанию портретов.</a:t>
            </a:r>
            <a:endParaRPr lang="ru-RU" sz="5300" dirty="0">
              <a:solidFill>
                <a:schemeClr val="tx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861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Валентин Серов 1865-1911 гг.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4578" name="Picture 2" descr="Серов Валентин Александрович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071545"/>
            <a:ext cx="7072362" cy="5432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Monotype Corsiva" panose="03010101010201010101" pitchFamily="66" charset="0"/>
              </a:rPr>
              <a:t>Девочка с персиками 1887 г.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7848872" cy="5394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053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hlinkClick r:id="rId2" tooltip="Серов Мика Морозов"/>
              </a:rPr>
              <a:t>Мика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hlinkClick r:id="rId2" tooltip="Серов Мика Морозов"/>
              </a:rPr>
              <a:t> Морозов</a:t>
            </a: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, 1901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4274" name="Picture 2" descr="http://smallbay.ru/images7/serov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70" y="1268760"/>
            <a:ext cx="7175714" cy="4953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hlinkClick r:id="rId2" tooltip="Серов Портрет Николая II"/>
              </a:rPr>
              <a:t>Портрет Николая </a:t>
            </a:r>
            <a:r>
              <a:rPr lang="en-US" dirty="0" smtClean="0">
                <a:hlinkClick r:id="rId2" tooltip="Серов Портрет Николая II"/>
              </a:rPr>
              <a:t>II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1900,</a:t>
            </a:r>
            <a:endParaRPr lang="ru-RU" dirty="0"/>
          </a:p>
        </p:txBody>
      </p:sp>
      <p:pic>
        <p:nvPicPr>
          <p:cNvPr id="53250" name="Picture 2" descr="http://smallbay.ru/images7/serov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412776"/>
            <a:ext cx="7456912" cy="428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8816" y="116632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Monotype Corsiva" panose="03010101010201010101" pitchFamily="66" charset="0"/>
              </a:rPr>
              <a:t>Портрет И.А.Морозова. 1910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4578" name="Picture 2" descr="гуаш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7848872" cy="55042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hlinkClick r:id="rId2" tooltip="Серов Портрет Софьи Боткиной"/>
              </a:rPr>
              <a:t>Портрет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hlinkClick r:id="rId2" tooltip="Серов Портрет Софьи Боткиной"/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  <a:hlinkClick r:id="rId2" tooltip="Серов Портрет Софьи Боткиной"/>
              </a:rPr>
              <a:t>Софьи Боткиной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, 1899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5298" name="Picture 2" descr="http://smallbay.ru/images7/serov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1571612"/>
            <a:ext cx="6093320" cy="4953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287</TotalTime>
  <Words>77</Words>
  <Application>Microsoft Office PowerPoint</Application>
  <PresentationFormat>Экран (4:3)</PresentationFormat>
  <Paragraphs>20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Портрет -  это самостоятельный жанр, целью которого является отражение визуальных характеристик модели.</vt:lpstr>
      <vt:lpstr>Виды портретов </vt:lpstr>
      <vt:lpstr>Художники – портретисты - художники, посвятившие себя писанию портретов.</vt:lpstr>
      <vt:lpstr>Валентин Серов 1865-1911 гг.     </vt:lpstr>
      <vt:lpstr>Девочка с персиками 1887 г.</vt:lpstr>
      <vt:lpstr>Мика Морозов, 1901 </vt:lpstr>
      <vt:lpstr>Портрет Николая II 1900,</vt:lpstr>
      <vt:lpstr>Портрет И.А.Морозова. 1910 </vt:lpstr>
      <vt:lpstr>Портрет Софьи Боткиной, 1899</vt:lpstr>
      <vt:lpstr>Михаил Врубель 1856-1910 гг. </vt:lpstr>
      <vt:lpstr>Царевна-Лебедь. 1900 г.</vt:lpstr>
      <vt:lpstr>Демон сидящий, 1890. Эскиз </vt:lpstr>
      <vt:lpstr>Савва Мамонтов. 1897 г.</vt:lpstr>
      <vt:lpstr> Дама в лиловом, 1904 </vt:lpstr>
      <vt:lpstr>Гульфайрус Исмаилова. 1929 —2013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Рафаэль Санти 1483-1520 гг.  </dc:title>
  <dc:creator>Нукося Айсултан</dc:creator>
  <cp:lastModifiedBy>Админ</cp:lastModifiedBy>
  <cp:revision>32</cp:revision>
  <dcterms:created xsi:type="dcterms:W3CDTF">2016-02-03T15:47:44Z</dcterms:created>
  <dcterms:modified xsi:type="dcterms:W3CDTF">2016-02-25T10:08:01Z</dcterms:modified>
</cp:coreProperties>
</file>