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6" r:id="rId3"/>
    <p:sldId id="264" r:id="rId4"/>
    <p:sldId id="265" r:id="rId5"/>
    <p:sldId id="262" r:id="rId6"/>
    <p:sldId id="261" r:id="rId7"/>
    <p:sldId id="259" r:id="rId8"/>
    <p:sldId id="270" r:id="rId9"/>
    <p:sldId id="266" r:id="rId10"/>
    <p:sldId id="267" r:id="rId11"/>
    <p:sldId id="294" r:id="rId12"/>
    <p:sldId id="263" r:id="rId13"/>
    <p:sldId id="275" r:id="rId14"/>
    <p:sldId id="312" r:id="rId15"/>
    <p:sldId id="269" r:id="rId16"/>
    <p:sldId id="311" r:id="rId17"/>
    <p:sldId id="313" r:id="rId18"/>
    <p:sldId id="277" r:id="rId19"/>
    <p:sldId id="278" r:id="rId20"/>
    <p:sldId id="296" r:id="rId21"/>
    <p:sldId id="295" r:id="rId22"/>
    <p:sldId id="280" r:id="rId23"/>
    <p:sldId id="281" r:id="rId24"/>
    <p:sldId id="283" r:id="rId25"/>
    <p:sldId id="284" r:id="rId26"/>
    <p:sldId id="297" r:id="rId27"/>
    <p:sldId id="291" r:id="rId28"/>
    <p:sldId id="292" r:id="rId29"/>
    <p:sldId id="303" r:id="rId30"/>
    <p:sldId id="305" r:id="rId31"/>
    <p:sldId id="307" r:id="rId32"/>
    <p:sldId id="308" r:id="rId33"/>
    <p:sldId id="306" r:id="rId34"/>
    <p:sldId id="321" r:id="rId35"/>
    <p:sldId id="319" r:id="rId36"/>
    <p:sldId id="320" r:id="rId37"/>
    <p:sldId id="298" r:id="rId38"/>
    <p:sldId id="301" r:id="rId39"/>
    <p:sldId id="309" r:id="rId40"/>
    <p:sldId id="314" r:id="rId41"/>
    <p:sldId id="315" r:id="rId42"/>
    <p:sldId id="317" r:id="rId43"/>
    <p:sldId id="318" r:id="rId44"/>
    <p:sldId id="302" r:id="rId45"/>
    <p:sldId id="26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CCFF"/>
    <a:srgbClr val="FFFFFF"/>
    <a:srgbClr val="FFFFCC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748" autoAdjust="0"/>
  </p:normalViewPr>
  <p:slideViewPr>
    <p:cSldViewPr>
      <p:cViewPr varScale="1">
        <p:scale>
          <a:sx n="70" d="100"/>
          <a:sy n="70" d="100"/>
        </p:scale>
        <p:origin x="-130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39D5-7B18-419E-A02C-377794CA6F7D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21F08A-8067-4128-B6DA-4FC81EFE047B}">
      <dgm:prSet phldrT="[Текст]" phldr="1"/>
      <dgm:spPr>
        <a:solidFill>
          <a:srgbClr val="FF99FF"/>
        </a:solidFill>
      </dgm:spPr>
      <dgm:t>
        <a:bodyPr/>
        <a:lstStyle/>
        <a:p>
          <a:endParaRPr lang="ru-RU" dirty="0"/>
        </a:p>
      </dgm:t>
    </dgm:pt>
    <dgm:pt modelId="{F469B020-1CD4-4786-A3F7-C06B1CB6FE38}" type="parTrans" cxnId="{74D45D05-153F-4DDD-996A-C53CD28A6BE8}">
      <dgm:prSet/>
      <dgm:spPr/>
      <dgm:t>
        <a:bodyPr/>
        <a:lstStyle/>
        <a:p>
          <a:endParaRPr lang="ru-RU"/>
        </a:p>
      </dgm:t>
    </dgm:pt>
    <dgm:pt modelId="{DD03E6F8-317D-4A5A-8435-86D0B07D5CAC}" type="sibTrans" cxnId="{74D45D05-153F-4DDD-996A-C53CD28A6BE8}">
      <dgm:prSet/>
      <dgm:spPr/>
      <dgm:t>
        <a:bodyPr/>
        <a:lstStyle/>
        <a:p>
          <a:endParaRPr lang="ru-RU"/>
        </a:p>
      </dgm:t>
    </dgm:pt>
    <dgm:pt modelId="{0879B661-DDC6-4585-AB64-66072545867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A13414-4AA2-4AF5-AB55-9F908411EC30}" type="parTrans" cxnId="{F4D98FBD-52F5-431F-AAF2-B5A9886FF68A}">
      <dgm:prSet/>
      <dgm:spPr/>
      <dgm:t>
        <a:bodyPr/>
        <a:lstStyle/>
        <a:p>
          <a:endParaRPr lang="ru-RU"/>
        </a:p>
      </dgm:t>
    </dgm:pt>
    <dgm:pt modelId="{D52842F0-719D-4B8D-85DF-685FED1C9FA3}" type="sibTrans" cxnId="{F4D98FBD-52F5-431F-AAF2-B5A9886FF68A}">
      <dgm:prSet/>
      <dgm:spPr/>
      <dgm:t>
        <a:bodyPr/>
        <a:lstStyle/>
        <a:p>
          <a:endParaRPr lang="ru-RU"/>
        </a:p>
      </dgm:t>
    </dgm:pt>
    <dgm:pt modelId="{D37DD0B6-D65F-4B04-A7AC-92C535B2BCB9}">
      <dgm:prSet phldrT="[Текст]" phldr="1"/>
      <dgm:spPr>
        <a:solidFill>
          <a:srgbClr val="FF99FF"/>
        </a:solidFill>
      </dgm:spPr>
      <dgm:t>
        <a:bodyPr/>
        <a:lstStyle/>
        <a:p>
          <a:endParaRPr lang="ru-RU" dirty="0"/>
        </a:p>
      </dgm:t>
    </dgm:pt>
    <dgm:pt modelId="{B8F8CCF1-63E3-4A82-8A5D-35DA7A518CDA}" type="parTrans" cxnId="{935FB045-0687-449F-9A0A-D3455EDA32B3}">
      <dgm:prSet/>
      <dgm:spPr/>
      <dgm:t>
        <a:bodyPr/>
        <a:lstStyle/>
        <a:p>
          <a:endParaRPr lang="ru-RU"/>
        </a:p>
      </dgm:t>
    </dgm:pt>
    <dgm:pt modelId="{7F496629-3238-40D2-A76F-28728CA505C1}" type="sibTrans" cxnId="{935FB045-0687-449F-9A0A-D3455EDA32B3}">
      <dgm:prSet/>
      <dgm:spPr/>
      <dgm:t>
        <a:bodyPr/>
        <a:lstStyle/>
        <a:p>
          <a:endParaRPr lang="ru-RU"/>
        </a:p>
      </dgm:t>
    </dgm:pt>
    <dgm:pt modelId="{C4FDCD13-F53B-4F38-B7BC-614940C2B8F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Западный Казахстан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735EC1-9C72-4D48-9847-9D50E6B29497}" type="parTrans" cxnId="{65C4CD79-CED3-46EA-8BEC-764B5A4061A5}">
      <dgm:prSet/>
      <dgm:spPr/>
      <dgm:t>
        <a:bodyPr/>
        <a:lstStyle/>
        <a:p>
          <a:endParaRPr lang="ru-RU"/>
        </a:p>
      </dgm:t>
    </dgm:pt>
    <dgm:pt modelId="{77DA20EF-2A11-4A48-BBD1-C6E3B43F46AC}" type="sibTrans" cxnId="{65C4CD79-CED3-46EA-8BEC-764B5A4061A5}">
      <dgm:prSet/>
      <dgm:spPr/>
      <dgm:t>
        <a:bodyPr/>
        <a:lstStyle/>
        <a:p>
          <a:endParaRPr lang="ru-RU"/>
        </a:p>
      </dgm:t>
    </dgm:pt>
    <dgm:pt modelId="{9C475E08-DEA4-43E5-ABAB-DB153CF033C4}">
      <dgm:prSet phldrT="[Текст]" phldr="1"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58DF5628-4DAF-437C-A7E2-63C7443D353A}" type="parTrans" cxnId="{CD671884-267C-45D9-85F9-F7C8C4BE0009}">
      <dgm:prSet/>
      <dgm:spPr/>
      <dgm:t>
        <a:bodyPr/>
        <a:lstStyle/>
        <a:p>
          <a:endParaRPr lang="ru-RU"/>
        </a:p>
      </dgm:t>
    </dgm:pt>
    <dgm:pt modelId="{D3B3367F-6CC1-4179-BA63-F43F27932B80}" type="sibTrans" cxnId="{CD671884-267C-45D9-85F9-F7C8C4BE0009}">
      <dgm:prSet/>
      <dgm:spPr/>
      <dgm:t>
        <a:bodyPr/>
        <a:lstStyle/>
        <a:p>
          <a:endParaRPr lang="ru-RU"/>
        </a:p>
      </dgm:t>
    </dgm:pt>
    <dgm:pt modelId="{7552508B-C238-4FEA-B00C-886FAA169D4B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Шульбинская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5E0E5D-0A93-48C0-85D3-7DF914E6771E}" type="parTrans" cxnId="{9AEB3F11-EB42-48A7-8168-08E4AEA7E2E1}">
      <dgm:prSet/>
      <dgm:spPr/>
      <dgm:t>
        <a:bodyPr/>
        <a:lstStyle/>
        <a:p>
          <a:endParaRPr lang="ru-RU"/>
        </a:p>
      </dgm:t>
    </dgm:pt>
    <dgm:pt modelId="{2B231B33-2A5C-4350-8277-E5A5F5BF9AD6}" type="sibTrans" cxnId="{9AEB3F11-EB42-48A7-8168-08E4AEA7E2E1}">
      <dgm:prSet/>
      <dgm:spPr/>
      <dgm:t>
        <a:bodyPr/>
        <a:lstStyle/>
        <a:p>
          <a:endParaRPr lang="ru-RU"/>
        </a:p>
      </dgm:t>
    </dgm:pt>
    <dgm:pt modelId="{0361990D-2554-4AB4-98EC-1B620EE97019}">
      <dgm:prSet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0673E39D-4893-4E0A-AA13-576C2635CDFA}" type="parTrans" cxnId="{1C1E87CB-9ABE-48C7-8B44-C57B8EE53F0A}">
      <dgm:prSet/>
      <dgm:spPr/>
      <dgm:t>
        <a:bodyPr/>
        <a:lstStyle/>
        <a:p>
          <a:endParaRPr lang="ru-RU"/>
        </a:p>
      </dgm:t>
    </dgm:pt>
    <dgm:pt modelId="{6626EB1C-746D-49F8-8E05-1CC964E2D614}" type="sibTrans" cxnId="{1C1E87CB-9ABE-48C7-8B44-C57B8EE53F0A}">
      <dgm:prSet/>
      <dgm:spPr/>
      <dgm:t>
        <a:bodyPr/>
        <a:lstStyle/>
        <a:p>
          <a:endParaRPr lang="ru-RU"/>
        </a:p>
      </dgm:t>
    </dgm:pt>
    <dgm:pt modelId="{9705B11C-FA15-41EF-B690-DA54537C4506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Алтайские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2BD901-B634-45D3-AA0E-1DD5BA25F09B}" type="parTrans" cxnId="{15115BFC-AD1B-47A3-B7FA-4105DFB19CB6}">
      <dgm:prSet/>
      <dgm:spPr/>
      <dgm:t>
        <a:bodyPr/>
        <a:lstStyle/>
        <a:p>
          <a:endParaRPr lang="ru-RU"/>
        </a:p>
      </dgm:t>
    </dgm:pt>
    <dgm:pt modelId="{CD865EDC-1EBB-4F1D-B7C4-A964EC719116}" type="sibTrans" cxnId="{15115BFC-AD1B-47A3-B7FA-4105DFB19CB6}">
      <dgm:prSet/>
      <dgm:spPr/>
      <dgm:t>
        <a:bodyPr/>
        <a:lstStyle/>
        <a:p>
          <a:endParaRPr lang="ru-RU"/>
        </a:p>
      </dgm:t>
    </dgm:pt>
    <dgm:pt modelId="{A3DFBB9D-94E7-4622-BC9F-AE293E9210AC}">
      <dgm:prSet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544ADD59-5E3E-47D8-AB88-BC70FC4582E8}" type="parTrans" cxnId="{72D3AF95-33F3-4EC6-B9C3-348113EA0CA9}">
      <dgm:prSet/>
      <dgm:spPr/>
      <dgm:t>
        <a:bodyPr/>
        <a:lstStyle/>
        <a:p>
          <a:endParaRPr lang="ru-RU"/>
        </a:p>
      </dgm:t>
    </dgm:pt>
    <dgm:pt modelId="{FE9D7B5B-4031-4BC4-A589-46C6240143C0}" type="sibTrans" cxnId="{72D3AF95-33F3-4EC6-B9C3-348113EA0CA9}">
      <dgm:prSet/>
      <dgm:spPr/>
      <dgm:t>
        <a:bodyPr/>
        <a:lstStyle/>
        <a:p>
          <a:endParaRPr lang="ru-RU"/>
        </a:p>
      </dgm:t>
    </dgm:pt>
    <dgm:pt modelId="{A97FF2CB-5777-4C6A-AF7C-3A4D28F4ADF6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Золото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5A02B3-1E2C-4D65-8AF0-8B1D5F430338}" type="parTrans" cxnId="{DED579E3-C292-4F1B-B834-6B61728C1FD7}">
      <dgm:prSet/>
      <dgm:spPr/>
      <dgm:t>
        <a:bodyPr/>
        <a:lstStyle/>
        <a:p>
          <a:endParaRPr lang="ru-RU"/>
        </a:p>
      </dgm:t>
    </dgm:pt>
    <dgm:pt modelId="{970D949D-4C35-464B-BEB1-CB20450D949D}" type="sibTrans" cxnId="{DED579E3-C292-4F1B-B834-6B61728C1FD7}">
      <dgm:prSet/>
      <dgm:spPr/>
      <dgm:t>
        <a:bodyPr/>
        <a:lstStyle/>
        <a:p>
          <a:endParaRPr lang="ru-RU"/>
        </a:p>
      </dgm:t>
    </dgm:pt>
    <dgm:pt modelId="{797D5BEE-F854-45E4-AC6F-4D35E279F073}">
      <dgm:prSet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BC200480-38EE-4C71-8AC5-9BDE300676FB}" type="parTrans" cxnId="{633F319A-3F04-4E41-B2F0-4F1FB6B6CF31}">
      <dgm:prSet/>
      <dgm:spPr/>
      <dgm:t>
        <a:bodyPr/>
        <a:lstStyle/>
        <a:p>
          <a:endParaRPr lang="ru-RU"/>
        </a:p>
      </dgm:t>
    </dgm:pt>
    <dgm:pt modelId="{7E608320-9788-4EDB-A878-DADFFA387884}" type="sibTrans" cxnId="{633F319A-3F04-4E41-B2F0-4F1FB6B6CF31}">
      <dgm:prSet/>
      <dgm:spPr/>
      <dgm:t>
        <a:bodyPr/>
        <a:lstStyle/>
        <a:p>
          <a:endParaRPr lang="ru-RU"/>
        </a:p>
      </dgm:t>
    </dgm:pt>
    <dgm:pt modelId="{D9610142-B619-43ED-81E8-CF1700CA7979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место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E8E7D9-4D4E-4083-992A-983657339496}" type="parTrans" cxnId="{1B923A19-CE75-4421-A15C-2D7CD74C3206}">
      <dgm:prSet/>
      <dgm:spPr/>
      <dgm:t>
        <a:bodyPr/>
        <a:lstStyle/>
        <a:p>
          <a:endParaRPr lang="ru-RU"/>
        </a:p>
      </dgm:t>
    </dgm:pt>
    <dgm:pt modelId="{CD6EBCC0-6EF7-4B34-951E-67E54FF9E0D7}" type="sibTrans" cxnId="{1B923A19-CE75-4421-A15C-2D7CD74C3206}">
      <dgm:prSet/>
      <dgm:spPr/>
      <dgm:t>
        <a:bodyPr/>
        <a:lstStyle/>
        <a:p>
          <a:endParaRPr lang="ru-RU"/>
        </a:p>
      </dgm:t>
    </dgm:pt>
    <dgm:pt modelId="{615B4C74-F97B-45EB-A360-E21E78374569}" type="pres">
      <dgm:prSet presAssocID="{BF6339D5-7B18-419E-A02C-377794CA6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8E29C7-649A-42AE-983D-4B851DE49BE1}" type="pres">
      <dgm:prSet presAssocID="{BB21F08A-8067-4128-B6DA-4FC81EFE047B}" presName="composite" presStyleCnt="0"/>
      <dgm:spPr/>
    </dgm:pt>
    <dgm:pt modelId="{EC0C75B7-37D4-4CE0-87EB-2112F5D21CB9}" type="pres">
      <dgm:prSet presAssocID="{BB21F08A-8067-4128-B6DA-4FC81EFE047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691CB-5A2E-4E00-9A95-467DC27F3F41}" type="pres">
      <dgm:prSet presAssocID="{BB21F08A-8067-4128-B6DA-4FC81EFE047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26D05-A13F-4967-8E83-275B1F2CE1C7}" type="pres">
      <dgm:prSet presAssocID="{DD03E6F8-317D-4A5A-8435-86D0B07D5CAC}" presName="sp" presStyleCnt="0"/>
      <dgm:spPr/>
    </dgm:pt>
    <dgm:pt modelId="{DEBCFBE8-A6AE-4239-9E9D-F3766FB4C45E}" type="pres">
      <dgm:prSet presAssocID="{D37DD0B6-D65F-4B04-A7AC-92C535B2BCB9}" presName="composite" presStyleCnt="0"/>
      <dgm:spPr/>
    </dgm:pt>
    <dgm:pt modelId="{8045E928-CBF7-4B1D-9DBF-F0CD313928AC}" type="pres">
      <dgm:prSet presAssocID="{D37DD0B6-D65F-4B04-A7AC-92C535B2BCB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E38F7-C9C3-4FB9-AB8A-CD3A22605449}" type="pres">
      <dgm:prSet presAssocID="{D37DD0B6-D65F-4B04-A7AC-92C535B2BCB9}" presName="descendantText" presStyleLbl="alignAcc1" presStyleIdx="1" presStyleCnt="6" custLinFactNeighborX="-936" custLinFactNeighborY="-2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6D5ED-AA29-41AB-A3C1-B10BA88F6C4C}" type="pres">
      <dgm:prSet presAssocID="{7F496629-3238-40D2-A76F-28728CA505C1}" presName="sp" presStyleCnt="0"/>
      <dgm:spPr/>
    </dgm:pt>
    <dgm:pt modelId="{B0379E0E-941B-42D7-9287-312A3237BE41}" type="pres">
      <dgm:prSet presAssocID="{9C475E08-DEA4-43E5-ABAB-DB153CF033C4}" presName="composite" presStyleCnt="0"/>
      <dgm:spPr/>
    </dgm:pt>
    <dgm:pt modelId="{BF2E6AC1-E0F8-4A65-AC31-ADD02782EFC3}" type="pres">
      <dgm:prSet presAssocID="{9C475E08-DEA4-43E5-ABAB-DB153CF033C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6AD59-D9DC-4F17-A1EB-3A37E20B122E}" type="pres">
      <dgm:prSet presAssocID="{9C475E08-DEA4-43E5-ABAB-DB153CF033C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35204-D519-4125-B15F-CD4FFF3D9777}" type="pres">
      <dgm:prSet presAssocID="{D3B3367F-6CC1-4179-BA63-F43F27932B80}" presName="sp" presStyleCnt="0"/>
      <dgm:spPr/>
    </dgm:pt>
    <dgm:pt modelId="{2ABFF654-E20C-4F39-802F-F2A008146133}" type="pres">
      <dgm:prSet presAssocID="{0361990D-2554-4AB4-98EC-1B620EE97019}" presName="composite" presStyleCnt="0"/>
      <dgm:spPr/>
    </dgm:pt>
    <dgm:pt modelId="{1EF58810-82C4-4A41-A18D-E71C6402B413}" type="pres">
      <dgm:prSet presAssocID="{0361990D-2554-4AB4-98EC-1B620EE9701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A8794-F54A-4765-BF45-A7CE9824CD75}" type="pres">
      <dgm:prSet presAssocID="{0361990D-2554-4AB4-98EC-1B620EE97019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C4E68-B24D-4C9A-81EA-CD00BCF0D6B2}" type="pres">
      <dgm:prSet presAssocID="{6626EB1C-746D-49F8-8E05-1CC964E2D614}" presName="sp" presStyleCnt="0"/>
      <dgm:spPr/>
    </dgm:pt>
    <dgm:pt modelId="{061C9DE2-3241-4671-B0D0-3AFCB6157FD4}" type="pres">
      <dgm:prSet presAssocID="{A3DFBB9D-94E7-4622-BC9F-AE293E9210AC}" presName="composite" presStyleCnt="0"/>
      <dgm:spPr/>
    </dgm:pt>
    <dgm:pt modelId="{0F7CEACD-AD3E-4DB3-9389-A601A9AA9670}" type="pres">
      <dgm:prSet presAssocID="{A3DFBB9D-94E7-4622-BC9F-AE293E9210AC}" presName="parentText" presStyleLbl="alignNode1" presStyleIdx="4" presStyleCnt="6" custLinFactNeighborY="-2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35BF0-91C1-4D8F-9B91-71341CFC85B0}" type="pres">
      <dgm:prSet presAssocID="{A3DFBB9D-94E7-4622-BC9F-AE293E9210A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5EAA3-2594-4A28-94ED-54BC787F186C}" type="pres">
      <dgm:prSet presAssocID="{FE9D7B5B-4031-4BC4-A589-46C6240143C0}" presName="sp" presStyleCnt="0"/>
      <dgm:spPr/>
    </dgm:pt>
    <dgm:pt modelId="{AF4E6472-75A5-4E81-92E3-64627E8B7D01}" type="pres">
      <dgm:prSet presAssocID="{797D5BEE-F854-45E4-AC6F-4D35E279F073}" presName="composite" presStyleCnt="0"/>
      <dgm:spPr/>
    </dgm:pt>
    <dgm:pt modelId="{531FBF29-A653-4E17-A976-DDFE7B944FF6}" type="pres">
      <dgm:prSet presAssocID="{797D5BEE-F854-45E4-AC6F-4D35E279F07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E4914-D605-4839-8B18-47971AB53C17}" type="pres">
      <dgm:prSet presAssocID="{797D5BEE-F854-45E4-AC6F-4D35E279F07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C54EC3-BDB6-4EB3-89B1-5C0EAEA4BBD9}" type="presOf" srcId="{BF6339D5-7B18-419E-A02C-377794CA6F7D}" destId="{615B4C74-F97B-45EB-A360-E21E78374569}" srcOrd="0" destOrd="0" presId="urn:microsoft.com/office/officeart/2005/8/layout/chevron2"/>
    <dgm:cxn modelId="{DC4D4CDA-5CB9-4D09-BBA8-F92F85687BFE}" type="presOf" srcId="{A97FF2CB-5777-4C6A-AF7C-3A4D28F4ADF6}" destId="{9D935BF0-91C1-4D8F-9B91-71341CFC85B0}" srcOrd="0" destOrd="0" presId="urn:microsoft.com/office/officeart/2005/8/layout/chevron2"/>
    <dgm:cxn modelId="{74D45D05-153F-4DDD-996A-C53CD28A6BE8}" srcId="{BF6339D5-7B18-419E-A02C-377794CA6F7D}" destId="{BB21F08A-8067-4128-B6DA-4FC81EFE047B}" srcOrd="0" destOrd="0" parTransId="{F469B020-1CD4-4786-A3F7-C06B1CB6FE38}" sibTransId="{DD03E6F8-317D-4A5A-8435-86D0B07D5CAC}"/>
    <dgm:cxn modelId="{BF8EE70E-AA7C-4272-A252-6CFDD2E226B9}" type="presOf" srcId="{0879B661-DDC6-4585-AB64-660725458674}" destId="{1E3691CB-5A2E-4E00-9A95-467DC27F3F41}" srcOrd="0" destOrd="0" presId="urn:microsoft.com/office/officeart/2005/8/layout/chevron2"/>
    <dgm:cxn modelId="{72D3AF95-33F3-4EC6-B9C3-348113EA0CA9}" srcId="{BF6339D5-7B18-419E-A02C-377794CA6F7D}" destId="{A3DFBB9D-94E7-4622-BC9F-AE293E9210AC}" srcOrd="4" destOrd="0" parTransId="{544ADD59-5E3E-47D8-AB88-BC70FC4582E8}" sibTransId="{FE9D7B5B-4031-4BC4-A589-46C6240143C0}"/>
    <dgm:cxn modelId="{9AEB3F11-EB42-48A7-8168-08E4AEA7E2E1}" srcId="{9C475E08-DEA4-43E5-ABAB-DB153CF033C4}" destId="{7552508B-C238-4FEA-B00C-886FAA169D4B}" srcOrd="0" destOrd="0" parTransId="{D35E0E5D-0A93-48C0-85D3-7DF914E6771E}" sibTransId="{2B231B33-2A5C-4350-8277-E5A5F5BF9AD6}"/>
    <dgm:cxn modelId="{3E77107F-E3F1-4E85-AD50-FFB7891EAC10}" type="presOf" srcId="{BB21F08A-8067-4128-B6DA-4FC81EFE047B}" destId="{EC0C75B7-37D4-4CE0-87EB-2112F5D21CB9}" srcOrd="0" destOrd="0" presId="urn:microsoft.com/office/officeart/2005/8/layout/chevron2"/>
    <dgm:cxn modelId="{001FEEC2-29D7-4F3A-BF9C-C42A40A969CC}" type="presOf" srcId="{A3DFBB9D-94E7-4622-BC9F-AE293E9210AC}" destId="{0F7CEACD-AD3E-4DB3-9389-A601A9AA9670}" srcOrd="0" destOrd="0" presId="urn:microsoft.com/office/officeart/2005/8/layout/chevron2"/>
    <dgm:cxn modelId="{CD671884-267C-45D9-85F9-F7C8C4BE0009}" srcId="{BF6339D5-7B18-419E-A02C-377794CA6F7D}" destId="{9C475E08-DEA4-43E5-ABAB-DB153CF033C4}" srcOrd="2" destOrd="0" parTransId="{58DF5628-4DAF-437C-A7E2-63C7443D353A}" sibTransId="{D3B3367F-6CC1-4179-BA63-F43F27932B80}"/>
    <dgm:cxn modelId="{54E2696E-9E7F-4EF9-9D8B-1482217BA411}" type="presOf" srcId="{D37DD0B6-D65F-4B04-A7AC-92C535B2BCB9}" destId="{8045E928-CBF7-4B1D-9DBF-F0CD313928AC}" srcOrd="0" destOrd="0" presId="urn:microsoft.com/office/officeart/2005/8/layout/chevron2"/>
    <dgm:cxn modelId="{CD99C35E-0B99-470B-9184-B4E7D4087E4A}" type="presOf" srcId="{D9610142-B619-43ED-81E8-CF1700CA7979}" destId="{86BE4914-D605-4839-8B18-47971AB53C17}" srcOrd="0" destOrd="0" presId="urn:microsoft.com/office/officeart/2005/8/layout/chevron2"/>
    <dgm:cxn modelId="{1DBCE1F5-EE60-4EB8-9FB2-3B2D23F98E6E}" type="presOf" srcId="{9705B11C-FA15-41EF-B690-DA54537C4506}" destId="{D90A8794-F54A-4765-BF45-A7CE9824CD75}" srcOrd="0" destOrd="0" presId="urn:microsoft.com/office/officeart/2005/8/layout/chevron2"/>
    <dgm:cxn modelId="{633F319A-3F04-4E41-B2F0-4F1FB6B6CF31}" srcId="{BF6339D5-7B18-419E-A02C-377794CA6F7D}" destId="{797D5BEE-F854-45E4-AC6F-4D35E279F073}" srcOrd="5" destOrd="0" parTransId="{BC200480-38EE-4C71-8AC5-9BDE300676FB}" sibTransId="{7E608320-9788-4EDB-A878-DADFFA387884}"/>
    <dgm:cxn modelId="{15115BFC-AD1B-47A3-B7FA-4105DFB19CB6}" srcId="{0361990D-2554-4AB4-98EC-1B620EE97019}" destId="{9705B11C-FA15-41EF-B690-DA54537C4506}" srcOrd="0" destOrd="0" parTransId="{902BD901-B634-45D3-AA0E-1DD5BA25F09B}" sibTransId="{CD865EDC-1EBB-4F1D-B7C4-A964EC719116}"/>
    <dgm:cxn modelId="{65BDBD31-6BD2-45BC-9236-38A11EC73C99}" type="presOf" srcId="{C4FDCD13-F53B-4F38-B7BC-614940C2B8FE}" destId="{D0DE38F7-C9C3-4FB9-AB8A-CD3A22605449}" srcOrd="0" destOrd="0" presId="urn:microsoft.com/office/officeart/2005/8/layout/chevron2"/>
    <dgm:cxn modelId="{65C4CD79-CED3-46EA-8BEC-764B5A4061A5}" srcId="{D37DD0B6-D65F-4B04-A7AC-92C535B2BCB9}" destId="{C4FDCD13-F53B-4F38-B7BC-614940C2B8FE}" srcOrd="0" destOrd="0" parTransId="{DD735EC1-9C72-4D48-9847-9D50E6B29497}" sibTransId="{77DA20EF-2A11-4A48-BBD1-C6E3B43F46AC}"/>
    <dgm:cxn modelId="{935FB045-0687-449F-9A0A-D3455EDA32B3}" srcId="{BF6339D5-7B18-419E-A02C-377794CA6F7D}" destId="{D37DD0B6-D65F-4B04-A7AC-92C535B2BCB9}" srcOrd="1" destOrd="0" parTransId="{B8F8CCF1-63E3-4A82-8A5D-35DA7A518CDA}" sibTransId="{7F496629-3238-40D2-A76F-28728CA505C1}"/>
    <dgm:cxn modelId="{1B923A19-CE75-4421-A15C-2D7CD74C3206}" srcId="{797D5BEE-F854-45E4-AC6F-4D35E279F073}" destId="{D9610142-B619-43ED-81E8-CF1700CA7979}" srcOrd="0" destOrd="0" parTransId="{B9E8E7D9-4D4E-4083-992A-983657339496}" sibTransId="{CD6EBCC0-6EF7-4B34-951E-67E54FF9E0D7}"/>
    <dgm:cxn modelId="{1C1E87CB-9ABE-48C7-8B44-C57B8EE53F0A}" srcId="{BF6339D5-7B18-419E-A02C-377794CA6F7D}" destId="{0361990D-2554-4AB4-98EC-1B620EE97019}" srcOrd="3" destOrd="0" parTransId="{0673E39D-4893-4E0A-AA13-576C2635CDFA}" sibTransId="{6626EB1C-746D-49F8-8E05-1CC964E2D614}"/>
    <dgm:cxn modelId="{F4D98FBD-52F5-431F-AAF2-B5A9886FF68A}" srcId="{BB21F08A-8067-4128-B6DA-4FC81EFE047B}" destId="{0879B661-DDC6-4585-AB64-660725458674}" srcOrd="0" destOrd="0" parTransId="{3BA13414-4AA2-4AF5-AB55-9F908411EC30}" sibTransId="{D52842F0-719D-4B8D-85DF-685FED1C9FA3}"/>
    <dgm:cxn modelId="{DED579E3-C292-4F1B-B834-6B61728C1FD7}" srcId="{A3DFBB9D-94E7-4622-BC9F-AE293E9210AC}" destId="{A97FF2CB-5777-4C6A-AF7C-3A4D28F4ADF6}" srcOrd="0" destOrd="0" parTransId="{155A02B3-1E2C-4D65-8AF0-8B1D5F430338}" sibTransId="{970D949D-4C35-464B-BEB1-CB20450D949D}"/>
    <dgm:cxn modelId="{AD47BA86-234E-4D6F-BE78-C95DE6511991}" type="presOf" srcId="{0361990D-2554-4AB4-98EC-1B620EE97019}" destId="{1EF58810-82C4-4A41-A18D-E71C6402B413}" srcOrd="0" destOrd="0" presId="urn:microsoft.com/office/officeart/2005/8/layout/chevron2"/>
    <dgm:cxn modelId="{1AB349D0-3124-4638-B820-54DBCDB521C7}" type="presOf" srcId="{7552508B-C238-4FEA-B00C-886FAA169D4B}" destId="{8556AD59-D9DC-4F17-A1EB-3A37E20B122E}" srcOrd="0" destOrd="0" presId="urn:microsoft.com/office/officeart/2005/8/layout/chevron2"/>
    <dgm:cxn modelId="{D994DED5-1034-4E10-9AEE-0A8C9D7CF295}" type="presOf" srcId="{797D5BEE-F854-45E4-AC6F-4D35E279F073}" destId="{531FBF29-A653-4E17-A976-DDFE7B944FF6}" srcOrd="0" destOrd="0" presId="urn:microsoft.com/office/officeart/2005/8/layout/chevron2"/>
    <dgm:cxn modelId="{E5BC05D1-24E0-4571-B41C-9C0C0D524697}" type="presOf" srcId="{9C475E08-DEA4-43E5-ABAB-DB153CF033C4}" destId="{BF2E6AC1-E0F8-4A65-AC31-ADD02782EFC3}" srcOrd="0" destOrd="0" presId="urn:microsoft.com/office/officeart/2005/8/layout/chevron2"/>
    <dgm:cxn modelId="{F63E6425-E33A-422E-BCCB-E5F8CA2EAFB1}" type="presParOf" srcId="{615B4C74-F97B-45EB-A360-E21E78374569}" destId="{478E29C7-649A-42AE-983D-4B851DE49BE1}" srcOrd="0" destOrd="0" presId="urn:microsoft.com/office/officeart/2005/8/layout/chevron2"/>
    <dgm:cxn modelId="{4CA2F930-9739-494F-931A-894096C1BBD2}" type="presParOf" srcId="{478E29C7-649A-42AE-983D-4B851DE49BE1}" destId="{EC0C75B7-37D4-4CE0-87EB-2112F5D21CB9}" srcOrd="0" destOrd="0" presId="urn:microsoft.com/office/officeart/2005/8/layout/chevron2"/>
    <dgm:cxn modelId="{F97164A8-B40C-4D86-8049-6E3DC5D59080}" type="presParOf" srcId="{478E29C7-649A-42AE-983D-4B851DE49BE1}" destId="{1E3691CB-5A2E-4E00-9A95-467DC27F3F41}" srcOrd="1" destOrd="0" presId="urn:microsoft.com/office/officeart/2005/8/layout/chevron2"/>
    <dgm:cxn modelId="{FDAFCA97-32F6-4E4F-A248-8707C41E3941}" type="presParOf" srcId="{615B4C74-F97B-45EB-A360-E21E78374569}" destId="{FC126D05-A13F-4967-8E83-275B1F2CE1C7}" srcOrd="1" destOrd="0" presId="urn:microsoft.com/office/officeart/2005/8/layout/chevron2"/>
    <dgm:cxn modelId="{699D2C1D-B684-4D26-A6AC-78648F2B545B}" type="presParOf" srcId="{615B4C74-F97B-45EB-A360-E21E78374569}" destId="{DEBCFBE8-A6AE-4239-9E9D-F3766FB4C45E}" srcOrd="2" destOrd="0" presId="urn:microsoft.com/office/officeart/2005/8/layout/chevron2"/>
    <dgm:cxn modelId="{72D4C9AA-AF4F-4849-A944-C9600BF44B3E}" type="presParOf" srcId="{DEBCFBE8-A6AE-4239-9E9D-F3766FB4C45E}" destId="{8045E928-CBF7-4B1D-9DBF-F0CD313928AC}" srcOrd="0" destOrd="0" presId="urn:microsoft.com/office/officeart/2005/8/layout/chevron2"/>
    <dgm:cxn modelId="{75DF1AC7-D9AA-4A93-ADE6-6DC8628AEA2C}" type="presParOf" srcId="{DEBCFBE8-A6AE-4239-9E9D-F3766FB4C45E}" destId="{D0DE38F7-C9C3-4FB9-AB8A-CD3A22605449}" srcOrd="1" destOrd="0" presId="urn:microsoft.com/office/officeart/2005/8/layout/chevron2"/>
    <dgm:cxn modelId="{CA79209C-81F6-414B-B546-CFA8F3B0E2DA}" type="presParOf" srcId="{615B4C74-F97B-45EB-A360-E21E78374569}" destId="{6B26D5ED-AA29-41AB-A3C1-B10BA88F6C4C}" srcOrd="3" destOrd="0" presId="urn:microsoft.com/office/officeart/2005/8/layout/chevron2"/>
    <dgm:cxn modelId="{61C9D827-5437-4EC2-A118-1C1E84F5F0EF}" type="presParOf" srcId="{615B4C74-F97B-45EB-A360-E21E78374569}" destId="{B0379E0E-941B-42D7-9287-312A3237BE41}" srcOrd="4" destOrd="0" presId="urn:microsoft.com/office/officeart/2005/8/layout/chevron2"/>
    <dgm:cxn modelId="{03941DDE-CC2B-42E6-BF89-A90343870C45}" type="presParOf" srcId="{B0379E0E-941B-42D7-9287-312A3237BE41}" destId="{BF2E6AC1-E0F8-4A65-AC31-ADD02782EFC3}" srcOrd="0" destOrd="0" presId="urn:microsoft.com/office/officeart/2005/8/layout/chevron2"/>
    <dgm:cxn modelId="{596E35DD-0832-452A-9395-E5ED1B5EF036}" type="presParOf" srcId="{B0379E0E-941B-42D7-9287-312A3237BE41}" destId="{8556AD59-D9DC-4F17-A1EB-3A37E20B122E}" srcOrd="1" destOrd="0" presId="urn:microsoft.com/office/officeart/2005/8/layout/chevron2"/>
    <dgm:cxn modelId="{D7BAF789-9440-4018-BC6B-66312A2F2FF3}" type="presParOf" srcId="{615B4C74-F97B-45EB-A360-E21E78374569}" destId="{FFE35204-D519-4125-B15F-CD4FFF3D9777}" srcOrd="5" destOrd="0" presId="urn:microsoft.com/office/officeart/2005/8/layout/chevron2"/>
    <dgm:cxn modelId="{8D9A1A7A-2B66-4E23-AAF4-733D4B21E179}" type="presParOf" srcId="{615B4C74-F97B-45EB-A360-E21E78374569}" destId="{2ABFF654-E20C-4F39-802F-F2A008146133}" srcOrd="6" destOrd="0" presId="urn:microsoft.com/office/officeart/2005/8/layout/chevron2"/>
    <dgm:cxn modelId="{E8A10334-7362-4A6F-89D1-6FD4157C6CB2}" type="presParOf" srcId="{2ABFF654-E20C-4F39-802F-F2A008146133}" destId="{1EF58810-82C4-4A41-A18D-E71C6402B413}" srcOrd="0" destOrd="0" presId="urn:microsoft.com/office/officeart/2005/8/layout/chevron2"/>
    <dgm:cxn modelId="{584BBA35-B447-4816-A102-FF3FCA057D71}" type="presParOf" srcId="{2ABFF654-E20C-4F39-802F-F2A008146133}" destId="{D90A8794-F54A-4765-BF45-A7CE9824CD75}" srcOrd="1" destOrd="0" presId="urn:microsoft.com/office/officeart/2005/8/layout/chevron2"/>
    <dgm:cxn modelId="{B89108AF-0834-4A53-A87E-A8F3BD2F9F85}" type="presParOf" srcId="{615B4C74-F97B-45EB-A360-E21E78374569}" destId="{776C4E68-B24D-4C9A-81EA-CD00BCF0D6B2}" srcOrd="7" destOrd="0" presId="urn:microsoft.com/office/officeart/2005/8/layout/chevron2"/>
    <dgm:cxn modelId="{C5DF88DB-42E5-4E58-A2EA-A5266913E111}" type="presParOf" srcId="{615B4C74-F97B-45EB-A360-E21E78374569}" destId="{061C9DE2-3241-4671-B0D0-3AFCB6157FD4}" srcOrd="8" destOrd="0" presId="urn:microsoft.com/office/officeart/2005/8/layout/chevron2"/>
    <dgm:cxn modelId="{CA9FDC4D-DF74-42AB-8F83-B5C8E86400B0}" type="presParOf" srcId="{061C9DE2-3241-4671-B0D0-3AFCB6157FD4}" destId="{0F7CEACD-AD3E-4DB3-9389-A601A9AA9670}" srcOrd="0" destOrd="0" presId="urn:microsoft.com/office/officeart/2005/8/layout/chevron2"/>
    <dgm:cxn modelId="{670C5A53-36E8-4FF4-9193-1558933C7BFA}" type="presParOf" srcId="{061C9DE2-3241-4671-B0D0-3AFCB6157FD4}" destId="{9D935BF0-91C1-4D8F-9B91-71341CFC85B0}" srcOrd="1" destOrd="0" presId="urn:microsoft.com/office/officeart/2005/8/layout/chevron2"/>
    <dgm:cxn modelId="{7DED127C-F95A-4B94-8AEC-CC0FC6912516}" type="presParOf" srcId="{615B4C74-F97B-45EB-A360-E21E78374569}" destId="{C185EAA3-2594-4A28-94ED-54BC787F186C}" srcOrd="9" destOrd="0" presId="urn:microsoft.com/office/officeart/2005/8/layout/chevron2"/>
    <dgm:cxn modelId="{5D48A2A7-75EE-4714-A295-3A3875BA7BE7}" type="presParOf" srcId="{615B4C74-F97B-45EB-A360-E21E78374569}" destId="{AF4E6472-75A5-4E81-92E3-64627E8B7D01}" srcOrd="10" destOrd="0" presId="urn:microsoft.com/office/officeart/2005/8/layout/chevron2"/>
    <dgm:cxn modelId="{A4A9E5E1-A4A1-4AFE-849E-3EE975FD9340}" type="presParOf" srcId="{AF4E6472-75A5-4E81-92E3-64627E8B7D01}" destId="{531FBF29-A653-4E17-A976-DDFE7B944FF6}" srcOrd="0" destOrd="0" presId="urn:microsoft.com/office/officeart/2005/8/layout/chevron2"/>
    <dgm:cxn modelId="{5C9BCEA9-27E8-49A0-B555-5B5E8B09FA82}" type="presParOf" srcId="{AF4E6472-75A5-4E81-92E3-64627E8B7D01}" destId="{86BE4914-D605-4839-8B18-47971AB53C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339D5-7B18-419E-A02C-377794CA6F7D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21F08A-8067-4128-B6DA-4FC81EFE047B}">
      <dgm:prSet phldrT="[Текст]" phldr="1"/>
      <dgm:spPr>
        <a:solidFill>
          <a:srgbClr val="FF99FF"/>
        </a:solidFill>
      </dgm:spPr>
      <dgm:t>
        <a:bodyPr/>
        <a:lstStyle/>
        <a:p>
          <a:endParaRPr lang="ru-RU" dirty="0"/>
        </a:p>
      </dgm:t>
    </dgm:pt>
    <dgm:pt modelId="{F469B020-1CD4-4786-A3F7-C06B1CB6FE38}" type="parTrans" cxnId="{74D45D05-153F-4DDD-996A-C53CD28A6BE8}">
      <dgm:prSet/>
      <dgm:spPr/>
      <dgm:t>
        <a:bodyPr/>
        <a:lstStyle/>
        <a:p>
          <a:endParaRPr lang="ru-RU"/>
        </a:p>
      </dgm:t>
    </dgm:pt>
    <dgm:pt modelId="{DD03E6F8-317D-4A5A-8435-86D0B07D5CAC}" type="sibTrans" cxnId="{74D45D05-153F-4DDD-996A-C53CD28A6BE8}">
      <dgm:prSet/>
      <dgm:spPr/>
      <dgm:t>
        <a:bodyPr/>
        <a:lstStyle/>
        <a:p>
          <a:endParaRPr lang="ru-RU"/>
        </a:p>
      </dgm:t>
    </dgm:pt>
    <dgm:pt modelId="{0879B661-DDC6-4585-AB64-660725458674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Маркаколь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A13414-4AA2-4AF5-AB55-9F908411EC30}" type="parTrans" cxnId="{F4D98FBD-52F5-431F-AAF2-B5A9886FF68A}">
      <dgm:prSet/>
      <dgm:spPr/>
      <dgm:t>
        <a:bodyPr/>
        <a:lstStyle/>
        <a:p>
          <a:endParaRPr lang="ru-RU"/>
        </a:p>
      </dgm:t>
    </dgm:pt>
    <dgm:pt modelId="{D52842F0-719D-4B8D-85DF-685FED1C9FA3}" type="sibTrans" cxnId="{F4D98FBD-52F5-431F-AAF2-B5A9886FF68A}">
      <dgm:prSet/>
      <dgm:spPr/>
      <dgm:t>
        <a:bodyPr/>
        <a:lstStyle/>
        <a:p>
          <a:endParaRPr lang="ru-RU"/>
        </a:p>
      </dgm:t>
    </dgm:pt>
    <dgm:pt modelId="{D37DD0B6-D65F-4B04-A7AC-92C535B2BCB9}">
      <dgm:prSet phldrT="[Текст]" phldr="1"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B8F8CCF1-63E3-4A82-8A5D-35DA7A518CDA}" type="parTrans" cxnId="{935FB045-0687-449F-9A0A-D3455EDA32B3}">
      <dgm:prSet/>
      <dgm:spPr/>
      <dgm:t>
        <a:bodyPr/>
        <a:lstStyle/>
        <a:p>
          <a:endParaRPr lang="ru-RU"/>
        </a:p>
      </dgm:t>
    </dgm:pt>
    <dgm:pt modelId="{7F496629-3238-40D2-A76F-28728CA505C1}" type="sibTrans" cxnId="{935FB045-0687-449F-9A0A-D3455EDA32B3}">
      <dgm:prSet/>
      <dgm:spPr/>
      <dgm:t>
        <a:bodyPr/>
        <a:lstStyle/>
        <a:p>
          <a:endParaRPr lang="ru-RU"/>
        </a:p>
      </dgm:t>
    </dgm:pt>
    <dgm:pt modelId="{C4FDCD13-F53B-4F38-B7BC-614940C2B8F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Казахи и русские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735EC1-9C72-4D48-9847-9D50E6B29497}" type="parTrans" cxnId="{65C4CD79-CED3-46EA-8BEC-764B5A4061A5}">
      <dgm:prSet/>
      <dgm:spPr/>
      <dgm:t>
        <a:bodyPr/>
        <a:lstStyle/>
        <a:p>
          <a:endParaRPr lang="ru-RU"/>
        </a:p>
      </dgm:t>
    </dgm:pt>
    <dgm:pt modelId="{77DA20EF-2A11-4A48-BBD1-C6E3B43F46AC}" type="sibTrans" cxnId="{65C4CD79-CED3-46EA-8BEC-764B5A4061A5}">
      <dgm:prSet/>
      <dgm:spPr/>
      <dgm:t>
        <a:bodyPr/>
        <a:lstStyle/>
        <a:p>
          <a:endParaRPr lang="ru-RU"/>
        </a:p>
      </dgm:t>
    </dgm:pt>
    <dgm:pt modelId="{9C475E08-DEA4-43E5-ABAB-DB153CF033C4}">
      <dgm:prSet phldrT="[Текст]" phldr="1"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58DF5628-4DAF-437C-A7E2-63C7443D353A}" type="parTrans" cxnId="{CD671884-267C-45D9-85F9-F7C8C4BE0009}">
      <dgm:prSet/>
      <dgm:spPr/>
      <dgm:t>
        <a:bodyPr/>
        <a:lstStyle/>
        <a:p>
          <a:endParaRPr lang="ru-RU"/>
        </a:p>
      </dgm:t>
    </dgm:pt>
    <dgm:pt modelId="{D3B3367F-6CC1-4179-BA63-F43F27932B80}" type="sibTrans" cxnId="{CD671884-267C-45D9-85F9-F7C8C4BE0009}">
      <dgm:prSet/>
      <dgm:spPr/>
      <dgm:t>
        <a:bodyPr/>
        <a:lstStyle/>
        <a:p>
          <a:endParaRPr lang="ru-RU"/>
        </a:p>
      </dgm:t>
    </dgm:pt>
    <dgm:pt modelId="{7552508B-C238-4FEA-B00C-886FAA169D4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Каменный уголь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5E0E5D-0A93-48C0-85D3-7DF914E6771E}" type="parTrans" cxnId="{9AEB3F11-EB42-48A7-8168-08E4AEA7E2E1}">
      <dgm:prSet/>
      <dgm:spPr/>
      <dgm:t>
        <a:bodyPr/>
        <a:lstStyle/>
        <a:p>
          <a:endParaRPr lang="ru-RU"/>
        </a:p>
      </dgm:t>
    </dgm:pt>
    <dgm:pt modelId="{2B231B33-2A5C-4350-8277-E5A5F5BF9AD6}" type="sibTrans" cxnId="{9AEB3F11-EB42-48A7-8168-08E4AEA7E2E1}">
      <dgm:prSet/>
      <dgm:spPr/>
      <dgm:t>
        <a:bodyPr/>
        <a:lstStyle/>
        <a:p>
          <a:endParaRPr lang="ru-RU"/>
        </a:p>
      </dgm:t>
    </dgm:pt>
    <dgm:pt modelId="{0361990D-2554-4AB4-98EC-1B620EE97019}">
      <dgm:prSet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0673E39D-4893-4E0A-AA13-576C2635CDFA}" type="parTrans" cxnId="{1C1E87CB-9ABE-48C7-8B44-C57B8EE53F0A}">
      <dgm:prSet/>
      <dgm:spPr/>
      <dgm:t>
        <a:bodyPr/>
        <a:lstStyle/>
        <a:p>
          <a:endParaRPr lang="ru-RU"/>
        </a:p>
      </dgm:t>
    </dgm:pt>
    <dgm:pt modelId="{6626EB1C-746D-49F8-8E05-1CC964E2D614}" type="sibTrans" cxnId="{1C1E87CB-9ABE-48C7-8B44-C57B8EE53F0A}">
      <dgm:prSet/>
      <dgm:spPr/>
      <dgm:t>
        <a:bodyPr/>
        <a:lstStyle/>
        <a:p>
          <a:endParaRPr lang="ru-RU"/>
        </a:p>
      </dgm:t>
    </dgm:pt>
    <dgm:pt modelId="{9705B11C-FA15-41EF-B690-DA54537C4506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Россия и Китай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2BD901-B634-45D3-AA0E-1DD5BA25F09B}" type="parTrans" cxnId="{15115BFC-AD1B-47A3-B7FA-4105DFB19CB6}">
      <dgm:prSet/>
      <dgm:spPr/>
      <dgm:t>
        <a:bodyPr/>
        <a:lstStyle/>
        <a:p>
          <a:endParaRPr lang="ru-RU"/>
        </a:p>
      </dgm:t>
    </dgm:pt>
    <dgm:pt modelId="{CD865EDC-1EBB-4F1D-B7C4-A964EC719116}" type="sibTrans" cxnId="{15115BFC-AD1B-47A3-B7FA-4105DFB19CB6}">
      <dgm:prSet/>
      <dgm:spPr/>
      <dgm:t>
        <a:bodyPr/>
        <a:lstStyle/>
        <a:p>
          <a:endParaRPr lang="ru-RU"/>
        </a:p>
      </dgm:t>
    </dgm:pt>
    <dgm:pt modelId="{A3DFBB9D-94E7-4622-BC9F-AE293E9210AC}">
      <dgm:prSet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544ADD59-5E3E-47D8-AB88-BC70FC4582E8}" type="parTrans" cxnId="{72D3AF95-33F3-4EC6-B9C3-348113EA0CA9}">
      <dgm:prSet/>
      <dgm:spPr/>
      <dgm:t>
        <a:bodyPr/>
        <a:lstStyle/>
        <a:p>
          <a:endParaRPr lang="ru-RU"/>
        </a:p>
      </dgm:t>
    </dgm:pt>
    <dgm:pt modelId="{FE9D7B5B-4031-4BC4-A589-46C6240143C0}" type="sibTrans" cxnId="{72D3AF95-33F3-4EC6-B9C3-348113EA0CA9}">
      <dgm:prSet/>
      <dgm:spPr/>
      <dgm:t>
        <a:bodyPr/>
        <a:lstStyle/>
        <a:p>
          <a:endParaRPr lang="ru-RU"/>
        </a:p>
      </dgm:t>
    </dgm:pt>
    <dgm:pt modelId="{A97FF2CB-5777-4C6A-AF7C-3A4D28F4ADF6}">
      <dgm:prSet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Ертис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5A02B3-1E2C-4D65-8AF0-8B1D5F430338}" type="parTrans" cxnId="{DED579E3-C292-4F1B-B834-6B61728C1FD7}">
      <dgm:prSet/>
      <dgm:spPr/>
      <dgm:t>
        <a:bodyPr/>
        <a:lstStyle/>
        <a:p>
          <a:endParaRPr lang="ru-RU"/>
        </a:p>
      </dgm:t>
    </dgm:pt>
    <dgm:pt modelId="{970D949D-4C35-464B-BEB1-CB20450D949D}" type="sibTrans" cxnId="{DED579E3-C292-4F1B-B834-6B61728C1FD7}">
      <dgm:prSet/>
      <dgm:spPr/>
      <dgm:t>
        <a:bodyPr/>
        <a:lstStyle/>
        <a:p>
          <a:endParaRPr lang="ru-RU"/>
        </a:p>
      </dgm:t>
    </dgm:pt>
    <dgm:pt modelId="{797D5BEE-F854-45E4-AC6F-4D35E279F073}">
      <dgm:prSet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BC200480-38EE-4C71-8AC5-9BDE300676FB}" type="parTrans" cxnId="{633F319A-3F04-4E41-B2F0-4F1FB6B6CF31}">
      <dgm:prSet/>
      <dgm:spPr/>
      <dgm:t>
        <a:bodyPr/>
        <a:lstStyle/>
        <a:p>
          <a:endParaRPr lang="ru-RU"/>
        </a:p>
      </dgm:t>
    </dgm:pt>
    <dgm:pt modelId="{7E608320-9788-4EDB-A878-DADFFA387884}" type="sibTrans" cxnId="{633F319A-3F04-4E41-B2F0-4F1FB6B6CF31}">
      <dgm:prSet/>
      <dgm:spPr/>
      <dgm:t>
        <a:bodyPr/>
        <a:lstStyle/>
        <a:p>
          <a:endParaRPr lang="ru-RU"/>
        </a:p>
      </dgm:t>
    </dgm:pt>
    <dgm:pt modelId="{D9610142-B619-43ED-81E8-CF1700CA7979}">
      <dgm:prSet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Буктырминское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E8E7D9-4D4E-4083-992A-983657339496}" type="parTrans" cxnId="{1B923A19-CE75-4421-A15C-2D7CD74C3206}">
      <dgm:prSet/>
      <dgm:spPr/>
      <dgm:t>
        <a:bodyPr/>
        <a:lstStyle/>
        <a:p>
          <a:endParaRPr lang="ru-RU"/>
        </a:p>
      </dgm:t>
    </dgm:pt>
    <dgm:pt modelId="{CD6EBCC0-6EF7-4B34-951E-67E54FF9E0D7}" type="sibTrans" cxnId="{1B923A19-CE75-4421-A15C-2D7CD74C3206}">
      <dgm:prSet/>
      <dgm:spPr/>
      <dgm:t>
        <a:bodyPr/>
        <a:lstStyle/>
        <a:p>
          <a:endParaRPr lang="ru-RU"/>
        </a:p>
      </dgm:t>
    </dgm:pt>
    <dgm:pt modelId="{615B4C74-F97B-45EB-A360-E21E78374569}" type="pres">
      <dgm:prSet presAssocID="{BF6339D5-7B18-419E-A02C-377794CA6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8E29C7-649A-42AE-983D-4B851DE49BE1}" type="pres">
      <dgm:prSet presAssocID="{BB21F08A-8067-4128-B6DA-4FC81EFE047B}" presName="composite" presStyleCnt="0"/>
      <dgm:spPr/>
    </dgm:pt>
    <dgm:pt modelId="{EC0C75B7-37D4-4CE0-87EB-2112F5D21CB9}" type="pres">
      <dgm:prSet presAssocID="{BB21F08A-8067-4128-B6DA-4FC81EFE047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691CB-5A2E-4E00-9A95-467DC27F3F41}" type="pres">
      <dgm:prSet presAssocID="{BB21F08A-8067-4128-B6DA-4FC81EFE047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26D05-A13F-4967-8E83-275B1F2CE1C7}" type="pres">
      <dgm:prSet presAssocID="{DD03E6F8-317D-4A5A-8435-86D0B07D5CAC}" presName="sp" presStyleCnt="0"/>
      <dgm:spPr/>
    </dgm:pt>
    <dgm:pt modelId="{DEBCFBE8-A6AE-4239-9E9D-F3766FB4C45E}" type="pres">
      <dgm:prSet presAssocID="{D37DD0B6-D65F-4B04-A7AC-92C535B2BCB9}" presName="composite" presStyleCnt="0"/>
      <dgm:spPr/>
    </dgm:pt>
    <dgm:pt modelId="{8045E928-CBF7-4B1D-9DBF-F0CD313928AC}" type="pres">
      <dgm:prSet presAssocID="{D37DD0B6-D65F-4B04-A7AC-92C535B2BCB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E38F7-C9C3-4FB9-AB8A-CD3A22605449}" type="pres">
      <dgm:prSet presAssocID="{D37DD0B6-D65F-4B04-A7AC-92C535B2BCB9}" presName="descendantText" presStyleLbl="alignAcc1" presStyleIdx="1" presStyleCnt="6" custScaleX="100080" custLinFactNeighborX="379" custLinFactNeighborY="-5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6D5ED-AA29-41AB-A3C1-B10BA88F6C4C}" type="pres">
      <dgm:prSet presAssocID="{7F496629-3238-40D2-A76F-28728CA505C1}" presName="sp" presStyleCnt="0"/>
      <dgm:spPr/>
    </dgm:pt>
    <dgm:pt modelId="{B0379E0E-941B-42D7-9287-312A3237BE41}" type="pres">
      <dgm:prSet presAssocID="{9C475E08-DEA4-43E5-ABAB-DB153CF033C4}" presName="composite" presStyleCnt="0"/>
      <dgm:spPr/>
    </dgm:pt>
    <dgm:pt modelId="{BF2E6AC1-E0F8-4A65-AC31-ADD02782EFC3}" type="pres">
      <dgm:prSet presAssocID="{9C475E08-DEA4-43E5-ABAB-DB153CF033C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6AD59-D9DC-4F17-A1EB-3A37E20B122E}" type="pres">
      <dgm:prSet presAssocID="{9C475E08-DEA4-43E5-ABAB-DB153CF033C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35204-D519-4125-B15F-CD4FFF3D9777}" type="pres">
      <dgm:prSet presAssocID="{D3B3367F-6CC1-4179-BA63-F43F27932B80}" presName="sp" presStyleCnt="0"/>
      <dgm:spPr/>
    </dgm:pt>
    <dgm:pt modelId="{2ABFF654-E20C-4F39-802F-F2A008146133}" type="pres">
      <dgm:prSet presAssocID="{0361990D-2554-4AB4-98EC-1B620EE97019}" presName="composite" presStyleCnt="0"/>
      <dgm:spPr/>
    </dgm:pt>
    <dgm:pt modelId="{1EF58810-82C4-4A41-A18D-E71C6402B413}" type="pres">
      <dgm:prSet presAssocID="{0361990D-2554-4AB4-98EC-1B620EE9701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A8794-F54A-4765-BF45-A7CE9824CD75}" type="pres">
      <dgm:prSet presAssocID="{0361990D-2554-4AB4-98EC-1B620EE97019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C4E68-B24D-4C9A-81EA-CD00BCF0D6B2}" type="pres">
      <dgm:prSet presAssocID="{6626EB1C-746D-49F8-8E05-1CC964E2D614}" presName="sp" presStyleCnt="0"/>
      <dgm:spPr/>
    </dgm:pt>
    <dgm:pt modelId="{061C9DE2-3241-4671-B0D0-3AFCB6157FD4}" type="pres">
      <dgm:prSet presAssocID="{A3DFBB9D-94E7-4622-BC9F-AE293E9210AC}" presName="composite" presStyleCnt="0"/>
      <dgm:spPr/>
    </dgm:pt>
    <dgm:pt modelId="{0F7CEACD-AD3E-4DB3-9389-A601A9AA9670}" type="pres">
      <dgm:prSet presAssocID="{A3DFBB9D-94E7-4622-BC9F-AE293E9210AC}" presName="parentText" presStyleLbl="alignNode1" presStyleIdx="4" presStyleCnt="6" custLinFactNeighborY="-2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35BF0-91C1-4D8F-9B91-71341CFC85B0}" type="pres">
      <dgm:prSet presAssocID="{A3DFBB9D-94E7-4622-BC9F-AE293E9210A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5EAA3-2594-4A28-94ED-54BC787F186C}" type="pres">
      <dgm:prSet presAssocID="{FE9D7B5B-4031-4BC4-A589-46C6240143C0}" presName="sp" presStyleCnt="0"/>
      <dgm:spPr/>
    </dgm:pt>
    <dgm:pt modelId="{AF4E6472-75A5-4E81-92E3-64627E8B7D01}" type="pres">
      <dgm:prSet presAssocID="{797D5BEE-F854-45E4-AC6F-4D35E279F073}" presName="composite" presStyleCnt="0"/>
      <dgm:spPr/>
    </dgm:pt>
    <dgm:pt modelId="{531FBF29-A653-4E17-A976-DDFE7B944FF6}" type="pres">
      <dgm:prSet presAssocID="{797D5BEE-F854-45E4-AC6F-4D35E279F07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E4914-D605-4839-8B18-47971AB53C17}" type="pres">
      <dgm:prSet presAssocID="{797D5BEE-F854-45E4-AC6F-4D35E279F07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A345CC-1CED-4312-9B05-CDF85A753D40}" type="presOf" srcId="{797D5BEE-F854-45E4-AC6F-4D35E279F073}" destId="{531FBF29-A653-4E17-A976-DDFE7B944FF6}" srcOrd="0" destOrd="0" presId="urn:microsoft.com/office/officeart/2005/8/layout/chevron2"/>
    <dgm:cxn modelId="{A94C60C0-B359-4435-AC37-C7BA97B915E1}" type="presOf" srcId="{A97FF2CB-5777-4C6A-AF7C-3A4D28F4ADF6}" destId="{9D935BF0-91C1-4D8F-9B91-71341CFC85B0}" srcOrd="0" destOrd="0" presId="urn:microsoft.com/office/officeart/2005/8/layout/chevron2"/>
    <dgm:cxn modelId="{74D45D05-153F-4DDD-996A-C53CD28A6BE8}" srcId="{BF6339D5-7B18-419E-A02C-377794CA6F7D}" destId="{BB21F08A-8067-4128-B6DA-4FC81EFE047B}" srcOrd="0" destOrd="0" parTransId="{F469B020-1CD4-4786-A3F7-C06B1CB6FE38}" sibTransId="{DD03E6F8-317D-4A5A-8435-86D0B07D5CAC}"/>
    <dgm:cxn modelId="{9AEB3F11-EB42-48A7-8168-08E4AEA7E2E1}" srcId="{9C475E08-DEA4-43E5-ABAB-DB153CF033C4}" destId="{7552508B-C238-4FEA-B00C-886FAA169D4B}" srcOrd="0" destOrd="0" parTransId="{D35E0E5D-0A93-48C0-85D3-7DF914E6771E}" sibTransId="{2B231B33-2A5C-4350-8277-E5A5F5BF9AD6}"/>
    <dgm:cxn modelId="{72D3AF95-33F3-4EC6-B9C3-348113EA0CA9}" srcId="{BF6339D5-7B18-419E-A02C-377794CA6F7D}" destId="{A3DFBB9D-94E7-4622-BC9F-AE293E9210AC}" srcOrd="4" destOrd="0" parTransId="{544ADD59-5E3E-47D8-AB88-BC70FC4582E8}" sibTransId="{FE9D7B5B-4031-4BC4-A589-46C6240143C0}"/>
    <dgm:cxn modelId="{2083A5FB-C985-4196-9E6E-7BFD24C3B612}" type="presOf" srcId="{C4FDCD13-F53B-4F38-B7BC-614940C2B8FE}" destId="{D0DE38F7-C9C3-4FB9-AB8A-CD3A22605449}" srcOrd="0" destOrd="0" presId="urn:microsoft.com/office/officeart/2005/8/layout/chevron2"/>
    <dgm:cxn modelId="{8191EF86-6E5A-4D14-9782-405328079420}" type="presOf" srcId="{7552508B-C238-4FEA-B00C-886FAA169D4B}" destId="{8556AD59-D9DC-4F17-A1EB-3A37E20B122E}" srcOrd="0" destOrd="0" presId="urn:microsoft.com/office/officeart/2005/8/layout/chevron2"/>
    <dgm:cxn modelId="{CD671884-267C-45D9-85F9-F7C8C4BE0009}" srcId="{BF6339D5-7B18-419E-A02C-377794CA6F7D}" destId="{9C475E08-DEA4-43E5-ABAB-DB153CF033C4}" srcOrd="2" destOrd="0" parTransId="{58DF5628-4DAF-437C-A7E2-63C7443D353A}" sibTransId="{D3B3367F-6CC1-4179-BA63-F43F27932B80}"/>
    <dgm:cxn modelId="{2D7649A4-7C52-4BC3-90FC-897B2038A0C4}" type="presOf" srcId="{BF6339D5-7B18-419E-A02C-377794CA6F7D}" destId="{615B4C74-F97B-45EB-A360-E21E78374569}" srcOrd="0" destOrd="0" presId="urn:microsoft.com/office/officeart/2005/8/layout/chevron2"/>
    <dgm:cxn modelId="{7EA76BFE-904F-43A2-A68C-FB49E5C69D4D}" type="presOf" srcId="{BB21F08A-8067-4128-B6DA-4FC81EFE047B}" destId="{EC0C75B7-37D4-4CE0-87EB-2112F5D21CB9}" srcOrd="0" destOrd="0" presId="urn:microsoft.com/office/officeart/2005/8/layout/chevron2"/>
    <dgm:cxn modelId="{285E4B5C-1C48-4675-AF3E-ABEC03ACB2AB}" type="presOf" srcId="{9705B11C-FA15-41EF-B690-DA54537C4506}" destId="{D90A8794-F54A-4765-BF45-A7CE9824CD75}" srcOrd="0" destOrd="0" presId="urn:microsoft.com/office/officeart/2005/8/layout/chevron2"/>
    <dgm:cxn modelId="{633F319A-3F04-4E41-B2F0-4F1FB6B6CF31}" srcId="{BF6339D5-7B18-419E-A02C-377794CA6F7D}" destId="{797D5BEE-F854-45E4-AC6F-4D35E279F073}" srcOrd="5" destOrd="0" parTransId="{BC200480-38EE-4C71-8AC5-9BDE300676FB}" sibTransId="{7E608320-9788-4EDB-A878-DADFFA387884}"/>
    <dgm:cxn modelId="{AA002C3E-0889-43B5-AD79-FE5A596967F7}" type="presOf" srcId="{0361990D-2554-4AB4-98EC-1B620EE97019}" destId="{1EF58810-82C4-4A41-A18D-E71C6402B413}" srcOrd="0" destOrd="0" presId="urn:microsoft.com/office/officeart/2005/8/layout/chevron2"/>
    <dgm:cxn modelId="{FD6286B4-3D78-4CAA-ADDC-DAC7B53EF358}" type="presOf" srcId="{A3DFBB9D-94E7-4622-BC9F-AE293E9210AC}" destId="{0F7CEACD-AD3E-4DB3-9389-A601A9AA9670}" srcOrd="0" destOrd="0" presId="urn:microsoft.com/office/officeart/2005/8/layout/chevron2"/>
    <dgm:cxn modelId="{15115BFC-AD1B-47A3-B7FA-4105DFB19CB6}" srcId="{0361990D-2554-4AB4-98EC-1B620EE97019}" destId="{9705B11C-FA15-41EF-B690-DA54537C4506}" srcOrd="0" destOrd="0" parTransId="{902BD901-B634-45D3-AA0E-1DD5BA25F09B}" sibTransId="{CD865EDC-1EBB-4F1D-B7C4-A964EC719116}"/>
    <dgm:cxn modelId="{65C4CD79-CED3-46EA-8BEC-764B5A4061A5}" srcId="{D37DD0B6-D65F-4B04-A7AC-92C535B2BCB9}" destId="{C4FDCD13-F53B-4F38-B7BC-614940C2B8FE}" srcOrd="0" destOrd="0" parTransId="{DD735EC1-9C72-4D48-9847-9D50E6B29497}" sibTransId="{77DA20EF-2A11-4A48-BBD1-C6E3B43F46AC}"/>
    <dgm:cxn modelId="{935FB045-0687-449F-9A0A-D3455EDA32B3}" srcId="{BF6339D5-7B18-419E-A02C-377794CA6F7D}" destId="{D37DD0B6-D65F-4B04-A7AC-92C535B2BCB9}" srcOrd="1" destOrd="0" parTransId="{B8F8CCF1-63E3-4A82-8A5D-35DA7A518CDA}" sibTransId="{7F496629-3238-40D2-A76F-28728CA505C1}"/>
    <dgm:cxn modelId="{1B923A19-CE75-4421-A15C-2D7CD74C3206}" srcId="{797D5BEE-F854-45E4-AC6F-4D35E279F073}" destId="{D9610142-B619-43ED-81E8-CF1700CA7979}" srcOrd="0" destOrd="0" parTransId="{B9E8E7D9-4D4E-4083-992A-983657339496}" sibTransId="{CD6EBCC0-6EF7-4B34-951E-67E54FF9E0D7}"/>
    <dgm:cxn modelId="{705002BB-B361-4024-8BE3-09D729688EC6}" type="presOf" srcId="{9C475E08-DEA4-43E5-ABAB-DB153CF033C4}" destId="{BF2E6AC1-E0F8-4A65-AC31-ADD02782EFC3}" srcOrd="0" destOrd="0" presId="urn:microsoft.com/office/officeart/2005/8/layout/chevron2"/>
    <dgm:cxn modelId="{9377F8AD-3D40-476D-BFEA-37CDD48BF4B5}" type="presOf" srcId="{D9610142-B619-43ED-81E8-CF1700CA7979}" destId="{86BE4914-D605-4839-8B18-47971AB53C17}" srcOrd="0" destOrd="0" presId="urn:microsoft.com/office/officeart/2005/8/layout/chevron2"/>
    <dgm:cxn modelId="{1C1E87CB-9ABE-48C7-8B44-C57B8EE53F0A}" srcId="{BF6339D5-7B18-419E-A02C-377794CA6F7D}" destId="{0361990D-2554-4AB4-98EC-1B620EE97019}" srcOrd="3" destOrd="0" parTransId="{0673E39D-4893-4E0A-AA13-576C2635CDFA}" sibTransId="{6626EB1C-746D-49F8-8E05-1CC964E2D614}"/>
    <dgm:cxn modelId="{F4D98FBD-52F5-431F-AAF2-B5A9886FF68A}" srcId="{BB21F08A-8067-4128-B6DA-4FC81EFE047B}" destId="{0879B661-DDC6-4585-AB64-660725458674}" srcOrd="0" destOrd="0" parTransId="{3BA13414-4AA2-4AF5-AB55-9F908411EC30}" sibTransId="{D52842F0-719D-4B8D-85DF-685FED1C9FA3}"/>
    <dgm:cxn modelId="{DED579E3-C292-4F1B-B834-6B61728C1FD7}" srcId="{A3DFBB9D-94E7-4622-BC9F-AE293E9210AC}" destId="{A97FF2CB-5777-4C6A-AF7C-3A4D28F4ADF6}" srcOrd="0" destOrd="0" parTransId="{155A02B3-1E2C-4D65-8AF0-8B1D5F430338}" sibTransId="{970D949D-4C35-464B-BEB1-CB20450D949D}"/>
    <dgm:cxn modelId="{D7E501D2-30EB-48A3-B13F-F944A79A6DB9}" type="presOf" srcId="{0879B661-DDC6-4585-AB64-660725458674}" destId="{1E3691CB-5A2E-4E00-9A95-467DC27F3F41}" srcOrd="0" destOrd="0" presId="urn:microsoft.com/office/officeart/2005/8/layout/chevron2"/>
    <dgm:cxn modelId="{8CA0DD8A-76C2-47E1-88A6-11B875C82321}" type="presOf" srcId="{D37DD0B6-D65F-4B04-A7AC-92C535B2BCB9}" destId="{8045E928-CBF7-4B1D-9DBF-F0CD313928AC}" srcOrd="0" destOrd="0" presId="urn:microsoft.com/office/officeart/2005/8/layout/chevron2"/>
    <dgm:cxn modelId="{0D9B6111-9A4B-4FE9-A146-25E9EAAB034C}" type="presParOf" srcId="{615B4C74-F97B-45EB-A360-E21E78374569}" destId="{478E29C7-649A-42AE-983D-4B851DE49BE1}" srcOrd="0" destOrd="0" presId="urn:microsoft.com/office/officeart/2005/8/layout/chevron2"/>
    <dgm:cxn modelId="{71A4D920-F246-40DC-B616-CA7459CC2306}" type="presParOf" srcId="{478E29C7-649A-42AE-983D-4B851DE49BE1}" destId="{EC0C75B7-37D4-4CE0-87EB-2112F5D21CB9}" srcOrd="0" destOrd="0" presId="urn:microsoft.com/office/officeart/2005/8/layout/chevron2"/>
    <dgm:cxn modelId="{4BC4B23F-1D1B-4728-86E5-4FE4C42232C2}" type="presParOf" srcId="{478E29C7-649A-42AE-983D-4B851DE49BE1}" destId="{1E3691CB-5A2E-4E00-9A95-467DC27F3F41}" srcOrd="1" destOrd="0" presId="urn:microsoft.com/office/officeart/2005/8/layout/chevron2"/>
    <dgm:cxn modelId="{975317C5-425A-487D-B15F-9F863859C87C}" type="presParOf" srcId="{615B4C74-F97B-45EB-A360-E21E78374569}" destId="{FC126D05-A13F-4967-8E83-275B1F2CE1C7}" srcOrd="1" destOrd="0" presId="urn:microsoft.com/office/officeart/2005/8/layout/chevron2"/>
    <dgm:cxn modelId="{65D7A6F3-9DD6-4F5A-87DC-911E6DD8F35A}" type="presParOf" srcId="{615B4C74-F97B-45EB-A360-E21E78374569}" destId="{DEBCFBE8-A6AE-4239-9E9D-F3766FB4C45E}" srcOrd="2" destOrd="0" presId="urn:microsoft.com/office/officeart/2005/8/layout/chevron2"/>
    <dgm:cxn modelId="{C1906914-288F-4C85-B8DA-74A50AFC0CD5}" type="presParOf" srcId="{DEBCFBE8-A6AE-4239-9E9D-F3766FB4C45E}" destId="{8045E928-CBF7-4B1D-9DBF-F0CD313928AC}" srcOrd="0" destOrd="0" presId="urn:microsoft.com/office/officeart/2005/8/layout/chevron2"/>
    <dgm:cxn modelId="{FB39FB9D-78CE-411B-BDB5-CB0429BA70CE}" type="presParOf" srcId="{DEBCFBE8-A6AE-4239-9E9D-F3766FB4C45E}" destId="{D0DE38F7-C9C3-4FB9-AB8A-CD3A22605449}" srcOrd="1" destOrd="0" presId="urn:microsoft.com/office/officeart/2005/8/layout/chevron2"/>
    <dgm:cxn modelId="{E4284B8A-D569-43C8-B0CE-C0108BF906E3}" type="presParOf" srcId="{615B4C74-F97B-45EB-A360-E21E78374569}" destId="{6B26D5ED-AA29-41AB-A3C1-B10BA88F6C4C}" srcOrd="3" destOrd="0" presId="urn:microsoft.com/office/officeart/2005/8/layout/chevron2"/>
    <dgm:cxn modelId="{000D84B9-2F21-498F-B256-C4205B0CB112}" type="presParOf" srcId="{615B4C74-F97B-45EB-A360-E21E78374569}" destId="{B0379E0E-941B-42D7-9287-312A3237BE41}" srcOrd="4" destOrd="0" presId="urn:microsoft.com/office/officeart/2005/8/layout/chevron2"/>
    <dgm:cxn modelId="{B99C006A-EF8D-4688-8A2F-20A4E620D97B}" type="presParOf" srcId="{B0379E0E-941B-42D7-9287-312A3237BE41}" destId="{BF2E6AC1-E0F8-4A65-AC31-ADD02782EFC3}" srcOrd="0" destOrd="0" presId="urn:microsoft.com/office/officeart/2005/8/layout/chevron2"/>
    <dgm:cxn modelId="{37DEA5FA-F2EF-4E12-A9C9-3E5F1DE9D833}" type="presParOf" srcId="{B0379E0E-941B-42D7-9287-312A3237BE41}" destId="{8556AD59-D9DC-4F17-A1EB-3A37E20B122E}" srcOrd="1" destOrd="0" presId="urn:microsoft.com/office/officeart/2005/8/layout/chevron2"/>
    <dgm:cxn modelId="{220A95D2-2A5C-450C-A472-0E027AC5BDC1}" type="presParOf" srcId="{615B4C74-F97B-45EB-A360-E21E78374569}" destId="{FFE35204-D519-4125-B15F-CD4FFF3D9777}" srcOrd="5" destOrd="0" presId="urn:microsoft.com/office/officeart/2005/8/layout/chevron2"/>
    <dgm:cxn modelId="{90B2EB33-5AA1-4C00-A5B0-68C4C0CB9481}" type="presParOf" srcId="{615B4C74-F97B-45EB-A360-E21E78374569}" destId="{2ABFF654-E20C-4F39-802F-F2A008146133}" srcOrd="6" destOrd="0" presId="urn:microsoft.com/office/officeart/2005/8/layout/chevron2"/>
    <dgm:cxn modelId="{8B6DE094-4C33-492D-809F-1C05E06ED3EB}" type="presParOf" srcId="{2ABFF654-E20C-4F39-802F-F2A008146133}" destId="{1EF58810-82C4-4A41-A18D-E71C6402B413}" srcOrd="0" destOrd="0" presId="urn:microsoft.com/office/officeart/2005/8/layout/chevron2"/>
    <dgm:cxn modelId="{B8FBB87A-028D-4338-B4FA-AE995A421A90}" type="presParOf" srcId="{2ABFF654-E20C-4F39-802F-F2A008146133}" destId="{D90A8794-F54A-4765-BF45-A7CE9824CD75}" srcOrd="1" destOrd="0" presId="urn:microsoft.com/office/officeart/2005/8/layout/chevron2"/>
    <dgm:cxn modelId="{9B6C7640-0C4D-45B6-8C23-26B693053167}" type="presParOf" srcId="{615B4C74-F97B-45EB-A360-E21E78374569}" destId="{776C4E68-B24D-4C9A-81EA-CD00BCF0D6B2}" srcOrd="7" destOrd="0" presId="urn:microsoft.com/office/officeart/2005/8/layout/chevron2"/>
    <dgm:cxn modelId="{C1E72B67-54B4-418C-B0EB-788EFD05E8A4}" type="presParOf" srcId="{615B4C74-F97B-45EB-A360-E21E78374569}" destId="{061C9DE2-3241-4671-B0D0-3AFCB6157FD4}" srcOrd="8" destOrd="0" presId="urn:microsoft.com/office/officeart/2005/8/layout/chevron2"/>
    <dgm:cxn modelId="{8323505C-3827-4EE5-9310-78E971150970}" type="presParOf" srcId="{061C9DE2-3241-4671-B0D0-3AFCB6157FD4}" destId="{0F7CEACD-AD3E-4DB3-9389-A601A9AA9670}" srcOrd="0" destOrd="0" presId="urn:microsoft.com/office/officeart/2005/8/layout/chevron2"/>
    <dgm:cxn modelId="{B8A8D83C-2086-4ABC-837B-7B0A118800CC}" type="presParOf" srcId="{061C9DE2-3241-4671-B0D0-3AFCB6157FD4}" destId="{9D935BF0-91C1-4D8F-9B91-71341CFC85B0}" srcOrd="1" destOrd="0" presId="urn:microsoft.com/office/officeart/2005/8/layout/chevron2"/>
    <dgm:cxn modelId="{5D89716D-C2D8-4B71-A157-3DB40AB3D689}" type="presParOf" srcId="{615B4C74-F97B-45EB-A360-E21E78374569}" destId="{C185EAA3-2594-4A28-94ED-54BC787F186C}" srcOrd="9" destOrd="0" presId="urn:microsoft.com/office/officeart/2005/8/layout/chevron2"/>
    <dgm:cxn modelId="{C025DE07-6F10-4972-A015-F7881726B12D}" type="presParOf" srcId="{615B4C74-F97B-45EB-A360-E21E78374569}" destId="{AF4E6472-75A5-4E81-92E3-64627E8B7D01}" srcOrd="10" destOrd="0" presId="urn:microsoft.com/office/officeart/2005/8/layout/chevron2"/>
    <dgm:cxn modelId="{81066359-E978-4427-ACA7-5F9F4442B127}" type="presParOf" srcId="{AF4E6472-75A5-4E81-92E3-64627E8B7D01}" destId="{531FBF29-A653-4E17-A976-DDFE7B944FF6}" srcOrd="0" destOrd="0" presId="urn:microsoft.com/office/officeart/2005/8/layout/chevron2"/>
    <dgm:cxn modelId="{8B3C51A0-5430-4DD0-A76F-3AB6856926EB}" type="presParOf" srcId="{AF4E6472-75A5-4E81-92E3-64627E8B7D01}" destId="{86BE4914-D605-4839-8B18-47971AB53C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6339D5-7B18-419E-A02C-377794CA6F7D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21F08A-8067-4128-B6DA-4FC81EFE047B}">
      <dgm:prSet phldrT="[Текст]" phldr="1"/>
      <dgm:spPr>
        <a:solidFill>
          <a:srgbClr val="FF99FF"/>
        </a:solidFill>
      </dgm:spPr>
      <dgm:t>
        <a:bodyPr/>
        <a:lstStyle/>
        <a:p>
          <a:endParaRPr lang="ru-RU" dirty="0"/>
        </a:p>
      </dgm:t>
    </dgm:pt>
    <dgm:pt modelId="{F469B020-1CD4-4786-A3F7-C06B1CB6FE38}" type="parTrans" cxnId="{74D45D05-153F-4DDD-996A-C53CD28A6BE8}">
      <dgm:prSet/>
      <dgm:spPr/>
      <dgm:t>
        <a:bodyPr/>
        <a:lstStyle/>
        <a:p>
          <a:endParaRPr lang="ru-RU"/>
        </a:p>
      </dgm:t>
    </dgm:pt>
    <dgm:pt modelId="{DD03E6F8-317D-4A5A-8435-86D0B07D5CAC}" type="sibTrans" cxnId="{74D45D05-153F-4DDD-996A-C53CD28A6BE8}">
      <dgm:prSet/>
      <dgm:spPr/>
      <dgm:t>
        <a:bodyPr/>
        <a:lstStyle/>
        <a:p>
          <a:endParaRPr lang="ru-RU"/>
        </a:p>
      </dgm:t>
    </dgm:pt>
    <dgm:pt modelId="{0879B661-DDC6-4585-AB64-660725458674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Риддер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Зыряновск, Березовское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A13414-4AA2-4AF5-AB55-9F908411EC30}" type="parTrans" cxnId="{F4D98FBD-52F5-431F-AAF2-B5A9886FF68A}">
      <dgm:prSet/>
      <dgm:spPr/>
      <dgm:t>
        <a:bodyPr/>
        <a:lstStyle/>
        <a:p>
          <a:endParaRPr lang="ru-RU"/>
        </a:p>
      </dgm:t>
    </dgm:pt>
    <dgm:pt modelId="{D52842F0-719D-4B8D-85DF-685FED1C9FA3}" type="sibTrans" cxnId="{F4D98FBD-52F5-431F-AAF2-B5A9886FF68A}">
      <dgm:prSet/>
      <dgm:spPr/>
      <dgm:t>
        <a:bodyPr/>
        <a:lstStyle/>
        <a:p>
          <a:endParaRPr lang="ru-RU"/>
        </a:p>
      </dgm:t>
    </dgm:pt>
    <dgm:pt modelId="{D37DD0B6-D65F-4B04-A7AC-92C535B2BCB9}">
      <dgm:prSet phldrT="[Текст]" phldr="1"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B8F8CCF1-63E3-4A82-8A5D-35DA7A518CDA}" type="parTrans" cxnId="{935FB045-0687-449F-9A0A-D3455EDA32B3}">
      <dgm:prSet/>
      <dgm:spPr/>
      <dgm:t>
        <a:bodyPr/>
        <a:lstStyle/>
        <a:p>
          <a:endParaRPr lang="ru-RU"/>
        </a:p>
      </dgm:t>
    </dgm:pt>
    <dgm:pt modelId="{7F496629-3238-40D2-A76F-28728CA505C1}" type="sibTrans" cxnId="{935FB045-0687-449F-9A0A-D3455EDA32B3}">
      <dgm:prSet/>
      <dgm:spPr/>
      <dgm:t>
        <a:bodyPr/>
        <a:lstStyle/>
        <a:p>
          <a:endParaRPr lang="ru-RU"/>
        </a:p>
      </dgm:t>
    </dgm:pt>
    <dgm:pt modelId="{C4FDCD13-F53B-4F38-B7BC-614940C2B8F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Усть-Каменогорск, Зыряновск,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Риддер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735EC1-9C72-4D48-9847-9D50E6B29497}" type="parTrans" cxnId="{65C4CD79-CED3-46EA-8BEC-764B5A4061A5}">
      <dgm:prSet/>
      <dgm:spPr/>
      <dgm:t>
        <a:bodyPr/>
        <a:lstStyle/>
        <a:p>
          <a:endParaRPr lang="ru-RU"/>
        </a:p>
      </dgm:t>
    </dgm:pt>
    <dgm:pt modelId="{77DA20EF-2A11-4A48-BBD1-C6E3B43F46AC}" type="sibTrans" cxnId="{65C4CD79-CED3-46EA-8BEC-764B5A4061A5}">
      <dgm:prSet/>
      <dgm:spPr/>
      <dgm:t>
        <a:bodyPr/>
        <a:lstStyle/>
        <a:p>
          <a:endParaRPr lang="ru-RU"/>
        </a:p>
      </dgm:t>
    </dgm:pt>
    <dgm:pt modelId="{9C475E08-DEA4-43E5-ABAB-DB153CF033C4}">
      <dgm:prSet phldrT="[Текст]" phldr="1"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58DF5628-4DAF-437C-A7E2-63C7443D353A}" type="parTrans" cxnId="{CD671884-267C-45D9-85F9-F7C8C4BE0009}">
      <dgm:prSet/>
      <dgm:spPr/>
      <dgm:t>
        <a:bodyPr/>
        <a:lstStyle/>
        <a:p>
          <a:endParaRPr lang="ru-RU"/>
        </a:p>
      </dgm:t>
    </dgm:pt>
    <dgm:pt modelId="{D3B3367F-6CC1-4179-BA63-F43F27932B80}" type="sibTrans" cxnId="{CD671884-267C-45D9-85F9-F7C8C4BE0009}">
      <dgm:prSet/>
      <dgm:spPr/>
      <dgm:t>
        <a:bodyPr/>
        <a:lstStyle/>
        <a:p>
          <a:endParaRPr lang="ru-RU"/>
        </a:p>
      </dgm:t>
    </dgm:pt>
    <dgm:pt modelId="{7552508B-C238-4FEA-B00C-886FAA169D4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Пчеловодство и мараловодство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5E0E5D-0A93-48C0-85D3-7DF914E6771E}" type="parTrans" cxnId="{9AEB3F11-EB42-48A7-8168-08E4AEA7E2E1}">
      <dgm:prSet/>
      <dgm:spPr/>
      <dgm:t>
        <a:bodyPr/>
        <a:lstStyle/>
        <a:p>
          <a:endParaRPr lang="ru-RU"/>
        </a:p>
      </dgm:t>
    </dgm:pt>
    <dgm:pt modelId="{2B231B33-2A5C-4350-8277-E5A5F5BF9AD6}" type="sibTrans" cxnId="{9AEB3F11-EB42-48A7-8168-08E4AEA7E2E1}">
      <dgm:prSet/>
      <dgm:spPr/>
      <dgm:t>
        <a:bodyPr/>
        <a:lstStyle/>
        <a:p>
          <a:endParaRPr lang="ru-RU"/>
        </a:p>
      </dgm:t>
    </dgm:pt>
    <dgm:pt modelId="{0361990D-2554-4AB4-98EC-1B620EE97019}">
      <dgm:prSet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0673E39D-4893-4E0A-AA13-576C2635CDFA}" type="parTrans" cxnId="{1C1E87CB-9ABE-48C7-8B44-C57B8EE53F0A}">
      <dgm:prSet/>
      <dgm:spPr/>
      <dgm:t>
        <a:bodyPr/>
        <a:lstStyle/>
        <a:p>
          <a:endParaRPr lang="ru-RU"/>
        </a:p>
      </dgm:t>
    </dgm:pt>
    <dgm:pt modelId="{6626EB1C-746D-49F8-8E05-1CC964E2D614}" type="sibTrans" cxnId="{1C1E87CB-9ABE-48C7-8B44-C57B8EE53F0A}">
      <dgm:prSet/>
      <dgm:spPr/>
      <dgm:t>
        <a:bodyPr/>
        <a:lstStyle/>
        <a:p>
          <a:endParaRPr lang="ru-RU"/>
        </a:p>
      </dgm:t>
    </dgm:pt>
    <dgm:pt modelId="{9705B11C-FA15-41EF-B690-DA54537C4506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Цветной металлургии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2BD901-B634-45D3-AA0E-1DD5BA25F09B}" type="parTrans" cxnId="{15115BFC-AD1B-47A3-B7FA-4105DFB19CB6}">
      <dgm:prSet/>
      <dgm:spPr/>
      <dgm:t>
        <a:bodyPr/>
        <a:lstStyle/>
        <a:p>
          <a:endParaRPr lang="ru-RU"/>
        </a:p>
      </dgm:t>
    </dgm:pt>
    <dgm:pt modelId="{CD865EDC-1EBB-4F1D-B7C4-A964EC719116}" type="sibTrans" cxnId="{15115BFC-AD1B-47A3-B7FA-4105DFB19CB6}">
      <dgm:prSet/>
      <dgm:spPr/>
      <dgm:t>
        <a:bodyPr/>
        <a:lstStyle/>
        <a:p>
          <a:endParaRPr lang="ru-RU"/>
        </a:p>
      </dgm:t>
    </dgm:pt>
    <dgm:pt modelId="{A3DFBB9D-94E7-4622-BC9F-AE293E9210AC}">
      <dgm:prSet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544ADD59-5E3E-47D8-AB88-BC70FC4582E8}" type="parTrans" cxnId="{72D3AF95-33F3-4EC6-B9C3-348113EA0CA9}">
      <dgm:prSet/>
      <dgm:spPr/>
      <dgm:t>
        <a:bodyPr/>
        <a:lstStyle/>
        <a:p>
          <a:endParaRPr lang="ru-RU"/>
        </a:p>
      </dgm:t>
    </dgm:pt>
    <dgm:pt modelId="{FE9D7B5B-4031-4BC4-A589-46C6240143C0}" type="sibTrans" cxnId="{72D3AF95-33F3-4EC6-B9C3-348113EA0CA9}">
      <dgm:prSet/>
      <dgm:spPr/>
      <dgm:t>
        <a:bodyPr/>
        <a:lstStyle/>
        <a:p>
          <a:endParaRPr lang="ru-RU"/>
        </a:p>
      </dgm:t>
    </dgm:pt>
    <dgm:pt modelId="{A97FF2CB-5777-4C6A-AF7C-3A4D28F4ADF6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КРС, овцеводство, коневодство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5A02B3-1E2C-4D65-8AF0-8B1D5F430338}" type="parTrans" cxnId="{DED579E3-C292-4F1B-B834-6B61728C1FD7}">
      <dgm:prSet/>
      <dgm:spPr/>
      <dgm:t>
        <a:bodyPr/>
        <a:lstStyle/>
        <a:p>
          <a:endParaRPr lang="ru-RU"/>
        </a:p>
      </dgm:t>
    </dgm:pt>
    <dgm:pt modelId="{970D949D-4C35-464B-BEB1-CB20450D949D}" type="sibTrans" cxnId="{DED579E3-C292-4F1B-B834-6B61728C1FD7}">
      <dgm:prSet/>
      <dgm:spPr/>
      <dgm:t>
        <a:bodyPr/>
        <a:lstStyle/>
        <a:p>
          <a:endParaRPr lang="ru-RU"/>
        </a:p>
      </dgm:t>
    </dgm:pt>
    <dgm:pt modelId="{797D5BEE-F854-45E4-AC6F-4D35E279F073}">
      <dgm:prSet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BC200480-38EE-4C71-8AC5-9BDE300676FB}" type="parTrans" cxnId="{633F319A-3F04-4E41-B2F0-4F1FB6B6CF31}">
      <dgm:prSet/>
      <dgm:spPr/>
      <dgm:t>
        <a:bodyPr/>
        <a:lstStyle/>
        <a:p>
          <a:endParaRPr lang="ru-RU"/>
        </a:p>
      </dgm:t>
    </dgm:pt>
    <dgm:pt modelId="{7E608320-9788-4EDB-A878-DADFFA387884}" type="sibTrans" cxnId="{633F319A-3F04-4E41-B2F0-4F1FB6B6CF31}">
      <dgm:prSet/>
      <dgm:spPr/>
      <dgm:t>
        <a:bodyPr/>
        <a:lstStyle/>
        <a:p>
          <a:endParaRPr lang="ru-RU"/>
        </a:p>
      </dgm:t>
    </dgm:pt>
    <dgm:pt modelId="{D9610142-B619-43ED-81E8-CF1700CA7979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Подсолнечник и зерновые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E8E7D9-4D4E-4083-992A-983657339496}" type="parTrans" cxnId="{1B923A19-CE75-4421-A15C-2D7CD74C3206}">
      <dgm:prSet/>
      <dgm:spPr/>
      <dgm:t>
        <a:bodyPr/>
        <a:lstStyle/>
        <a:p>
          <a:endParaRPr lang="ru-RU"/>
        </a:p>
      </dgm:t>
    </dgm:pt>
    <dgm:pt modelId="{CD6EBCC0-6EF7-4B34-951E-67E54FF9E0D7}" type="sibTrans" cxnId="{1B923A19-CE75-4421-A15C-2D7CD74C3206}">
      <dgm:prSet/>
      <dgm:spPr/>
      <dgm:t>
        <a:bodyPr/>
        <a:lstStyle/>
        <a:p>
          <a:endParaRPr lang="ru-RU"/>
        </a:p>
      </dgm:t>
    </dgm:pt>
    <dgm:pt modelId="{615B4C74-F97B-45EB-A360-E21E78374569}" type="pres">
      <dgm:prSet presAssocID="{BF6339D5-7B18-419E-A02C-377794CA6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8E29C7-649A-42AE-983D-4B851DE49BE1}" type="pres">
      <dgm:prSet presAssocID="{BB21F08A-8067-4128-B6DA-4FC81EFE047B}" presName="composite" presStyleCnt="0"/>
      <dgm:spPr/>
    </dgm:pt>
    <dgm:pt modelId="{EC0C75B7-37D4-4CE0-87EB-2112F5D21CB9}" type="pres">
      <dgm:prSet presAssocID="{BB21F08A-8067-4128-B6DA-4FC81EFE047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691CB-5A2E-4E00-9A95-467DC27F3F41}" type="pres">
      <dgm:prSet presAssocID="{BB21F08A-8067-4128-B6DA-4FC81EFE047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26D05-A13F-4967-8E83-275B1F2CE1C7}" type="pres">
      <dgm:prSet presAssocID="{DD03E6F8-317D-4A5A-8435-86D0B07D5CAC}" presName="sp" presStyleCnt="0"/>
      <dgm:spPr/>
    </dgm:pt>
    <dgm:pt modelId="{DEBCFBE8-A6AE-4239-9E9D-F3766FB4C45E}" type="pres">
      <dgm:prSet presAssocID="{D37DD0B6-D65F-4B04-A7AC-92C535B2BCB9}" presName="composite" presStyleCnt="0"/>
      <dgm:spPr/>
    </dgm:pt>
    <dgm:pt modelId="{8045E928-CBF7-4B1D-9DBF-F0CD313928AC}" type="pres">
      <dgm:prSet presAssocID="{D37DD0B6-D65F-4B04-A7AC-92C535B2BCB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E38F7-C9C3-4FB9-AB8A-CD3A22605449}" type="pres">
      <dgm:prSet presAssocID="{D37DD0B6-D65F-4B04-A7AC-92C535B2BCB9}" presName="descendantText" presStyleLbl="alignAcc1" presStyleIdx="1" presStyleCnt="6" custScaleX="100080" custLinFactNeighborX="379" custLinFactNeighborY="-5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6D5ED-AA29-41AB-A3C1-B10BA88F6C4C}" type="pres">
      <dgm:prSet presAssocID="{7F496629-3238-40D2-A76F-28728CA505C1}" presName="sp" presStyleCnt="0"/>
      <dgm:spPr/>
    </dgm:pt>
    <dgm:pt modelId="{B0379E0E-941B-42D7-9287-312A3237BE41}" type="pres">
      <dgm:prSet presAssocID="{9C475E08-DEA4-43E5-ABAB-DB153CF033C4}" presName="composite" presStyleCnt="0"/>
      <dgm:spPr/>
    </dgm:pt>
    <dgm:pt modelId="{BF2E6AC1-E0F8-4A65-AC31-ADD02782EFC3}" type="pres">
      <dgm:prSet presAssocID="{9C475E08-DEA4-43E5-ABAB-DB153CF033C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6AD59-D9DC-4F17-A1EB-3A37E20B122E}" type="pres">
      <dgm:prSet presAssocID="{9C475E08-DEA4-43E5-ABAB-DB153CF033C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35204-D519-4125-B15F-CD4FFF3D9777}" type="pres">
      <dgm:prSet presAssocID="{D3B3367F-6CC1-4179-BA63-F43F27932B80}" presName="sp" presStyleCnt="0"/>
      <dgm:spPr/>
    </dgm:pt>
    <dgm:pt modelId="{2ABFF654-E20C-4F39-802F-F2A008146133}" type="pres">
      <dgm:prSet presAssocID="{0361990D-2554-4AB4-98EC-1B620EE97019}" presName="composite" presStyleCnt="0"/>
      <dgm:spPr/>
    </dgm:pt>
    <dgm:pt modelId="{1EF58810-82C4-4A41-A18D-E71C6402B413}" type="pres">
      <dgm:prSet presAssocID="{0361990D-2554-4AB4-98EC-1B620EE9701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A8794-F54A-4765-BF45-A7CE9824CD75}" type="pres">
      <dgm:prSet presAssocID="{0361990D-2554-4AB4-98EC-1B620EE97019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C4E68-B24D-4C9A-81EA-CD00BCF0D6B2}" type="pres">
      <dgm:prSet presAssocID="{6626EB1C-746D-49F8-8E05-1CC964E2D614}" presName="sp" presStyleCnt="0"/>
      <dgm:spPr/>
    </dgm:pt>
    <dgm:pt modelId="{061C9DE2-3241-4671-B0D0-3AFCB6157FD4}" type="pres">
      <dgm:prSet presAssocID="{A3DFBB9D-94E7-4622-BC9F-AE293E9210AC}" presName="composite" presStyleCnt="0"/>
      <dgm:spPr/>
    </dgm:pt>
    <dgm:pt modelId="{0F7CEACD-AD3E-4DB3-9389-A601A9AA9670}" type="pres">
      <dgm:prSet presAssocID="{A3DFBB9D-94E7-4622-BC9F-AE293E9210AC}" presName="parentText" presStyleLbl="alignNode1" presStyleIdx="4" presStyleCnt="6" custLinFactNeighborY="-2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35BF0-91C1-4D8F-9B91-71341CFC85B0}" type="pres">
      <dgm:prSet presAssocID="{A3DFBB9D-94E7-4622-BC9F-AE293E9210A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5EAA3-2594-4A28-94ED-54BC787F186C}" type="pres">
      <dgm:prSet presAssocID="{FE9D7B5B-4031-4BC4-A589-46C6240143C0}" presName="sp" presStyleCnt="0"/>
      <dgm:spPr/>
    </dgm:pt>
    <dgm:pt modelId="{AF4E6472-75A5-4E81-92E3-64627E8B7D01}" type="pres">
      <dgm:prSet presAssocID="{797D5BEE-F854-45E4-AC6F-4D35E279F073}" presName="composite" presStyleCnt="0"/>
      <dgm:spPr/>
    </dgm:pt>
    <dgm:pt modelId="{531FBF29-A653-4E17-A976-DDFE7B944FF6}" type="pres">
      <dgm:prSet presAssocID="{797D5BEE-F854-45E4-AC6F-4D35E279F07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E4914-D605-4839-8B18-47971AB53C17}" type="pres">
      <dgm:prSet presAssocID="{797D5BEE-F854-45E4-AC6F-4D35E279F07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3B7B59-56E4-4287-9936-DE47FC10E51F}" type="presOf" srcId="{D37DD0B6-D65F-4B04-A7AC-92C535B2BCB9}" destId="{8045E928-CBF7-4B1D-9DBF-F0CD313928AC}" srcOrd="0" destOrd="0" presId="urn:microsoft.com/office/officeart/2005/8/layout/chevron2"/>
    <dgm:cxn modelId="{40F096C6-20D5-455C-9D0E-231A92C64443}" type="presOf" srcId="{797D5BEE-F854-45E4-AC6F-4D35E279F073}" destId="{531FBF29-A653-4E17-A976-DDFE7B944FF6}" srcOrd="0" destOrd="0" presId="urn:microsoft.com/office/officeart/2005/8/layout/chevron2"/>
    <dgm:cxn modelId="{7AF4BD30-1A25-4001-8FD8-CAC00A599A9C}" type="presOf" srcId="{BB21F08A-8067-4128-B6DA-4FC81EFE047B}" destId="{EC0C75B7-37D4-4CE0-87EB-2112F5D21CB9}" srcOrd="0" destOrd="0" presId="urn:microsoft.com/office/officeart/2005/8/layout/chevron2"/>
    <dgm:cxn modelId="{74D45D05-153F-4DDD-996A-C53CD28A6BE8}" srcId="{BF6339D5-7B18-419E-A02C-377794CA6F7D}" destId="{BB21F08A-8067-4128-B6DA-4FC81EFE047B}" srcOrd="0" destOrd="0" parTransId="{F469B020-1CD4-4786-A3F7-C06B1CB6FE38}" sibTransId="{DD03E6F8-317D-4A5A-8435-86D0B07D5CAC}"/>
    <dgm:cxn modelId="{9AEB3F11-EB42-48A7-8168-08E4AEA7E2E1}" srcId="{9C475E08-DEA4-43E5-ABAB-DB153CF033C4}" destId="{7552508B-C238-4FEA-B00C-886FAA169D4B}" srcOrd="0" destOrd="0" parTransId="{D35E0E5D-0A93-48C0-85D3-7DF914E6771E}" sibTransId="{2B231B33-2A5C-4350-8277-E5A5F5BF9AD6}"/>
    <dgm:cxn modelId="{72D3AF95-33F3-4EC6-B9C3-348113EA0CA9}" srcId="{BF6339D5-7B18-419E-A02C-377794CA6F7D}" destId="{A3DFBB9D-94E7-4622-BC9F-AE293E9210AC}" srcOrd="4" destOrd="0" parTransId="{544ADD59-5E3E-47D8-AB88-BC70FC4582E8}" sibTransId="{FE9D7B5B-4031-4BC4-A589-46C6240143C0}"/>
    <dgm:cxn modelId="{CD671884-267C-45D9-85F9-F7C8C4BE0009}" srcId="{BF6339D5-7B18-419E-A02C-377794CA6F7D}" destId="{9C475E08-DEA4-43E5-ABAB-DB153CF033C4}" srcOrd="2" destOrd="0" parTransId="{58DF5628-4DAF-437C-A7E2-63C7443D353A}" sibTransId="{D3B3367F-6CC1-4179-BA63-F43F27932B80}"/>
    <dgm:cxn modelId="{633F319A-3F04-4E41-B2F0-4F1FB6B6CF31}" srcId="{BF6339D5-7B18-419E-A02C-377794CA6F7D}" destId="{797D5BEE-F854-45E4-AC6F-4D35E279F073}" srcOrd="5" destOrd="0" parTransId="{BC200480-38EE-4C71-8AC5-9BDE300676FB}" sibTransId="{7E608320-9788-4EDB-A878-DADFFA387884}"/>
    <dgm:cxn modelId="{F078C4FF-34EC-4638-A4A2-136BCD4E50DD}" type="presOf" srcId="{0361990D-2554-4AB4-98EC-1B620EE97019}" destId="{1EF58810-82C4-4A41-A18D-E71C6402B413}" srcOrd="0" destOrd="0" presId="urn:microsoft.com/office/officeart/2005/8/layout/chevron2"/>
    <dgm:cxn modelId="{BAB66601-A012-427B-A411-C3D0D537661B}" type="presOf" srcId="{A97FF2CB-5777-4C6A-AF7C-3A4D28F4ADF6}" destId="{9D935BF0-91C1-4D8F-9B91-71341CFC85B0}" srcOrd="0" destOrd="0" presId="urn:microsoft.com/office/officeart/2005/8/layout/chevron2"/>
    <dgm:cxn modelId="{3AD04B85-D86F-4CFE-9799-88D6D2C05448}" type="presOf" srcId="{9C475E08-DEA4-43E5-ABAB-DB153CF033C4}" destId="{BF2E6AC1-E0F8-4A65-AC31-ADD02782EFC3}" srcOrd="0" destOrd="0" presId="urn:microsoft.com/office/officeart/2005/8/layout/chevron2"/>
    <dgm:cxn modelId="{352E72E3-E095-4629-BE3B-47299E29FB3D}" type="presOf" srcId="{D9610142-B619-43ED-81E8-CF1700CA7979}" destId="{86BE4914-D605-4839-8B18-47971AB53C17}" srcOrd="0" destOrd="0" presId="urn:microsoft.com/office/officeart/2005/8/layout/chevron2"/>
    <dgm:cxn modelId="{CBA323B7-2B5E-4A70-B4F4-9FFE86ABF5B7}" type="presOf" srcId="{A3DFBB9D-94E7-4622-BC9F-AE293E9210AC}" destId="{0F7CEACD-AD3E-4DB3-9389-A601A9AA9670}" srcOrd="0" destOrd="0" presId="urn:microsoft.com/office/officeart/2005/8/layout/chevron2"/>
    <dgm:cxn modelId="{615D678B-6113-4A3F-AEFB-BD19B7BA8B75}" type="presOf" srcId="{7552508B-C238-4FEA-B00C-886FAA169D4B}" destId="{8556AD59-D9DC-4F17-A1EB-3A37E20B122E}" srcOrd="0" destOrd="0" presId="urn:microsoft.com/office/officeart/2005/8/layout/chevron2"/>
    <dgm:cxn modelId="{15115BFC-AD1B-47A3-B7FA-4105DFB19CB6}" srcId="{0361990D-2554-4AB4-98EC-1B620EE97019}" destId="{9705B11C-FA15-41EF-B690-DA54537C4506}" srcOrd="0" destOrd="0" parTransId="{902BD901-B634-45D3-AA0E-1DD5BA25F09B}" sibTransId="{CD865EDC-1EBB-4F1D-B7C4-A964EC719116}"/>
    <dgm:cxn modelId="{326A0748-8067-43AA-B5BB-EE6086385E8B}" type="presOf" srcId="{9705B11C-FA15-41EF-B690-DA54537C4506}" destId="{D90A8794-F54A-4765-BF45-A7CE9824CD75}" srcOrd="0" destOrd="0" presId="urn:microsoft.com/office/officeart/2005/8/layout/chevron2"/>
    <dgm:cxn modelId="{65C4CD79-CED3-46EA-8BEC-764B5A4061A5}" srcId="{D37DD0B6-D65F-4B04-A7AC-92C535B2BCB9}" destId="{C4FDCD13-F53B-4F38-B7BC-614940C2B8FE}" srcOrd="0" destOrd="0" parTransId="{DD735EC1-9C72-4D48-9847-9D50E6B29497}" sibTransId="{77DA20EF-2A11-4A48-BBD1-C6E3B43F46AC}"/>
    <dgm:cxn modelId="{935FB045-0687-449F-9A0A-D3455EDA32B3}" srcId="{BF6339D5-7B18-419E-A02C-377794CA6F7D}" destId="{D37DD0B6-D65F-4B04-A7AC-92C535B2BCB9}" srcOrd="1" destOrd="0" parTransId="{B8F8CCF1-63E3-4A82-8A5D-35DA7A518CDA}" sibTransId="{7F496629-3238-40D2-A76F-28728CA505C1}"/>
    <dgm:cxn modelId="{1B923A19-CE75-4421-A15C-2D7CD74C3206}" srcId="{797D5BEE-F854-45E4-AC6F-4D35E279F073}" destId="{D9610142-B619-43ED-81E8-CF1700CA7979}" srcOrd="0" destOrd="0" parTransId="{B9E8E7D9-4D4E-4083-992A-983657339496}" sibTransId="{CD6EBCC0-6EF7-4B34-951E-67E54FF9E0D7}"/>
    <dgm:cxn modelId="{1C1E87CB-9ABE-48C7-8B44-C57B8EE53F0A}" srcId="{BF6339D5-7B18-419E-A02C-377794CA6F7D}" destId="{0361990D-2554-4AB4-98EC-1B620EE97019}" srcOrd="3" destOrd="0" parTransId="{0673E39D-4893-4E0A-AA13-576C2635CDFA}" sibTransId="{6626EB1C-746D-49F8-8E05-1CC964E2D614}"/>
    <dgm:cxn modelId="{F4D98FBD-52F5-431F-AAF2-B5A9886FF68A}" srcId="{BB21F08A-8067-4128-B6DA-4FC81EFE047B}" destId="{0879B661-DDC6-4585-AB64-660725458674}" srcOrd="0" destOrd="0" parTransId="{3BA13414-4AA2-4AF5-AB55-9F908411EC30}" sibTransId="{D52842F0-719D-4B8D-85DF-685FED1C9FA3}"/>
    <dgm:cxn modelId="{A669B508-10E8-42EC-A690-AC77A52C62F5}" type="presOf" srcId="{0879B661-DDC6-4585-AB64-660725458674}" destId="{1E3691CB-5A2E-4E00-9A95-467DC27F3F41}" srcOrd="0" destOrd="0" presId="urn:microsoft.com/office/officeart/2005/8/layout/chevron2"/>
    <dgm:cxn modelId="{DED579E3-C292-4F1B-B834-6B61728C1FD7}" srcId="{A3DFBB9D-94E7-4622-BC9F-AE293E9210AC}" destId="{A97FF2CB-5777-4C6A-AF7C-3A4D28F4ADF6}" srcOrd="0" destOrd="0" parTransId="{155A02B3-1E2C-4D65-8AF0-8B1D5F430338}" sibTransId="{970D949D-4C35-464B-BEB1-CB20450D949D}"/>
    <dgm:cxn modelId="{3D3C0C10-2C49-4E45-B50B-9904921C3F77}" type="presOf" srcId="{BF6339D5-7B18-419E-A02C-377794CA6F7D}" destId="{615B4C74-F97B-45EB-A360-E21E78374569}" srcOrd="0" destOrd="0" presId="urn:microsoft.com/office/officeart/2005/8/layout/chevron2"/>
    <dgm:cxn modelId="{5CF7BF74-280C-4A54-8903-031F91A9D83F}" type="presOf" srcId="{C4FDCD13-F53B-4F38-B7BC-614940C2B8FE}" destId="{D0DE38F7-C9C3-4FB9-AB8A-CD3A22605449}" srcOrd="0" destOrd="0" presId="urn:microsoft.com/office/officeart/2005/8/layout/chevron2"/>
    <dgm:cxn modelId="{9A45AC58-F597-4ACE-80DB-49268970498C}" type="presParOf" srcId="{615B4C74-F97B-45EB-A360-E21E78374569}" destId="{478E29C7-649A-42AE-983D-4B851DE49BE1}" srcOrd="0" destOrd="0" presId="urn:microsoft.com/office/officeart/2005/8/layout/chevron2"/>
    <dgm:cxn modelId="{A7411DC8-D8B1-4BFF-A6F4-BE35A05F0F54}" type="presParOf" srcId="{478E29C7-649A-42AE-983D-4B851DE49BE1}" destId="{EC0C75B7-37D4-4CE0-87EB-2112F5D21CB9}" srcOrd="0" destOrd="0" presId="urn:microsoft.com/office/officeart/2005/8/layout/chevron2"/>
    <dgm:cxn modelId="{6CE021D2-C65D-472F-A790-93F9F43FF25F}" type="presParOf" srcId="{478E29C7-649A-42AE-983D-4B851DE49BE1}" destId="{1E3691CB-5A2E-4E00-9A95-467DC27F3F41}" srcOrd="1" destOrd="0" presId="urn:microsoft.com/office/officeart/2005/8/layout/chevron2"/>
    <dgm:cxn modelId="{85BB22A4-4C55-4397-A99C-D35D7E034CAB}" type="presParOf" srcId="{615B4C74-F97B-45EB-A360-E21E78374569}" destId="{FC126D05-A13F-4967-8E83-275B1F2CE1C7}" srcOrd="1" destOrd="0" presId="urn:microsoft.com/office/officeart/2005/8/layout/chevron2"/>
    <dgm:cxn modelId="{5CAD581D-7C77-4513-BCA2-C9822280C6F0}" type="presParOf" srcId="{615B4C74-F97B-45EB-A360-E21E78374569}" destId="{DEBCFBE8-A6AE-4239-9E9D-F3766FB4C45E}" srcOrd="2" destOrd="0" presId="urn:microsoft.com/office/officeart/2005/8/layout/chevron2"/>
    <dgm:cxn modelId="{577F55A1-42FB-418C-A694-6C5EA5223530}" type="presParOf" srcId="{DEBCFBE8-A6AE-4239-9E9D-F3766FB4C45E}" destId="{8045E928-CBF7-4B1D-9DBF-F0CD313928AC}" srcOrd="0" destOrd="0" presId="urn:microsoft.com/office/officeart/2005/8/layout/chevron2"/>
    <dgm:cxn modelId="{2786C47C-FCF1-464F-B314-061FED4DD058}" type="presParOf" srcId="{DEBCFBE8-A6AE-4239-9E9D-F3766FB4C45E}" destId="{D0DE38F7-C9C3-4FB9-AB8A-CD3A22605449}" srcOrd="1" destOrd="0" presId="urn:microsoft.com/office/officeart/2005/8/layout/chevron2"/>
    <dgm:cxn modelId="{8B3A97A2-C815-4395-8631-2E2809254B8C}" type="presParOf" srcId="{615B4C74-F97B-45EB-A360-E21E78374569}" destId="{6B26D5ED-AA29-41AB-A3C1-B10BA88F6C4C}" srcOrd="3" destOrd="0" presId="urn:microsoft.com/office/officeart/2005/8/layout/chevron2"/>
    <dgm:cxn modelId="{6539619F-476D-45F5-8206-41E30F6A9B82}" type="presParOf" srcId="{615B4C74-F97B-45EB-A360-E21E78374569}" destId="{B0379E0E-941B-42D7-9287-312A3237BE41}" srcOrd="4" destOrd="0" presId="urn:microsoft.com/office/officeart/2005/8/layout/chevron2"/>
    <dgm:cxn modelId="{46B18CE2-D0C0-4993-8899-D2E3E491960C}" type="presParOf" srcId="{B0379E0E-941B-42D7-9287-312A3237BE41}" destId="{BF2E6AC1-E0F8-4A65-AC31-ADD02782EFC3}" srcOrd="0" destOrd="0" presId="urn:microsoft.com/office/officeart/2005/8/layout/chevron2"/>
    <dgm:cxn modelId="{D212DAE3-8D8B-4019-8ABA-B3C90DFDB31C}" type="presParOf" srcId="{B0379E0E-941B-42D7-9287-312A3237BE41}" destId="{8556AD59-D9DC-4F17-A1EB-3A37E20B122E}" srcOrd="1" destOrd="0" presId="urn:microsoft.com/office/officeart/2005/8/layout/chevron2"/>
    <dgm:cxn modelId="{82ABA364-5978-48B8-849F-CFC9CC3F2B68}" type="presParOf" srcId="{615B4C74-F97B-45EB-A360-E21E78374569}" destId="{FFE35204-D519-4125-B15F-CD4FFF3D9777}" srcOrd="5" destOrd="0" presId="urn:microsoft.com/office/officeart/2005/8/layout/chevron2"/>
    <dgm:cxn modelId="{31B2A075-6F1B-4A3B-9BD7-D8E14D58ABFA}" type="presParOf" srcId="{615B4C74-F97B-45EB-A360-E21E78374569}" destId="{2ABFF654-E20C-4F39-802F-F2A008146133}" srcOrd="6" destOrd="0" presId="urn:microsoft.com/office/officeart/2005/8/layout/chevron2"/>
    <dgm:cxn modelId="{40A2D562-2657-4E96-8177-ADE86D7360F7}" type="presParOf" srcId="{2ABFF654-E20C-4F39-802F-F2A008146133}" destId="{1EF58810-82C4-4A41-A18D-E71C6402B413}" srcOrd="0" destOrd="0" presId="urn:microsoft.com/office/officeart/2005/8/layout/chevron2"/>
    <dgm:cxn modelId="{9E7AE712-F320-41FB-9BFE-8F65AE35FC75}" type="presParOf" srcId="{2ABFF654-E20C-4F39-802F-F2A008146133}" destId="{D90A8794-F54A-4765-BF45-A7CE9824CD75}" srcOrd="1" destOrd="0" presId="urn:microsoft.com/office/officeart/2005/8/layout/chevron2"/>
    <dgm:cxn modelId="{9D74827D-5331-43E1-904D-7FA2445644E9}" type="presParOf" srcId="{615B4C74-F97B-45EB-A360-E21E78374569}" destId="{776C4E68-B24D-4C9A-81EA-CD00BCF0D6B2}" srcOrd="7" destOrd="0" presId="urn:microsoft.com/office/officeart/2005/8/layout/chevron2"/>
    <dgm:cxn modelId="{FF1C572A-1FF7-4B7C-9F3E-486EA36ADAD2}" type="presParOf" srcId="{615B4C74-F97B-45EB-A360-E21E78374569}" destId="{061C9DE2-3241-4671-B0D0-3AFCB6157FD4}" srcOrd="8" destOrd="0" presId="urn:microsoft.com/office/officeart/2005/8/layout/chevron2"/>
    <dgm:cxn modelId="{D599A6FD-9FCB-444D-AB4C-3795020228A2}" type="presParOf" srcId="{061C9DE2-3241-4671-B0D0-3AFCB6157FD4}" destId="{0F7CEACD-AD3E-4DB3-9389-A601A9AA9670}" srcOrd="0" destOrd="0" presId="urn:microsoft.com/office/officeart/2005/8/layout/chevron2"/>
    <dgm:cxn modelId="{93A39716-D15C-4E44-92BC-83C606FEAAEB}" type="presParOf" srcId="{061C9DE2-3241-4671-B0D0-3AFCB6157FD4}" destId="{9D935BF0-91C1-4D8F-9B91-71341CFC85B0}" srcOrd="1" destOrd="0" presId="urn:microsoft.com/office/officeart/2005/8/layout/chevron2"/>
    <dgm:cxn modelId="{C4FCC997-2CB1-4F42-BF6D-EDF914BE9FCD}" type="presParOf" srcId="{615B4C74-F97B-45EB-A360-E21E78374569}" destId="{C185EAA3-2594-4A28-94ED-54BC787F186C}" srcOrd="9" destOrd="0" presId="urn:microsoft.com/office/officeart/2005/8/layout/chevron2"/>
    <dgm:cxn modelId="{16F0ED4E-4A70-4B9B-81F8-7FDE8BFF65C7}" type="presParOf" srcId="{615B4C74-F97B-45EB-A360-E21E78374569}" destId="{AF4E6472-75A5-4E81-92E3-64627E8B7D01}" srcOrd="10" destOrd="0" presId="urn:microsoft.com/office/officeart/2005/8/layout/chevron2"/>
    <dgm:cxn modelId="{23939C3B-7614-4344-A37C-BB20FA309470}" type="presParOf" srcId="{AF4E6472-75A5-4E81-92E3-64627E8B7D01}" destId="{531FBF29-A653-4E17-A976-DDFE7B944FF6}" srcOrd="0" destOrd="0" presId="urn:microsoft.com/office/officeart/2005/8/layout/chevron2"/>
    <dgm:cxn modelId="{38B94D27-9ED8-43BC-B735-1D9DEC241270}" type="presParOf" srcId="{AF4E6472-75A5-4E81-92E3-64627E8B7D01}" destId="{86BE4914-D605-4839-8B18-47971AB53C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C75B7-37D4-4CE0-87EB-2112F5D21CB9}">
      <dsp:nvSpPr>
        <dsp:cNvPr id="0" name=""/>
        <dsp:cNvSpPr/>
      </dsp:nvSpPr>
      <dsp:spPr>
        <a:xfrm rot="5400000">
          <a:off x="-148914" y="149996"/>
          <a:ext cx="992765" cy="694936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48549"/>
        <a:ext cx="694936" cy="297829"/>
      </dsp:txXfrm>
    </dsp:sp>
    <dsp:sp modelId="{1E3691CB-5A2E-4E00-9A95-467DC27F3F41}">
      <dsp:nvSpPr>
        <dsp:cNvPr id="0" name=""/>
        <dsp:cNvSpPr/>
      </dsp:nvSpPr>
      <dsp:spPr>
        <a:xfrm rot="5400000">
          <a:off x="4417369" y="-3721352"/>
          <a:ext cx="645297" cy="8090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4936" y="32582"/>
        <a:ext cx="8058663" cy="582295"/>
      </dsp:txXfrm>
    </dsp:sp>
    <dsp:sp modelId="{8045E928-CBF7-4B1D-9DBF-F0CD313928AC}">
      <dsp:nvSpPr>
        <dsp:cNvPr id="0" name=""/>
        <dsp:cNvSpPr/>
      </dsp:nvSpPr>
      <dsp:spPr>
        <a:xfrm rot="5400000">
          <a:off x="-148914" y="1045591"/>
          <a:ext cx="992765" cy="694936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1244144"/>
        <a:ext cx="694936" cy="297829"/>
      </dsp:txXfrm>
    </dsp:sp>
    <dsp:sp modelId="{D0DE38F7-C9C3-4FB9-AB8A-CD3A22605449}">
      <dsp:nvSpPr>
        <dsp:cNvPr id="0" name=""/>
        <dsp:cNvSpPr/>
      </dsp:nvSpPr>
      <dsp:spPr>
        <a:xfrm rot="5400000">
          <a:off x="4341645" y="-2842482"/>
          <a:ext cx="645297" cy="8090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Западный Казахстан</a:t>
          </a:r>
          <a:endParaRPr lang="ru-RU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19212" y="911452"/>
        <a:ext cx="8058663" cy="582295"/>
      </dsp:txXfrm>
    </dsp:sp>
    <dsp:sp modelId="{BF2E6AC1-E0F8-4A65-AC31-ADD02782EFC3}">
      <dsp:nvSpPr>
        <dsp:cNvPr id="0" name=""/>
        <dsp:cNvSpPr/>
      </dsp:nvSpPr>
      <dsp:spPr>
        <a:xfrm rot="5400000">
          <a:off x="-148914" y="1941187"/>
          <a:ext cx="992765" cy="694936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2139740"/>
        <a:ext cx="694936" cy="297829"/>
      </dsp:txXfrm>
    </dsp:sp>
    <dsp:sp modelId="{8556AD59-D9DC-4F17-A1EB-3A37E20B122E}">
      <dsp:nvSpPr>
        <dsp:cNvPr id="0" name=""/>
        <dsp:cNvSpPr/>
      </dsp:nvSpPr>
      <dsp:spPr>
        <a:xfrm rot="5400000">
          <a:off x="4417369" y="-1930161"/>
          <a:ext cx="645297" cy="8090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Шульбинская</a:t>
          </a:r>
          <a:endParaRPr lang="ru-RU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4936" y="1823773"/>
        <a:ext cx="8058663" cy="582295"/>
      </dsp:txXfrm>
    </dsp:sp>
    <dsp:sp modelId="{1EF58810-82C4-4A41-A18D-E71C6402B413}">
      <dsp:nvSpPr>
        <dsp:cNvPr id="0" name=""/>
        <dsp:cNvSpPr/>
      </dsp:nvSpPr>
      <dsp:spPr>
        <a:xfrm rot="5400000">
          <a:off x="-148914" y="2836782"/>
          <a:ext cx="992765" cy="694936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3035335"/>
        <a:ext cx="694936" cy="297829"/>
      </dsp:txXfrm>
    </dsp:sp>
    <dsp:sp modelId="{D90A8794-F54A-4765-BF45-A7CE9824CD75}">
      <dsp:nvSpPr>
        <dsp:cNvPr id="0" name=""/>
        <dsp:cNvSpPr/>
      </dsp:nvSpPr>
      <dsp:spPr>
        <a:xfrm rot="5400000">
          <a:off x="4417369" y="-1034565"/>
          <a:ext cx="645297" cy="8090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Алтайские</a:t>
          </a:r>
          <a:endParaRPr lang="ru-RU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4936" y="2719369"/>
        <a:ext cx="8058663" cy="582295"/>
      </dsp:txXfrm>
    </dsp:sp>
    <dsp:sp modelId="{0F7CEACD-AD3E-4DB3-9389-A601A9AA9670}">
      <dsp:nvSpPr>
        <dsp:cNvPr id="0" name=""/>
        <dsp:cNvSpPr/>
      </dsp:nvSpPr>
      <dsp:spPr>
        <a:xfrm rot="5400000">
          <a:off x="-148914" y="3702694"/>
          <a:ext cx="992765" cy="694936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3901247"/>
        <a:ext cx="694936" cy="297829"/>
      </dsp:txXfrm>
    </dsp:sp>
    <dsp:sp modelId="{9D935BF0-91C1-4D8F-9B91-71341CFC85B0}">
      <dsp:nvSpPr>
        <dsp:cNvPr id="0" name=""/>
        <dsp:cNvSpPr/>
      </dsp:nvSpPr>
      <dsp:spPr>
        <a:xfrm rot="5400000">
          <a:off x="4417369" y="-138970"/>
          <a:ext cx="645297" cy="8090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Золото</a:t>
          </a:r>
          <a:endParaRPr lang="ru-RU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4936" y="3614964"/>
        <a:ext cx="8058663" cy="582295"/>
      </dsp:txXfrm>
    </dsp:sp>
    <dsp:sp modelId="{531FBF29-A653-4E17-A976-DDFE7B944FF6}">
      <dsp:nvSpPr>
        <dsp:cNvPr id="0" name=""/>
        <dsp:cNvSpPr/>
      </dsp:nvSpPr>
      <dsp:spPr>
        <a:xfrm rot="5400000">
          <a:off x="-148914" y="4627973"/>
          <a:ext cx="992765" cy="694936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4826526"/>
        <a:ext cx="694936" cy="297829"/>
      </dsp:txXfrm>
    </dsp:sp>
    <dsp:sp modelId="{86BE4914-D605-4839-8B18-47971AB53C17}">
      <dsp:nvSpPr>
        <dsp:cNvPr id="0" name=""/>
        <dsp:cNvSpPr/>
      </dsp:nvSpPr>
      <dsp:spPr>
        <a:xfrm rot="5400000">
          <a:off x="4417369" y="756625"/>
          <a:ext cx="645297" cy="8090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место</a:t>
          </a:r>
          <a:endParaRPr lang="ru-RU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4936" y="4510560"/>
        <a:ext cx="8058663" cy="582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C75B7-37D4-4CE0-87EB-2112F5D21CB9}">
      <dsp:nvSpPr>
        <dsp:cNvPr id="0" name=""/>
        <dsp:cNvSpPr/>
      </dsp:nvSpPr>
      <dsp:spPr>
        <a:xfrm rot="5400000">
          <a:off x="-150387" y="152522"/>
          <a:ext cx="991796" cy="694257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-1617" y="350882"/>
        <a:ext cx="694257" cy="297539"/>
      </dsp:txXfrm>
    </dsp:sp>
    <dsp:sp modelId="{1E3691CB-5A2E-4E00-9A95-467DC27F3F41}">
      <dsp:nvSpPr>
        <dsp:cNvPr id="0" name=""/>
        <dsp:cNvSpPr/>
      </dsp:nvSpPr>
      <dsp:spPr>
        <a:xfrm rot="5400000">
          <a:off x="4415727" y="-3719335"/>
          <a:ext cx="644667" cy="8090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Маркаколь</a:t>
          </a:r>
          <a:endParaRPr lang="ru-RU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2639" y="35223"/>
        <a:ext cx="8059373" cy="581727"/>
      </dsp:txXfrm>
    </dsp:sp>
    <dsp:sp modelId="{8045E928-CBF7-4B1D-9DBF-F0CD313928AC}">
      <dsp:nvSpPr>
        <dsp:cNvPr id="0" name=""/>
        <dsp:cNvSpPr/>
      </dsp:nvSpPr>
      <dsp:spPr>
        <a:xfrm rot="5400000">
          <a:off x="-150387" y="1047243"/>
          <a:ext cx="991796" cy="694257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-1617" y="1245603"/>
        <a:ext cx="694257" cy="297539"/>
      </dsp:txXfrm>
    </dsp:sp>
    <dsp:sp modelId="{D0DE38F7-C9C3-4FB9-AB8A-CD3A22605449}">
      <dsp:nvSpPr>
        <dsp:cNvPr id="0" name=""/>
        <dsp:cNvSpPr/>
      </dsp:nvSpPr>
      <dsp:spPr>
        <a:xfrm rot="5400000">
          <a:off x="4415727" y="-2862230"/>
          <a:ext cx="644667" cy="8097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Казахи и русские</a:t>
          </a:r>
          <a:endParaRPr lang="ru-RU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89403" y="895564"/>
        <a:ext cx="8065846" cy="581727"/>
      </dsp:txXfrm>
    </dsp:sp>
    <dsp:sp modelId="{BF2E6AC1-E0F8-4A65-AC31-ADD02782EFC3}">
      <dsp:nvSpPr>
        <dsp:cNvPr id="0" name=""/>
        <dsp:cNvSpPr/>
      </dsp:nvSpPr>
      <dsp:spPr>
        <a:xfrm rot="5400000">
          <a:off x="-150387" y="1941963"/>
          <a:ext cx="991796" cy="694257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-1617" y="2140323"/>
        <a:ext cx="694257" cy="297539"/>
      </dsp:txXfrm>
    </dsp:sp>
    <dsp:sp modelId="{8556AD59-D9DC-4F17-A1EB-3A37E20B122E}">
      <dsp:nvSpPr>
        <dsp:cNvPr id="0" name=""/>
        <dsp:cNvSpPr/>
      </dsp:nvSpPr>
      <dsp:spPr>
        <a:xfrm rot="5400000">
          <a:off x="4415727" y="-1929893"/>
          <a:ext cx="644667" cy="8090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Каменный уголь</a:t>
          </a:r>
          <a:endParaRPr lang="ru-RU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2639" y="1824665"/>
        <a:ext cx="8059373" cy="581727"/>
      </dsp:txXfrm>
    </dsp:sp>
    <dsp:sp modelId="{1EF58810-82C4-4A41-A18D-E71C6402B413}">
      <dsp:nvSpPr>
        <dsp:cNvPr id="0" name=""/>
        <dsp:cNvSpPr/>
      </dsp:nvSpPr>
      <dsp:spPr>
        <a:xfrm rot="5400000">
          <a:off x="-150387" y="2836684"/>
          <a:ext cx="991796" cy="694257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-1617" y="3035044"/>
        <a:ext cx="694257" cy="297539"/>
      </dsp:txXfrm>
    </dsp:sp>
    <dsp:sp modelId="{D90A8794-F54A-4765-BF45-A7CE9824CD75}">
      <dsp:nvSpPr>
        <dsp:cNvPr id="0" name=""/>
        <dsp:cNvSpPr/>
      </dsp:nvSpPr>
      <dsp:spPr>
        <a:xfrm rot="5400000">
          <a:off x="4415727" y="-1035172"/>
          <a:ext cx="644667" cy="8090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Россия и Китай</a:t>
          </a:r>
          <a:endParaRPr lang="ru-RU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2639" y="2719386"/>
        <a:ext cx="8059373" cy="581727"/>
      </dsp:txXfrm>
    </dsp:sp>
    <dsp:sp modelId="{0F7CEACD-AD3E-4DB3-9389-A601A9AA9670}">
      <dsp:nvSpPr>
        <dsp:cNvPr id="0" name=""/>
        <dsp:cNvSpPr/>
      </dsp:nvSpPr>
      <dsp:spPr>
        <a:xfrm rot="5400000">
          <a:off x="-150387" y="3701750"/>
          <a:ext cx="991796" cy="694257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-1617" y="3900110"/>
        <a:ext cx="694257" cy="297539"/>
      </dsp:txXfrm>
    </dsp:sp>
    <dsp:sp modelId="{9D935BF0-91C1-4D8F-9B91-71341CFC85B0}">
      <dsp:nvSpPr>
        <dsp:cNvPr id="0" name=""/>
        <dsp:cNvSpPr/>
      </dsp:nvSpPr>
      <dsp:spPr>
        <a:xfrm rot="5400000">
          <a:off x="4415727" y="-140451"/>
          <a:ext cx="644667" cy="8090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Ертис</a:t>
          </a:r>
          <a:endParaRPr lang="ru-RU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2639" y="3614107"/>
        <a:ext cx="8059373" cy="581727"/>
      </dsp:txXfrm>
    </dsp:sp>
    <dsp:sp modelId="{531FBF29-A653-4E17-A976-DDFE7B944FF6}">
      <dsp:nvSpPr>
        <dsp:cNvPr id="0" name=""/>
        <dsp:cNvSpPr/>
      </dsp:nvSpPr>
      <dsp:spPr>
        <a:xfrm rot="5400000">
          <a:off x="-150387" y="4626126"/>
          <a:ext cx="991796" cy="694257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-1617" y="4824486"/>
        <a:ext cx="694257" cy="297539"/>
      </dsp:txXfrm>
    </dsp:sp>
    <dsp:sp modelId="{86BE4914-D605-4839-8B18-47971AB53C17}">
      <dsp:nvSpPr>
        <dsp:cNvPr id="0" name=""/>
        <dsp:cNvSpPr/>
      </dsp:nvSpPr>
      <dsp:spPr>
        <a:xfrm rot="5400000">
          <a:off x="4415727" y="754268"/>
          <a:ext cx="644667" cy="8090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Буктырминское</a:t>
          </a:r>
          <a:endParaRPr lang="ru-RU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2639" y="4508826"/>
        <a:ext cx="8059373" cy="581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C75B7-37D4-4CE0-87EB-2112F5D21CB9}">
      <dsp:nvSpPr>
        <dsp:cNvPr id="0" name=""/>
        <dsp:cNvSpPr/>
      </dsp:nvSpPr>
      <dsp:spPr>
        <a:xfrm rot="5400000">
          <a:off x="-150387" y="152522"/>
          <a:ext cx="991796" cy="694257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-1617" y="350882"/>
        <a:ext cx="694257" cy="297539"/>
      </dsp:txXfrm>
    </dsp:sp>
    <dsp:sp modelId="{1E3691CB-5A2E-4E00-9A95-467DC27F3F41}">
      <dsp:nvSpPr>
        <dsp:cNvPr id="0" name=""/>
        <dsp:cNvSpPr/>
      </dsp:nvSpPr>
      <dsp:spPr>
        <a:xfrm rot="5400000">
          <a:off x="4415727" y="-3719335"/>
          <a:ext cx="644667" cy="8090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Риддер</a:t>
          </a:r>
          <a:r>
            <a:rPr lang="ru-RU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Зыряновск, Березовское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2639" y="35223"/>
        <a:ext cx="8059373" cy="581727"/>
      </dsp:txXfrm>
    </dsp:sp>
    <dsp:sp modelId="{8045E928-CBF7-4B1D-9DBF-F0CD313928AC}">
      <dsp:nvSpPr>
        <dsp:cNvPr id="0" name=""/>
        <dsp:cNvSpPr/>
      </dsp:nvSpPr>
      <dsp:spPr>
        <a:xfrm rot="5400000">
          <a:off x="-150387" y="1047243"/>
          <a:ext cx="991796" cy="694257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-1617" y="1245603"/>
        <a:ext cx="694257" cy="297539"/>
      </dsp:txXfrm>
    </dsp:sp>
    <dsp:sp modelId="{D0DE38F7-C9C3-4FB9-AB8A-CD3A22605449}">
      <dsp:nvSpPr>
        <dsp:cNvPr id="0" name=""/>
        <dsp:cNvSpPr/>
      </dsp:nvSpPr>
      <dsp:spPr>
        <a:xfrm rot="5400000">
          <a:off x="4415727" y="-2862230"/>
          <a:ext cx="644667" cy="8097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Усть-Каменогорск, Зыряновск, </a:t>
          </a:r>
          <a:r>
            <a:rPr lang="ru-RU" sz="3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Риддер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89403" y="895564"/>
        <a:ext cx="8065846" cy="581727"/>
      </dsp:txXfrm>
    </dsp:sp>
    <dsp:sp modelId="{BF2E6AC1-E0F8-4A65-AC31-ADD02782EFC3}">
      <dsp:nvSpPr>
        <dsp:cNvPr id="0" name=""/>
        <dsp:cNvSpPr/>
      </dsp:nvSpPr>
      <dsp:spPr>
        <a:xfrm rot="5400000">
          <a:off x="-150387" y="1941963"/>
          <a:ext cx="991796" cy="694257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-1617" y="2140323"/>
        <a:ext cx="694257" cy="297539"/>
      </dsp:txXfrm>
    </dsp:sp>
    <dsp:sp modelId="{8556AD59-D9DC-4F17-A1EB-3A37E20B122E}">
      <dsp:nvSpPr>
        <dsp:cNvPr id="0" name=""/>
        <dsp:cNvSpPr/>
      </dsp:nvSpPr>
      <dsp:spPr>
        <a:xfrm rot="5400000">
          <a:off x="4415727" y="-1929893"/>
          <a:ext cx="644667" cy="8090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Пчеловодство и мараловодство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2639" y="1824665"/>
        <a:ext cx="8059373" cy="581727"/>
      </dsp:txXfrm>
    </dsp:sp>
    <dsp:sp modelId="{1EF58810-82C4-4A41-A18D-E71C6402B413}">
      <dsp:nvSpPr>
        <dsp:cNvPr id="0" name=""/>
        <dsp:cNvSpPr/>
      </dsp:nvSpPr>
      <dsp:spPr>
        <a:xfrm rot="5400000">
          <a:off x="-150387" y="2836684"/>
          <a:ext cx="991796" cy="694257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-1617" y="3035044"/>
        <a:ext cx="694257" cy="297539"/>
      </dsp:txXfrm>
    </dsp:sp>
    <dsp:sp modelId="{D90A8794-F54A-4765-BF45-A7CE9824CD75}">
      <dsp:nvSpPr>
        <dsp:cNvPr id="0" name=""/>
        <dsp:cNvSpPr/>
      </dsp:nvSpPr>
      <dsp:spPr>
        <a:xfrm rot="5400000">
          <a:off x="4415727" y="-1035172"/>
          <a:ext cx="644667" cy="8090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Цветной металлургии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2639" y="2719386"/>
        <a:ext cx="8059373" cy="581727"/>
      </dsp:txXfrm>
    </dsp:sp>
    <dsp:sp modelId="{0F7CEACD-AD3E-4DB3-9389-A601A9AA9670}">
      <dsp:nvSpPr>
        <dsp:cNvPr id="0" name=""/>
        <dsp:cNvSpPr/>
      </dsp:nvSpPr>
      <dsp:spPr>
        <a:xfrm rot="5400000">
          <a:off x="-150387" y="3701750"/>
          <a:ext cx="991796" cy="694257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-1617" y="3900110"/>
        <a:ext cx="694257" cy="297539"/>
      </dsp:txXfrm>
    </dsp:sp>
    <dsp:sp modelId="{9D935BF0-91C1-4D8F-9B91-71341CFC85B0}">
      <dsp:nvSpPr>
        <dsp:cNvPr id="0" name=""/>
        <dsp:cNvSpPr/>
      </dsp:nvSpPr>
      <dsp:spPr>
        <a:xfrm rot="5400000">
          <a:off x="4415727" y="-140451"/>
          <a:ext cx="644667" cy="8090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КРС, овцеводство, коневодство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2639" y="3614107"/>
        <a:ext cx="8059373" cy="581727"/>
      </dsp:txXfrm>
    </dsp:sp>
    <dsp:sp modelId="{531FBF29-A653-4E17-A976-DDFE7B944FF6}">
      <dsp:nvSpPr>
        <dsp:cNvPr id="0" name=""/>
        <dsp:cNvSpPr/>
      </dsp:nvSpPr>
      <dsp:spPr>
        <a:xfrm rot="5400000">
          <a:off x="-150387" y="4626126"/>
          <a:ext cx="991796" cy="694257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-1617" y="4824486"/>
        <a:ext cx="694257" cy="297539"/>
      </dsp:txXfrm>
    </dsp:sp>
    <dsp:sp modelId="{86BE4914-D605-4839-8B18-47971AB53C17}">
      <dsp:nvSpPr>
        <dsp:cNvPr id="0" name=""/>
        <dsp:cNvSpPr/>
      </dsp:nvSpPr>
      <dsp:spPr>
        <a:xfrm rot="5400000">
          <a:off x="4415727" y="754268"/>
          <a:ext cx="644667" cy="8090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Подсолнечник и зерновые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2639" y="4508826"/>
        <a:ext cx="8059373" cy="58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-10954"/>
            <a:ext cx="9144000" cy="6858000"/>
          </a:xfrm>
          <a:prstGeom prst="rect">
            <a:avLst/>
          </a:prstGeom>
          <a:solidFill>
            <a:srgbClr val="A50021"/>
          </a:solidFill>
          <a:ln w="152400">
            <a:solidFill>
              <a:srgbClr val="A5002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7"/>
          <a:stretch/>
        </p:blipFill>
        <p:spPr>
          <a:xfrm>
            <a:off x="0" y="-10954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7668344" y="6331060"/>
            <a:ext cx="135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Рябова Л.Н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177800" cmpd="sng">
            <a:solidFill>
              <a:srgbClr val="A5002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16824" cy="85010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936104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7"/>
          <a:stretch/>
        </p:blipFill>
        <p:spPr>
          <a:xfrm>
            <a:off x="0" y="-10954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936104" cy="890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>
            <a:solidFill>
              <a:srgbClr val="A5002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7"/>
          <a:stretch/>
        </p:blipFill>
        <p:spPr>
          <a:xfrm>
            <a:off x="0" y="-10954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936104" cy="890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4040188" cy="576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4173860" cy="4425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908720"/>
            <a:ext cx="4114800" cy="576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1700808"/>
            <a:ext cx="4041775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00" y="0"/>
            <a:ext cx="9143200" cy="6858000"/>
          </a:xfrm>
          <a:prstGeom prst="rect">
            <a:avLst/>
          </a:prstGeom>
          <a:ln w="177800">
            <a:solidFill>
              <a:srgbClr val="A5002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936104" cy="8906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7"/>
          <a:stretch/>
        </p:blipFill>
        <p:spPr>
          <a:xfrm>
            <a:off x="0" y="-10954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936104" cy="890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teghout.am/products/205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tajik-gateway.org/images/Eco07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altaynews.kz/uploads/posts/2013-04/1366342622_6-kz.jpg" TargetMode="External"/><Relationship Id="rId13" Type="http://schemas.openxmlformats.org/officeDocument/2006/relationships/hyperlink" Target="http://silkadv.com/ru/node/567" TargetMode="External"/><Relationship Id="rId18" Type="http://schemas.openxmlformats.org/officeDocument/2006/relationships/hyperlink" Target="http://www.liveinternet.ru/users/4624630/post328673715/" TargetMode="External"/><Relationship Id="rId26" Type="http://schemas.openxmlformats.org/officeDocument/2006/relationships/hyperlink" Target="http://kulturavko.kz/page2.files/page53.html" TargetMode="External"/><Relationship Id="rId3" Type="http://schemas.openxmlformats.org/officeDocument/2006/relationships/hyperlink" Target="http://gis.damu.kz/frmpimages/ru/5.png" TargetMode="External"/><Relationship Id="rId21" Type="http://schemas.openxmlformats.org/officeDocument/2006/relationships/hyperlink" Target="http://www.vokrugsveta.ru/img/cmn/2004/12/19/037.jpg" TargetMode="External"/><Relationship Id="rId34" Type="http://schemas.openxmlformats.org/officeDocument/2006/relationships/hyperlink" Target="http://ovoshhi.yomu.ru/Beekeeping/Medonosnye/1.jpg" TargetMode="External"/><Relationship Id="rId7" Type="http://schemas.openxmlformats.org/officeDocument/2006/relationships/hyperlink" Target="http://rozavtomske.ru/blogs/show/151" TargetMode="External"/><Relationship Id="rId12" Type="http://schemas.openxmlformats.org/officeDocument/2006/relationships/hyperlink" Target="http://vokrugsveta.ru/photo/thumbnails/1024/16596.jpg" TargetMode="External"/><Relationship Id="rId17" Type="http://schemas.openxmlformats.org/officeDocument/2006/relationships/hyperlink" Target="http://www.turistu.kz/group/sanatorii-kazakhstana/discussion/sanatorii-rakhmanovskie-klyuchi" TargetMode="External"/><Relationship Id="rId25" Type="http://schemas.openxmlformats.org/officeDocument/2006/relationships/hyperlink" Target="http://www.altay.kz/2010/03/02/priroda-bo-ayuda/comment-page-1/" TargetMode="External"/><Relationship Id="rId33" Type="http://schemas.openxmlformats.org/officeDocument/2006/relationships/hyperlink" Target="http://0j.totalcdn.kz/cache/images/w630/h380/20140812_15_33_42466.jpg" TargetMode="External"/><Relationship Id="rId38" Type="http://schemas.openxmlformats.org/officeDocument/2006/relationships/hyperlink" Target="http://akimsemey.gov.kz/media/img/journal/4e3797e5d3308.jpg" TargetMode="External"/><Relationship Id="rId2" Type="http://schemas.openxmlformats.org/officeDocument/2006/relationships/hyperlink" Target="http://putevoditel-altai.ru/Risunci/35/gora_altaja_belukha-3.jpg" TargetMode="External"/><Relationship Id="rId16" Type="http://schemas.openxmlformats.org/officeDocument/2006/relationships/hyperlink" Target="http://altaynews.kz/16803-dangerous-weed-parasite-broomrape-east-kazakhstan.html" TargetMode="External"/><Relationship Id="rId20" Type="http://schemas.openxmlformats.org/officeDocument/2006/relationships/hyperlink" Target="http://www.astravel.ru/catalog/russia/russia/tour/10059" TargetMode="External"/><Relationship Id="rId29" Type="http://schemas.openxmlformats.org/officeDocument/2006/relationships/hyperlink" Target="http://www.liveinternet.ru/users/adpilot/page91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ristu.kz/taxonomy/term/415/0" TargetMode="External"/><Relationship Id="rId11" Type="http://schemas.openxmlformats.org/officeDocument/2006/relationships/hyperlink" Target="http://forums.drom.ru/attachment.php?attachmentid=434474&amp;d=1321023741&amp;stc=1&amp;thumb=1" TargetMode="External"/><Relationship Id="rId24" Type="http://schemas.openxmlformats.org/officeDocument/2006/relationships/hyperlink" Target="http://www.aes-group.kz/upload/images/1378284521.png" TargetMode="External"/><Relationship Id="rId32" Type="http://schemas.openxmlformats.org/officeDocument/2006/relationships/hyperlink" Target="http://altaipant.ru/files/images/all_products_2.jpg" TargetMode="External"/><Relationship Id="rId37" Type="http://schemas.openxmlformats.org/officeDocument/2006/relationships/hyperlink" Target="http://isostan.com/img/o900/000000133.jpg" TargetMode="External"/><Relationship Id="rId5" Type="http://schemas.openxmlformats.org/officeDocument/2006/relationships/hyperlink" Target="http://www.akimvko.gov.kz/assets/images/region_01.jpg" TargetMode="External"/><Relationship Id="rId15" Type="http://schemas.openxmlformats.org/officeDocument/2006/relationships/hyperlink" Target="http://novoland.ru/photo/-/cid/17/pid/2528/numpage/7/" TargetMode="External"/><Relationship Id="rId23" Type="http://schemas.openxmlformats.org/officeDocument/2006/relationships/hyperlink" Target="http://im3.asset.yvimg.kz/userimages/lord_fame/m02nUc4xti6tKy50Pp8n8PY9V7OJyF.jpg" TargetMode="External"/><Relationship Id="rId28" Type="http://schemas.openxmlformats.org/officeDocument/2006/relationships/hyperlink" Target="http://lenta.ru/news/2010/10/18/invest/" TargetMode="External"/><Relationship Id="rId36" Type="http://schemas.openxmlformats.org/officeDocument/2006/relationships/hyperlink" Target="http://cdn.stpulscen.ru/system/images/product/035/462/558_medium.jpg" TargetMode="External"/><Relationship Id="rId10" Type="http://schemas.openxmlformats.org/officeDocument/2006/relationships/hyperlink" Target="http://img-2005-07.photosight.ru/19/951605.jpg" TargetMode="External"/><Relationship Id="rId19" Type="http://schemas.openxmlformats.org/officeDocument/2006/relationships/hyperlink" Target="http://vse.kz/topic/330680-akspedicija-na-altai-hrebet-tarbagatai/" TargetMode="External"/><Relationship Id="rId31" Type="http://schemas.openxmlformats.org/officeDocument/2006/relationships/hyperlink" Target="http://4.bp.blogspot.com/-UujDqE9xCzQ/T84M6DLaTGI/AAAAAAAACW0/PsBZduVKxgA/s1600/%D0%9F%D0%B0%D1%81%D0%B5%D0%BA%D0%B0.jpg" TargetMode="External"/><Relationship Id="rId4" Type="http://schemas.openxmlformats.org/officeDocument/2006/relationships/hyperlink" Target="http://geosfera.info/uploads/fotos/vko2.jpg" TargetMode="External"/><Relationship Id="rId9" Type="http://schemas.openxmlformats.org/officeDocument/2006/relationships/hyperlink" Target="http://24.kz/media/k2/items/cache/48f46dcbdb146f1dff5bf3a9316aca75_XL.jpg" TargetMode="External"/><Relationship Id="rId14" Type="http://schemas.openxmlformats.org/officeDocument/2006/relationships/hyperlink" Target="http://vpokhod.ru/images/irtysh.jpg" TargetMode="External"/><Relationship Id="rId22" Type="http://schemas.openxmlformats.org/officeDocument/2006/relationships/hyperlink" Target="http://friends.kz/2010/08/29/goroda-kazaxstana-ust-kamenogorsk-1256skemen.html" TargetMode="External"/><Relationship Id="rId27" Type="http://schemas.openxmlformats.org/officeDocument/2006/relationships/hyperlink" Target="http://yvision.kz/post/65077" TargetMode="External"/><Relationship Id="rId30" Type="http://schemas.openxmlformats.org/officeDocument/2006/relationships/hyperlink" Target="http://kombees.ru/images/about3.png" TargetMode="External"/><Relationship Id="rId35" Type="http://schemas.openxmlformats.org/officeDocument/2006/relationships/hyperlink" Target="http://suzuki-club.kz/forum/showthread.php?t=145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kikat.ucoz.ru/_ph/6/189861962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688632"/>
          </a:xfrm>
        </p:spPr>
        <p:txBody>
          <a:bodyPr>
            <a:normAutofit lnSpcReduction="10000"/>
          </a:bodyPr>
          <a:lstStyle/>
          <a:p>
            <a:pPr marL="355600" indent="-35560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ЦК 428 тыс. км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²   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(да)</a:t>
            </a:r>
          </a:p>
          <a:p>
            <a:pPr marL="355600" indent="-35560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 регионе 5 областей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(нет)</a:t>
            </a:r>
          </a:p>
          <a:p>
            <a:pPr marL="355600" indent="-35560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Рельеф территории горный  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(нет)</a:t>
            </a:r>
          </a:p>
          <a:p>
            <a:pPr marL="355600" indent="-35560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 регионе проживают 1 364 189 человек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(да)</a:t>
            </a:r>
          </a:p>
          <a:p>
            <a:pPr marL="355600" indent="-35560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 ЦК есть месторождение марганца 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(да)</a:t>
            </a:r>
          </a:p>
          <a:p>
            <a:pPr marL="355600" indent="-35560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ЦК беден полезными ископаемыми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(нет)</a:t>
            </a:r>
          </a:p>
          <a:p>
            <a:pPr marL="355600" indent="-35560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 регионе 6 городов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(нет, 11)</a:t>
            </a:r>
          </a:p>
          <a:p>
            <a:pPr marL="355600" indent="-35560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 регионе находится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Каркаралинский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национальный парк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(да)</a:t>
            </a:r>
          </a:p>
          <a:p>
            <a:pPr marL="355600" indent="-35560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Это самый безводный регион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(да)</a:t>
            </a:r>
          </a:p>
          <a:p>
            <a:pPr marL="355600" indent="-35560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Металлургический комбинат полного цикла в Караганде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(нет)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16824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или нет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4700" y="998476"/>
            <a:ext cx="1224136" cy="41430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6750" y="1441590"/>
            <a:ext cx="1224136" cy="412047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28326" y="1853638"/>
            <a:ext cx="1224136" cy="42860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93124" y="2282238"/>
            <a:ext cx="1224136" cy="420724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81056" y="2720244"/>
            <a:ext cx="1224136" cy="420724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8760" y="3182882"/>
            <a:ext cx="1224136" cy="417028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41440" y="3599910"/>
            <a:ext cx="1531404" cy="405154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04190" y="4492972"/>
            <a:ext cx="1224136" cy="383356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56920" y="4967584"/>
            <a:ext cx="1224136" cy="405632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5817404"/>
            <a:ext cx="1224136" cy="491916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4" y="836712"/>
            <a:ext cx="5076056" cy="59046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Горные пастбища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Алтая, Тарбагатая и равнинные пастбища вдоль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важнейшие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сельскохозяйственные угодья 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страны. </a:t>
            </a:r>
            <a:endPara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Обилие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осадков создает благоприятные условия для развития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неорошаемого земледелия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черноземах и желтоземах вдоль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16824" cy="3460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Восточного Казахстана</a:t>
            </a:r>
            <a:endParaRPr lang="ru-RU" dirty="0"/>
          </a:p>
        </p:txBody>
      </p:sp>
      <p:pic>
        <p:nvPicPr>
          <p:cNvPr id="3074" name="Picture 2" descr="http://novoland.ru/files/photo/2528_file_konyajk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" y="980727"/>
            <a:ext cx="4146174" cy="3006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ltaynews.kz/uploads/posts/2014-04/1396428853_broomrap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 bwMode="auto">
          <a:xfrm>
            <a:off x="65786" y="3861049"/>
            <a:ext cx="4146174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5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91977"/>
              </p:ext>
            </p:extLst>
          </p:nvPr>
        </p:nvGraphicFramePr>
        <p:xfrm>
          <a:off x="134616" y="1052736"/>
          <a:ext cx="9009384" cy="5577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51407"/>
                <a:gridCol w="7657977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Климат</a:t>
                      </a:r>
                      <a:endParaRPr lang="ru-RU" sz="28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Резко континентальный умеренный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0000"/>
                      </a:srgb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Зима</a:t>
                      </a:r>
                      <a:endParaRPr lang="ru-RU" sz="28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Холодная и малоснежная, бураны и сильные морозы.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ср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-17°C на равнинах,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26°С в высокогорных котловинах,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мин.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-52°С.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Лето</a:t>
                      </a:r>
                      <a:endParaRPr lang="ru-RU" sz="28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Лето жаркое,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+19,6°С с-з,  +23°С ю-в,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макс.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+47C°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0000"/>
                      </a:srgbClr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Осадки</a:t>
                      </a:r>
                      <a:endParaRPr lang="ru-RU" sz="28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800" b="1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Западный перенос воздушных  масс: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800" b="1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 предгорных</a:t>
                      </a:r>
                      <a:r>
                        <a:rPr lang="ru-RU" sz="2800" b="1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районах </a:t>
                      </a:r>
                      <a:r>
                        <a:rPr lang="ru-RU" sz="2800" b="1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выпадает 600 мм осадков, в горах - 1000 мм, а на высоких склонах Алтая - свыше 1500 мм.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800" b="1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 равнинных</a:t>
                      </a:r>
                      <a:r>
                        <a:rPr lang="ru-RU" sz="2800" b="1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частях осадков недостаточно – 200-250 мм в год. </a:t>
                      </a:r>
                      <a:endParaRPr lang="ru-RU" sz="2800" b="1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Вывод</a:t>
                      </a:r>
                      <a:endParaRPr lang="ru-RU" sz="28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Климат</a:t>
                      </a:r>
                      <a:r>
                        <a:rPr lang="ru-RU" sz="2800" b="1" baseline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благоприятен для развития с/х</a:t>
                      </a:r>
                      <a:endParaRPr lang="ru-RU" sz="2800" b="1" dirty="0" smtClean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2172"/>
            <a:ext cx="7416824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 Восточного Казахстана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http://static.astravel.ru/images/Russia/Altay/2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544" y="953111"/>
            <a:ext cx="8676456" cy="578825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Граничит: ЮК, ЦК, СК, Китаем и Россией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 полезными ископаемыми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транспортная магистраль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Железные и автомобильные дороги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ЭГП </a:t>
            </a:r>
            <a:r>
              <a:rPr 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вполне выгодно и сравнительно удобно</a:t>
            </a:r>
          </a:p>
          <a:p>
            <a:pPr marL="0" indent="0">
              <a:buNone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316" y="98359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Оцените ГП и природные ресурсы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537" y="960069"/>
            <a:ext cx="8927581" cy="18278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771938"/>
              </p:ext>
            </p:extLst>
          </p:nvPr>
        </p:nvGraphicFramePr>
        <p:xfrm>
          <a:off x="146239" y="2815113"/>
          <a:ext cx="889285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205"/>
                <a:gridCol w="5832648"/>
              </a:tblGrid>
              <a:tr h="13264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Земельные ресурсы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Преобладают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пастбища (80% с/угодий)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3264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Лесные ресурсы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70% лесных ресурсов страны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3264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Агроклиматические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Благоприятные для занятия с/х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3264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Почвенные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Черноземы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коричневые, желтоземы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3264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Водные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Реки,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озера, ледники.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Ертис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притоки, озера: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Жайсан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Алаколь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Сасыкколь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Маркаколь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223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Гидроэнергетические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50%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гидроресурсов РК.  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b="1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Усть-Каменогорская</a:t>
                      </a:r>
                      <a:r>
                        <a:rPr lang="ru-RU" sz="1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Шульбинская</a:t>
                      </a:r>
                      <a:r>
                        <a:rPr lang="ru-RU" sz="1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 </a:t>
                      </a:r>
                      <a:r>
                        <a:rPr lang="ru-RU" sz="1800" b="1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Буктарминская</a:t>
                      </a:r>
                      <a:r>
                        <a:rPr lang="ru-RU" sz="1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ГЭС на реке </a:t>
                      </a:r>
                      <a:r>
                        <a:rPr lang="ru-RU" sz="1800" b="1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Ертис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3264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Рекреационные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Природные и исторические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16470" y="2859305"/>
            <a:ext cx="5832648" cy="3299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8414" y="3189265"/>
            <a:ext cx="5832648" cy="4557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86316" y="3645024"/>
            <a:ext cx="5832648" cy="415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8414" y="4070277"/>
            <a:ext cx="5832648" cy="415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6470" y="4499893"/>
            <a:ext cx="5832648" cy="969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16470" y="5445224"/>
            <a:ext cx="5832648" cy="7853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6470" y="6264638"/>
            <a:ext cx="5832648" cy="4087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97666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</a:t>
            </a:r>
            <a:r>
              <a:rPr lang="ru-RU" sz="3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1 394 234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 место)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многонационально: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казахи, </a:t>
            </a:r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русские, украинцы, корейцы, немцы и др.</a:t>
            </a:r>
            <a:endParaRPr lang="ru-RU" sz="3800" b="1" i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плотность населения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4,9 чел/км</a:t>
            </a:r>
            <a:r>
              <a:rPr lang="ru-RU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Северо-запад Рудного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Алтая и долинах, где сконцентрированы промышленные центры, в районах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Сарыарки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черноземах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Белагашской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степи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плотность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превышает </a:t>
            </a:r>
            <a:r>
              <a:rPr lang="ru-RU" sz="3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ru-RU" sz="3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чел/км</a:t>
            </a:r>
            <a:r>
              <a:rPr lang="ru-RU" sz="3800" b="1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Вдоль железной дороги на участке Предгорное — Усть-Каменогорск и вдоль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Ертиса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плотность населения достигает </a:t>
            </a:r>
            <a:r>
              <a:rPr lang="ru-RU" sz="3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40—65 </a:t>
            </a:r>
            <a:r>
              <a:rPr lang="ru-RU" sz="3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чел/км</a:t>
            </a:r>
            <a:r>
              <a:rPr lang="ru-RU" sz="3800" b="1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Тарбагатай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Жайсанская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котловина </a:t>
            </a:r>
            <a:r>
              <a:rPr lang="ru-RU" sz="3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 </a:t>
            </a:r>
            <a:r>
              <a:rPr lang="ru-RU" sz="3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чел/км</a:t>
            </a:r>
            <a:r>
              <a:rPr lang="ru-RU" sz="3800" b="1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16824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3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Алтайские заводы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поло­вины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начали приносить огромные прибыли, достигавшие 250% на вложенные средства. Главная продукция предприятий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серебро: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 и серебро – международная валюта.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этот период были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 и стали разрабатываться все важ­нейшие месторождения Рудного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Алтая: Березовское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Белоусовское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Николаевское,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Риддерское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Зыряновское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Рудники казахстанской части Алтая 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сырьевой базой сереброплавильной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Алтая - главного поставщика серебра в России.</a:t>
            </a: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904656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справка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2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Пользуясь текстом учебника (214-216), картами атласа выполните задание в тетради на стр. 9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 предложение.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месторождения полезных ископаемых.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Нанесите полезные ископаемые на контурную карту региона.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30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75656" y="22527"/>
            <a:ext cx="7416824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ископаемые ВК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880"/>
              </p:ext>
            </p:extLst>
          </p:nvPr>
        </p:nvGraphicFramePr>
        <p:xfrm>
          <a:off x="107505" y="764704"/>
          <a:ext cx="8928992" cy="5888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764"/>
                <a:gridCol w="5785228"/>
              </a:tblGrid>
              <a:tr h="360040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МИНЕРАЛЬНЫЕ РЕСУРСЫ</a:t>
                      </a:r>
                      <a:endParaRPr lang="ru-RU" sz="24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471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Цинк, свинец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Малеевское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Риддерское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Тишинское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Греховское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месторождения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150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Титан, золото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Бакыршык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Большевик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395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Серебро,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медь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Николаевское месторождение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104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Олово,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вольфрам, редкие металлы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Горы Южного Алтая и хребет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Калба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7609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Полиметаллические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руды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Риддерское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Зыряновское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Березовское месторождения: </a:t>
                      </a:r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цинк, свинец, медь, золото, серебро, кадмий, сурьма, молибден, висмут, индий, таллий, селен, ртуть, теллур  </a:t>
                      </a:r>
                      <a:endParaRPr lang="ru-RU" sz="24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48228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ТОПЛИВНЫЕ РЕСУРСЫ</a:t>
                      </a:r>
                      <a:endParaRPr lang="ru-RU" sz="24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482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Каменный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голь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Каражыра</a:t>
                      </a:r>
                      <a:endParaRPr lang="ru-RU" sz="24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482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Нефть и газ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Жайсанская</a:t>
                      </a: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впадина</a:t>
                      </a:r>
                    </a:p>
                  </a:txBody>
                  <a:tcPr/>
                </a:tc>
              </a:tr>
              <a:tr h="348228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СТРОИТЕЛЬНЫЕ</a:t>
                      </a:r>
                      <a:r>
                        <a:rPr lang="ru-RU" sz="2400" b="1" baseline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МАТЕРИАЛЫ: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камень, гипс, известняк, минеральные краски (Семей,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Ауыл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5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32235" y="1473187"/>
            <a:ext cx="5007922" cy="20644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ЭЛЕКТРОЭНЕРГЕТИКА (ГЭС +ТЭС)</a:t>
            </a:r>
          </a:p>
          <a:p>
            <a:pPr algn="ctr">
              <a:lnSpc>
                <a:spcPct val="90000"/>
              </a:lnSpc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Шульбинская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Буктырминская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ГЭС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ЦВЕТНАЯ  МЕТАЛЛУРГИЯ: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винец, цинк, золото, титан, магний 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56322" cy="10081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</a:t>
            </a:r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ВК: </a:t>
            </a: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промышленных крупных предприятий </a:t>
            </a:r>
            <a:b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(90% продукции региона)</a:t>
            </a:r>
            <a:endParaRPr lang="ru-RU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145385"/>
            <a:ext cx="3024336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 специализации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150035" y="2604718"/>
            <a:ext cx="484632" cy="2607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endCxn id="6" idx="1"/>
          </p:cNvCxnSpPr>
          <p:nvPr/>
        </p:nvCxnSpPr>
        <p:spPr>
          <a:xfrm>
            <a:off x="3203848" y="2505426"/>
            <a:ext cx="6283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79512" y="4275840"/>
            <a:ext cx="3024336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 вспомогательные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5672427"/>
            <a:ext cx="3024336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 обслуживающие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15354" y="3843792"/>
            <a:ext cx="4824536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МАШИНОСТРОЕНИЕ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ХИМИЧЕСКАЯ ПРОМЫШЛЕННОСТЬ (лаки,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раски, серная кислота, полимеры)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ЛЕСНАЯ И ДЕРЕВООБРАБАТЫВАЮЩАЯ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СТРОЙМАТЕРИАЛОВ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198561" y="4635880"/>
            <a:ext cx="7115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886055" y="5684925"/>
            <a:ext cx="4824536" cy="7075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ПИЩЕВАЯ ПРОМЫШЛЕННОСТЬ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ЛЕГКАЯ ПРОМЫШЛЕННОСТЬ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 стрелкой 32"/>
          <p:cNvCxnSpPr>
            <a:endCxn id="32" idx="1"/>
          </p:cNvCxnSpPr>
          <p:nvPr/>
        </p:nvCxnSpPr>
        <p:spPr>
          <a:xfrm>
            <a:off x="3163976" y="6032467"/>
            <a:ext cx="722079" cy="62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54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8326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Добывается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вида цветных металлов,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перерабатываются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месте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(все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производства: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добыча-обогащение- получение 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свинца, цинка, меди, кадмия и других чистых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металлов).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обыча  титана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магния, тантала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редкоземельных металлов (ниобия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топлива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атомных электростанций.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3664"/>
            <a:ext cx="7416824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Цветная металлургия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cdn.lenta.ru/images/0000/0074/000000740625/pic_1358452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888432" cy="230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tdata.ru/u18/photoC444/20603256774-0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3960440" cy="2311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отрасль цвет­ной металлургии.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16632"/>
            <a:ext cx="8064896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Полиметаллическая промышленность</a:t>
            </a: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340768"/>
            <a:ext cx="4824536" cy="1584176"/>
          </a:xfrm>
          <a:prstGeom prst="rect">
            <a:avLst/>
          </a:prstGeom>
          <a:solidFill>
            <a:srgbClr val="FFCCFF">
              <a:alpha val="31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Усть-Каменогорский</a:t>
            </a:r>
            <a:endParaRPr lang="ru-RU" sz="32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винцово-цинковый комбинат</a:t>
            </a:r>
          </a:p>
          <a:p>
            <a:pPr algn="ctr"/>
            <a:endParaRPr lang="ru-RU" sz="28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984" y="3576092"/>
            <a:ext cx="2499816" cy="601216"/>
          </a:xfrm>
          <a:prstGeom prst="rect">
            <a:avLst/>
          </a:prstGeom>
          <a:solidFill>
            <a:srgbClr val="FFCCFF">
              <a:alpha val="31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Сырьевая база</a:t>
            </a:r>
            <a:endParaRPr lang="ru-RU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2935" y="3576092"/>
            <a:ext cx="2664296" cy="601216"/>
          </a:xfrm>
          <a:prstGeom prst="rect">
            <a:avLst/>
          </a:prstGeom>
          <a:solidFill>
            <a:srgbClr val="FFCCFF">
              <a:alpha val="31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Гидроэнергия</a:t>
            </a:r>
            <a:endParaRPr lang="ru-RU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Картинка 2 из 1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437112"/>
            <a:ext cx="3672408" cy="220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Картинка 23 из 4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7132" y="4437112"/>
            <a:ext cx="3881438" cy="220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 стрелкой 10"/>
          <p:cNvCxnSpPr>
            <a:stCxn id="5" idx="0"/>
          </p:cNvCxnSpPr>
          <p:nvPr/>
        </p:nvCxnSpPr>
        <p:spPr>
          <a:xfrm flipV="1">
            <a:off x="1521892" y="2960948"/>
            <a:ext cx="3005907" cy="615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0"/>
          </p:cNvCxnSpPr>
          <p:nvPr/>
        </p:nvCxnSpPr>
        <p:spPr>
          <a:xfrm flipH="1" flipV="1">
            <a:off x="4527801" y="2960948"/>
            <a:ext cx="3007282" cy="615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88367" y="3140969"/>
            <a:ext cx="8678863" cy="1152128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факторы способствовали </a:t>
            </a:r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строительству комбината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204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224" y="116632"/>
            <a:ext cx="8892480" cy="288032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Восточный Казахстан:</a:t>
            </a:r>
            <a:b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ЭГХ, промышленность и сельское хозяйство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11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/>
          <p:cNvCxnSpPr/>
          <p:nvPr/>
        </p:nvCxnSpPr>
        <p:spPr>
          <a:xfrm flipV="1">
            <a:off x="4665588" y="2024472"/>
            <a:ext cx="0" cy="394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221088"/>
            <a:ext cx="8856984" cy="38884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составе руды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имеются большие запасы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серы.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плавке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руды выделяется сернистый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 - сырье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получения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суперфосфатных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удобрений.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Усть-Каменогорском свинцово-цинковом заводе,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Риддерском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по­лиметаллическом комбинате работают цеха по производству серной кислоты.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0908" y="0"/>
            <a:ext cx="7632848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 схему </a:t>
            </a: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(стр.9. тетрадь)</a:t>
            </a:r>
            <a:endParaRPr lang="ru-RU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1252" y="1088368"/>
            <a:ext cx="6048672" cy="936104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Риддерский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горно-металлургический 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комбинат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85368" y="2348880"/>
            <a:ext cx="3960440" cy="559296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Свинец и цинк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>
            <a:stCxn id="6" idx="0"/>
          </p:cNvCxnSpPr>
          <p:nvPr/>
        </p:nvCxnSpPr>
        <p:spPr>
          <a:xfrm flipV="1">
            <a:off x="2676612" y="2996952"/>
            <a:ext cx="196739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0"/>
          </p:cNvCxnSpPr>
          <p:nvPr/>
        </p:nvCxnSpPr>
        <p:spPr>
          <a:xfrm flipH="1" flipV="1">
            <a:off x="4665589" y="2996952"/>
            <a:ext cx="1919032" cy="2316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12416" y="3212976"/>
            <a:ext cx="3528392" cy="91440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Риддерское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месторождение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2826" y="3228640"/>
            <a:ext cx="3463590" cy="91440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Тишинское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месторождение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2416" y="3210542"/>
            <a:ext cx="3528392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18903" y="3228640"/>
            <a:ext cx="3528392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93862" y="2323728"/>
            <a:ext cx="4046872" cy="609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0908" y="0"/>
            <a:ext cx="7632848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 схему </a:t>
            </a: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(стр. 9. тетрадь)</a:t>
            </a:r>
            <a:endParaRPr lang="ru-RU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0462" y="1096294"/>
            <a:ext cx="6048672" cy="936104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Приертисский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медеплавильный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комбинат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1456" y="2524076"/>
            <a:ext cx="2160240" cy="559296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медь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382168" y="3173524"/>
            <a:ext cx="226184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4733156" y="3173524"/>
            <a:ext cx="2144978" cy="951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3528" y="4077072"/>
            <a:ext cx="4117280" cy="1512168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Белоусовская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обогатительная фабрика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3156" y="4092736"/>
            <a:ext cx="4111662" cy="1496504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Верхне-Березовская обогатительная фабрика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633218" y="2012554"/>
            <a:ext cx="21580" cy="5115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617507" y="2473772"/>
            <a:ext cx="2174189" cy="609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2492" y="4073105"/>
            <a:ext cx="4118316" cy="14965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33156" y="4073105"/>
            <a:ext cx="4118316" cy="14965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9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373216"/>
            <a:ext cx="9144000" cy="18722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рассеянного золота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 </a:t>
            </a:r>
            <a:r>
              <a:rPr lang="ru-RU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Куршим</a:t>
            </a: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(предприятия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«Алтай» и «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Бунашам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»),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Суздальском и Центрально-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Мукурском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приисках — «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Алель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«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Андас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-Алтын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16824" cy="6480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Цветная металлургия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678054"/>
              </p:ext>
            </p:extLst>
          </p:nvPr>
        </p:nvGraphicFramePr>
        <p:xfrm>
          <a:off x="179512" y="980728"/>
          <a:ext cx="8784978" cy="3456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2880320"/>
                <a:gridCol w="45365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Город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Предприятие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Что производят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У-К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Титано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-магниевый комбинат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Титановые слитки, магний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У-К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Свинцово-цинковый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Цинк и свинец, золото, серебро, кадмий, галлий,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теллур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У-К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Ульбинский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МЗ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Топливо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для АЭС- урановый порошок.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Тантал и бериллий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Актогай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Актогай-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Айдарлинский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Медь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72073"/>
              </p:ext>
            </p:extLst>
          </p:nvPr>
        </p:nvGraphicFramePr>
        <p:xfrm>
          <a:off x="179512" y="4797152"/>
          <a:ext cx="8784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452"/>
                <a:gridCol w="6515524"/>
              </a:tblGrid>
              <a:tr h="4461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Золото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Бакырчик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Боко, Большевик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2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12068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цветной металлургии </a:t>
            </a: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связано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5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гидроэлектроэнергетикой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которой </a:t>
            </a: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тепло- и гидроэлектростанции. </a:t>
            </a:r>
            <a:endParaRPr lang="ru-RU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Вырабатывается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электроэнергии страны.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ГЭС на </a:t>
            </a:r>
            <a:r>
              <a:rPr lang="ru-RU" sz="58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Ертисе</a:t>
            </a:r>
            <a:r>
              <a:rPr lang="ru-RU" sz="5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Ульбинская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Верхне-</a:t>
            </a:r>
            <a:r>
              <a:rPr lang="ru-RU" sz="5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Хайрузовская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5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Тишинская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 ВОВ).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Высокомощные ГЭС: </a:t>
            </a:r>
            <a:r>
              <a:rPr lang="ru-RU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Усть-Каменогорская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5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Буктырминская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5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Шульбинская</a:t>
            </a:r>
            <a:r>
              <a:rPr lang="ru-RU" sz="5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(самая мощная).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ТЭС в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Усть-Каменогорске, </a:t>
            </a:r>
            <a:r>
              <a:rPr lang="ru-RU" sz="5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Семее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5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Риддере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Зыряновске – на привозном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кузбасском угле. </a:t>
            </a: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Электростан­ции ВК - Алтайская энергетическая система.</a:t>
            </a:r>
            <a:endParaRPr lang="ru-RU" sz="65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85010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Энергетическая промышленность</a:t>
            </a:r>
            <a:endParaRPr lang="ru-RU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im3.asset.yvimg.kz/userimages/lord_fame/m02nUc4xti6tKy50Pp8n8PY9V7OJy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51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Буктырминская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ГЭС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79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230832"/>
            <a:ext cx="540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Шульбинская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ГЭС – самая мощная в РК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8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Машиностроение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73685"/>
              </p:ext>
            </p:extLst>
          </p:nvPr>
        </p:nvGraphicFramePr>
        <p:xfrm>
          <a:off x="179512" y="1146925"/>
          <a:ext cx="8784976" cy="533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3806"/>
                <a:gridCol w="3071170"/>
              </a:tblGrid>
              <a:tr h="40668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Что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производят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Где производят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732027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Буровые и грузоподъемные машины, горно-шахтное оборудование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Усть-Каменогорск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668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Конденсаторы (электротехника и ж/т)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Усть-Каменогорск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668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Приборостроительный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завод (э/станции)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Усть-Каменогорск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668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Арматурны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 заводы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Семей, У-К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668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Электрокабель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Семей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668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Полимерное машиностроение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Усть-Каменогорск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668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СеМАЗ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автобусы </a:t>
                      </a:r>
                      <a:r>
                        <a:rPr lang="en-US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DAEW</a:t>
                      </a:r>
                      <a:r>
                        <a:rPr lang="ru-RU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ОО,</a:t>
                      </a:r>
                      <a:r>
                        <a:rPr lang="ru-RU" sz="24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колесные трактора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Семей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35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Автосборочный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завод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«Азия Авто» автомобили «Нива», «Шкода»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Усть-Каменогорск</a:t>
                      </a:r>
                    </a:p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900369" y="1610508"/>
            <a:ext cx="3096344" cy="482453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8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стройматериалов</a:t>
            </a: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568618"/>
              </p:ext>
            </p:extLst>
          </p:nvPr>
        </p:nvGraphicFramePr>
        <p:xfrm>
          <a:off x="107504" y="1371952"/>
          <a:ext cx="8928992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/>
                <a:gridCol w="4752528"/>
              </a:tblGrid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Цементные заводы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Семей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У-К, Шар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Суыкбулакское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месторождение)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Силикатный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кирпич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Семей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Стройматериалы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Города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поселки городского типа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4416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Деревообрабатывающие</a:t>
                      </a:r>
                      <a:r>
                        <a:rPr lang="ru-RU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комбинаты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Усть-Каменогрск</a:t>
                      </a: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Семей, </a:t>
                      </a:r>
                    </a:p>
                    <a:p>
                      <a:pPr algn="ctr"/>
                      <a:r>
                        <a:rPr lang="ru-RU" sz="3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Риддер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Зыряновск, </a:t>
                      </a:r>
                    </a:p>
                    <a:p>
                      <a:pPr algn="ctr"/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Шемонаиха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3968" y="1340768"/>
            <a:ext cx="4860032" cy="424847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16632"/>
            <a:ext cx="3248100" cy="864096"/>
          </a:xfrm>
        </p:spPr>
        <p:txBody>
          <a:bodyPr>
            <a:noAutofit/>
          </a:bodyPr>
          <a:lstStyle/>
          <a:p>
            <a:pPr algn="ctr"/>
            <a:endParaRPr lang="ru-RU" sz="36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Легкая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  <a:endParaRPr lang="ru-RU" sz="2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4464496" cy="5661248"/>
          </a:xfrm>
        </p:spPr>
        <p:txBody>
          <a:bodyPr>
            <a:normAutofit/>
          </a:bodyPr>
          <a:lstStyle/>
          <a:p>
            <a:pPr marL="266700" indent="-266700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Семей: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хлопкопрядильная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чулоч­ная, камвольно-суконная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фабрики, кожевенно-обувная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меховая, первичная обработка и прядение шерсти и др. </a:t>
            </a:r>
          </a:p>
          <a:p>
            <a:pPr marL="266700" indent="-266700">
              <a:buFont typeface="Wingdings" panose="05000000000000000000" pitchFamily="2" charset="2"/>
              <a:buChar char="ü"/>
            </a:pPr>
            <a:r>
              <a:rPr lang="ru-RU" sz="26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</a:t>
            </a:r>
            <a:r>
              <a:rPr lang="ru-RU" sz="2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Зыряновск: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трикотажная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швейная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фабрики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266700">
              <a:buFont typeface="Wingdings" panose="05000000000000000000" pitchFamily="2" charset="2"/>
              <a:buChar char="ü"/>
            </a:pPr>
            <a:r>
              <a:rPr lang="ru-RU" sz="2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Усть-Каменогорск: 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комбинат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шелковых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тканей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296652"/>
            <a:ext cx="3826768" cy="648072"/>
          </a:xfrm>
        </p:spPr>
        <p:txBody>
          <a:bodyPr>
            <a:noAutofit/>
          </a:bodyPr>
          <a:lstStyle/>
          <a:p>
            <a:pPr algn="ctr"/>
            <a:endParaRPr lang="ru-RU" sz="36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Пищевая</a:t>
            </a:r>
            <a:endParaRPr lang="ru-RU" sz="4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3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</a:p>
          <a:p>
            <a:pPr algn="ctr"/>
            <a:endParaRPr lang="ru-RU" sz="36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Пищевая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  <a:endParaRPr lang="ru-RU" sz="2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052736"/>
            <a:ext cx="4483100" cy="5544616"/>
          </a:xfrm>
        </p:spPr>
        <p:txBody>
          <a:bodyPr>
            <a:normAutofit fontScale="92500"/>
          </a:bodyPr>
          <a:lstStyle/>
          <a:p>
            <a:pPr marL="266700" indent="-2667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ясная промышленность: Семей</a:t>
            </a:r>
            <a:r>
              <a:rPr lang="ru-RU" sz="28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Аягоз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Зыряновск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поселок Приозерный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2667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Маслобойный комбинат: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 </a:t>
            </a:r>
          </a:p>
          <a:p>
            <a:pPr marL="266700" indent="-2667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укомоль­ные предприятия: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многих населенных пунктах (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хлебопе­карни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макаронных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кондитерских изделий).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3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8052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1-е 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занимает </a:t>
            </a: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объему грузоперевозок - железнодорожный 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4445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Туркестано-Сибирская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железная дорога и железнодорожная ветвь Локоть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4445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 - Шар.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4445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втомобильная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 «Восточное кольцо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(восточнее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железной дороги Семей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Аягоз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4445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Речной путь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16824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Транспортный комплекс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4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052736"/>
            <a:ext cx="9145016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73739"/>
              </p:ext>
            </p:extLst>
          </p:nvPr>
        </p:nvGraphicFramePr>
        <p:xfrm>
          <a:off x="179512" y="1124744"/>
          <a:ext cx="8784976" cy="4828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/>
                <a:gridCol w="576064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Промышленные</a:t>
                      </a:r>
                      <a:r>
                        <a:rPr lang="ru-RU" sz="3200" b="1" baseline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узлы:</a:t>
                      </a:r>
                      <a:endParaRPr lang="ru-RU" sz="32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Усть-Каменогорск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Цветная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металлургия (</a:t>
                      </a:r>
                      <a:r>
                        <a:rPr lang="ru-RU" sz="28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титано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-магниевый, свинцово-цинковый), атомная промышленность, машиностроение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Риддер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Цветная металлургия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Зыряновск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Горно-добывающая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промышленность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Семей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Легкая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пищевая промышленность, машиностроение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7664" y="321778"/>
            <a:ext cx="6912768" cy="7200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Рудно-Алтайский ТПК</a:t>
            </a:r>
          </a:p>
        </p:txBody>
      </p:sp>
    </p:spTree>
    <p:extLst>
      <p:ext uri="{BB962C8B-B14F-4D97-AF65-F5344CB8AC3E}">
        <p14:creationId xmlns:p14="http://schemas.microsoft.com/office/powerpoint/2010/main" val="5809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5446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2/3 валовой продукции – животноводство: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Круглогодичный выпас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скота на степных и горных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пастбищах (в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горных долинах, между горами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Сарыарки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Калбы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Тарбагатая и на юго-востоке Южного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Алтая).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рошаемые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сенокосные луга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поймах рек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Ульба,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Буктырма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Нарым.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Кормовые культуры и отходы пищевой промышленности.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344816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09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территории региона соседствуют 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степной, пустынный и горно-таежный ландшафты: на западе раскинулись необозримые равнины </a:t>
            </a:r>
            <a:r>
              <a:rPr lang="ru-RU" alt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Ертиса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опаленная солнцем </a:t>
            </a:r>
            <a:r>
              <a:rPr lang="ru-RU" alt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Сарыарка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на востоке - горный 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Алтай</a:t>
            </a: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(Рудный 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Южный Алтай, </a:t>
            </a:r>
            <a:r>
              <a:rPr lang="ru-RU" alt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Сауыр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-Тарбагатай 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 вечными ледниками и </a:t>
            </a:r>
            <a:r>
              <a:rPr lang="ru-RU" alt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Калбинский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хребет  средней высоты)</a:t>
            </a:r>
            <a:endParaRPr lang="ru-RU" alt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16824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Восточного Казахстана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voxpopuli.kz/userfiles/posts/864/de45c998cd7ac8c37616e53bc655fbf4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7"/>
          <a:stretch/>
        </p:blipFill>
        <p:spPr bwMode="auto">
          <a:xfrm>
            <a:off x="-17884" y="0"/>
            <a:ext cx="91618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2082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Рудный Алтай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40903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Алтай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4" y="-5061"/>
            <a:ext cx="916188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107504" y="2606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Тарбагатай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1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16824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 животноводства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784590"/>
              </p:ext>
            </p:extLst>
          </p:nvPr>
        </p:nvGraphicFramePr>
        <p:xfrm>
          <a:off x="107504" y="980728"/>
          <a:ext cx="8928992" cy="5541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212"/>
                <a:gridCol w="4428780"/>
              </a:tblGrid>
              <a:tr h="37581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Мясо-шерстное овцеводство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Побережье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Ертиса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предгорья Алтая,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Сауыр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-Тарбагатая,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Жайсанская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котловина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Тонкорунное и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полутонкорудное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овцеводство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 и центр ВК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4624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Грубошерстное и каракульское овцеводство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Юг и юго-восток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Тонкорунные ангорские козы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Горные районы</a:t>
                      </a:r>
                      <a:endParaRPr lang="ru-RU" sz="2400" b="1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6860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КРС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олочно-мясного и мясо-молочного  направления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Повсеместно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Свиноводство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Рудный Алтай, предгорья Тарбагатая, хребет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Калба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Белагашская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степь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Табунное коневодство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Круглогодичный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выпас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0" y="918282"/>
            <a:ext cx="4572000" cy="560706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8052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 приходится более 80% посевов 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подсолнечника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Белагашской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степи, у подножия хребта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Калбы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на Рудном Алтае. 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Усть-Каменогорске функциони­рует кластер по производству подсолнечного масла.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Картофельные и овощеводческие хозяйства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вблизи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промышленных центров Рудного Алтая и горного хребта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Калбы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 максимально сосредоточено городское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16824" cy="85010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Растениеводство</a:t>
            </a:r>
            <a:endParaRPr lang="ru-RU" sz="4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i051.radikal.ru/1208/56/e309d0f958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28992" cy="5849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.stpulscen.ru/system/images/product/035/462/558_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46" y="1017712"/>
            <a:ext cx="5235500" cy="32917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6399"/>
              </p:ext>
            </p:extLst>
          </p:nvPr>
        </p:nvGraphicFramePr>
        <p:xfrm>
          <a:off x="107504" y="963548"/>
          <a:ext cx="8928992" cy="569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5570"/>
                <a:gridCol w="632342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Пахотные земли</a:t>
                      </a:r>
                      <a:r>
                        <a:rPr lang="ru-RU" sz="2800" b="1" baseline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ru-RU" sz="28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правый берег </a:t>
                      </a:r>
                      <a:r>
                        <a:rPr lang="ru-RU" sz="2800" b="1" dirty="0" err="1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Ертиса</a:t>
                      </a:r>
                      <a:r>
                        <a:rPr lang="ru-RU" sz="28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 лесостепи предгорий Алтая, вблизи Шемонаихи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Озимая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пшеница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Юг, юго-восток, равнинные районы: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верхнее течение Нарыма,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Маркакольская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котловина, вдоль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Куршима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Яровая пшеница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склонах Тарбагатая</a:t>
                      </a:r>
                    </a:p>
                  </a:txBody>
                  <a:tcPr/>
                </a:tc>
              </a:tr>
              <a:tr h="25585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Озимая рожь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склонах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Калбы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в высокогорных частях Ульбы,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Буктырмы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Нарыма и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Тарбагата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Овес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Вдоль Ульбы,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Бухтармы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Нарыма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Ячмень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Окрестности Усть-Каменогорска и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Семея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Просо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южных и западных засушливых районах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Гречиха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Алтай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Кукуруза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Жайсанская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котловина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16824" cy="72008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Зерноводство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ovoshhi.yomu.ru/Beekeeping/Medonosnye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6336704" cy="474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76256" y="6237312"/>
            <a:ext cx="1237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Гречиха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6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4184204" cy="5760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Пчеловодство</a:t>
            </a:r>
            <a:endParaRPr lang="ru-RU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4317876" cy="518457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предгорьях Алтая, на южном склоне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Тарбагатая.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Восточно-казахстанские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пчеловоды получают 70% всего собираемого в республике меда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Китаем  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строится завод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фасовке меда и другой продукции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пчеловод­ства.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908720"/>
            <a:ext cx="4176464" cy="5760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Мараловодство</a:t>
            </a:r>
            <a:endParaRPr lang="ru-RU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716016" y="1484784"/>
            <a:ext cx="4248472" cy="518457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отрасль – мараловодство.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азвито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-Карагайском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Панты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маралов и оленей -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сырье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получения лекарственного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препарата пантокрина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40012" y="9009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Бренды Восточного Казахстана </a:t>
            </a:r>
            <a:endParaRPr lang="ru-RU" sz="3600" dirty="0">
              <a:solidFill>
                <a:srgbClr val="A50021"/>
              </a:solidFill>
            </a:endParaRPr>
          </a:p>
        </p:txBody>
      </p:sp>
      <p:pic>
        <p:nvPicPr>
          <p:cNvPr id="1034" name="Picture 10" descr="http://0j.totalcdn.kz/cache/images/w630/h380/20140812_15_33_42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28" y="1017908"/>
            <a:ext cx="4394868" cy="377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ltaipant.ru/files/images/all_product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28" y="4653136"/>
            <a:ext cx="4394868" cy="21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4.bp.blogspot.com/-UujDqE9xCzQ/T84M6DLaTGI/AAAAAAAACW0/PsBZduVKxgA/s1600/%D0%9F%D0%B0%D1%81%D0%B5%D0%BA%D0%B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3"/>
          <a:stretch/>
        </p:blipFill>
        <p:spPr bwMode="auto">
          <a:xfrm>
            <a:off x="107504" y="1017908"/>
            <a:ext cx="4546328" cy="57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ombees.ru/images/about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42317"/>
            <a:ext cx="2850469" cy="23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04856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 – туристический центр </a:t>
            </a:r>
            <a:endParaRPr lang="ru-RU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96752"/>
            <a:ext cx="7488832" cy="1512168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Заповедники: </a:t>
            </a:r>
          </a:p>
          <a:p>
            <a:pPr marL="457200" indent="-457200">
              <a:buAutoNum type="arabicPeriod"/>
            </a:pPr>
            <a:r>
              <a:rPr lang="ru-RU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Маркакольский</a:t>
            </a: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Маркаколь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горные хребты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Куршим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Азытау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Западно-Алтайский: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Ивановский,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Холзун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оксу)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861320"/>
            <a:ext cx="7488832" cy="535868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Катон</a:t>
            </a: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-Карагайский национальный парк </a:t>
            </a:r>
          </a:p>
          <a:p>
            <a:pPr marL="457200" indent="-457200">
              <a:buAutoNum type="arabicPeriod"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549588"/>
            <a:ext cx="7488832" cy="535868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Заказник Рахмановские ключи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274948"/>
            <a:ext cx="7488832" cy="738228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Природный резерват «Семей </a:t>
            </a:r>
            <a:r>
              <a:rPr lang="ru-RU" sz="28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орманы</a:t>
            </a: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(ленточные боры) </a:t>
            </a:r>
          </a:p>
          <a:p>
            <a:pPr marL="457200" indent="-457200">
              <a:buAutoNum type="arabicPeriod"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2764" y="5301208"/>
            <a:ext cx="7488832" cy="576064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Горы Алтай, озера и водохранилища, река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0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408712" cy="1066130"/>
          </a:xfrm>
          <a:ln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ln>
                  <a:solidFill>
                    <a:srgbClr val="A50021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ln>
                  <a:solidFill>
                    <a:srgbClr val="A50021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Экологические проблемы:</a:t>
            </a:r>
            <a:r>
              <a:rPr lang="ru-RU" sz="4000" b="1" dirty="0" smtClean="0">
                <a:ln>
                  <a:solidFill>
                    <a:srgbClr val="A50021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ln>
                  <a:solidFill>
                    <a:srgbClr val="A50021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Усть-Каменогорск, </a:t>
            </a:r>
            <a:r>
              <a:rPr lang="ru-RU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Зыряновск</a:t>
            </a:r>
            <a:r>
              <a:rPr lang="ru-RU" sz="4000" b="1" dirty="0" smtClean="0">
                <a:ln>
                  <a:solidFill>
                    <a:srgbClr val="A50021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ln>
                  <a:solidFill>
                    <a:srgbClr val="A50021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ln>
                <a:solidFill>
                  <a:srgbClr val="A50021"/>
                </a:solidFill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5" y="1682123"/>
            <a:ext cx="7534331" cy="1098806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Цветная металлургия: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свинец, цинк, кадмий, мышьяк.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Выбросы в атмосферу оксида углерода,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диоксида серы, углерода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6922" y="3140968"/>
            <a:ext cx="7534331" cy="1080120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Автомобильный транспорт: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выхлопные газы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в РК после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Алматинской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Южно-Казахстанской областей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4" y="4581128"/>
            <a:ext cx="7534331" cy="1080120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рек и озер: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сточные воды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(очистка сточных вод и водооборотное водоснабжение)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>
            <a:stCxn id="3" idx="1"/>
          </p:cNvCxnSpPr>
          <p:nvPr/>
        </p:nvCxnSpPr>
        <p:spPr>
          <a:xfrm flipH="1">
            <a:off x="1043608" y="807703"/>
            <a:ext cx="432048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074874" y="2231526"/>
            <a:ext cx="400782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043606" y="5121188"/>
            <a:ext cx="432048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074874" y="3674415"/>
            <a:ext cx="432048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43606" y="807703"/>
            <a:ext cx="7818" cy="4313485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4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16824" cy="70609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Терриконы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-108520" y="5517232"/>
            <a:ext cx="9218513" cy="1387184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3600" b="1" dirty="0" smtClean="0">
                <a:solidFill>
                  <a:srgbClr val="C00000"/>
                </a:solidFill>
              </a:rPr>
              <a:t>   </a:t>
            </a:r>
            <a:r>
              <a:rPr lang="ru-RU" alt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Терриконы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отходы в виде шлаков в районах обогащения и плавки цветных металлов</a:t>
            </a:r>
          </a:p>
        </p:txBody>
      </p:sp>
      <p:pic>
        <p:nvPicPr>
          <p:cNvPr id="6146" name="Picture 2" descr="http://www.vokrugsveta.ru/img/cmn/2004/12/19/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17646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riends.kz/uploads/posts/2010-08/1282904610_rsss-rrrrrrrirssrye-srssryoryer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2"/>
          <a:stretch/>
        </p:blipFill>
        <p:spPr bwMode="auto">
          <a:xfrm>
            <a:off x="4755232" y="1136700"/>
            <a:ext cx="4176464" cy="423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933549"/>
              </p:ext>
            </p:extLst>
          </p:nvPr>
        </p:nvGraphicFramePr>
        <p:xfrm>
          <a:off x="179512" y="1124744"/>
          <a:ext cx="8785101" cy="547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знаний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24744"/>
            <a:ext cx="82089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площади ВК занимает … место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7216" y="2017192"/>
            <a:ext cx="82089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каким районом не граничит ВК?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7216" y="2932708"/>
            <a:ext cx="82089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крупная ГЭС в Казахстане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7216" y="3789040"/>
            <a:ext cx="82089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Золотые горы Казахстана…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7216" y="4725144"/>
            <a:ext cx="82089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«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Бакырчике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«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Большивике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добывают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589240"/>
            <a:ext cx="82089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 по численности населения занимает …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78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15913"/>
              </p:ext>
            </p:extLst>
          </p:nvPr>
        </p:nvGraphicFramePr>
        <p:xfrm>
          <a:off x="179512" y="1124744"/>
          <a:ext cx="8785101" cy="547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знаний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2368" y="1124744"/>
            <a:ext cx="82089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Высокогорное озеро ВК…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3672" y="1973536"/>
            <a:ext cx="82089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многочисленные этносы ВК…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3672" y="2924944"/>
            <a:ext cx="82089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месторождении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Каражара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добывают…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672" y="3789040"/>
            <a:ext cx="82089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какими странами граничит ВК?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3672" y="4725144"/>
            <a:ext cx="82089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многоводная река ВК…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3168" y="5589240"/>
            <a:ext cx="81581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крупное водохранилище в РК…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2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172169"/>
              </p:ext>
            </p:extLst>
          </p:nvPr>
        </p:nvGraphicFramePr>
        <p:xfrm>
          <a:off x="179512" y="1124744"/>
          <a:ext cx="8785101" cy="547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знаний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2368" y="1124744"/>
            <a:ext cx="8240216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Месторождения полиметаллических руд… 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3672" y="1973536"/>
            <a:ext cx="8177608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Центры цветной металлургии…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3672" y="2924944"/>
            <a:ext cx="8181428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Бренды с/х региона…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2368" y="3789040"/>
            <a:ext cx="82089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объему выбросов лидируют предприятия 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3672" y="4725144"/>
            <a:ext cx="82089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отрасли животноводства…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3168" y="5589240"/>
            <a:ext cx="8158112" cy="7400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с/культуры региона…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3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9"/>
            <a:ext cx="8712968" cy="50405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Удивительную неповторимость краю придают озера, реки, речушки. 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-Карагай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Жайсан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Маркаколь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Сасыкколь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Буктырминское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водохранилище -богатый потенциал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развития туризма.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Восточный 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разнообразию природных условий уступает лишь югу республики, а по богатствам земельных недр находится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одном уровне с запасами полезных ископаемых Уральских гор.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Нарын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делит Алтай на Рудный и Южный</a:t>
            </a:r>
            <a:r>
              <a:rPr lang="ru-RU" b="1" dirty="0"/>
              <a:t>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16824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Восточного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Казахстана</a:t>
            </a:r>
            <a:endParaRPr lang="ru-RU" dirty="0"/>
          </a:p>
        </p:txBody>
      </p:sp>
      <p:sp>
        <p:nvSpPr>
          <p:cNvPr id="4" name="AutoShape 2" descr="http://24.kz/media/k2/items/cache/48f46dcbdb146f1dff5bf3a9316aca75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7587"/>
            <a:ext cx="9156700" cy="6791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576" y="6165304"/>
            <a:ext cx="39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Водопад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-Карагая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3026" r="2124" b="4204"/>
          <a:stretch/>
        </p:blipFill>
        <p:spPr>
          <a:xfrm>
            <a:off x="3076" y="-1364"/>
            <a:ext cx="9140924" cy="677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5576" y="40779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Буктырма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" b="4279"/>
          <a:stretch/>
        </p:blipFill>
        <p:spPr>
          <a:xfrm>
            <a:off x="3076" y="-17587"/>
            <a:ext cx="9140924" cy="67913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6096" y="6257637"/>
            <a:ext cx="121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Жайсан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7698" r="3611" b="3344"/>
          <a:stretch/>
        </p:blipFill>
        <p:spPr>
          <a:xfrm>
            <a:off x="-12700" y="0"/>
            <a:ext cx="9156699" cy="6857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92280" y="271611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Маркаколь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-17586"/>
            <a:ext cx="9140924" cy="687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127995" y="5945559"/>
            <a:ext cx="162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Сасыкколь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633670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Административный центр Восточно-Казахстанской области: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Павлодар;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Усть-Каменогорск;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Зыряновск.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Страны, с которыми граничит Восточный Казахстан: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Россия и Монголия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Ь) Россия и Иран;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Россия и Китай;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 и Кыргызстан;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Кыргызстан и Узбекистан.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Экономический район, не имеющий общей границы с Восточным Казахстаном: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Западный;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Северный;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Южный;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Центральный; е) все перечис­ленные.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Полезное ископаемое, которым более всего обеспечен Восточный Казахстан (из перечисленных):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каменный уголь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Ь) титан;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свинец;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олово;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золото.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Малеевское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Риддерское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месторождения: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меди, золота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Ь) золота, серебра;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угля, газа;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титана, вольфрама;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цинка, свинца.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16824" cy="49006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ВОУД</a:t>
            </a:r>
            <a:endParaRPr lang="ru-RU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5076056" y="1268760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012160" y="2276872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79512" y="3573016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283968" y="4941168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752767" y="5877272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6480720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Тишинское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месторождение: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меди;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золота;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угля;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титана;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полиметаллов.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В горах Южного Алтая и на хребте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Калба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расположены месторождения: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меди, золота;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золота, серебра;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угля, газа;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олова,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вольфрама;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цинка, свинца.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 Самое крупное водохранилище Восточного Казахстана: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Капшагайское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Буктырминское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Шульбинское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Усть-Каменогорское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Шардаринское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buAutoNum type="arabicPeriod" startAt="9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урбанизации Восточного Казахстана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59 %;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54 %;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60 %;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69 %;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83 %.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Восточный Казахстан - важный район: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черной металлургии;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цветной металлургии;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с) медеплавильной промышленности;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сельского хозяйства;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е) рекреационного хозяйства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предгорьях Южного Алтая 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-Тарбагатая развито: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тонкорунное овцеводство;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Ь) грубошерстное овцеводство;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пти­цеводство;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и) пчеловодство;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е) мараловодство.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16824" cy="49006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ВОУД</a:t>
            </a:r>
            <a:endParaRPr lang="ru-RU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059832" y="1412776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45218" y="2636912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419872" y="3284984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91163" y="4221088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04738" y="5085184"/>
            <a:ext cx="457200" cy="4572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067944" y="4797152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299725" y="5972708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799288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Центры свинцово-цинкового производства Восточного Казахстана: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Усть-Каменогорск;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Зыряновск,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Семей;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Зыряновск, Усть-Каменогорск;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Зыряновск, Усть-Каменогорск.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Восточного Казахстана, в котором действует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горно-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металлиургический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комбинат полного цикла: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Семей;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Зыряновск;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Шемонаиха.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мощная гидроэлектростанция: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Шульбинская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Усть-Каменогорская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Буктырминская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Капшагайская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Шардаринская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Техническая культура Восточного Казахстана, которая лидирует по посевной площади в республике:</a:t>
            </a:r>
          </a:p>
          <a:p>
            <a:pPr marL="9525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кукуруза;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подсолнечник;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горчица;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сахарная свекла;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табак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16824" cy="85010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ВОУД</a:t>
            </a:r>
            <a:endParaRPr lang="ru-RU" sz="40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221818" y="2037072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69627" y="3429000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89557" y="4365782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131840" y="5517232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980728"/>
            <a:ext cx="9145016" cy="792088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Специфическая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отрасль животноводства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верблюдоводство;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свиноводство;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птицеводство;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мараловод­ство;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овцеводство.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Специализация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Семейского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промышленного узла: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добыча цветных металлов;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производство цветных металлов;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машиностроение и добыча цветных металлов;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пищевая, легкая про­мышленность и машиностроение;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производство стали.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Центры деревообработки Восточного Казахстана: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Усть-Каменогорск;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Риддер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Семей;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Зыряновск;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источник загрязнения окружающей среды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предприятия легкой промышленности;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предприятия пищевой промышленности;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транспорт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            в)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 цветной металлургии;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все перечисленные в равной степени.</a:t>
            </a:r>
          </a:p>
          <a:p>
            <a:pPr marL="0" indent="0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16824" cy="85010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ВОУД</a:t>
            </a:r>
            <a:endParaRPr lang="ru-RU" sz="40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224218" y="1556792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24218" y="3309743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028384" y="4246240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915816" y="5572108"/>
            <a:ext cx="457200" cy="457200"/>
          </a:xfrm>
          <a:prstGeom prst="star5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kulturavko.kz/page1.files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3380"/>
            <a:ext cx="4392488" cy="310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4176464" cy="56166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40-41 (без с/х)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Тетрадь и к/к «Восточный Казахстан»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тестированию </a:t>
            </a:r>
          </a:p>
          <a:p>
            <a:pPr marL="26670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(вопросы 1-34 «Экономические районы»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74638"/>
            <a:ext cx="2016224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дом: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www.altay.kz/wp-content/uploads/ayuda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004"/>
            <a:ext cx="441282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9.asset.yvimg.kz/userimages/anel/y0x8br7CqgyiBgpe16oo2rMTV87E0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32" y="3633380"/>
            <a:ext cx="4340820" cy="3082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6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04656"/>
          </a:xfrm>
        </p:spPr>
        <p:txBody>
          <a:bodyPr>
            <a:normAutofit fontScale="85000" lnSpcReduction="20000"/>
          </a:bodyPr>
          <a:lstStyle/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2"/>
              </a:rPr>
              <a:t>http://putevoditel-altai.ru/Risunci/35/gora_altaja_belukha-3.jpg</a:t>
            </a:r>
            <a:r>
              <a:rPr lang="ru-RU" sz="1200" b="1" dirty="0"/>
              <a:t> </a:t>
            </a:r>
            <a:r>
              <a:rPr lang="ru-RU" sz="1200" b="1" dirty="0" smtClean="0"/>
              <a:t>Белуха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3"/>
              </a:rPr>
              <a:t>http://gis.damu.kz/frmpimages/ru/5.png</a:t>
            </a:r>
            <a:r>
              <a:rPr lang="ru-RU" sz="1200" b="1" dirty="0"/>
              <a:t> Карта ВК (города)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4"/>
              </a:rPr>
              <a:t>http://geosfera.info/uploads/fotos/vko2.jpg</a:t>
            </a:r>
            <a:r>
              <a:rPr lang="ru-RU" sz="1200" b="1" dirty="0"/>
              <a:t> Карта физическая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5"/>
              </a:rPr>
              <a:t>http://www.akimvko.gov.kz/assets/images/region_01.jpg</a:t>
            </a:r>
            <a:r>
              <a:rPr lang="ru-RU" sz="1200" b="1" dirty="0"/>
              <a:t> герб </a:t>
            </a:r>
            <a:r>
              <a:rPr lang="ru-RU" sz="1200" b="1" dirty="0" smtClean="0"/>
              <a:t>ВК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 smtClean="0">
                <a:hlinkClick r:id="rId6"/>
              </a:rPr>
              <a:t>http</a:t>
            </a:r>
            <a:r>
              <a:rPr lang="en-US" sz="1200" b="1" dirty="0">
                <a:hlinkClick r:id="rId6"/>
              </a:rPr>
              <a:t>://</a:t>
            </a:r>
            <a:r>
              <a:rPr lang="en-US" sz="1200" b="1" dirty="0" smtClean="0">
                <a:hlinkClick r:id="rId6"/>
              </a:rPr>
              <a:t>www.turistu.kz/taxonomy/term/415/0</a:t>
            </a:r>
            <a:r>
              <a:rPr lang="ru-RU" sz="1200" b="1" dirty="0" smtClean="0"/>
              <a:t>  Равнины ВК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7"/>
              </a:rPr>
              <a:t>http://</a:t>
            </a:r>
            <a:r>
              <a:rPr lang="en-US" sz="1200" b="1" dirty="0" smtClean="0">
                <a:hlinkClick r:id="rId7"/>
              </a:rPr>
              <a:t>rozavtomske.ru/blogs/show/151</a:t>
            </a:r>
            <a:r>
              <a:rPr lang="ru-RU" sz="1200" b="1" dirty="0" smtClean="0"/>
              <a:t> Горы и озера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8"/>
              </a:rPr>
              <a:t>http://</a:t>
            </a:r>
            <a:r>
              <a:rPr lang="en-US" sz="1200" b="1" dirty="0" smtClean="0">
                <a:hlinkClick r:id="rId8"/>
              </a:rPr>
              <a:t>altaynews.kz/uploads/posts/2013-04/1366342622_6-kz.jpg</a:t>
            </a:r>
            <a:r>
              <a:rPr lang="ru-RU" sz="1200" b="1" dirty="0" smtClean="0"/>
              <a:t>  Снежные вершины Алтая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9"/>
              </a:rPr>
              <a:t>http://24.kz/media/k2/items/cache/48f46dcbdb146f1dff5bf3a9316aca75_XL.jpg</a:t>
            </a:r>
            <a:r>
              <a:rPr lang="ru-RU" sz="1200" b="1" dirty="0"/>
              <a:t> Водопад </a:t>
            </a:r>
            <a:r>
              <a:rPr lang="ru-RU" sz="1200" b="1" dirty="0" err="1"/>
              <a:t>Катон</a:t>
            </a:r>
            <a:r>
              <a:rPr lang="ru-RU" sz="1200" b="1" dirty="0"/>
              <a:t>-Карагая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10"/>
              </a:rPr>
              <a:t>http://img-2005-07.photosight.ru/19/951605.jpg</a:t>
            </a:r>
            <a:r>
              <a:rPr lang="ru-RU" sz="1200" b="1" dirty="0"/>
              <a:t> </a:t>
            </a:r>
            <a:r>
              <a:rPr lang="ru-RU" sz="1200" b="1" dirty="0" err="1"/>
              <a:t>Буктырма</a:t>
            </a:r>
            <a:endParaRPr lang="ru-RU" sz="1200" b="1" dirty="0"/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11"/>
              </a:rPr>
              <a:t>http://forums.drom.ru/attachment.php?attachmentid=434474&amp;d=1321023741&amp;stc=1&amp;thumb=1</a:t>
            </a:r>
            <a:r>
              <a:rPr lang="ru-RU" sz="1200" b="1" dirty="0"/>
              <a:t> Озеро </a:t>
            </a:r>
            <a:r>
              <a:rPr lang="ru-RU" sz="1200" b="1" dirty="0" err="1"/>
              <a:t>Жайсан</a:t>
            </a:r>
            <a:endParaRPr lang="ru-RU" sz="1200" b="1" dirty="0"/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12"/>
              </a:rPr>
              <a:t>http://vokrugsveta.ru/photo/thumbnails/1024/16596.jpg</a:t>
            </a:r>
            <a:r>
              <a:rPr lang="ru-RU" sz="1200" b="1" dirty="0"/>
              <a:t> </a:t>
            </a:r>
            <a:r>
              <a:rPr lang="ru-RU" sz="1200" b="1" dirty="0" err="1"/>
              <a:t>Маркаколь</a:t>
            </a:r>
            <a:endParaRPr lang="ru-RU" sz="1200" b="1" dirty="0"/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13"/>
              </a:rPr>
              <a:t>http://silkadv.com/ru/node/567</a:t>
            </a:r>
            <a:r>
              <a:rPr lang="ru-RU" sz="1200" b="1" dirty="0"/>
              <a:t> </a:t>
            </a:r>
            <a:r>
              <a:rPr lang="ru-RU" sz="1200" b="1" dirty="0" err="1"/>
              <a:t>Сассыколь</a:t>
            </a:r>
            <a:endParaRPr lang="ru-RU" sz="1200" b="1" dirty="0"/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u="sng" dirty="0">
                <a:hlinkClick r:id="rId14"/>
              </a:rPr>
              <a:t>http://</a:t>
            </a:r>
            <a:r>
              <a:rPr lang="en-US" sz="1200" b="1" u="sng" dirty="0" smtClean="0">
                <a:hlinkClick r:id="rId14"/>
              </a:rPr>
              <a:t>vpokhod.ru/images/irtysh.jpg</a:t>
            </a:r>
            <a:r>
              <a:rPr lang="ru-RU" sz="1200" b="1" u="sng" dirty="0" smtClean="0"/>
              <a:t> </a:t>
            </a:r>
            <a:r>
              <a:rPr lang="ru-RU" sz="1200" b="1" dirty="0" err="1" smtClean="0"/>
              <a:t>Ертис</a:t>
            </a:r>
            <a:endParaRPr lang="ru-RU" sz="1200" b="1" dirty="0"/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15"/>
              </a:rPr>
              <a:t>http://novoland.ru/photo/-/cid/17/pid/2528/numpage/7/</a:t>
            </a:r>
            <a:r>
              <a:rPr lang="ru-RU" sz="1200" b="1" dirty="0"/>
              <a:t> Пастбища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16"/>
              </a:rPr>
              <a:t>http://altaynews.kz/16803-dangerous-weed-parasite-broomrape-east-kazakhstan.html</a:t>
            </a:r>
            <a:r>
              <a:rPr lang="ru-RU" sz="1200" b="1" dirty="0"/>
              <a:t> </a:t>
            </a:r>
            <a:r>
              <a:rPr lang="ru-RU" sz="1200" b="1" dirty="0" smtClean="0"/>
              <a:t>Поля</a:t>
            </a:r>
            <a:endParaRPr lang="ru-RU" sz="1200" b="1" dirty="0"/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17"/>
              </a:rPr>
              <a:t>http://www.turistu.kz/group/sanatorii-kazakhstana/discussion/sanatorii-rakhmanovskie-klyuchi</a:t>
            </a:r>
            <a:r>
              <a:rPr lang="ru-RU" sz="1200" b="1" dirty="0"/>
              <a:t> Южный Алтай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18"/>
              </a:rPr>
              <a:t>http://www.liveinternet.ru/users/4624630/post328673715/</a:t>
            </a:r>
            <a:r>
              <a:rPr lang="ru-RU" sz="1200" b="1" dirty="0"/>
              <a:t> Рудный Алтай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19"/>
              </a:rPr>
              <a:t>http://vse.kz/topic/330680-akspedicija-na-altai-hrebet-tarbagatai/</a:t>
            </a:r>
            <a:r>
              <a:rPr lang="ru-RU" sz="1200" b="1" dirty="0"/>
              <a:t> Тарбагатай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200" b="1" u="sng" dirty="0">
                <a:hlinkClick r:id="rId20"/>
              </a:rPr>
              <a:t>http://www.astravel.ru/catalog/russia/russia/tour/10059</a:t>
            </a:r>
            <a:r>
              <a:rPr lang="ru-RU" sz="1200" b="1" dirty="0"/>
              <a:t> Зима в </a:t>
            </a:r>
            <a:r>
              <a:rPr lang="ru-RU" sz="1200" b="1" dirty="0" smtClean="0"/>
              <a:t>горах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21"/>
              </a:rPr>
              <a:t>http://</a:t>
            </a:r>
            <a:r>
              <a:rPr lang="en-US" sz="1200" b="1" dirty="0" smtClean="0">
                <a:hlinkClick r:id="rId21"/>
              </a:rPr>
              <a:t>www.vokrugsveta.ru/img/cmn/2004/12/19/037.jpg</a:t>
            </a:r>
            <a:r>
              <a:rPr lang="ru-RU" sz="1200" b="1" dirty="0" smtClean="0"/>
              <a:t> Терриконы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22"/>
              </a:rPr>
              <a:t>http://</a:t>
            </a:r>
            <a:r>
              <a:rPr lang="en-US" sz="1200" b="1" dirty="0" smtClean="0">
                <a:hlinkClick r:id="rId22"/>
              </a:rPr>
              <a:t>friends.kz/2010/08/29/goroda-kazaxstana-ust-kamenogorsk-1256skemen.html</a:t>
            </a:r>
            <a:r>
              <a:rPr lang="ru-RU" sz="1200" b="1" dirty="0" smtClean="0"/>
              <a:t>  Терриконы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23"/>
              </a:rPr>
              <a:t>http://</a:t>
            </a:r>
            <a:r>
              <a:rPr lang="en-US" sz="1200" b="1" dirty="0" smtClean="0">
                <a:hlinkClick r:id="rId23"/>
              </a:rPr>
              <a:t>im3.asset.yvimg.kz/userimages/lord_fame/m02nUc4xti6tKy50Pp8n8PY9V7OJyF.jpg</a:t>
            </a:r>
            <a:r>
              <a:rPr lang="ru-RU" sz="1200" b="1" dirty="0" smtClean="0"/>
              <a:t>  </a:t>
            </a:r>
            <a:r>
              <a:rPr lang="ru-RU" sz="1200" b="1" dirty="0" err="1" smtClean="0"/>
              <a:t>Буктырминская</a:t>
            </a:r>
            <a:r>
              <a:rPr lang="ru-RU" sz="1200" b="1" dirty="0" smtClean="0"/>
              <a:t> ГЭС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24"/>
              </a:rPr>
              <a:t>http://</a:t>
            </a:r>
            <a:r>
              <a:rPr lang="en-US" sz="1200" b="1" dirty="0" smtClean="0">
                <a:hlinkClick r:id="rId24"/>
              </a:rPr>
              <a:t>www.aes-group.kz/upload/images/1378284521.png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Шульбинская</a:t>
            </a:r>
            <a:r>
              <a:rPr lang="ru-RU" sz="1200" b="1" dirty="0" smtClean="0"/>
              <a:t> ГЭС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25"/>
              </a:rPr>
              <a:t>http://www.altay.kz/2010/03/02/priroda-bo-ayuda/comment-page-1</a:t>
            </a:r>
            <a:r>
              <a:rPr lang="en-US" sz="1200" b="1" dirty="0" smtClean="0">
                <a:hlinkClick r:id="rId25"/>
              </a:rPr>
              <a:t>/</a:t>
            </a:r>
            <a:r>
              <a:rPr lang="ru-RU" sz="1200" b="1" dirty="0" smtClean="0"/>
              <a:t>  Восточный Казахстан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26"/>
              </a:rPr>
              <a:t>http://</a:t>
            </a:r>
            <a:r>
              <a:rPr lang="en-US" sz="1200" b="1" dirty="0" smtClean="0">
                <a:hlinkClick r:id="rId26"/>
              </a:rPr>
              <a:t>kulturavko.kz/page2.files/page53.html</a:t>
            </a:r>
            <a:r>
              <a:rPr lang="ru-RU" sz="1200" b="1" dirty="0" smtClean="0"/>
              <a:t> Восточный Казахстан 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27"/>
              </a:rPr>
              <a:t>http://</a:t>
            </a:r>
            <a:r>
              <a:rPr lang="en-US" sz="1200" b="1" dirty="0" smtClean="0">
                <a:hlinkClick r:id="rId27"/>
              </a:rPr>
              <a:t>yvision.kz/post/65077</a:t>
            </a:r>
            <a:r>
              <a:rPr lang="ru-RU" sz="1200" b="1" dirty="0" smtClean="0"/>
              <a:t> Восточный Казахстан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28"/>
              </a:rPr>
              <a:t>http://lenta.ru/news/2010/10/18/invest</a:t>
            </a:r>
            <a:r>
              <a:rPr lang="en-US" sz="1200" b="1" dirty="0" smtClean="0">
                <a:hlinkClick r:id="rId28"/>
              </a:rPr>
              <a:t>/</a:t>
            </a:r>
            <a:r>
              <a:rPr lang="ru-RU" sz="1200" b="1" dirty="0" smtClean="0"/>
              <a:t> Добыча цветных металлов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29"/>
              </a:rPr>
              <a:t>http://</a:t>
            </a:r>
            <a:r>
              <a:rPr lang="en-US" sz="1200" b="1" dirty="0" smtClean="0">
                <a:hlinkClick r:id="rId29"/>
              </a:rPr>
              <a:t>www.liveinternet.ru/users/adpilot/page914.html</a:t>
            </a:r>
            <a:r>
              <a:rPr lang="ru-RU" sz="1200" b="1" dirty="0" smtClean="0"/>
              <a:t> Производство цветных металлов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30"/>
              </a:rPr>
              <a:t>http://</a:t>
            </a:r>
            <a:r>
              <a:rPr lang="en-US" sz="1200" b="1" dirty="0" smtClean="0">
                <a:hlinkClick r:id="rId30"/>
              </a:rPr>
              <a:t>kombees.ru/images/about3.png</a:t>
            </a:r>
            <a:r>
              <a:rPr lang="ru-RU" sz="1200" b="1" dirty="0" smtClean="0"/>
              <a:t> Мед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31"/>
              </a:rPr>
              <a:t>http://4.bp.blogspot.com/-</a:t>
            </a:r>
            <a:r>
              <a:rPr lang="en-US" sz="1200" b="1" dirty="0" smtClean="0">
                <a:hlinkClick r:id="rId31"/>
              </a:rPr>
              <a:t>UujDqE9xCzQ/T84M6DLaTGI/AAB0.jpg</a:t>
            </a:r>
            <a:r>
              <a:rPr lang="ru-RU" sz="1200" b="1" dirty="0" smtClean="0"/>
              <a:t> Пасека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32"/>
              </a:rPr>
              <a:t>http://</a:t>
            </a:r>
            <a:r>
              <a:rPr lang="en-US" sz="1200" b="1" dirty="0" smtClean="0">
                <a:hlinkClick r:id="rId32"/>
              </a:rPr>
              <a:t>altaipant.ru/files/images/all_products_2.jpg</a:t>
            </a:r>
            <a:r>
              <a:rPr lang="ru-RU" sz="1200" b="1" dirty="0" smtClean="0"/>
              <a:t>  Препараты 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33"/>
              </a:rPr>
              <a:t>http://</a:t>
            </a:r>
            <a:r>
              <a:rPr lang="en-US" sz="1200" b="1" dirty="0" smtClean="0">
                <a:hlinkClick r:id="rId33"/>
              </a:rPr>
              <a:t>0j.totalcdn.kz/cache/images/w630/h380/20140812_15_33_42466.jpg</a:t>
            </a:r>
            <a:r>
              <a:rPr lang="ru-RU" sz="1200" b="1" dirty="0" smtClean="0"/>
              <a:t> Мараловодство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34"/>
              </a:rPr>
              <a:t>http://</a:t>
            </a:r>
            <a:r>
              <a:rPr lang="en-US" sz="1200" b="1" dirty="0" smtClean="0">
                <a:hlinkClick r:id="rId34"/>
              </a:rPr>
              <a:t>ovoshhi.yomu.ru/Beekeeping/Medonosnye/1.jpg</a:t>
            </a:r>
            <a:r>
              <a:rPr lang="ru-RU" sz="1200" b="1" dirty="0" smtClean="0"/>
              <a:t> Гречиха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35"/>
              </a:rPr>
              <a:t>http://</a:t>
            </a:r>
            <a:r>
              <a:rPr lang="en-US" sz="1200" b="1" dirty="0" smtClean="0">
                <a:hlinkClick r:id="rId35"/>
              </a:rPr>
              <a:t>suzuki-club.kz/forum/showthread.php?t=1455</a:t>
            </a:r>
            <a:r>
              <a:rPr lang="ru-RU" sz="1200" b="1" dirty="0"/>
              <a:t> </a:t>
            </a:r>
            <a:r>
              <a:rPr lang="ru-RU" sz="1200" b="1" dirty="0" smtClean="0"/>
              <a:t>Подсолнечник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36"/>
              </a:rPr>
              <a:t>http://</a:t>
            </a:r>
            <a:r>
              <a:rPr lang="en-US" sz="1200" b="1" dirty="0" smtClean="0">
                <a:hlinkClick r:id="rId36"/>
              </a:rPr>
              <a:t>cdn.stpulscen.ru/system/images/product/035/462/558_medium.jpg</a:t>
            </a:r>
            <a:r>
              <a:rPr lang="ru-RU" sz="1200" b="1" dirty="0" smtClean="0"/>
              <a:t>  Подсолнечник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37"/>
              </a:rPr>
              <a:t>http://</a:t>
            </a:r>
            <a:r>
              <a:rPr lang="en-US" sz="1200" b="1" dirty="0" smtClean="0">
                <a:hlinkClick r:id="rId37"/>
              </a:rPr>
              <a:t>isostan.com/img/o900/000000133.jpg</a:t>
            </a:r>
            <a:r>
              <a:rPr lang="ru-RU" sz="1200" b="1" dirty="0" smtClean="0"/>
              <a:t> Алтай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200" b="1" dirty="0">
                <a:hlinkClick r:id="rId38"/>
              </a:rPr>
              <a:t>http://</a:t>
            </a:r>
            <a:r>
              <a:rPr lang="en-US" sz="1200" b="1" dirty="0" smtClean="0">
                <a:hlinkClick r:id="rId38"/>
              </a:rPr>
              <a:t>akimsemey.gov.kz/media/img/journal/4e3797e5d3308.jpg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Жайсан</a:t>
            </a:r>
            <a:endParaRPr lang="ru-RU" sz="1200" b="1" dirty="0" smtClean="0"/>
          </a:p>
          <a:p>
            <a:pPr marL="177800" lvl="0" indent="-177800"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177800" lvl="0" indent="-177800"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0" lvl="0" indent="0">
              <a:buNone/>
            </a:pP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7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7 из 277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4" y="1052736"/>
            <a:ext cx="8277220" cy="4112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</a:t>
            </a:r>
            <a:endParaRPr lang="ru-RU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854" y="5373216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какими областями Казахстана  и странами граничит Восточный Казахстан?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5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328592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16824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Восточный Казахстан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01782"/>
              </p:ext>
            </p:extLst>
          </p:nvPr>
        </p:nvGraphicFramePr>
        <p:xfrm>
          <a:off x="179512" y="1208812"/>
          <a:ext cx="8784976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/>
                <a:gridCol w="5760640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Состав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Восточно-Казахстанская область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Территория 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283,2 тыс. км</a:t>
                      </a:r>
                      <a:r>
                        <a:rPr lang="ru-RU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84898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Население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1 394 тыс. человек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84898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Плотность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4,9 человек на 1 км²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4898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урбанизации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городов и 3 поселка городского типа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59%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84898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Отрасли специализации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Цветная металлургия и гидроэнергетика</a:t>
                      </a:r>
                      <a:endParaRPr lang="ru-RU" sz="3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03848" y="1205012"/>
            <a:ext cx="5760640" cy="10718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275997"/>
            <a:ext cx="5760640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850799"/>
            <a:ext cx="5760640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3401354"/>
            <a:ext cx="5760640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8771" y="4005238"/>
            <a:ext cx="5775717" cy="10799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8771" y="5085184"/>
            <a:ext cx="5760640" cy="10801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6886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Развитое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земледелие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животноводство с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отраслями по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переработке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сырья.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экономического района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приходится: </a:t>
            </a:r>
          </a:p>
          <a:p>
            <a:pPr marL="812800" indent="-279400"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 - самый маленький ЭР Казахстана</a:t>
            </a:r>
          </a:p>
          <a:p>
            <a:pPr marL="812800" indent="-279400"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8% населения республики</a:t>
            </a:r>
          </a:p>
          <a:p>
            <a:pPr marL="812800" indent="-279400"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6%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промышленной продукции РК</a:t>
            </a:r>
          </a:p>
          <a:p>
            <a:pPr marL="812800" indent="-279400"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сельскохозяй­ственной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16824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Восточный Казахстан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ozavtomske.ru/public/images/img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" y="3828605"/>
            <a:ext cx="4560441" cy="3021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uristu.kz/files/imgforus/vostochniy-kazakhs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292"/>
            <a:ext cx="4420964" cy="280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ltaynews.kz/uploads/posts/2013-04/1366342622_6-k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9"/>
          <a:stretch/>
        </p:blipFill>
        <p:spPr bwMode="auto">
          <a:xfrm>
            <a:off x="4560672" y="4437112"/>
            <a:ext cx="4568966" cy="2413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836712"/>
            <a:ext cx="4536504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Западная часть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мелкосопочная  и равнинная </a:t>
            </a:r>
            <a:r>
              <a:rPr lang="ru-RU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осточная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горная (Алтай и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Тарбагатай)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16824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 Восточного Казахстана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903649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0932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Главная река области - </a:t>
            </a:r>
            <a:r>
              <a:rPr lang="ru-RU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Ертис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(от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тюрского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«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артыш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 - перевал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переваливать).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Начинаясь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западных отрогах Монгольского Алтая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Китае 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Кара </a:t>
            </a:r>
            <a:r>
              <a:rPr lang="ru-RU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Ертис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спускается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обширную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Жайсанскую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котловину  и разливается, образуя озеро </a:t>
            </a:r>
            <a:r>
              <a:rPr lang="ru-RU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Жайсан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 дальше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воды 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Ертиса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устремляются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север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пересекая территорию района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юго-востока на северо-запад, 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связывает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его различные участки с Северным Казахстаном и нефтегазовыми районами Западной Сибири.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16824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Восточного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250"/>
            <a:ext cx="8928991" cy="678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3568" y="47667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1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2958</Words>
  <Application>Microsoft Office PowerPoint</Application>
  <PresentationFormat>Экран (4:3)</PresentationFormat>
  <Paragraphs>507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Да или нет</vt:lpstr>
      <vt:lpstr>Восточный Казахстан: ЭГХ, промышленность и сельское хозяйство</vt:lpstr>
      <vt:lpstr>Природа Восточного Казахстана</vt:lpstr>
      <vt:lpstr>Природа Восточного Казахстана</vt:lpstr>
      <vt:lpstr>Географическое положение</vt:lpstr>
      <vt:lpstr>Восточный Казахстан</vt:lpstr>
      <vt:lpstr>Восточный Казахстан</vt:lpstr>
      <vt:lpstr>Рельеф Восточного Казахстана</vt:lpstr>
      <vt:lpstr>Природа Восточного Казахстана</vt:lpstr>
      <vt:lpstr>Природа Восточного Казахстана</vt:lpstr>
      <vt:lpstr>Климат Восточного Казахстана</vt:lpstr>
      <vt:lpstr>Презентация PowerPoint</vt:lpstr>
      <vt:lpstr>Население</vt:lpstr>
      <vt:lpstr>Историческая справка</vt:lpstr>
      <vt:lpstr>Задание </vt:lpstr>
      <vt:lpstr>Полезные ископаемые ВК</vt:lpstr>
      <vt:lpstr>Промышленность ВК:  80 промышленных крупных предприятий  (90% продукции региона)</vt:lpstr>
      <vt:lpstr>Цветная металлургия</vt:lpstr>
      <vt:lpstr>Полиметаллическая промышленность</vt:lpstr>
      <vt:lpstr>Дополните схему (стр.9. тетрадь)</vt:lpstr>
      <vt:lpstr>Дополните схему (стр. 9. тетрадь)</vt:lpstr>
      <vt:lpstr>Цветная металлургия</vt:lpstr>
      <vt:lpstr>Энергетическая промышленность</vt:lpstr>
      <vt:lpstr>Машиностроение</vt:lpstr>
      <vt:lpstr>Промышленность стройматериалов</vt:lpstr>
      <vt:lpstr>Презентация PowerPoint</vt:lpstr>
      <vt:lpstr>Транспортный комплекс</vt:lpstr>
      <vt:lpstr>Презентация PowerPoint</vt:lpstr>
      <vt:lpstr>Сельское хозяйство</vt:lpstr>
      <vt:lpstr>Отрасли животноводства</vt:lpstr>
      <vt:lpstr> Растениеводство</vt:lpstr>
      <vt:lpstr>Зерноводство</vt:lpstr>
      <vt:lpstr>Презентация PowerPoint</vt:lpstr>
      <vt:lpstr>ВК – туристический центр </vt:lpstr>
      <vt:lpstr> Экологические проблемы: Усть-Каменогорск, Риддер, Зыряновск </vt:lpstr>
      <vt:lpstr>Терриконы</vt:lpstr>
      <vt:lpstr>Проверка знаний</vt:lpstr>
      <vt:lpstr>Проверка знаний</vt:lpstr>
      <vt:lpstr>Проверка знаний</vt:lpstr>
      <vt:lpstr>Подготовка к ВОУД</vt:lpstr>
      <vt:lpstr>Подготовка к ВОУД</vt:lpstr>
      <vt:lpstr>Подготовка к ВОУД</vt:lpstr>
      <vt:lpstr>Подготовка к ВОУД</vt:lpstr>
      <vt:lpstr>На дом:</vt:lpstr>
      <vt:lpstr>Ресурсы:</vt:lpstr>
    </vt:vector>
  </TitlesOfParts>
  <Manager>АКТАУ</Manager>
  <Company>ЭКЛИЦЕЙ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ЭГХ И ХОЗЯЙСТВО</dc:title>
  <dc:subject>ВОСТОЧНЫЙ КАЗАХСТАН</dc:subject>
  <dc:creator>РЯБОВА Л.Н.</dc:creator>
  <cp:keywords>НИКИТА</cp:keywords>
  <cp:lastModifiedBy>Dell</cp:lastModifiedBy>
  <cp:revision>150</cp:revision>
  <dcterms:created xsi:type="dcterms:W3CDTF">2015-01-01T18:06:25Z</dcterms:created>
  <dcterms:modified xsi:type="dcterms:W3CDTF">2016-02-23T11:17:53Z</dcterms:modified>
  <cp:category>ЭКОНОМИЧЕСКИЕ РАЙОНЫ</cp:category>
</cp:coreProperties>
</file>