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2" r:id="rId4"/>
    <p:sldId id="259" r:id="rId5"/>
    <p:sldId id="260" r:id="rId6"/>
    <p:sldId id="261" r:id="rId7"/>
    <p:sldId id="258" r:id="rId8"/>
    <p:sldId id="266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CC66"/>
    <a:srgbClr val="FF99CC"/>
    <a:srgbClr val="FF9966"/>
    <a:srgbClr val="FF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 autoAdjust="0"/>
    <p:restoredTop sz="94676" autoAdjust="0"/>
  </p:normalViewPr>
  <p:slideViewPr>
    <p:cSldViewPr>
      <p:cViewPr varScale="1">
        <p:scale>
          <a:sx n="75" d="100"/>
          <a:sy n="75" d="100"/>
        </p:scale>
        <p:origin x="-101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9E251-4541-4305-9AC7-3F64ED07EC21}" type="datetimeFigureOut">
              <a:rPr lang="ru-RU"/>
              <a:pPr>
                <a:defRPr/>
              </a:pPr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AECB4-0351-4A45-BD71-E41384AB14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7A111-C257-45EB-A60A-1BE27B049FAE}" type="datetimeFigureOut">
              <a:rPr lang="ru-RU"/>
              <a:pPr>
                <a:defRPr/>
              </a:pPr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FB4F46-B096-4A6A-BAD8-B26F268CA5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F6009-9B5E-4E66-8FC8-7211FFD8A06B}" type="datetimeFigureOut">
              <a:rPr lang="ru-RU"/>
              <a:pPr>
                <a:defRPr/>
              </a:pPr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E6225-BC27-48AE-B0A4-97AE9197D0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EEE24-A00B-4BE0-B931-D9EFF1797C13}" type="datetimeFigureOut">
              <a:rPr lang="ru-RU"/>
              <a:pPr>
                <a:defRPr/>
              </a:pPr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FB355-27BB-4DE5-801F-6E2469E966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950D3-8F47-4108-9728-69A85D63ECBC}" type="datetimeFigureOut">
              <a:rPr lang="ru-RU"/>
              <a:pPr>
                <a:defRPr/>
              </a:pPr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74251-09BF-477B-B013-69F8295C89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BCCD4-E3D4-4C98-910C-9DE1CAD5926D}" type="datetimeFigureOut">
              <a:rPr lang="ru-RU"/>
              <a:pPr>
                <a:defRPr/>
              </a:pPr>
              <a:t>23.02.2016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8DF8D-57DE-4161-9FBB-45F7C01502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6EA57-FE45-4714-880E-978D7A4A0351}" type="datetimeFigureOut">
              <a:rPr lang="ru-RU"/>
              <a:pPr>
                <a:defRPr/>
              </a:pPr>
              <a:t>23.02.2016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4BFC2-44CD-4B9D-B05D-600D1AFDDC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05F84-9744-4A2B-9919-65B9E33CB464}" type="datetimeFigureOut">
              <a:rPr lang="ru-RU"/>
              <a:pPr>
                <a:defRPr/>
              </a:pPr>
              <a:t>23.02.2016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2E365-D744-4280-AD13-94B62A7E75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CF8EF-CF4F-47CA-88AD-C97C29D8B11E}" type="datetimeFigureOut">
              <a:rPr lang="ru-RU"/>
              <a:pPr>
                <a:defRPr/>
              </a:pPr>
              <a:t>23.02.2016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FAF7AC-9F18-434D-A41B-879341DB4D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8AD2C-33B8-414D-AD84-97CD1E408BF7}" type="datetimeFigureOut">
              <a:rPr lang="ru-RU"/>
              <a:pPr>
                <a:defRPr/>
              </a:pPr>
              <a:t>23.02.2016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EEEBB-FF03-4FF9-B037-ADAC85D789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9AA4D-2AE2-447D-BF6D-540E5DDE254F}" type="datetimeFigureOut">
              <a:rPr lang="ru-RU"/>
              <a:pPr>
                <a:defRPr/>
              </a:pPr>
              <a:t>23.02.2016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AD8F6-2769-434A-8E18-F0C35C469C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C516415-FC10-438F-B754-F1F27311FD0E}" type="datetimeFigureOut">
              <a:rPr lang="ru-RU"/>
              <a:pPr>
                <a:defRPr/>
              </a:pPr>
              <a:t>23.02.2016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BC3BE97-1BCE-497F-BE08-17EAA15946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Box 8"/>
          <p:cNvSpPr txBox="1">
            <a:spLocks noChangeArrowheads="1"/>
          </p:cNvSpPr>
          <p:nvPr/>
        </p:nvSpPr>
        <p:spPr bwMode="auto">
          <a:xfrm>
            <a:off x="3857625" y="785813"/>
            <a:ext cx="30114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solidFill>
                  <a:srgbClr val="00B050"/>
                </a:solidFill>
                <a:latin typeface="Arial Black" pitchFamily="34" charset="0"/>
              </a:rPr>
              <a:t>Успех </a:t>
            </a:r>
          </a:p>
        </p:txBody>
      </p:sp>
      <p:sp>
        <p:nvSpPr>
          <p:cNvPr id="13314" name="TextBox 9"/>
          <p:cNvSpPr txBox="1">
            <a:spLocks noChangeArrowheads="1"/>
          </p:cNvSpPr>
          <p:nvPr/>
        </p:nvSpPr>
        <p:spPr bwMode="auto">
          <a:xfrm>
            <a:off x="3214688" y="2928938"/>
            <a:ext cx="53832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solidFill>
                  <a:srgbClr val="FF9933"/>
                </a:solidFill>
                <a:latin typeface="Arial Black" pitchFamily="34" charset="0"/>
              </a:rPr>
              <a:t>Активность</a:t>
            </a:r>
            <a:r>
              <a:rPr lang="ru-RU" sz="6000">
                <a:solidFill>
                  <a:srgbClr val="FF9966"/>
                </a:solidFill>
                <a:latin typeface="Arial Black" pitchFamily="34" charset="0"/>
              </a:rPr>
              <a:t> </a:t>
            </a:r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3786188" y="4572000"/>
            <a:ext cx="4030662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5400" dirty="0">
                <a:ln w="6350">
                  <a:solidFill>
                    <a:schemeClr val="tx1"/>
                  </a:solidFill>
                </a:ln>
                <a:solidFill>
                  <a:srgbClr val="FF99CC"/>
                </a:solidFill>
                <a:latin typeface="Arial Black" pitchFamily="34" charset="0"/>
              </a:rPr>
              <a:t>Желание </a:t>
            </a:r>
          </a:p>
          <a:p>
            <a:pPr>
              <a:defRPr/>
            </a:pPr>
            <a:r>
              <a:rPr lang="ru-RU" sz="5400" dirty="0">
                <a:ln w="6350">
                  <a:solidFill>
                    <a:schemeClr val="tx1"/>
                  </a:solidFill>
                </a:ln>
                <a:solidFill>
                  <a:srgbClr val="FF99CC"/>
                </a:solidFill>
                <a:latin typeface="Arial Black" pitchFamily="34" charset="0"/>
              </a:rPr>
              <a:t>общаться</a:t>
            </a:r>
          </a:p>
        </p:txBody>
      </p:sp>
      <p:pic>
        <p:nvPicPr>
          <p:cNvPr id="13316" name="Рисунок 9" descr="star2000.jpg"/>
          <p:cNvPicPr>
            <a:picLocks noChangeAspect="1"/>
          </p:cNvPicPr>
          <p:nvPr/>
        </p:nvPicPr>
        <p:blipFill>
          <a:blip r:embed="rId2"/>
          <a:srcRect t="6055" r="175" b="23958"/>
          <a:stretch>
            <a:fillRect/>
          </a:stretch>
        </p:blipFill>
        <p:spPr bwMode="auto">
          <a:xfrm>
            <a:off x="928688" y="2428875"/>
            <a:ext cx="2246312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Рисунок 10" descr="ballet.jpg"/>
          <p:cNvPicPr>
            <a:picLocks noChangeAspect="1"/>
          </p:cNvPicPr>
          <p:nvPr/>
        </p:nvPicPr>
        <p:blipFill>
          <a:blip r:embed="rId3"/>
          <a:srcRect l="4031" t="7584" r="1613" b="17223"/>
          <a:stretch>
            <a:fillRect/>
          </a:stretch>
        </p:blipFill>
        <p:spPr bwMode="auto">
          <a:xfrm>
            <a:off x="928688" y="4429125"/>
            <a:ext cx="2214562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1" descr="42338790_1239380508_Br9.jpg"/>
          <p:cNvPicPr>
            <a:picLocks noChangeAspect="1"/>
          </p:cNvPicPr>
          <p:nvPr/>
        </p:nvPicPr>
        <p:blipFill>
          <a:blip r:embed="rId4"/>
          <a:srcRect l="17500" t="11176" r="23750" b="12941"/>
          <a:stretch>
            <a:fillRect/>
          </a:stretch>
        </p:blipFill>
        <p:spPr bwMode="auto">
          <a:xfrm>
            <a:off x="928688" y="428625"/>
            <a:ext cx="2205037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8"/>
          <p:cNvSpPr txBox="1">
            <a:spLocks noChangeArrowheads="1"/>
          </p:cNvSpPr>
          <p:nvPr/>
        </p:nvSpPr>
        <p:spPr bwMode="auto">
          <a:xfrm>
            <a:off x="3857625" y="785813"/>
            <a:ext cx="30114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solidFill>
                  <a:srgbClr val="00B050"/>
                </a:solidFill>
                <a:latin typeface="Arial Black" pitchFamily="34" charset="0"/>
              </a:rPr>
              <a:t>Успех </a:t>
            </a:r>
          </a:p>
        </p:txBody>
      </p:sp>
      <p:sp>
        <p:nvSpPr>
          <p:cNvPr id="14338" name="TextBox 9"/>
          <p:cNvSpPr txBox="1">
            <a:spLocks noChangeArrowheads="1"/>
          </p:cNvSpPr>
          <p:nvPr/>
        </p:nvSpPr>
        <p:spPr bwMode="auto">
          <a:xfrm>
            <a:off x="3214688" y="2928938"/>
            <a:ext cx="53832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>
                <a:solidFill>
                  <a:srgbClr val="FF9933"/>
                </a:solidFill>
                <a:latin typeface="Arial Black" pitchFamily="34" charset="0"/>
              </a:rPr>
              <a:t>Активность</a:t>
            </a:r>
            <a:r>
              <a:rPr lang="ru-RU" sz="6000">
                <a:solidFill>
                  <a:srgbClr val="FF9966"/>
                </a:solidFill>
                <a:latin typeface="Arial Black" pitchFamily="34" charset="0"/>
              </a:rPr>
              <a:t> </a:t>
            </a:r>
          </a:p>
        </p:txBody>
      </p:sp>
      <p:sp>
        <p:nvSpPr>
          <p:cNvPr id="13318" name="TextBox 10"/>
          <p:cNvSpPr txBox="1">
            <a:spLocks noChangeArrowheads="1"/>
          </p:cNvSpPr>
          <p:nvPr/>
        </p:nvSpPr>
        <p:spPr bwMode="auto">
          <a:xfrm>
            <a:off x="3786188" y="4572000"/>
            <a:ext cx="4030662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5400" dirty="0">
                <a:ln w="6350">
                  <a:solidFill>
                    <a:schemeClr val="tx1"/>
                  </a:solidFill>
                </a:ln>
                <a:solidFill>
                  <a:srgbClr val="FF99CC"/>
                </a:solidFill>
                <a:latin typeface="Arial Black" pitchFamily="34" charset="0"/>
              </a:rPr>
              <a:t>Желание </a:t>
            </a:r>
          </a:p>
          <a:p>
            <a:pPr>
              <a:defRPr/>
            </a:pPr>
            <a:r>
              <a:rPr lang="ru-RU" sz="5400" dirty="0">
                <a:ln w="6350">
                  <a:solidFill>
                    <a:schemeClr val="tx1"/>
                  </a:solidFill>
                </a:ln>
                <a:solidFill>
                  <a:srgbClr val="FF99CC"/>
                </a:solidFill>
                <a:latin typeface="Arial Black" pitchFamily="34" charset="0"/>
              </a:rPr>
              <a:t>общаться</a:t>
            </a:r>
          </a:p>
        </p:txBody>
      </p:sp>
      <p:pic>
        <p:nvPicPr>
          <p:cNvPr id="14340" name="Рисунок 7" descr="single-green-leaf-pictures.jpg"/>
          <p:cNvPicPr>
            <a:picLocks noChangeAspect="1"/>
          </p:cNvPicPr>
          <p:nvPr/>
        </p:nvPicPr>
        <p:blipFill>
          <a:blip r:embed="rId2"/>
          <a:srcRect t="4166" r="13281" b="14583"/>
          <a:stretch>
            <a:fillRect/>
          </a:stretch>
        </p:blipFill>
        <p:spPr bwMode="auto">
          <a:xfrm>
            <a:off x="714375" y="500063"/>
            <a:ext cx="2714625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Рисунок 8" descr="wpapers_ru_Макро-лист.jpg"/>
          <p:cNvPicPr>
            <a:picLocks noChangeAspect="1"/>
          </p:cNvPicPr>
          <p:nvPr/>
        </p:nvPicPr>
        <p:blipFill>
          <a:blip r:embed="rId3"/>
          <a:srcRect l="46094" t="26041" r="12500" b="13541"/>
          <a:stretch>
            <a:fillRect/>
          </a:stretch>
        </p:blipFill>
        <p:spPr bwMode="auto">
          <a:xfrm>
            <a:off x="714375" y="2357438"/>
            <a:ext cx="195897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Рисунок 12" descr="look.com.ua-62083.jpg"/>
          <p:cNvPicPr>
            <a:picLocks noChangeAspect="1"/>
          </p:cNvPicPr>
          <p:nvPr/>
        </p:nvPicPr>
        <p:blipFill>
          <a:blip r:embed="rId4"/>
          <a:srcRect l="38574" t="30078" r="28027" b="10156"/>
          <a:stretch>
            <a:fillRect/>
          </a:stretch>
        </p:blipFill>
        <p:spPr bwMode="auto">
          <a:xfrm>
            <a:off x="1714500" y="4357688"/>
            <a:ext cx="185737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85938" y="285750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Б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57438" y="285750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28938" y="285750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К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00438" y="285750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071938" y="285750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643438" y="285750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П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214938" y="285750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О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786438" y="285750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Т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357938" y="285750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929438" y="285750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О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500938" y="285750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Г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214438" y="285750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У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214438" y="928688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В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500938" y="928688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Е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929438" y="928688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Р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357938" y="928688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А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786438" y="928688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В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214938" y="928688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О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643438" y="928688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С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071938" y="928688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И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3500438" y="928688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М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928938" y="928688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Е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2357438" y="928688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Т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785938" y="928688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У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214438" y="1571625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К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7500938" y="1571625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П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929438" y="1571625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Н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6357938" y="1571625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У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5786438" y="1571625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Ш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5214938" y="1571625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Е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4643438" y="1571625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Р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4071938" y="1571625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И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3500438" y="1571625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Г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2928938" y="1571625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Н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2357438" y="1571625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А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1785938" y="1571625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Ж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7500938" y="2214563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С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6929438" y="2214563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Б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6357938" y="2214563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Ы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5786438" y="2214563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Н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5214938" y="2214563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А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4643438" y="2214563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Ц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4067175" y="2205038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К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3500438" y="2214563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Л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2928938" y="2214563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Е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2357438" y="2214563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В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1785938" y="2214563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А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1214438" y="2214563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П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7500938" y="2857500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М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6929438" y="2857500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Ы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6357938" y="2857500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Ч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5786438" y="2857500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В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5214938" y="2857500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У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4643438" y="2857500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Г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4071938" y="2857500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Я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3500438" y="2857500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И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2928938" y="2857500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С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2357438" y="2857500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С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1785938" y="2857500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О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1214438" y="2857500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Р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7500938" y="4143375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Я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6929438" y="4143375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А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6357938" y="4143375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К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5786438" y="4143375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С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5214938" y="4143375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Н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4643438" y="4143375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А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4071938" y="4143375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Х</a:t>
            </a:r>
          </a:p>
        </p:txBody>
      </p:sp>
      <p:sp>
        <p:nvSpPr>
          <p:cNvPr id="71" name="Прямоугольник 70"/>
          <p:cNvSpPr/>
          <p:nvPr/>
        </p:nvSpPr>
        <p:spPr>
          <a:xfrm>
            <a:off x="3500438" y="4143375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А</a:t>
            </a:r>
          </a:p>
        </p:txBody>
      </p:sp>
      <p:sp>
        <p:nvSpPr>
          <p:cNvPr id="72" name="Прямоугольник 71"/>
          <p:cNvSpPr/>
          <p:nvPr/>
        </p:nvSpPr>
        <p:spPr>
          <a:xfrm>
            <a:off x="2928938" y="4143375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Р</a:t>
            </a:r>
          </a:p>
        </p:txBody>
      </p:sp>
      <p:sp>
        <p:nvSpPr>
          <p:cNvPr id="73" name="Прямоугольник 72"/>
          <p:cNvSpPr/>
          <p:nvPr/>
        </p:nvSpPr>
        <p:spPr>
          <a:xfrm>
            <a:off x="2357438" y="4143375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Т</a:t>
            </a:r>
          </a:p>
        </p:txBody>
      </p:sp>
      <p:sp>
        <p:nvSpPr>
          <p:cNvPr id="74" name="Прямоугольник 73"/>
          <p:cNvSpPr/>
          <p:nvPr/>
        </p:nvSpPr>
        <p:spPr>
          <a:xfrm>
            <a:off x="1785938" y="4143375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С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1214438" y="4143375"/>
            <a:ext cx="571500" cy="64293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А</a:t>
            </a:r>
          </a:p>
        </p:txBody>
      </p:sp>
      <p:sp>
        <p:nvSpPr>
          <p:cNvPr id="76" name="Прямоугольник 75"/>
          <p:cNvSpPr/>
          <p:nvPr/>
        </p:nvSpPr>
        <p:spPr>
          <a:xfrm>
            <a:off x="7500938" y="3500438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С</a:t>
            </a:r>
          </a:p>
        </p:txBody>
      </p:sp>
      <p:sp>
        <p:nvSpPr>
          <p:cNvPr id="77" name="Прямоугольник 76"/>
          <p:cNvSpPr/>
          <p:nvPr/>
        </p:nvSpPr>
        <p:spPr>
          <a:xfrm>
            <a:off x="6929438" y="3500438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И</a:t>
            </a:r>
          </a:p>
        </p:txBody>
      </p:sp>
      <p:sp>
        <p:nvSpPr>
          <p:cNvPr id="78" name="Прямоугольник 77"/>
          <p:cNvSpPr/>
          <p:nvPr/>
        </p:nvSpPr>
        <p:spPr>
          <a:xfrm>
            <a:off x="6357938" y="3500438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К</a:t>
            </a:r>
          </a:p>
        </p:txBody>
      </p:sp>
      <p:sp>
        <p:nvSpPr>
          <p:cNvPr id="79" name="Прямоугольник 78"/>
          <p:cNvSpPr/>
          <p:nvPr/>
        </p:nvSpPr>
        <p:spPr>
          <a:xfrm>
            <a:off x="5786438" y="3500438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А</a:t>
            </a:r>
          </a:p>
        </p:txBody>
      </p:sp>
      <p:sp>
        <p:nvSpPr>
          <p:cNvPr id="80" name="Прямоугольник 79"/>
          <p:cNvSpPr/>
          <p:nvPr/>
        </p:nvSpPr>
        <p:spPr>
          <a:xfrm>
            <a:off x="5214938" y="3500438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Г</a:t>
            </a:r>
          </a:p>
        </p:txBody>
      </p:sp>
      <p:sp>
        <p:nvSpPr>
          <p:cNvPr id="81" name="Прямоугольник 80"/>
          <p:cNvSpPr/>
          <p:nvPr/>
        </p:nvSpPr>
        <p:spPr>
          <a:xfrm>
            <a:off x="4643438" y="3500438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В</a:t>
            </a:r>
          </a:p>
        </p:txBody>
      </p:sp>
      <p:sp>
        <p:nvSpPr>
          <p:cNvPr id="82" name="Прямоугольник 81"/>
          <p:cNvSpPr/>
          <p:nvPr/>
        </p:nvSpPr>
        <p:spPr>
          <a:xfrm>
            <a:off x="4071938" y="3500438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О</a:t>
            </a:r>
          </a:p>
        </p:txBody>
      </p:sp>
      <p:sp>
        <p:nvSpPr>
          <p:cNvPr id="83" name="Прямоугольник 82"/>
          <p:cNvSpPr/>
          <p:nvPr/>
        </p:nvSpPr>
        <p:spPr>
          <a:xfrm>
            <a:off x="3500438" y="3500438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Т</a:t>
            </a:r>
          </a:p>
        </p:txBody>
      </p:sp>
      <p:sp>
        <p:nvSpPr>
          <p:cNvPr id="84" name="Прямоугольник 83"/>
          <p:cNvSpPr/>
          <p:nvPr/>
        </p:nvSpPr>
        <p:spPr>
          <a:xfrm>
            <a:off x="2928938" y="3500438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А</a:t>
            </a:r>
          </a:p>
        </p:txBody>
      </p:sp>
      <p:sp>
        <p:nvSpPr>
          <p:cNvPr id="85" name="Прямоугольник 84"/>
          <p:cNvSpPr/>
          <p:nvPr/>
        </p:nvSpPr>
        <p:spPr>
          <a:xfrm>
            <a:off x="2357438" y="3500438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Д</a:t>
            </a:r>
          </a:p>
        </p:txBody>
      </p:sp>
      <p:sp>
        <p:nvSpPr>
          <p:cNvPr id="86" name="Прямоугольник 85"/>
          <p:cNvSpPr/>
          <p:nvPr/>
        </p:nvSpPr>
        <p:spPr>
          <a:xfrm>
            <a:off x="1785938" y="3500438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Ы</a:t>
            </a:r>
          </a:p>
        </p:txBody>
      </p:sp>
      <p:sp>
        <p:nvSpPr>
          <p:cNvPr id="87" name="Прямоугольник 86"/>
          <p:cNvSpPr/>
          <p:nvPr/>
        </p:nvSpPr>
        <p:spPr>
          <a:xfrm>
            <a:off x="1214438" y="3500438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Р</a:t>
            </a:r>
          </a:p>
        </p:txBody>
      </p:sp>
      <p:sp>
        <p:nvSpPr>
          <p:cNvPr id="88" name="Прямоугольник 87"/>
          <p:cNvSpPr/>
          <p:nvPr/>
        </p:nvSpPr>
        <p:spPr>
          <a:xfrm>
            <a:off x="7500938" y="4786313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К</a:t>
            </a:r>
          </a:p>
        </p:txBody>
      </p:sp>
      <p:sp>
        <p:nvSpPr>
          <p:cNvPr id="89" name="Прямоугольник 88"/>
          <p:cNvSpPr/>
          <p:nvPr/>
        </p:nvSpPr>
        <p:spPr>
          <a:xfrm>
            <a:off x="6929438" y="4786313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О</a:t>
            </a:r>
          </a:p>
        </p:txBody>
      </p:sp>
      <p:sp>
        <p:nvSpPr>
          <p:cNvPr id="90" name="Прямоугольник 89"/>
          <p:cNvSpPr/>
          <p:nvPr/>
        </p:nvSpPr>
        <p:spPr>
          <a:xfrm>
            <a:off x="6357938" y="4786313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С</a:t>
            </a:r>
          </a:p>
        </p:txBody>
      </p:sp>
      <p:sp>
        <p:nvSpPr>
          <p:cNvPr id="91" name="Прямоугольник 90"/>
          <p:cNvSpPr/>
          <p:nvPr/>
        </p:nvSpPr>
        <p:spPr>
          <a:xfrm>
            <a:off x="5786438" y="4786313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Т</a:t>
            </a:r>
          </a:p>
        </p:txBody>
      </p:sp>
      <p:sp>
        <p:nvSpPr>
          <p:cNvPr id="92" name="Прямоугольник 91"/>
          <p:cNvSpPr/>
          <p:nvPr/>
        </p:nvSpPr>
        <p:spPr>
          <a:xfrm>
            <a:off x="5214938" y="4786313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Ы</a:t>
            </a:r>
          </a:p>
        </p:txBody>
      </p:sp>
      <p:sp>
        <p:nvSpPr>
          <p:cNvPr id="93" name="Прямоугольник 92"/>
          <p:cNvSpPr/>
          <p:nvPr/>
        </p:nvSpPr>
        <p:spPr>
          <a:xfrm>
            <a:off x="4643438" y="4786313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У</a:t>
            </a:r>
          </a:p>
        </p:txBody>
      </p:sp>
      <p:sp>
        <p:nvSpPr>
          <p:cNvPr id="94" name="Прямоугольник 93"/>
          <p:cNvSpPr/>
          <p:nvPr/>
        </p:nvSpPr>
        <p:spPr>
          <a:xfrm>
            <a:off x="4071938" y="4786313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З</a:t>
            </a:r>
          </a:p>
        </p:txBody>
      </p:sp>
      <p:sp>
        <p:nvSpPr>
          <p:cNvPr id="95" name="Прямоугольник 94"/>
          <p:cNvSpPr/>
          <p:nvPr/>
        </p:nvSpPr>
        <p:spPr>
          <a:xfrm>
            <a:off x="3500438" y="4786313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Щ</a:t>
            </a:r>
          </a:p>
        </p:txBody>
      </p:sp>
      <p:sp>
        <p:nvSpPr>
          <p:cNvPr id="96" name="Прямоугольник 95"/>
          <p:cNvSpPr/>
          <p:nvPr/>
        </p:nvSpPr>
        <p:spPr>
          <a:xfrm>
            <a:off x="2928938" y="4786313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Ы</a:t>
            </a:r>
          </a:p>
        </p:txBody>
      </p:sp>
      <p:sp>
        <p:nvSpPr>
          <p:cNvPr id="97" name="Прямоугольник 96"/>
          <p:cNvSpPr/>
          <p:nvPr/>
        </p:nvSpPr>
        <p:spPr>
          <a:xfrm>
            <a:off x="2357438" y="4786313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У</a:t>
            </a:r>
          </a:p>
        </p:txBody>
      </p:sp>
      <p:sp>
        <p:nvSpPr>
          <p:cNvPr id="98" name="Прямоугольник 97"/>
          <p:cNvSpPr/>
          <p:nvPr/>
        </p:nvSpPr>
        <p:spPr>
          <a:xfrm>
            <a:off x="1785938" y="4786313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Н</a:t>
            </a:r>
          </a:p>
        </p:txBody>
      </p:sp>
      <p:sp>
        <p:nvSpPr>
          <p:cNvPr id="99" name="Прямоугольник 98"/>
          <p:cNvSpPr/>
          <p:nvPr/>
        </p:nvSpPr>
        <p:spPr>
          <a:xfrm>
            <a:off x="1214438" y="4786313"/>
            <a:ext cx="571500" cy="6429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Arial Black" pitchFamily="34" charset="0"/>
              </a:rPr>
              <a:t>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4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6" dur="500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500" fill="hold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4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8" dur="5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0" dur="5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2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4" dur="500" fill="hold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6" dur="500" fill="hold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8" dur="5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0" dur="5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0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2" dur="5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0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4" dur="5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0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6" dur="5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0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8" dur="5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0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0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6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8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0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2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4" dur="500" fill="hold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8" dur="500" fill="hold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143108" y="1357298"/>
            <a:ext cx="4572032" cy="3929090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КЕНЕСАРЫ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КАСЫМОВ</a:t>
            </a:r>
          </a:p>
        </p:txBody>
      </p:sp>
      <p:cxnSp>
        <p:nvCxnSpPr>
          <p:cNvPr id="6" name="Прямая со стрелкой 5"/>
          <p:cNvCxnSpPr>
            <a:stCxn id="2" idx="4"/>
          </p:cNvCxnSpPr>
          <p:nvPr/>
        </p:nvCxnSpPr>
        <p:spPr>
          <a:xfrm rot="5400000">
            <a:off x="3856832" y="5858669"/>
            <a:ext cx="1143000" cy="1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2" idx="2"/>
          </p:cNvCxnSpPr>
          <p:nvPr/>
        </p:nvCxnSpPr>
        <p:spPr>
          <a:xfrm rot="10800000" flipV="1">
            <a:off x="785813" y="3321050"/>
            <a:ext cx="1357312" cy="365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2" idx="1"/>
          </p:cNvCxnSpPr>
          <p:nvPr/>
        </p:nvCxnSpPr>
        <p:spPr>
          <a:xfrm rot="16200000" flipV="1">
            <a:off x="1833562" y="952501"/>
            <a:ext cx="860425" cy="10985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2" idx="0"/>
          </p:cNvCxnSpPr>
          <p:nvPr/>
        </p:nvCxnSpPr>
        <p:spPr>
          <a:xfrm rot="5400000" flipH="1" flipV="1">
            <a:off x="3928269" y="856457"/>
            <a:ext cx="1000125" cy="15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2" idx="7"/>
          </p:cNvCxnSpPr>
          <p:nvPr/>
        </p:nvCxnSpPr>
        <p:spPr>
          <a:xfrm rot="5400000" flipH="1" flipV="1">
            <a:off x="6128544" y="845344"/>
            <a:ext cx="1003300" cy="11699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2" idx="6"/>
          </p:cNvCxnSpPr>
          <p:nvPr/>
        </p:nvCxnSpPr>
        <p:spPr>
          <a:xfrm flipV="1">
            <a:off x="6715125" y="3286125"/>
            <a:ext cx="1428750" cy="349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2" idx="5"/>
          </p:cNvCxnSpPr>
          <p:nvPr/>
        </p:nvCxnSpPr>
        <p:spPr>
          <a:xfrm rot="16200000" flipH="1">
            <a:off x="6199981" y="4556919"/>
            <a:ext cx="788988" cy="10985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2" idx="3"/>
          </p:cNvCxnSpPr>
          <p:nvPr/>
        </p:nvCxnSpPr>
        <p:spPr>
          <a:xfrm rot="5400000">
            <a:off x="1869281" y="4628357"/>
            <a:ext cx="860425" cy="10271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642938" y="1785938"/>
            <a:ext cx="8229600" cy="2214562"/>
          </a:xfrm>
        </p:spPr>
        <p:txBody>
          <a:bodyPr/>
          <a:lstStyle/>
          <a:p>
            <a:pPr eaLnBrk="1" hangingPunct="1"/>
            <a:r>
              <a:rPr lang="ru-RU" sz="4800" b="1" i="1" smtClean="0">
                <a:solidFill>
                  <a:srgbClr val="0070C0"/>
                </a:solidFill>
                <a:latin typeface="Arial Narrow" pitchFamily="34" charset="0"/>
              </a:rPr>
              <a:t/>
            </a:r>
            <a:br>
              <a:rPr lang="ru-RU" sz="4800" b="1" i="1" smtClean="0">
                <a:solidFill>
                  <a:srgbClr val="0070C0"/>
                </a:solidFill>
                <a:latin typeface="Arial Narrow" pitchFamily="34" charset="0"/>
              </a:rPr>
            </a:br>
            <a:r>
              <a:rPr lang="ru-RU" sz="4800" b="1" i="1" smtClean="0">
                <a:solidFill>
                  <a:srgbClr val="0070C0"/>
                </a:solidFill>
                <a:latin typeface="Arial Narrow" pitchFamily="34" charset="0"/>
              </a:rPr>
              <a:t>Восстание под предводительством хана Кенесары Касымова</a:t>
            </a:r>
            <a:br>
              <a:rPr lang="ru-RU" sz="4800" b="1" i="1" smtClean="0">
                <a:solidFill>
                  <a:srgbClr val="0070C0"/>
                </a:solidFill>
                <a:latin typeface="Arial Narrow" pitchFamily="34" charset="0"/>
              </a:rPr>
            </a:br>
            <a:r>
              <a:rPr lang="ru-RU" sz="4800" b="1" i="1" smtClean="0">
                <a:solidFill>
                  <a:srgbClr val="0070C0"/>
                </a:solidFill>
                <a:latin typeface="Arial Narrow" pitchFamily="34" charset="0"/>
              </a:rPr>
              <a:t>(1837-1847)</a:t>
            </a:r>
            <a:br>
              <a:rPr lang="ru-RU" sz="4800" b="1" i="1" smtClean="0">
                <a:solidFill>
                  <a:srgbClr val="0070C0"/>
                </a:solidFill>
                <a:latin typeface="Arial Narrow" pitchFamily="34" charset="0"/>
              </a:rPr>
            </a:br>
            <a:endParaRPr lang="ru-RU" sz="4800" b="1" i="1" smtClean="0">
              <a:solidFill>
                <a:srgbClr val="0070C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428625" y="2143125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>
                <a:latin typeface="Arial" charset="0"/>
              </a:rPr>
              <a:t> </a:t>
            </a:r>
          </a:p>
        </p:txBody>
      </p:sp>
      <p:sp>
        <p:nvSpPr>
          <p:cNvPr id="18434" name="Rectangle 3"/>
          <p:cNvSpPr>
            <a:spLocks noChangeArrowheads="1"/>
          </p:cNvSpPr>
          <p:nvPr/>
        </p:nvSpPr>
        <p:spPr bwMode="auto">
          <a:xfrm>
            <a:off x="1116013" y="908050"/>
            <a:ext cx="41767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971550" y="981075"/>
            <a:ext cx="6624638" cy="453548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4000">
                <a:solidFill>
                  <a:schemeClr val="tx2"/>
                </a:solidFill>
              </a:rPr>
              <a:t>Проверь себя.</a:t>
            </a:r>
            <a:endParaRPr lang="en-US" sz="4000">
              <a:solidFill>
                <a:schemeClr val="tx2"/>
              </a:solidFill>
            </a:endParaRPr>
          </a:p>
          <a:p>
            <a:r>
              <a:rPr lang="ru-RU" sz="4000">
                <a:solidFill>
                  <a:schemeClr val="tx2"/>
                </a:solidFill>
              </a:rPr>
              <a:t>1.+</a:t>
            </a:r>
          </a:p>
          <a:p>
            <a:r>
              <a:rPr lang="ru-RU" sz="4000">
                <a:solidFill>
                  <a:schemeClr val="tx2"/>
                </a:solidFill>
              </a:rPr>
              <a:t>2.-</a:t>
            </a:r>
          </a:p>
          <a:p>
            <a:r>
              <a:rPr lang="ru-RU" sz="4000">
                <a:solidFill>
                  <a:schemeClr val="tx2"/>
                </a:solidFill>
              </a:rPr>
              <a:t>3.+</a:t>
            </a:r>
          </a:p>
          <a:p>
            <a:r>
              <a:rPr lang="ru-RU" sz="4000">
                <a:solidFill>
                  <a:schemeClr val="tx2"/>
                </a:solidFill>
              </a:rPr>
              <a:t>4.+</a:t>
            </a:r>
          </a:p>
          <a:p>
            <a:r>
              <a:rPr lang="ru-RU" sz="4000">
                <a:solidFill>
                  <a:schemeClr val="tx2"/>
                </a:solidFill>
              </a:rPr>
              <a:t>5.-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85813" y="571500"/>
          <a:ext cx="7929562" cy="56435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0802"/>
                <a:gridCol w="660802"/>
                <a:gridCol w="660802"/>
                <a:gridCol w="660802"/>
                <a:gridCol w="660802"/>
                <a:gridCol w="660802"/>
                <a:gridCol w="660802"/>
                <a:gridCol w="660802"/>
                <a:gridCol w="660802"/>
                <a:gridCol w="660802"/>
                <a:gridCol w="660802"/>
                <a:gridCol w="660802"/>
              </a:tblGrid>
              <a:tr h="70666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У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Б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О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К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Е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Й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П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О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Т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А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О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Н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70666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В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У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Т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Е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М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И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С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О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В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А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Р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Е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69698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К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Ж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А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Н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Г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И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Р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Е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Н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О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Щ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К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70666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П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А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В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Е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Л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П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И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В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Е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У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П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Ю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70666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Р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О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С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С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И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Я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К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Е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Н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Г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Ш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Щ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70666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Р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Ы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Д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А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Т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О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В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У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К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Н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Д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А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70666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А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С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Т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Р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А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Х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А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Н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С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К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А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Я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70666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В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У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А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Ы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О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Л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Ю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А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П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Е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А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Р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428625"/>
            <a:ext cx="8229600" cy="1082675"/>
          </a:xfrm>
          <a:solidFill>
            <a:srgbClr val="FFFF00"/>
          </a:solidFill>
        </p:spPr>
        <p:txBody>
          <a:bodyPr/>
          <a:lstStyle/>
          <a:p>
            <a:r>
              <a:rPr lang="ru-RU" b="1" smtClean="0">
                <a:solidFill>
                  <a:schemeClr val="accent2"/>
                </a:solidFill>
              </a:rPr>
              <a:t> «Одним словом»</a:t>
            </a:r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71688" y="1285875"/>
            <a:ext cx="5429250" cy="479901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400" b="1" smtClean="0"/>
              <a:t>		</a:t>
            </a:r>
            <a:endParaRPr lang="ru-RU" sz="2800" b="1" smtClean="0"/>
          </a:p>
          <a:p>
            <a:pPr>
              <a:lnSpc>
                <a:spcPct val="80000"/>
              </a:lnSpc>
            </a:pPr>
            <a:r>
              <a:rPr lang="ru-RU" sz="2400" b="1" smtClean="0">
                <a:latin typeface="Arial Black" pitchFamily="34" charset="0"/>
              </a:rPr>
              <a:t>Раздражение</a:t>
            </a:r>
          </a:p>
          <a:p>
            <a:pPr>
              <a:lnSpc>
                <a:spcPct val="80000"/>
              </a:lnSpc>
            </a:pPr>
            <a:r>
              <a:rPr lang="ru-RU" sz="2400" b="1" smtClean="0">
                <a:latin typeface="Arial Black" pitchFamily="34" charset="0"/>
              </a:rPr>
              <a:t>Злость</a:t>
            </a:r>
          </a:p>
          <a:p>
            <a:pPr>
              <a:lnSpc>
                <a:spcPct val="80000"/>
              </a:lnSpc>
            </a:pPr>
            <a:r>
              <a:rPr lang="ru-RU" sz="2400" b="1" smtClean="0">
                <a:latin typeface="Arial Black" pitchFamily="34" charset="0"/>
              </a:rPr>
              <a:t>Радость</a:t>
            </a:r>
          </a:p>
          <a:p>
            <a:pPr>
              <a:lnSpc>
                <a:spcPct val="80000"/>
              </a:lnSpc>
            </a:pPr>
            <a:r>
              <a:rPr lang="ru-RU" sz="2400" b="1" smtClean="0">
                <a:latin typeface="Arial Black" pitchFamily="34" charset="0"/>
              </a:rPr>
              <a:t>Равнодушие</a:t>
            </a:r>
          </a:p>
          <a:p>
            <a:pPr>
              <a:lnSpc>
                <a:spcPct val="80000"/>
              </a:lnSpc>
            </a:pPr>
            <a:r>
              <a:rPr lang="ru-RU" sz="2400" b="1" smtClean="0">
                <a:latin typeface="Arial Black" pitchFamily="34" charset="0"/>
              </a:rPr>
              <a:t>Удовлетворение</a:t>
            </a:r>
          </a:p>
          <a:p>
            <a:pPr>
              <a:lnSpc>
                <a:spcPct val="80000"/>
              </a:lnSpc>
            </a:pPr>
            <a:r>
              <a:rPr lang="ru-RU" sz="2400" b="1" smtClean="0">
                <a:latin typeface="Arial Black" pitchFamily="34" charset="0"/>
              </a:rPr>
              <a:t>Вдохновение</a:t>
            </a:r>
          </a:p>
          <a:p>
            <a:pPr>
              <a:lnSpc>
                <a:spcPct val="80000"/>
              </a:lnSpc>
            </a:pPr>
            <a:r>
              <a:rPr lang="ru-RU" sz="2400" b="1" smtClean="0">
                <a:latin typeface="Arial Black" pitchFamily="34" charset="0"/>
              </a:rPr>
              <a:t>Скука</a:t>
            </a:r>
          </a:p>
          <a:p>
            <a:pPr>
              <a:lnSpc>
                <a:spcPct val="80000"/>
              </a:lnSpc>
            </a:pPr>
            <a:r>
              <a:rPr lang="ru-RU" sz="2400" b="1" smtClean="0">
                <a:latin typeface="Arial Black" pitchFamily="34" charset="0"/>
              </a:rPr>
              <a:t>Тревога</a:t>
            </a:r>
          </a:p>
          <a:p>
            <a:pPr>
              <a:lnSpc>
                <a:spcPct val="80000"/>
              </a:lnSpc>
            </a:pPr>
            <a:r>
              <a:rPr lang="ru-RU" sz="2400" b="1" smtClean="0">
                <a:latin typeface="Arial Black" pitchFamily="34" charset="0"/>
              </a:rPr>
              <a:t>Покой</a:t>
            </a:r>
          </a:p>
          <a:p>
            <a:pPr>
              <a:lnSpc>
                <a:spcPct val="80000"/>
              </a:lnSpc>
            </a:pPr>
            <a:r>
              <a:rPr lang="ru-RU" sz="2400" b="1" smtClean="0">
                <a:latin typeface="Arial Black" pitchFamily="34" charset="0"/>
              </a:rPr>
              <a:t>Уверенность</a:t>
            </a:r>
          </a:p>
          <a:p>
            <a:pPr>
              <a:lnSpc>
                <a:spcPct val="80000"/>
              </a:lnSpc>
            </a:pPr>
            <a:r>
              <a:rPr lang="ru-RU" sz="2400" b="1" smtClean="0">
                <a:latin typeface="Arial Black" pitchFamily="34" charset="0"/>
              </a:rPr>
              <a:t>Неуверенность</a:t>
            </a:r>
          </a:p>
          <a:p>
            <a:pPr>
              <a:lnSpc>
                <a:spcPct val="80000"/>
              </a:lnSpc>
            </a:pPr>
            <a:r>
              <a:rPr lang="ru-RU" sz="2400" b="1" smtClean="0">
                <a:latin typeface="Arial Black" pitchFamily="34" charset="0"/>
              </a:rPr>
              <a:t>Наслаждение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224</Words>
  <PresentationFormat>Экран (4:3)</PresentationFormat>
  <Paragraphs>218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Arial Black</vt:lpstr>
      <vt:lpstr>Arial Narrow</vt:lpstr>
      <vt:lpstr>Тема Office</vt:lpstr>
      <vt:lpstr>Слайд 1</vt:lpstr>
      <vt:lpstr>Слайд 2</vt:lpstr>
      <vt:lpstr>Слайд 3</vt:lpstr>
      <vt:lpstr>Слайд 4</vt:lpstr>
      <vt:lpstr> Восстание под предводительством хана Кенесары Касымова (1837-1847) </vt:lpstr>
      <vt:lpstr> </vt:lpstr>
      <vt:lpstr>Слайд 7</vt:lpstr>
      <vt:lpstr> «Одним словом»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29</cp:revision>
  <dcterms:modified xsi:type="dcterms:W3CDTF">2016-02-23T19:04:51Z</dcterms:modified>
</cp:coreProperties>
</file>