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9" r:id="rId5"/>
    <p:sldId id="260" r:id="rId6"/>
    <p:sldId id="261" r:id="rId7"/>
    <p:sldId id="258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99CC"/>
    <a:srgbClr val="FF99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251-4541-4305-9AC7-3F64ED07EC2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ECB4-0351-4A45-BD71-E41384AB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A111-C257-45EB-A60A-1BE27B049FA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4F46-B096-4A6A-BAD8-B26F268C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009-9B5E-4E66-8FC8-7211FFD8A06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6225-BC27-48AE-B0A4-97AE9197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EE24-A00B-4BE0-B931-D9EFF1797C1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B355-27BB-4DE5-801F-6E2469E96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50D3-8F47-4108-9728-69A85D63ECB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4251-09BF-477B-B013-69F8295C8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CCD4-E3D4-4C98-910C-9DE1CAD5926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DF8D-57DE-4161-9FBB-45F7C015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EA57-FE45-4714-880E-978D7A4A035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BFC2-44CD-4B9D-B05D-600D1AFD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5F84-9744-4A2B-9919-65B9E33CB46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E365-D744-4280-AD13-94B62A7E7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F8EF-CF4F-47CA-88AD-C97C29D8B11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F7AC-9F18-434D-A41B-879341DB4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AD2C-33B8-414D-AD84-97CD1E408BF7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EEBB-FF03-4FF9-B037-ADAC85D7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AA4D-2AE2-447D-BF6D-540E5DDE254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AD8F6-2769-434A-8E18-F0C35C469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16415-FC10-438F-B754-F1F27311FD0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3BE97-1BCE-497F-BE08-17EAA159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/>
          <p:cNvSpPr txBox="1">
            <a:spLocks noChangeArrowheads="1"/>
          </p:cNvSpPr>
          <p:nvPr/>
        </p:nvSpPr>
        <p:spPr bwMode="auto">
          <a:xfrm>
            <a:off x="3857625" y="785813"/>
            <a:ext cx="3011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B050"/>
                </a:solidFill>
                <a:latin typeface="Arial Black" pitchFamily="34" charset="0"/>
              </a:rPr>
              <a:t>Успех </a:t>
            </a:r>
          </a:p>
        </p:txBody>
      </p:sp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3214688" y="2928938"/>
            <a:ext cx="5383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9933"/>
                </a:solidFill>
                <a:latin typeface="Arial Black" pitchFamily="34" charset="0"/>
              </a:rPr>
              <a:t>Активность</a:t>
            </a:r>
            <a:r>
              <a:rPr lang="ru-RU" sz="6000">
                <a:solidFill>
                  <a:srgbClr val="FF99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786188" y="4572000"/>
            <a:ext cx="40306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6350">
                  <a:solidFill>
                    <a:schemeClr val="tx1"/>
                  </a:solidFill>
                </a:ln>
                <a:solidFill>
                  <a:srgbClr val="FF99CC"/>
                </a:solidFill>
                <a:latin typeface="Arial Black" pitchFamily="34" charset="0"/>
              </a:rPr>
              <a:t>Желание </a:t>
            </a:r>
          </a:p>
          <a:p>
            <a:pPr>
              <a:defRPr/>
            </a:pPr>
            <a:r>
              <a:rPr lang="ru-RU" sz="5400" dirty="0">
                <a:ln w="6350">
                  <a:solidFill>
                    <a:schemeClr val="tx1"/>
                  </a:solidFill>
                </a:ln>
                <a:solidFill>
                  <a:srgbClr val="FF99CC"/>
                </a:solidFill>
                <a:latin typeface="Arial Black" pitchFamily="34" charset="0"/>
              </a:rPr>
              <a:t>общаться</a:t>
            </a:r>
          </a:p>
        </p:txBody>
      </p:sp>
      <p:pic>
        <p:nvPicPr>
          <p:cNvPr id="13316" name="Рисунок 9" descr="star2000.jpg"/>
          <p:cNvPicPr>
            <a:picLocks noChangeAspect="1"/>
          </p:cNvPicPr>
          <p:nvPr/>
        </p:nvPicPr>
        <p:blipFill>
          <a:blip r:embed="rId2"/>
          <a:srcRect t="6055" r="175" b="23958"/>
          <a:stretch>
            <a:fillRect/>
          </a:stretch>
        </p:blipFill>
        <p:spPr bwMode="auto">
          <a:xfrm>
            <a:off x="928688" y="2428875"/>
            <a:ext cx="2246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0" descr="ballet.jpg"/>
          <p:cNvPicPr>
            <a:picLocks noChangeAspect="1"/>
          </p:cNvPicPr>
          <p:nvPr/>
        </p:nvPicPr>
        <p:blipFill>
          <a:blip r:embed="rId3"/>
          <a:srcRect l="4031" t="7584" r="1613" b="17223"/>
          <a:stretch>
            <a:fillRect/>
          </a:stretch>
        </p:blipFill>
        <p:spPr bwMode="auto">
          <a:xfrm>
            <a:off x="928688" y="4429125"/>
            <a:ext cx="2214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1" descr="42338790_1239380508_Br9.jpg"/>
          <p:cNvPicPr>
            <a:picLocks noChangeAspect="1"/>
          </p:cNvPicPr>
          <p:nvPr/>
        </p:nvPicPr>
        <p:blipFill>
          <a:blip r:embed="rId4"/>
          <a:srcRect l="17500" t="11176" r="23750" b="12941"/>
          <a:stretch>
            <a:fillRect/>
          </a:stretch>
        </p:blipFill>
        <p:spPr bwMode="auto">
          <a:xfrm>
            <a:off x="928688" y="428625"/>
            <a:ext cx="22050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8"/>
          <p:cNvSpPr txBox="1">
            <a:spLocks noChangeArrowheads="1"/>
          </p:cNvSpPr>
          <p:nvPr/>
        </p:nvSpPr>
        <p:spPr bwMode="auto">
          <a:xfrm>
            <a:off x="3857625" y="785813"/>
            <a:ext cx="3011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B050"/>
                </a:solidFill>
                <a:latin typeface="Arial Black" pitchFamily="34" charset="0"/>
              </a:rPr>
              <a:t>Успех </a:t>
            </a:r>
          </a:p>
        </p:txBody>
      </p:sp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3214688" y="2928938"/>
            <a:ext cx="5383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9933"/>
                </a:solidFill>
                <a:latin typeface="Arial Black" pitchFamily="34" charset="0"/>
              </a:rPr>
              <a:t>Активность</a:t>
            </a:r>
            <a:r>
              <a:rPr lang="ru-RU" sz="6000">
                <a:solidFill>
                  <a:srgbClr val="FF99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786188" y="4572000"/>
            <a:ext cx="40306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6350">
                  <a:solidFill>
                    <a:schemeClr val="tx1"/>
                  </a:solidFill>
                </a:ln>
                <a:solidFill>
                  <a:srgbClr val="FF99CC"/>
                </a:solidFill>
                <a:latin typeface="Arial Black" pitchFamily="34" charset="0"/>
              </a:rPr>
              <a:t>Желание </a:t>
            </a:r>
          </a:p>
          <a:p>
            <a:pPr>
              <a:defRPr/>
            </a:pPr>
            <a:r>
              <a:rPr lang="ru-RU" sz="5400" dirty="0">
                <a:ln w="6350">
                  <a:solidFill>
                    <a:schemeClr val="tx1"/>
                  </a:solidFill>
                </a:ln>
                <a:solidFill>
                  <a:srgbClr val="FF99CC"/>
                </a:solidFill>
                <a:latin typeface="Arial Black" pitchFamily="34" charset="0"/>
              </a:rPr>
              <a:t>общаться</a:t>
            </a:r>
          </a:p>
        </p:txBody>
      </p:sp>
      <p:pic>
        <p:nvPicPr>
          <p:cNvPr id="14340" name="Рисунок 7" descr="single-green-leaf-pictures.jpg"/>
          <p:cNvPicPr>
            <a:picLocks noChangeAspect="1"/>
          </p:cNvPicPr>
          <p:nvPr/>
        </p:nvPicPr>
        <p:blipFill>
          <a:blip r:embed="rId2"/>
          <a:srcRect t="4166" r="13281" b="14583"/>
          <a:stretch>
            <a:fillRect/>
          </a:stretch>
        </p:blipFill>
        <p:spPr bwMode="auto">
          <a:xfrm>
            <a:off x="714375" y="500063"/>
            <a:ext cx="27146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 descr="wpapers_ru_Макро-лист.jpg"/>
          <p:cNvPicPr>
            <a:picLocks noChangeAspect="1"/>
          </p:cNvPicPr>
          <p:nvPr/>
        </p:nvPicPr>
        <p:blipFill>
          <a:blip r:embed="rId3"/>
          <a:srcRect l="46094" t="26041" r="12500" b="13541"/>
          <a:stretch>
            <a:fillRect/>
          </a:stretch>
        </p:blipFill>
        <p:spPr bwMode="auto">
          <a:xfrm>
            <a:off x="714375" y="2357438"/>
            <a:ext cx="1958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2" descr="look.com.ua-62083.jpg"/>
          <p:cNvPicPr>
            <a:picLocks noChangeAspect="1"/>
          </p:cNvPicPr>
          <p:nvPr/>
        </p:nvPicPr>
        <p:blipFill>
          <a:blip r:embed="rId4"/>
          <a:srcRect l="38574" t="30078" r="28027" b="10156"/>
          <a:stretch>
            <a:fillRect/>
          </a:stretch>
        </p:blipFill>
        <p:spPr bwMode="auto">
          <a:xfrm>
            <a:off x="1714500" y="4357688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28575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0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29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4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71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0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28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574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85938" y="92868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14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00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29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57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6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Ш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14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1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00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Г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28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574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85938" y="157162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Ж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009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29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Б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579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86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149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43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Ц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67175" y="22050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00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9289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57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859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14438" y="221456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П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500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29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57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Ч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786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14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643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Г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71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00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28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357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7859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214438" y="2857500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500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929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357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786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214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Н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643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071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Х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500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928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Р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357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7859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214438" y="4143375"/>
            <a:ext cx="571500" cy="642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500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929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357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786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214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Г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071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500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Т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928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357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7859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214438" y="3500438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Р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500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К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929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О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357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С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786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Т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214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Ы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643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071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З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500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Щ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928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Ы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357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У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7859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Н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214438" y="4786313"/>
            <a:ext cx="571500" cy="642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Arial Black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3108" y="1357298"/>
            <a:ext cx="4572032" cy="39290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КЕНЕСАРЫ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КАСЫМОВ</a:t>
            </a:r>
          </a:p>
        </p:txBody>
      </p:sp>
      <p:cxnSp>
        <p:nvCxnSpPr>
          <p:cNvPr id="6" name="Прямая со стрелкой 5"/>
          <p:cNvCxnSpPr>
            <a:stCxn id="2" idx="4"/>
          </p:cNvCxnSpPr>
          <p:nvPr/>
        </p:nvCxnSpPr>
        <p:spPr>
          <a:xfrm rot="5400000">
            <a:off x="3856832" y="5858669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10800000" flipV="1">
            <a:off x="785813" y="3321050"/>
            <a:ext cx="1357312" cy="36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1"/>
          </p:cNvCxnSpPr>
          <p:nvPr/>
        </p:nvCxnSpPr>
        <p:spPr>
          <a:xfrm rot="16200000" flipV="1">
            <a:off x="1833562" y="952501"/>
            <a:ext cx="860425" cy="1098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rot="5400000" flipH="1" flipV="1">
            <a:off x="3928269" y="856457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7"/>
          </p:cNvCxnSpPr>
          <p:nvPr/>
        </p:nvCxnSpPr>
        <p:spPr>
          <a:xfrm rot="5400000" flipH="1" flipV="1">
            <a:off x="6128544" y="845344"/>
            <a:ext cx="1003300" cy="1169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6"/>
          </p:cNvCxnSpPr>
          <p:nvPr/>
        </p:nvCxnSpPr>
        <p:spPr>
          <a:xfrm flipV="1">
            <a:off x="6715125" y="3286125"/>
            <a:ext cx="1428750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5"/>
          </p:cNvCxnSpPr>
          <p:nvPr/>
        </p:nvCxnSpPr>
        <p:spPr>
          <a:xfrm rot="16200000" flipH="1">
            <a:off x="6199981" y="4556919"/>
            <a:ext cx="788988" cy="1098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</p:cNvCxnSpPr>
          <p:nvPr/>
        </p:nvCxnSpPr>
        <p:spPr>
          <a:xfrm rot="5400000">
            <a:off x="1869281" y="4628357"/>
            <a:ext cx="860425" cy="1027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42938" y="1785938"/>
            <a:ext cx="8229600" cy="2214562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  <a:t>Восстание под предводительством хана Кенесары Касымова</a:t>
            </a:r>
            <a:b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  <a:t>(1837-1847)</a:t>
            </a:r>
            <a:br>
              <a:rPr lang="ru-RU" sz="4800" b="1" i="1" smtClean="0">
                <a:solidFill>
                  <a:srgbClr val="0070C0"/>
                </a:solidFill>
                <a:latin typeface="Arial Narrow" pitchFamily="34" charset="0"/>
              </a:rPr>
            </a:br>
            <a:endParaRPr lang="ru-RU" sz="4800" b="1" i="1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21431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116013" y="90805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71550" y="981075"/>
            <a:ext cx="6624638" cy="453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chemeClr val="tx2"/>
                </a:solidFill>
              </a:rPr>
              <a:t>Проверь себя.</a:t>
            </a:r>
            <a:endParaRPr lang="en-US" sz="4000">
              <a:solidFill>
                <a:schemeClr val="tx2"/>
              </a:solidFill>
            </a:endParaRPr>
          </a:p>
          <a:p>
            <a:r>
              <a:rPr lang="ru-RU" sz="4000">
                <a:solidFill>
                  <a:schemeClr val="tx2"/>
                </a:solidFill>
              </a:rPr>
              <a:t>1.+</a:t>
            </a:r>
          </a:p>
          <a:p>
            <a:r>
              <a:rPr lang="ru-RU" sz="4000">
                <a:solidFill>
                  <a:schemeClr val="tx2"/>
                </a:solidFill>
              </a:rPr>
              <a:t>2.-</a:t>
            </a:r>
          </a:p>
          <a:p>
            <a:r>
              <a:rPr lang="ru-RU" sz="4000">
                <a:solidFill>
                  <a:schemeClr val="tx2"/>
                </a:solidFill>
              </a:rPr>
              <a:t>3.+</a:t>
            </a:r>
          </a:p>
          <a:p>
            <a:r>
              <a:rPr lang="ru-RU" sz="4000">
                <a:solidFill>
                  <a:schemeClr val="tx2"/>
                </a:solidFill>
              </a:rPr>
              <a:t>4.+</a:t>
            </a:r>
          </a:p>
          <a:p>
            <a:r>
              <a:rPr lang="ru-RU" sz="4000">
                <a:solidFill>
                  <a:schemeClr val="tx2"/>
                </a:solidFill>
              </a:rPr>
              <a:t>5.-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813" y="571500"/>
          <a:ext cx="7929562" cy="5643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969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Ж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Щ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Ю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Ш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Щ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Х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66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Ю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082675"/>
          </a:xfrm>
          <a:solidFill>
            <a:srgbClr val="FFFF00"/>
          </a:solidFill>
        </p:spPr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 «Одним словом»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285875"/>
            <a:ext cx="5429250" cy="4799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		</a:t>
            </a:r>
            <a:endParaRPr lang="ru-RU" sz="2800" b="1" smtClean="0"/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Раздражение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Злость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Радость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Равнодушие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Удовлетворение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Вдохновение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Скука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Тревога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Покой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Уверенность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Неуверенность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Arial Black" pitchFamily="34" charset="0"/>
              </a:rPr>
              <a:t>Наслаждение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224</Words>
  <PresentationFormat>Экран (4:3)</PresentationFormat>
  <Paragraphs>218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Arial Black</vt:lpstr>
      <vt:lpstr>Arial Narrow</vt:lpstr>
      <vt:lpstr>Тема Office</vt:lpstr>
      <vt:lpstr>Слайд 1</vt:lpstr>
      <vt:lpstr>Слайд 2</vt:lpstr>
      <vt:lpstr>Слайд 3</vt:lpstr>
      <vt:lpstr>Слайд 4</vt:lpstr>
      <vt:lpstr> Восстание под предводительством хана Кенесары Касымова (1837-1847) </vt:lpstr>
      <vt:lpstr> </vt:lpstr>
      <vt:lpstr>Слайд 7</vt:lpstr>
      <vt:lpstr> «Одним словом»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2016-02-23T19:04:51Z</dcterms:modified>
</cp:coreProperties>
</file>