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7" r:id="rId7"/>
    <p:sldId id="268" r:id="rId8"/>
    <p:sldId id="269" r:id="rId9"/>
    <p:sldId id="270" r:id="rId10"/>
    <p:sldId id="274" r:id="rId11"/>
    <p:sldId id="271" r:id="rId12"/>
    <p:sldId id="276" r:id="rId13"/>
    <p:sldId id="272" r:id="rId14"/>
    <p:sldId id="278" r:id="rId15"/>
    <p:sldId id="275" r:id="rId16"/>
    <p:sldId id="277" r:id="rId17"/>
    <p:sldId id="279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5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4E2FC7-74AB-452A-B3C4-DD511D4C5762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596FC7-56B4-4FD5-A2AD-70A16EAF2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ACD43-EBE3-48E6-B6F8-F9771FC5DE5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1DEEB-6269-472E-B9F9-9A2739C1EC6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244F-9E90-4279-B3C1-D670FDF10763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47482-E554-4792-A8D2-17CED5A05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3B03-9862-44D0-A411-60BC5A9CD446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35FB-8E3A-4FDA-94ED-91F4ADBD9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1E74-C6D6-474F-867E-7FCAE3EDDA6F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58B0D-707C-4004-9D7C-E15C0CC87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8B50-1438-4C5C-BFA5-728FF2CF2A60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BD94-4C05-46E8-AF75-448729B4A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8042-888C-462E-A696-FB76BCC724D4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441E-4809-432F-8F4E-8D5B3150A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B5A0A-5E56-494B-8AE8-74350EED61C5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86C24-0BF9-44EA-83EA-0429B52DD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D88A-69BD-4DAE-850D-B648A470A72B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820F-97FE-41F4-8E21-F579FAA84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0B64-7DBF-4FC4-87B7-FA84FF1A0EA2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5CFA-BBC7-474D-9491-7084F4196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D719-2DF7-4416-92B4-A43E7BD580A1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D15B-D4C0-4D43-8767-4CDB48365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B3D8-8BAF-4959-8733-4D9070BB8631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F709-AA3F-4AE7-AF0A-F7B6A289D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208D-1C07-4C1A-82A1-2AB93E1A4555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B679-7FDE-451B-859C-41F705C54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A0E62F-EC9A-476E-BF18-A4112391E3CA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62EE55-FD3B-4B0C-A5AF-84403F99B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2015\Desktop\&#1085;&#1072;%20&#1082;&#1086;&#1085;&#1082;&#1091;&#1088;&#1089;%20&#1079;&#1072;&#1085;&#1103;&#1090;&#1080;&#1077;\&#1060;&#1080;&#1079;&#1084;&#1080;&#1085;&#1091;&#1090;&#1082;&#1072;%20&#1041;&#1072;&#1088;&#1073;&#1072;&#1088;&#1080;&#1082;&#1080;.mp4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2015\Desktop\&#1085;&#1072;%20&#1082;&#1086;&#1085;&#1082;&#1091;&#1088;&#1089;%20&#1079;&#1072;&#1085;&#1103;&#1090;&#1080;&#1077;\4.mp4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2015\Desktop\&#1085;&#1072;%20&#1082;&#1086;&#1085;&#1082;&#1091;&#1088;&#1089;%20&#1079;&#1072;&#1085;&#1103;&#1090;&#1080;&#1077;\5.mp4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2015\Desktop\&#1085;&#1072;%20&#1082;&#1086;&#1085;&#1082;&#1091;&#1088;&#1089;%20&#1079;&#1072;&#1085;&#1103;&#1090;&#1080;&#1077;\6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2015\Desktop\&#1085;&#1072;%20&#1082;&#1086;&#1085;&#1082;&#1091;&#1088;&#1089;%20&#1079;&#1072;&#1085;&#1103;&#1090;&#1080;&#1077;\&#1050;&#1040;&#1056;&#1040;&#1054;&#1050;&#1045;%20&#1076;&#1083;&#1103;%20&#1044;&#1045;&#1058;&#1045;&#1049;%20&#1045;&#1089;&#1083;&#1080;%20&#1044;&#1086;&#1073;&#1088;&#1099;&#1081;%20&#1058;&#1099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76;&#1084;&#1080;&#1085;2015\Desktop\&#1085;&#1072;%20&#1082;&#1086;&#1085;&#1082;&#1091;&#1088;&#1089;%20&#1079;&#1072;&#1085;&#1103;&#1090;&#1080;&#1077;\Pesnya_iz_multfilma_-Alladin_-_Arabskaya_noch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2015\Desktop\&#1085;&#1072;%20&#1082;&#1086;&#1085;&#1082;&#1091;&#1088;&#1089;%20&#1079;&#1072;&#1085;&#1103;&#1090;&#1080;&#1077;\1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2015\Desktop\&#1085;&#1072;%20&#1082;&#1086;&#1085;&#1082;&#1091;&#1088;&#1089;%20&#1079;&#1072;&#1085;&#1103;&#1090;&#1080;&#1077;\2.mp4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2015\Desktop\&#1085;&#1072;%20&#1082;&#1086;&#1085;&#1082;&#1091;&#1088;&#1089;%20&#1079;&#1072;&#1085;&#1103;&#1090;&#1080;&#1077;\3.mp4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2015\Desktop\_900078_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785918" y="428605"/>
            <a:ext cx="6786610" cy="514353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C:\Users\админ2015\Desktop\на конкурс\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2015\Desktop\_900078_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Физминутка Барбари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553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2015\Desktop\_900078_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553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2015\Desktop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3214686"/>
            <a:ext cx="2000264" cy="22860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3214686"/>
            <a:ext cx="2000264" cy="22860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214686"/>
            <a:ext cx="2000264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3214686"/>
            <a:ext cx="2000264" cy="22860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1071546"/>
            <a:ext cx="13596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1071546"/>
            <a:ext cx="146706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1071546"/>
            <a:ext cx="157927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1000108"/>
            <a:ext cx="157447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643438" y="1000108"/>
            <a:ext cx="0" cy="2000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858148" y="428604"/>
            <a:ext cx="357190" cy="7858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2015\Desktop\_900078_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553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2015\Desktop\шг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1845043" cy="1709740"/>
          </a:xfrm>
          <a:prstGeom prst="rect">
            <a:avLst/>
          </a:prstGeom>
          <a:noFill/>
        </p:spPr>
      </p:pic>
      <p:pic>
        <p:nvPicPr>
          <p:cNvPr id="7171" name="Picture 3" descr="C:\Users\админ2015\Desktop\4f6ba61fb120fa2c7ff21c54765a6a9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550168" y="1736585"/>
            <a:ext cx="2409815" cy="1508366"/>
          </a:xfrm>
          <a:prstGeom prst="rect">
            <a:avLst/>
          </a:prstGeom>
          <a:noFill/>
        </p:spPr>
      </p:pic>
      <p:pic>
        <p:nvPicPr>
          <p:cNvPr id="7172" name="Picture 4" descr="C:\Users\админ2015\Desktop\ти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857232"/>
            <a:ext cx="1174762" cy="1174762"/>
          </a:xfrm>
          <a:prstGeom prst="rect">
            <a:avLst/>
          </a:prstGeom>
          <a:noFill/>
        </p:spPr>
      </p:pic>
      <p:pic>
        <p:nvPicPr>
          <p:cNvPr id="7173" name="Picture 5" descr="C:\Users\админ2015\Desktop\ор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071546"/>
            <a:ext cx="1787523" cy="1049331"/>
          </a:xfrm>
          <a:prstGeom prst="rect">
            <a:avLst/>
          </a:prstGeom>
          <a:noFill/>
        </p:spPr>
      </p:pic>
      <p:pic>
        <p:nvPicPr>
          <p:cNvPr id="7174" name="Picture 6" descr="C:\Users\админ2015\Desktop\img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643182"/>
            <a:ext cx="2199796" cy="1419223"/>
          </a:xfrm>
          <a:prstGeom prst="rect">
            <a:avLst/>
          </a:prstGeom>
          <a:noFill/>
        </p:spPr>
      </p:pic>
      <p:pic>
        <p:nvPicPr>
          <p:cNvPr id="7175" name="Picture 7" descr="C:\Users\админ2015\Desktop\о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928934"/>
            <a:ext cx="1976455" cy="1175006"/>
          </a:xfrm>
          <a:prstGeom prst="rect">
            <a:avLst/>
          </a:prstGeom>
          <a:noFill/>
        </p:spPr>
      </p:pic>
      <p:pic>
        <p:nvPicPr>
          <p:cNvPr id="7177" name="Picture 9" descr="C:\Users\админ2015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643446"/>
            <a:ext cx="2381250" cy="1914525"/>
          </a:xfrm>
          <a:prstGeom prst="rect">
            <a:avLst/>
          </a:prstGeom>
          <a:noFill/>
        </p:spPr>
      </p:pic>
      <p:pic>
        <p:nvPicPr>
          <p:cNvPr id="12" name="Picture 9" descr="C:\Users\админ2015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4714884"/>
            <a:ext cx="2381250" cy="1914525"/>
          </a:xfrm>
          <a:prstGeom prst="rect">
            <a:avLst/>
          </a:prstGeom>
          <a:noFill/>
        </p:spPr>
      </p:pic>
      <p:pic>
        <p:nvPicPr>
          <p:cNvPr id="13" name="Picture 9" descr="C:\Users\админ2015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4714884"/>
            <a:ext cx="2381250" cy="1914525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928662" y="5572140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15272" y="5929330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14810" y="5786454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0.10358 C 0.05348 0.12347 0.05417 0.14243 0.05521 0.16185 C 0.05556 0.19167 0.0566 0.22081 0.05712 0.25063 C 0.05816 0.32832 0.05816 0.40647 0.05886 0.48439 C 0.0592 0.50959 0.06094 0.53133 0.06094 0.55676 " pathEditMode="relative" rAng="0" ptsTypes="ffffA">
                                      <p:cBhvr>
                                        <p:cTn id="4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2.31214E-7 C -0.00885 0.02012 -0.01684 0.04209 -0.02447 0.06313 C -0.02743 0.08301 -0.03368 0.10174 -0.0368 0.12162 C -0.04027 0.1429 -0.03628 0.13249 -0.04201 0.15191 C -0.04565 0.1644 -0.0526 0.18937 -0.0526 0.18937 C -0.0552 0.21781 -0.06041 0.24602 -0.06666 0.2733 C -0.06822 0.28024 -0.0684 0.28763 -0.07013 0.29434 C -0.07239 0.30336 -0.07569 0.31029 -0.07708 0.32 C -0.08107 0.34729 -0.08333 0.37781 -0.09114 0.40417 C -0.09461 0.41619 -0.09722 0.41804 -0.09999 0.42983 C -0.10347 0.44463 -0.10624 0.4585 -0.11215 0.47191 C -0.12222 0.4948 -0.13871 0.51191 -0.15086 0.53272 C -0.15295 0.54081 -0.15677 0.54382 -0.15954 0.55145 C -0.16406 0.56324 -0.15798 0.55422 -0.16493 0.56301 C -0.16684 0.57064 -0.16631 0.57804 -0.17187 0.58174 " pathEditMode="relative" ptsTypes="ffffffffffffffA">
                                      <p:cBhvr>
                                        <p:cTn id="5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-0.03075 C 0.05191 -0.02797 0.06007 -0.01109 0.06285 -0.0074 C 0.06545 -0.00393 0.0691 -0.00185 0.07153 0.00185 C 0.08038 0.0148 0.08577 0.03122 0.09254 0.04625 C 0.09532 0.05249 0.1 0.05665 0.10313 0.06266 C 0.1066 0.06937 0.10851 0.07723 0.11198 0.0837 C 0.11563 0.09041 0.12066 0.0955 0.12413 0.10243 C 0.12778 0.1096 0.12952 0.11839 0.13299 0.12578 C 0.16025 0.18451 0.19219 0.23931 0.22066 0.29619 C 0.22379 0.31792 0.22674 0.34243 0.21719 0.36162 C 0.21528 0.36948 0.21736 0.36879 0.21372 0.36879 " pathEditMode="relative" rAng="0" ptsTypes="ffffffffffA">
                                      <p:cBhvr>
                                        <p:cTn id="5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51445E-7 C -0.00122 0.00925 -0.00174 0.01896 -0.00365 0.02797 C -0.00712 0.04393 -0.01216 0.0511 -0.01754 0.06543 C -0.02691 0.0904 -0.03629 0.11537 -0.04566 0.14034 C -0.04966 0.15121 -0.05434 0.16208 -0.05799 0.17295 C -0.06164 0.18428 -0.06164 0.19214 -0.06858 0.20092 C -0.07084 0.20994 -0.07309 0.22312 -0.07553 0.23144 C -0.07674 0.2356 -0.07934 0.23884 -0.08073 0.243 C -0.08577 0.25757 -0.08681 0.26173 -0.08959 0.27352 C -0.09115 0.28809 -0.09393 0.30127 -0.09653 0.31537 C -0.09914 0.34266 -0.09827 0.32786 -0.09827 0.35977 " pathEditMode="relative" ptsTypes="ffffffffffA">
                                      <p:cBhvr>
                                        <p:cTn id="6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5607E-7 C 0.02691 0.00324 0.04931 0.01595 0.07014 0.03977 C 0.07396 0.04416 0.07674 0.04971 0.08056 0.05387 C 0.08542 0.05919 0.09184 0.06197 0.09636 0.06775 C 0.12761 0.10751 0.1573 0.15815 0.17882 0.20809 C 0.18993 0.23376 0.19896 0.26197 0.21042 0.2874 C 0.21216 0.29919 0.21407 0.3089 0.21754 0.32023 C 0.22188 0.3496 0.22032 0.33572 0.22275 0.36208 C 0.22205 0.4296 0.21928 0.49803 0.21928 0.56555 " pathEditMode="relative" ptsTypes="ffffffffA">
                                      <p:cBhvr>
                                        <p:cTn id="6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0.03168 C 0.00451 0.04255 -0.01076 0.04995 -0.02535 0.05966 C -0.04809 0.07492 -0.07135 0.08833 -0.09375 0.10405 C -0.10347 0.11099 -0.11215 0.12047 -0.12187 0.1274 C -0.14913 0.14659 -0.17899 0.16093 -0.20608 0.18105 C -0.21753 0.1896 -0.22812 0.20047 -0.23941 0.20925 C -0.27656 0.23839 -0.31406 0.26729 -0.35156 0.2955 C -0.37865 0.31584 -0.40573 0.33272 -0.43229 0.35399 C -0.4441 0.36347 -0.45746 0.3681 -0.46927 0.37735 C -0.51354 0.41249 -0.54635 0.42983 -0.59722 0.44047 C -0.61649 0.4444 -0.63576 0.45203 -0.65521 0.45203 " pathEditMode="relative" rAng="0" ptsTypes="ffffffffffA">
                                      <p:cBhvr>
                                        <p:cTn id="6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2015\Desktop\Stirka-izdeliy-iz-hlop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2404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53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АРАОКЕ для ДЕТЕЙ Если Добрый Т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53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2015\Desktop\_900078_2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админ2015\Desktop\на конкурс\3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esnya_iz_multfilma_-Alladin_-_Arabskaya_noch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929586" y="5929330"/>
            <a:ext cx="723904" cy="72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30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2015\Desktop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7500990" cy="4268799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2015\Desktop\на конкурс\4687b1908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39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2015\Desktop\_900078_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0213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553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2015\Desktop\_900078_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150" y="0"/>
            <a:ext cx="919615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86182" y="714357"/>
            <a:ext cx="3143272" cy="40719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pic>
        <p:nvPicPr>
          <p:cNvPr id="6" name="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2015\Desktop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099" name="Picture 3" descr="C:\Users\админ2015\Desktop\на конкурс\0_83516_12b8984d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643314"/>
            <a:ext cx="2455079" cy="2643182"/>
          </a:xfrm>
          <a:prstGeom prst="rect">
            <a:avLst/>
          </a:prstGeom>
          <a:noFill/>
        </p:spPr>
      </p:pic>
      <p:pic>
        <p:nvPicPr>
          <p:cNvPr id="7" name="Picture 3" descr="C:\Users\админ2015\Desktop\на конкурс\0_83516_12b8984d_orig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643314"/>
            <a:ext cx="2458795" cy="2647599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1857356" y="714356"/>
            <a:ext cx="785818" cy="1428760"/>
            <a:chOff x="1857356" y="714356"/>
            <a:chExt cx="785818" cy="1428760"/>
          </a:xfrm>
        </p:grpSpPr>
        <p:sp>
          <p:nvSpPr>
            <p:cNvPr id="8" name="Овал 7"/>
            <p:cNvSpPr/>
            <p:nvPr/>
          </p:nvSpPr>
          <p:spPr>
            <a:xfrm>
              <a:off x="1857356" y="714356"/>
              <a:ext cx="785818" cy="142876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928794" y="1000108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89652" y="2071678"/>
            <a:ext cx="825092" cy="1428760"/>
            <a:chOff x="2889652" y="2071678"/>
            <a:chExt cx="825092" cy="1428760"/>
          </a:xfrm>
        </p:grpSpPr>
        <p:sp>
          <p:nvSpPr>
            <p:cNvPr id="15" name="Овал 14"/>
            <p:cNvSpPr/>
            <p:nvPr/>
          </p:nvSpPr>
          <p:spPr>
            <a:xfrm rot="20813149">
              <a:off x="2928926" y="2071678"/>
              <a:ext cx="785818" cy="142876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20530824">
              <a:off x="2889652" y="2285992"/>
              <a:ext cx="8194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Ш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185986" y="1867727"/>
            <a:ext cx="785818" cy="1428760"/>
            <a:chOff x="4185986" y="1867727"/>
            <a:chExt cx="785818" cy="1428760"/>
          </a:xfrm>
        </p:grpSpPr>
        <p:sp>
          <p:nvSpPr>
            <p:cNvPr id="17" name="Овал 16"/>
            <p:cNvSpPr/>
            <p:nvPr/>
          </p:nvSpPr>
          <p:spPr>
            <a:xfrm rot="20617334">
              <a:off x="4185986" y="1867727"/>
              <a:ext cx="785818" cy="142876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0372500">
              <a:off x="4214810" y="2071678"/>
              <a:ext cx="683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643570" y="1785926"/>
            <a:ext cx="785818" cy="1428760"/>
            <a:chOff x="5643570" y="1785926"/>
            <a:chExt cx="785818" cy="1428760"/>
          </a:xfrm>
        </p:grpSpPr>
        <p:sp>
          <p:nvSpPr>
            <p:cNvPr id="19" name="Овал 18"/>
            <p:cNvSpPr/>
            <p:nvPr/>
          </p:nvSpPr>
          <p:spPr>
            <a:xfrm>
              <a:off x="5643570" y="1785926"/>
              <a:ext cx="785818" cy="142876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15008" y="2000240"/>
              <a:ext cx="683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Э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144016" y="304263"/>
            <a:ext cx="785818" cy="1428760"/>
            <a:chOff x="5144016" y="304263"/>
            <a:chExt cx="785818" cy="1428760"/>
          </a:xfrm>
        </p:grpSpPr>
        <p:sp>
          <p:nvSpPr>
            <p:cNvPr id="18" name="Овал 17"/>
            <p:cNvSpPr/>
            <p:nvPr/>
          </p:nvSpPr>
          <p:spPr>
            <a:xfrm rot="2292665">
              <a:off x="5144016" y="304263"/>
              <a:ext cx="785818" cy="142876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 rot="2227195">
              <a:off x="5216028" y="594751"/>
              <a:ext cx="6238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У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357554" y="285728"/>
            <a:ext cx="785818" cy="1428760"/>
            <a:chOff x="3357554" y="285728"/>
            <a:chExt cx="785818" cy="1428760"/>
          </a:xfrm>
        </p:grpSpPr>
        <p:sp>
          <p:nvSpPr>
            <p:cNvPr id="16" name="Овал 15"/>
            <p:cNvSpPr/>
            <p:nvPr/>
          </p:nvSpPr>
          <p:spPr>
            <a:xfrm>
              <a:off x="3357554" y="285728"/>
              <a:ext cx="785818" cy="142876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28992" y="571480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Н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286644" y="785794"/>
            <a:ext cx="785818" cy="1428760"/>
            <a:chOff x="7286644" y="785794"/>
            <a:chExt cx="785818" cy="1428760"/>
          </a:xfrm>
        </p:grpSpPr>
        <p:sp>
          <p:nvSpPr>
            <p:cNvPr id="20" name="Овал 19"/>
            <p:cNvSpPr/>
            <p:nvPr/>
          </p:nvSpPr>
          <p:spPr>
            <a:xfrm rot="20654320">
              <a:off x="7286644" y="785794"/>
              <a:ext cx="785818" cy="142876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20635008">
              <a:off x="7300374" y="1000108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257827" y="5214950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86512" y="5143512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04046E-6 C -0.00122 0.07191 -0.01302 0.17017 0.00347 0.23838 C 0.00833 0.28324 0.00208 0.33503 0.01406 0.3785 C 0.01493 0.39931 0.01753 0.42081 0.01753 0.44162 " pathEditMode="relative" ptsTypes="fff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9653E-6 C 0.00781 0.01573 0.05174 0.05388 0.05608 0.05827 C 0.06476 0.06682 0.075 0.07168 0.0842 0.07931 C 0.09201 0.08578 0.09913 0.09388 0.10694 0.10035 C 0.13819 0.12601 0.17378 0.14336 0.20885 0.15653 C 0.23194 0.16532 0.25434 0.17919 0.27726 0.18914 C 0.28073 0.19075 0.2842 0.19214 0.28767 0.19376 C 0.2934 0.1963 0.30521 0.19838 0.30521 0.19838 C 0.31806 0.20717 0.33351 0.21041 0.34392 0.22428 C 0.34531 0.22983 0.34583 0.23376 0.34913 0.23815 C 0.3533 0.2437 0.35677 0.24509 0.35972 0.25226 " pathEditMode="relative" ptsTypes="ffffffffff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00578E-6 C 0.01805 0.01272 0.0283 0.02844 0.04201 0.04671 C 0.06597 0.07861 0.05538 0.05804 0.08073 0.09596 C 0.08819 0.10705 0.09427 0.11977 0.10173 0.13087 C 0.13437 0.18012 0.16684 0.22867 0.19479 0.28278 C 0.20295 0.2985 0.21284 0.30983 0.21927 0.32717 C 0.2217 0.34335 0.22795 0.35792 0.23159 0.37387 C 0.23264 0.37873 0.23385 0.38335 0.23507 0.38798 C 0.23559 0.39029 0.2368 0.39492 0.2368 0.39492 C 0.23819 0.40879 0.23784 0.40925 0.24028 0.42058 C 0.24132 0.42544 0.24357 0.42983 0.24392 0.43468 C 0.24444 0.44093 0.24392 0.44717 0.24392 0.45341 " pathEditMode="relative" ptsTypes="fffffffffff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6763E-6 C 0.0257 0.01272 0.00278 -0.00115 0.02969 0.02567 C 0.0382 0.03399 0.04792 0.04023 0.05608 0.04902 C 0.08004 0.07469 0.10278 0.10197 0.12622 0.12856 C 0.15782 0.1644 0.18889 0.2007 0.21928 0.23838 C 0.24653 0.27237 0.26615 0.31399 0.29115 0.35052 " pathEditMode="relative" ptsTypes="fffff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62428E-7 C -0.04757 0.02335 -0.08489 0.05249 -0.13159 0.08648 C -0.18073 0.12208 -0.22951 0.16 -0.27725 0.19862 C -0.29913 0.21642 -0.31909 0.23468 -0.34218 0.24994 C -0.34896 0.25919 -0.35746 0.26682 -0.36666 0.27098 C -0.37465 0.28162 -0.37222 0.27653 -0.37552 0.28509 " pathEditMode="relative" ptsTypes="fffff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54913E-6 C -0.0368 0.04971 -0.07656 0.09641 -0.11579 0.14242 C -0.12083 0.1482 -0.12326 0.15722 -0.12795 0.16346 C -0.13211 0.16901 -0.13767 0.17225 -0.14201 0.17757 C -0.15538 0.19421 -0.16649 0.21364 -0.17881 0.23121 C -0.18316 0.23722 -0.18888 0.24115 -0.19288 0.24762 C -0.21111 0.27745 -0.225 0.31421 -0.24375 0.34358 C -0.25572 0.36254 -0.26736 0.37988 -0.28055 0.39722 C -0.2875 0.40647 -0.29166 0.41803 -0.3 0.4252 C -0.30208 0.43398 -0.30659 0.43861 -0.31041 0.44624 C -0.31093 0.44947 -0.31093 0.45294 -0.31215 0.45572 C -0.31458 0.4615 -0.321 0.4719 -0.321 0.4719 C -0.32309 0.48092 -0.32968 0.49757 -0.32968 0.49757 C -0.3302 0.50219 -0.33142 0.50682 -0.33142 0.51167 C -0.33142 0.51491 -0.33194 0.52023 -0.32968 0.52115 C -0.3276 0.52208 -0.32795 0.51583 -0.32621 0.51398 C -0.32413 0.51167 -0.31336 0.50566 -0.31041 0.50473 C -0.30104 0.50173 -0.29184 0.49849 -0.28246 0.49525 C -0.27951 0.49433 -0.27656 0.49387 -0.27361 0.49294 C -0.26996 0.49156 -0.26302 0.48832 -0.26302 0.48832 " pathEditMode="relative" ptsTypes="fffffffffffffffffff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7.68786E-6 C -0.02292 0.04855 -0.04324 0.11005 -0.07032 0.15421 C -0.07431 0.1704 -0.06858 0.15167 -0.079 0.16832 C -0.08924 0.18473 -0.07015 0.16601 -0.08612 0.17988 C -0.09341 0.1963 -0.10313 0.20971 -0.11233 0.22427 C -0.12015 0.23653 -0.12726 0.24971 -0.13525 0.26173 C -0.14098 0.27052 -0.14532 0.28069 -0.15088 0.28971 C -0.15504 0.29618 -0.15487 0.29294 -0.15799 0.3015 C -0.16216 0.31283 -0.16737 0.32439 -0.17379 0.3341 C -0.17779 0.34011 -0.18317 0.34682 -0.18785 0.35283 C -0.19515 0.36208 -0.20053 0.37872 -0.20539 0.39028 C -0.20799 0.39676 -0.21233 0.40393 -0.21233 0.41132 " pathEditMode="relative" ptsTypes="fffffffffff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2015\Desktop\_900078_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553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2015\Desktop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админ2015\Desktop\0_c2b90_45ec0dce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7143800" cy="6858000"/>
          </a:xfrm>
          <a:prstGeom prst="rect">
            <a:avLst/>
          </a:prstGeom>
          <a:noFill/>
        </p:spPr>
      </p:pic>
      <p:pic>
        <p:nvPicPr>
          <p:cNvPr id="5124" name="Picture 4" descr="C:\Users\админ2015\Desktop\110133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71635">
            <a:off x="5000628" y="2357430"/>
            <a:ext cx="1830402" cy="2227104"/>
          </a:xfrm>
          <a:prstGeom prst="rect">
            <a:avLst/>
          </a:prstGeom>
          <a:noFill/>
        </p:spPr>
      </p:pic>
      <p:pic>
        <p:nvPicPr>
          <p:cNvPr id="7" name="Picture 4" descr="C:\Users\админ2015\Desktop\110133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16195">
            <a:off x="5608576" y="29252"/>
            <a:ext cx="1830402" cy="2227104"/>
          </a:xfrm>
          <a:prstGeom prst="rect">
            <a:avLst/>
          </a:prstGeom>
          <a:noFill/>
        </p:spPr>
      </p:pic>
      <p:pic>
        <p:nvPicPr>
          <p:cNvPr id="8" name="Picture 4" descr="C:\Users\админ2015\Desktop\110133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28604"/>
            <a:ext cx="1830402" cy="2227104"/>
          </a:xfrm>
          <a:prstGeom prst="rect">
            <a:avLst/>
          </a:prstGeom>
          <a:noFill/>
        </p:spPr>
      </p:pic>
      <p:pic>
        <p:nvPicPr>
          <p:cNvPr id="9" name="Picture 4" descr="C:\Users\админ2015\Desktop\110133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48020">
            <a:off x="839043" y="939520"/>
            <a:ext cx="1830402" cy="2227104"/>
          </a:xfrm>
          <a:prstGeom prst="rect">
            <a:avLst/>
          </a:prstGeom>
          <a:noFill/>
        </p:spPr>
      </p:pic>
      <p:pic>
        <p:nvPicPr>
          <p:cNvPr id="10" name="Picture 4" descr="C:\Users\админ2015\Desktop\110133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69299">
            <a:off x="2571736" y="2143116"/>
            <a:ext cx="1830402" cy="2227104"/>
          </a:xfrm>
          <a:prstGeom prst="rect">
            <a:avLst/>
          </a:prstGeom>
          <a:noFill/>
        </p:spPr>
      </p:pic>
      <p:pic>
        <p:nvPicPr>
          <p:cNvPr id="11" name="Picture 4" descr="C:\Users\админ2015\Desktop\110133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63860">
            <a:off x="2533787" y="-344714"/>
            <a:ext cx="1830402" cy="22271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14810" y="1500174"/>
            <a:ext cx="1014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45262" y="3357562"/>
            <a:ext cx="1125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1045" y="428604"/>
            <a:ext cx="879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35323" y="3071810"/>
            <a:ext cx="973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1857364"/>
            <a:ext cx="88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33921" y="1071546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лап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2015\Desktop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МУКА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ЛАПША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ЛЕТО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КАША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ЛАПКА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Слайдl 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27</Words>
  <Application>Microsoft Office PowerPoint</Application>
  <PresentationFormat>Экран (4:3)</PresentationFormat>
  <Paragraphs>27</Paragraphs>
  <Slides>17</Slides>
  <Notes>2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Слайдl 1</dc:title>
  <dc:creator>RePack by SPecialiST</dc:creator>
  <cp:lastModifiedBy>админ2015</cp:lastModifiedBy>
  <cp:revision>78</cp:revision>
  <dcterms:created xsi:type="dcterms:W3CDTF">2015-03-28T17:37:59Z</dcterms:created>
  <dcterms:modified xsi:type="dcterms:W3CDTF">2016-02-19T03:47:55Z</dcterms:modified>
</cp:coreProperties>
</file>