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84" r:id="rId3"/>
    <p:sldId id="257" r:id="rId4"/>
    <p:sldId id="258" r:id="rId5"/>
    <p:sldId id="259" r:id="rId6"/>
    <p:sldId id="263" r:id="rId7"/>
    <p:sldId id="268" r:id="rId8"/>
    <p:sldId id="273" r:id="rId9"/>
    <p:sldId id="282" r:id="rId10"/>
    <p:sldId id="281" r:id="rId11"/>
    <p:sldId id="283" r:id="rId12"/>
    <p:sldId id="278" r:id="rId13"/>
    <p:sldId id="279" r:id="rId14"/>
    <p:sldId id="280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383729-38A8-4281-8530-7556B099D1B6}" type="datetimeFigureOut">
              <a:rPr lang="ru-RU" smtClean="0"/>
              <a:t>18.02.2016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0FC3F8-B15A-4642-8033-38C3242A42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565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0FC3F8-B15A-4642-8033-38C3242A4201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155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3011693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64658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61784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80654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8724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73095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72906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7482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74941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38783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31896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57973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78813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62485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22433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00537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6030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187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234679"/>
          </a:xfrm>
        </p:spPr>
        <p:txBody>
          <a:bodyPr/>
          <a:lstStyle/>
          <a:p>
            <a:r>
              <a:rPr lang="ru-RU" i="1" dirty="0" smtClean="0"/>
              <a:t>Познавательные задания по СКО</a:t>
            </a: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108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/>
          <a:lstStyle/>
          <a:p>
            <a:r>
              <a:rPr lang="ru-RU" dirty="0" smtClean="0"/>
              <a:t>Что лишнее?</a:t>
            </a:r>
            <a:endParaRPr lang="ru-RU" dirty="0"/>
          </a:p>
        </p:txBody>
      </p:sp>
      <p:pic>
        <p:nvPicPr>
          <p:cNvPr id="4" name="Содержимое 3" descr="загруженное (1)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71802" y="3429000"/>
            <a:ext cx="3119093" cy="2357454"/>
          </a:xfrm>
        </p:spPr>
      </p:pic>
      <p:pic>
        <p:nvPicPr>
          <p:cNvPr id="5" name="Рисунок 4" descr="botto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4000505"/>
            <a:ext cx="3143241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загруженное (2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3636" y="928670"/>
            <a:ext cx="3286116" cy="2795216"/>
          </a:xfrm>
          <a:prstGeom prst="rect">
            <a:avLst/>
          </a:prstGeom>
        </p:spPr>
      </p:pic>
      <p:pic>
        <p:nvPicPr>
          <p:cNvPr id="7" name="Рисунок 6" descr="загруженное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000108"/>
            <a:ext cx="3286148" cy="3073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rostki-pshenicy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00760" y="3764151"/>
            <a:ext cx="3143240" cy="2893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загруженное (3)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7554" y="1357298"/>
            <a:ext cx="2643206" cy="2034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лишнее?</a:t>
            </a:r>
            <a:endParaRPr lang="ru-RU" dirty="0"/>
          </a:p>
        </p:txBody>
      </p:sp>
      <p:pic>
        <p:nvPicPr>
          <p:cNvPr id="4" name="Picture 7" descr="jung_1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142984"/>
            <a:ext cx="2714644" cy="2896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7" descr="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160938"/>
            <a:ext cx="2786082" cy="2443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 descr="Полевой жаворонок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1357298"/>
            <a:ext cx="2428892" cy="203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0" y="1142984"/>
            <a:ext cx="3294020" cy="2058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Крякв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3357562"/>
            <a:ext cx="3000396" cy="3357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6" descr="Серая ворона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78" y="4160276"/>
            <a:ext cx="2500330" cy="2697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лишнее?</a:t>
            </a:r>
            <a:endParaRPr lang="ru-RU" dirty="0"/>
          </a:p>
        </p:txBody>
      </p:sp>
      <p:pic>
        <p:nvPicPr>
          <p:cNvPr id="1026" name="Picture 2" descr="C:\Users\биология\Desktop\школа ПСШ\от Лады\Картинки_животные\копытные\sp202e1w-TYPE_Ru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86379" y="1071546"/>
            <a:ext cx="3644505" cy="2429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биология\Desktop\школа ПСШ\от Лады\Картинки_животные\копытные\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857628"/>
            <a:ext cx="3333747" cy="2500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биология\Desktop\школа ПСШ\от Лады\Картинки_животные\грызуны\сусли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3714752"/>
            <a:ext cx="3444881" cy="2833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биология\Desktop\школа ПСШ\от Лады\Картинки_животные\грызуны\zaya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000108"/>
            <a:ext cx="3454400" cy="269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7" descr="0607140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3624379"/>
            <a:ext cx="2714644" cy="32336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2" descr="06070701"/>
          <p:cNvPicPr>
            <a:picLocks noChangeAspect="1" noChangeArrowheads="1"/>
          </p:cNvPicPr>
          <p:nvPr/>
        </p:nvPicPr>
        <p:blipFill>
          <a:blip r:embed="rId7"/>
          <a:srcRect t="49985" r="67450"/>
          <a:stretch>
            <a:fillRect/>
          </a:stretch>
        </p:blipFill>
        <p:spPr bwMode="auto">
          <a:xfrm>
            <a:off x="3143240" y="1285860"/>
            <a:ext cx="2571768" cy="2432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лишнее?</a:t>
            </a:r>
            <a:endParaRPr lang="ru-RU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00364" y="4214818"/>
            <a:ext cx="3169448" cy="2643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65" y="4134142"/>
            <a:ext cx="3071835" cy="27238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j0091159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928670"/>
            <a:ext cx="2928958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Одуванчик 12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857232"/>
            <a:ext cx="3000396" cy="3389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Ландыш Кейске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1071546"/>
            <a:ext cx="2928958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5" descr="Цикас поникающий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714752"/>
            <a:ext cx="3095819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42850"/>
          <a:ext cx="8572560" cy="650086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4929222"/>
                <a:gridCol w="1785950"/>
                <a:gridCol w="1857388"/>
              </a:tblGrid>
              <a:tr h="65008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Утверждение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Верно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Неверно</a:t>
                      </a:r>
                      <a:endParaRPr lang="ru-RU" dirty="0"/>
                    </a:p>
                  </a:txBody>
                  <a:tcPr/>
                </a:tc>
              </a:tr>
              <a:tr h="65008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Северо-Казахстанская область была образованна  в 1946 году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5008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Районы</a:t>
                      </a:r>
                      <a:r>
                        <a:rPr lang="ru-RU" sz="1400" baseline="0" dirty="0" smtClean="0"/>
                        <a:t> Северо- Казахстанской области пересекают реки, принадлежащие бассейну Иртыш и Ишим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5008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 количеству населения СКО занимает</a:t>
                      </a:r>
                      <a:r>
                        <a:rPr lang="ru-RU" sz="1400" baseline="0" dirty="0" smtClean="0"/>
                        <a:t> первое место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5008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Площадь Северо- Казахстанской области равна 97993 км2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5008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</a:t>
                      </a:r>
                      <a:r>
                        <a:rPr lang="ru-RU" sz="1400" baseline="0" dirty="0" smtClean="0"/>
                        <a:t> состав Северо- Казахстанской области входят 13 районов и город Петропавловск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5008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Северо</a:t>
                      </a:r>
                      <a:r>
                        <a:rPr lang="ru-RU" sz="1400" baseline="0" dirty="0" smtClean="0"/>
                        <a:t> – Казахстанская область в 1966 году была награждена орденом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5008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 территории Северо</a:t>
                      </a:r>
                      <a:r>
                        <a:rPr lang="ru-RU" sz="1400" baseline="0" dirty="0" smtClean="0"/>
                        <a:t> –Казахстанской области была сформирована 314 стрелковая дивизия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5008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Северо</a:t>
                      </a:r>
                      <a:r>
                        <a:rPr lang="ru-RU" sz="1400" baseline="0" dirty="0" smtClean="0"/>
                        <a:t> –Казахстанская область граничит с 5 областями России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5008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 территории Северо- Казахстанской области</a:t>
                      </a:r>
                      <a:r>
                        <a:rPr lang="ru-RU" sz="1400" baseline="0" dirty="0" smtClean="0"/>
                        <a:t> преобладают сосновые боры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depositphotos_12630756-Green-check-mark-over-white-backgroun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72330" y="714356"/>
            <a:ext cx="807712" cy="807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epositphotos_12630756-Green-check-mark-over-white-backgroun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0892" y="1285860"/>
            <a:ext cx="879150" cy="879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epositphotos_12630756-Green-check-mark-over-white-backgroun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72330" y="2000240"/>
            <a:ext cx="879150" cy="879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epositphotos_12630756-Green-check-mark-over-white-backgroun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86446" y="3429000"/>
            <a:ext cx="664836" cy="664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epositphotos_12630756-Green-check-mark-over-white-background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57884" y="4071942"/>
            <a:ext cx="642942" cy="642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depositphotos_12630756-Green-check-mark-over-white-background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15206" y="6000744"/>
            <a:ext cx="714380" cy="714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depositphotos_12630756-Green-check-mark-over-white-background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929322" y="4714884"/>
            <a:ext cx="664836" cy="664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depositphotos_12630756-Green-check-mark-over-white-background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215206" y="5357826"/>
            <a:ext cx="700944" cy="561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depositphotos_12630756-Green-check-mark-over-white-background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86446" y="2736514"/>
            <a:ext cx="714380" cy="714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лишнее?</a:t>
            </a:r>
            <a:endParaRPr lang="ru-RU" dirty="0"/>
          </a:p>
        </p:txBody>
      </p:sp>
      <p:pic>
        <p:nvPicPr>
          <p:cNvPr id="10" name="Содержимое 9" descr="12645819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46336" y="1071546"/>
            <a:ext cx="3597664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загруженное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5930" y="3770048"/>
            <a:ext cx="3548070" cy="3087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a7fe3f49df82a6bfeee65c7a63eb512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71546"/>
            <a:ext cx="3428992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загруженное (1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3857628"/>
            <a:ext cx="3500431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загруженное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8926" y="1428736"/>
            <a:ext cx="3235591" cy="24455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images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28926" y="3857628"/>
            <a:ext cx="321471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15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1473</TotalTime>
  <Words>105</Words>
  <Application>Microsoft Office PowerPoint</Application>
  <PresentationFormat>Экран (4:3)</PresentationFormat>
  <Paragraphs>19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Corbel</vt:lpstr>
      <vt:lpstr>Тема Office</vt:lpstr>
      <vt:lpstr>Параллакс</vt:lpstr>
      <vt:lpstr>Познавательные задания по СКО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лишнее?</vt:lpstr>
      <vt:lpstr>Что лишнее?</vt:lpstr>
      <vt:lpstr>Что лишнее?</vt:lpstr>
      <vt:lpstr>Что лишнее?</vt:lpstr>
      <vt:lpstr>Что лишнее?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биология</dc:creator>
  <cp:lastModifiedBy>Zver</cp:lastModifiedBy>
  <cp:revision>55</cp:revision>
  <cp:lastPrinted>2016-02-17T11:42:35Z</cp:lastPrinted>
  <dcterms:created xsi:type="dcterms:W3CDTF">2016-02-10T07:14:30Z</dcterms:created>
  <dcterms:modified xsi:type="dcterms:W3CDTF">2016-02-18T14:12:39Z</dcterms:modified>
</cp:coreProperties>
</file>