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8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9288-8F8E-40A7-9429-F61EDB6D078C}" type="datetimeFigureOut">
              <a:rPr lang="ru-RU" smtClean="0"/>
              <a:pPr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EBEB5-042A-49F4-BB6A-7FB56AF6C1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nachalo4ka.ru/wp-content/uploads/2014/06/Morskaya-zagotovka-dlya-fona-600x450.png" TargetMode="External"/><Relationship Id="rId2" Type="http://schemas.openxmlformats.org/officeDocument/2006/relationships/hyperlink" Target="http://nachalo4ka.ru/wp-content/uploads/2014/06/more-peyzazh-fon-6-600x510.jpg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linda6035.ucoz.ru/" TargetMode="External"/><Relationship Id="rId4" Type="http://schemas.openxmlformats.org/officeDocument/2006/relationships/hyperlink" Target="http://img-fotki.yandex.ru/get/4134/16969765.ee/0_6f8a6_fbf9832e_M.p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500034" y="1214422"/>
            <a:ext cx="8215370" cy="4002004"/>
            <a:chOff x="1115616" y="2146448"/>
            <a:chExt cx="7165477" cy="578105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146448"/>
              <a:ext cx="7165477" cy="413473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0070C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Тренажёр «Сложение и вычитание в пределах  20 без перехода через десяток »</a:t>
              </a:r>
              <a:endParaRPr lang="ru-RU" sz="6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903752" y="6593715"/>
              <a:ext cx="5464092" cy="133378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b="1" dirty="0" smtClean="0">
                  <a:solidFill>
                    <a:schemeClr val="accent5">
                      <a:lumMod val="50000"/>
                    </a:schemeClr>
                  </a:solidFill>
                  <a:latin typeface="Sitka Small" pitchFamily="2" charset="0"/>
                </a:rPr>
                <a:t>Составила Чайка Марина Владимировна</a:t>
              </a:r>
            </a:p>
            <a:p>
              <a:pPr algn="ctr">
                <a:defRPr/>
              </a:pPr>
              <a:r>
                <a:rPr lang="ru-RU" b="1" dirty="0" smtClean="0">
                  <a:solidFill>
                    <a:schemeClr val="accent5">
                      <a:lumMod val="50000"/>
                    </a:schemeClr>
                  </a:solidFill>
                  <a:latin typeface="Sitka Small" pitchFamily="2" charset="0"/>
                </a:rPr>
                <a:t>                 учитель начальных классов</a:t>
              </a:r>
            </a:p>
            <a:p>
              <a:pPr algn="ctr">
                <a:defRPr/>
              </a:pPr>
              <a:r>
                <a:rPr lang="ru-RU" b="1" dirty="0" smtClean="0">
                  <a:solidFill>
                    <a:schemeClr val="accent5">
                      <a:lumMod val="50000"/>
                    </a:schemeClr>
                  </a:solidFill>
                  <a:latin typeface="Sitka Small" pitchFamily="2" charset="0"/>
                </a:rPr>
                <a:t>                         КГУ «Береговая средняя школа»</a:t>
              </a:r>
              <a:endParaRPr lang="ru-RU" b="1" dirty="0">
                <a:solidFill>
                  <a:schemeClr val="accent5">
                    <a:lumMod val="50000"/>
                  </a:schemeClr>
                </a:solidFill>
                <a:latin typeface="Sitka Small" pitchFamily="2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2771701" y="2708721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403549" y="1340569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907605" y="4076873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139853" y="1340560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139853" y="2708721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2771701" y="1340569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03549" y="2708721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275757" y="4076873"/>
            <a:ext cx="1285200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275856" y="407707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9-7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203848" y="4005064"/>
            <a:ext cx="128587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403648" y="2708920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 8-2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31640" y="2780928"/>
            <a:ext cx="1427535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771800" y="1340768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2+8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771800" y="1340768"/>
            <a:ext cx="1284288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139952" y="2708920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9-2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139952" y="2636912"/>
            <a:ext cx="1284288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139952" y="1340768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6-2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139952" y="1340768"/>
            <a:ext cx="1284288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907704" y="4077072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2+4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907704" y="4077072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403648" y="1340768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  <a:sym typeface="Symbol"/>
              </a:rPr>
              <a:t>4+4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403648" y="1340768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771800" y="2708920"/>
            <a:ext cx="1285200" cy="1285884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2+8</a:t>
            </a:r>
            <a:endParaRPr lang="ru-RU" sz="4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771800" y="2636912"/>
            <a:ext cx="128428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3275856" y="2708920"/>
            <a:ext cx="1573232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691680" y="1412776"/>
            <a:ext cx="1501224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99792" y="4005064"/>
            <a:ext cx="1501224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932040" y="1412776"/>
            <a:ext cx="1584176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932040" y="2708920"/>
            <a:ext cx="1573232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275856" y="1412776"/>
            <a:ext cx="1573232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691680" y="2708920"/>
            <a:ext cx="1573232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211960" y="4005064"/>
            <a:ext cx="1501224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11960" y="4005064"/>
            <a:ext cx="1512168" cy="12858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20-8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11961" y="4005064"/>
            <a:ext cx="1512168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691680" y="2708920"/>
            <a:ext cx="1573232" cy="12858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 18-5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691680" y="2636912"/>
            <a:ext cx="1512168" cy="1368152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75856" y="1412776"/>
            <a:ext cx="1584176" cy="12858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20-4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275856" y="1340768"/>
            <a:ext cx="1584176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932040" y="2708920"/>
            <a:ext cx="1573232" cy="12858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19-2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932040" y="2708920"/>
            <a:ext cx="1572320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932040" y="1412776"/>
            <a:ext cx="1584176" cy="12858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10+4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932040" y="1412776"/>
            <a:ext cx="1584176" cy="1296144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699792" y="4005064"/>
            <a:ext cx="1501224" cy="12858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15+4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699792" y="4005064"/>
            <a:ext cx="1500312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691680" y="1412776"/>
            <a:ext cx="1501224" cy="12858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14+4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691680" y="1340768"/>
            <a:ext cx="1512168" cy="136815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75856" y="2708920"/>
            <a:ext cx="1573232" cy="128588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18-8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203848" y="2708920"/>
            <a:ext cx="164432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3275856" y="2708920"/>
            <a:ext cx="1573232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1763688" y="1412776"/>
            <a:ext cx="1501224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699792" y="4005064"/>
            <a:ext cx="1501224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18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860032" y="1412776"/>
            <a:ext cx="1584176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860032" y="2708920"/>
            <a:ext cx="1573232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275856" y="1412776"/>
            <a:ext cx="1573232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691680" y="2708920"/>
            <a:ext cx="1573232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4211960" y="4005064"/>
            <a:ext cx="1501224" cy="128588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211960" y="4005064"/>
            <a:ext cx="1656184" cy="12858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20-10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283968" y="4149080"/>
            <a:ext cx="1512168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691680" y="2708920"/>
            <a:ext cx="1573232" cy="12858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12+4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691680" y="2708920"/>
            <a:ext cx="1512168" cy="1296144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275856" y="1412776"/>
            <a:ext cx="1584176" cy="12858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16+4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275856" y="1340768"/>
            <a:ext cx="1584176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860032" y="2708920"/>
            <a:ext cx="1573232" cy="12858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15-4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4860032" y="2708920"/>
            <a:ext cx="1572320" cy="1285875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860032" y="1412776"/>
            <a:ext cx="1584176" cy="12858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16+3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860032" y="1412776"/>
            <a:ext cx="1584176" cy="1296144"/>
          </a:xfrm>
          <a:prstGeom prst="roundRect">
            <a:avLst/>
          </a:prstGeom>
          <a:solidFill>
            <a:srgbClr val="00B0F0">
              <a:alpha val="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627784" y="4005064"/>
            <a:ext cx="1501224" cy="12858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20-2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627784" y="4005064"/>
            <a:ext cx="1500312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763688" y="1412776"/>
            <a:ext cx="1501224" cy="12858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  <a:sym typeface="Symbol"/>
              </a:rPr>
              <a:t>20-7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763688" y="1340768"/>
            <a:ext cx="1512168" cy="1368152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75856" y="2708920"/>
            <a:ext cx="1573232" cy="12858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00B05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 extrusionH="69850" contourW="50800">
            <a:bevelT w="190500"/>
            <a:bevelB w="88900" h="133350"/>
            <a:contourClr>
              <a:schemeClr val="tx2">
                <a:lumMod val="60000"/>
                <a:lumOff val="40000"/>
              </a:schemeClr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20-5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203848" y="2708920"/>
            <a:ext cx="1644328" cy="1285875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7000" dirty="0">
              <a:solidFill>
                <a:prstClr val="white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2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2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9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3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214290"/>
            <a:ext cx="8286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Интернет-ресурсы: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Фон </a:t>
            </a:r>
            <a:r>
              <a:rPr lang="en-U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http://nachalo4ka.ru/wp-content/uploads/2014/06/more-peyzazh-fon-6-600x510.jpg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Рамка </a:t>
            </a:r>
            <a:r>
              <a:rPr lang="en-U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http://nachalo4ka.ru/wp-content/uploads/2014/06/Morskaya-zagotovka-dlya-fona-600x450.png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Мышь-пират </a:t>
            </a:r>
            <a:r>
              <a:rPr lang="en-US" sz="1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en-US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img-fotki.yandex.ru/get/4134/16969765.ee/0_6f8a6_fbf9832e_M.png</a:t>
            </a:r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solidFill>
                <a:prstClr val="black"/>
              </a:solidFill>
            </a:endParaRPr>
          </a:p>
        </p:txBody>
      </p:sp>
      <p:grpSp>
        <p:nvGrpSpPr>
          <p:cNvPr id="3" name="Группа 6"/>
          <p:cNvGrpSpPr/>
          <p:nvPr/>
        </p:nvGrpSpPr>
        <p:grpSpPr>
          <a:xfrm>
            <a:off x="428596" y="1785926"/>
            <a:ext cx="8358246" cy="3950079"/>
            <a:chOff x="539750" y="2595838"/>
            <a:chExt cx="7993063" cy="3858199"/>
          </a:xfrm>
        </p:grpSpPr>
        <p:grpSp>
          <p:nvGrpSpPr>
            <p:cNvPr id="4" name="Группа 1"/>
            <p:cNvGrpSpPr>
              <a:grpSpLocks/>
            </p:cNvGrpSpPr>
            <p:nvPr/>
          </p:nvGrpSpPr>
          <p:grpSpPr bwMode="auto">
            <a:xfrm>
              <a:off x="539750" y="2595838"/>
              <a:ext cx="7993063" cy="3452747"/>
              <a:chOff x="539552" y="749385"/>
              <a:chExt cx="7992888" cy="4316115"/>
            </a:xfrm>
          </p:grpSpPr>
          <p:sp>
            <p:nvSpPr>
              <p:cNvPr id="6" name="Прямоугольник 5"/>
              <p:cNvSpPr/>
              <p:nvPr/>
            </p:nvSpPr>
            <p:spPr>
              <a:xfrm>
                <a:off x="539552" y="749385"/>
                <a:ext cx="7992888" cy="2630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endParaRPr lang="ru-RU" sz="800" dirty="0">
                  <a:solidFill>
                    <a:prstClr val="black"/>
                  </a:solidFill>
                  <a:latin typeface="Monotype Corsiva" pitchFamily="66" charset="0"/>
                </a:endParaRPr>
              </a:p>
            </p:txBody>
          </p:sp>
          <p:sp>
            <p:nvSpPr>
              <p:cNvPr id="7" name="Прямоугольник 3"/>
              <p:cNvSpPr>
                <a:spLocks noChangeArrowheads="1"/>
              </p:cNvSpPr>
              <p:nvPr/>
            </p:nvSpPr>
            <p:spPr bwMode="auto">
              <a:xfrm>
                <a:off x="2657326" y="4417865"/>
                <a:ext cx="3628503" cy="6476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2000" b="1" dirty="0">
                    <a:solidFill>
                      <a:prstClr val="black"/>
                    </a:solidFill>
                    <a:latin typeface="Monotype Corsiva" pitchFamily="66" charset="0"/>
                  </a:rPr>
                  <a:t>Сайт </a:t>
                </a:r>
                <a:r>
                  <a:rPr lang="en-US" sz="2000" b="1" dirty="0">
                    <a:solidFill>
                      <a:prstClr val="black"/>
                    </a:solidFill>
                    <a:latin typeface="Monotype Corsiva" pitchFamily="66" charset="0"/>
                    <a:hlinkClick r:id="rId5"/>
                  </a:rPr>
                  <a:t>http://linda6035.ucoz.ru/</a:t>
                </a:r>
                <a:r>
                  <a:rPr lang="ru-RU" sz="2000" b="1" dirty="0">
                    <a:solidFill>
                      <a:prstClr val="black"/>
                    </a:solidFill>
                    <a:latin typeface="Monotype Corsiva" pitchFamily="66" charset="0"/>
                  </a:rPr>
                  <a:t>    </a:t>
                </a:r>
                <a:r>
                  <a:rPr lang="ru-RU" sz="2000" b="1" i="1" dirty="0">
                    <a:solidFill>
                      <a:prstClr val="black"/>
                    </a:solidFill>
                    <a:latin typeface="Monotype Corsiva" pitchFamily="66" charset="0"/>
                  </a:rPr>
                  <a:t>  </a:t>
                </a:r>
                <a:endParaRPr lang="ru-RU" sz="2000" b="1" dirty="0">
                  <a:solidFill>
                    <a:prstClr val="black"/>
                  </a:solidFill>
                  <a:latin typeface="Monotype Corsiva" pitchFamily="66" charset="0"/>
                </a:endParaRP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2411760" y="6093296"/>
              <a:ext cx="176660" cy="3607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ru-RU" b="1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97</Words>
  <Application>Microsoft Office PowerPoint</Application>
  <PresentationFormat>Экран (4:3)</PresentationFormat>
  <Paragraphs>57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Windows User</cp:lastModifiedBy>
  <cp:revision>9</cp:revision>
  <dcterms:created xsi:type="dcterms:W3CDTF">2014-06-22T09:15:40Z</dcterms:created>
  <dcterms:modified xsi:type="dcterms:W3CDTF">2016-02-17T16:32:18Z</dcterms:modified>
</cp:coreProperties>
</file>