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3" r:id="rId18"/>
    <p:sldId id="275" r:id="rId19"/>
    <p:sldId id="276" r:id="rId20"/>
    <p:sldId id="277" r:id="rId21"/>
    <p:sldId id="278" r:id="rId22"/>
    <p:sldId id="25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1F2DE-8749-4289-B2B3-36CECCA2B742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D0D30-2520-4B67-B375-71DB51B14D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nachalo4ka.ru/wp-content/uploads/2014/06/Morskaya-zagotovka-dlya-fona-600x450.png" TargetMode="External"/><Relationship Id="rId2" Type="http://schemas.openxmlformats.org/officeDocument/2006/relationships/hyperlink" Target="http://nachalo4ka.ru/wp-content/uploads/2014/06/more-peyzazh-fon-6-600x510.jpg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linda6035.ucoz.ru/" TargetMode="External"/><Relationship Id="rId4" Type="http://schemas.openxmlformats.org/officeDocument/2006/relationships/hyperlink" Target="http://nachalo4ka.ru/wp-content/uploads/2014/06/pirat-na-fone-korablya-539x600.pn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500034" y="1214422"/>
            <a:ext cx="8215370" cy="3806305"/>
            <a:chOff x="1115616" y="2146448"/>
            <a:chExt cx="7165477" cy="549835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146448"/>
              <a:ext cx="7165477" cy="280095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70C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Тренажёр «Сложение и вычитание </a:t>
              </a: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70C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в</a:t>
              </a: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70C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 пределах  100»</a:t>
              </a: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275695" y="6177640"/>
              <a:ext cx="5807680" cy="1467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defRPr/>
              </a:pPr>
              <a:r>
                <a:rPr lang="ru-RU" sz="2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Script" pitchFamily="34" charset="0"/>
                  <a:cs typeface="Mongolian Baiti" pitchFamily="66" charset="0"/>
                </a:rPr>
                <a:t>Выполнила Чайка Марина    Владимировна  </a:t>
              </a:r>
            </a:p>
            <a:p>
              <a:pPr algn="r">
                <a:defRPr/>
              </a:pPr>
              <a:r>
                <a:rPr lang="ru-RU" sz="2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Script" pitchFamily="34" charset="0"/>
                  <a:cs typeface="Mongolian Baiti" pitchFamily="66" charset="0"/>
                </a:rPr>
                <a:t>учитель начальных классов</a:t>
              </a:r>
            </a:p>
            <a:p>
              <a:pPr algn="r">
                <a:defRPr/>
              </a:pPr>
              <a:r>
                <a:rPr lang="ru-RU" sz="2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Script" pitchFamily="34" charset="0"/>
                  <a:cs typeface="Mongolian Baiti" pitchFamily="66" charset="0"/>
                </a:rPr>
                <a:t>КГУ «Береговая средняя школа» </a:t>
              </a:r>
              <a:endParaRPr lang="ru-RU" sz="2000" b="1" dirty="0">
                <a:solidFill>
                  <a:prstClr val="black"/>
                </a:solidFill>
                <a:latin typeface="Segoe Script" pitchFamily="34" charset="0"/>
                <a:cs typeface="Mongolian Baiti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25 + 9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46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52 - 6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69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77 - 8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52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48 + 4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78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83 - 5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+ 8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73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80 - 7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38 + 9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58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61 - 3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47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44 + 3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81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75 + 6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78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86 - 8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63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56 + 7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214290"/>
            <a:ext cx="807249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Интернет-ресурсы: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Фон </a:t>
            </a:r>
            <a:r>
              <a:rPr lang="en-U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http://nachalo4ka.ru/wp-content/uploads/2014/06/more-peyzazh-fon-6-600x510.jpg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Рамка </a:t>
            </a:r>
            <a:r>
              <a:rPr lang="en-U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http://nachalo4ka.ru/wp-content/uploads/2014/06/Morskaya-zagotovka-dlya-fona-600x450.png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Корабль 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пиратом </a:t>
            </a:r>
            <a:r>
              <a:rPr lang="en-U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en-US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nachalo4ka.ru/wp-content/uploads/2014/06/pirat-na-fone-korablya-539x600.png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solidFill>
                <a:prstClr val="black"/>
              </a:solidFill>
            </a:endParaRPr>
          </a:p>
        </p:txBody>
      </p:sp>
      <p:grpSp>
        <p:nvGrpSpPr>
          <p:cNvPr id="3" name="Группа 6"/>
          <p:cNvGrpSpPr/>
          <p:nvPr/>
        </p:nvGrpSpPr>
        <p:grpSpPr>
          <a:xfrm>
            <a:off x="2267744" y="2060848"/>
            <a:ext cx="4051404" cy="945529"/>
            <a:chOff x="2411760" y="5530501"/>
            <a:chExt cx="3874393" cy="923536"/>
          </a:xfrm>
        </p:grpSpPr>
        <p:sp>
          <p:nvSpPr>
            <p:cNvPr id="7" name="Прямоугольник 3"/>
            <p:cNvSpPr>
              <a:spLocks noChangeArrowheads="1"/>
            </p:cNvSpPr>
            <p:nvPr/>
          </p:nvSpPr>
          <p:spPr bwMode="auto">
            <a:xfrm>
              <a:off x="2657571" y="5530501"/>
              <a:ext cx="3628582" cy="5180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prstClr val="black"/>
                  </a:solidFill>
                  <a:latin typeface="Monotype Corsiva" pitchFamily="66" charset="0"/>
                </a:rPr>
                <a:t>Сайт </a:t>
              </a:r>
              <a:r>
                <a:rPr lang="en-US" sz="2000" b="1" dirty="0">
                  <a:solidFill>
                    <a:prstClr val="black"/>
                  </a:solidFill>
                  <a:latin typeface="Monotype Corsiva" pitchFamily="66" charset="0"/>
                  <a:hlinkClick r:id="rId5"/>
                </a:rPr>
                <a:t>http://linda6035.ucoz.ru/</a:t>
              </a:r>
              <a:r>
                <a:rPr lang="ru-RU" sz="2000" b="1" dirty="0">
                  <a:solidFill>
                    <a:prstClr val="black"/>
                  </a:solidFill>
                  <a:latin typeface="Monotype Corsiva" pitchFamily="66" charset="0"/>
                </a:rPr>
                <a:t>    </a:t>
              </a:r>
              <a:r>
                <a:rPr lang="ru-RU" sz="2000" b="1" i="1" dirty="0">
                  <a:solidFill>
                    <a:prstClr val="black"/>
                  </a:solidFill>
                  <a:latin typeface="Monotype Corsiva" pitchFamily="66" charset="0"/>
                </a:rPr>
                <a:t>  </a:t>
              </a:r>
              <a:endParaRPr lang="ru-RU" sz="2000" b="1" dirty="0">
                <a:solidFill>
                  <a:prstClr val="black"/>
                </a:solidFill>
                <a:latin typeface="Monotype Corsiva" pitchFamily="66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411760" y="6093296"/>
              <a:ext cx="176660" cy="3607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b="1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43 - 7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83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91 – 8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81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72 + 9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43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34 + 9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44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50 - 6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75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67 + 8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93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347864" y="371703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47864" y="3717032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5" name="Двойная волна 34"/>
          <p:cNvSpPr/>
          <p:nvPr/>
        </p:nvSpPr>
        <p:spPr>
          <a:xfrm>
            <a:off x="2483768" y="1124744"/>
            <a:ext cx="2952328" cy="1224136"/>
          </a:xfrm>
          <a:prstGeom prst="doubleWav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ln w="57150">
                  <a:solidFill>
                    <a:schemeClr val="tx1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100 - 7 =</a:t>
            </a:r>
            <a:endParaRPr lang="ru-RU" sz="4800" dirty="0">
              <a:ln w="57150">
                <a:solidFill>
                  <a:schemeClr val="tx1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161</Words>
  <Application>Microsoft Office PowerPoint</Application>
  <PresentationFormat>Экран (4:3)</PresentationFormat>
  <Paragraphs>49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User</cp:lastModifiedBy>
  <cp:revision>13</cp:revision>
  <dcterms:created xsi:type="dcterms:W3CDTF">2014-06-22T09:13:08Z</dcterms:created>
  <dcterms:modified xsi:type="dcterms:W3CDTF">2016-02-17T11:29:07Z</dcterms:modified>
</cp:coreProperties>
</file>