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1" r:id="rId3"/>
    <p:sldId id="283" r:id="rId4"/>
    <p:sldId id="282" r:id="rId5"/>
    <p:sldId id="270" r:id="rId6"/>
    <p:sldId id="284" r:id="rId7"/>
    <p:sldId id="285" r:id="rId8"/>
    <p:sldId id="286" r:id="rId9"/>
    <p:sldId id="290" r:id="rId10"/>
    <p:sldId id="288" r:id="rId11"/>
    <p:sldId id="296" r:id="rId12"/>
    <p:sldId id="294" r:id="rId13"/>
    <p:sldId id="257" r:id="rId14"/>
    <p:sldId id="259" r:id="rId15"/>
    <p:sldId id="261" r:id="rId16"/>
    <p:sldId id="262" r:id="rId17"/>
    <p:sldId id="263" r:id="rId18"/>
    <p:sldId id="297" r:id="rId19"/>
    <p:sldId id="275" r:id="rId20"/>
    <p:sldId id="267" r:id="rId21"/>
    <p:sldId id="269" r:id="rId22"/>
    <p:sldId id="272" r:id="rId23"/>
    <p:sldId id="273" r:id="rId24"/>
    <p:sldId id="274" r:id="rId25"/>
    <p:sldId id="268" r:id="rId26"/>
    <p:sldId id="277" r:id="rId27"/>
    <p:sldId id="276" r:id="rId28"/>
    <p:sldId id="278" r:id="rId29"/>
    <p:sldId id="281" r:id="rId30"/>
    <p:sldId id="279" r:id="rId31"/>
    <p:sldId id="280" r:id="rId32"/>
    <p:sldId id="289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0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29289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Открытое занятие по </a:t>
            </a:r>
            <a:r>
              <a:rPr lang="ru-RU" sz="3600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валеологии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Полезные и вредные привычки.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941168"/>
            <a:ext cx="5505808" cy="163448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Выполнила Чайка Марина Владимировна</a:t>
            </a:r>
          </a:p>
          <a:p>
            <a:pPr algn="l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l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КГУ «Береговая средняя школа»</a:t>
            </a:r>
          </a:p>
          <a:p>
            <a:pPr algn="l"/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      2016 год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645144" cy="482453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вчера был на Луне!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Что, не верите вы мне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Лунный камень я привёз,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Доставал рукой до звёзд.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Погулял я по Луне –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Видел лунных человечков,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Перемолвились словечком.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Три руки у них, три глаза –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 видал таких ни разу.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Погостил у них немножко,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 понравилось там мне!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Все. Вы ему не верьте слишком,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Потому что он …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869160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(врунишка)</a:t>
            </a:r>
            <a:endParaRPr lang="ru-RU" sz="2400" b="1" dirty="0"/>
          </a:p>
        </p:txBody>
      </p:sp>
      <p:pic>
        <p:nvPicPr>
          <p:cNvPr id="41990" name="Picture 6" descr="http://dutsadok.com.ua/clipart/ljudi/c675d3477f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-144152"/>
            <a:ext cx="5220072" cy="7002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bglog.net/ClientFiles/2006b218-7ae2-460b-92ab-50e9a5eec118/%D0%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7433" y="2357430"/>
            <a:ext cx="7242442" cy="7524615"/>
          </a:xfrm>
          <a:prstGeom prst="rect">
            <a:avLst/>
          </a:prstGeom>
          <a:noFill/>
        </p:spPr>
      </p:pic>
      <p:pic>
        <p:nvPicPr>
          <p:cNvPr id="47107" name="Picture 3" descr="C:\Documents and Settings\Lanos\Рабочий стол\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81" y="285728"/>
            <a:ext cx="3987719" cy="4143404"/>
          </a:xfrm>
          <a:prstGeom prst="rect">
            <a:avLst/>
          </a:prstGeom>
          <a:noFill/>
        </p:spPr>
      </p:pic>
      <p:pic>
        <p:nvPicPr>
          <p:cNvPr id="47108" name="Picture 4" descr="C:\Documents and Settings\Lanos\Рабочий стол\060649_13856944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3714776" cy="4073478"/>
          </a:xfrm>
          <a:prstGeom prst="rect">
            <a:avLst/>
          </a:prstGeom>
          <a:noFill/>
        </p:spPr>
      </p:pic>
      <p:pic>
        <p:nvPicPr>
          <p:cNvPr id="47110" name="Picture 6" descr="http://es.fordesigner.com/imguploads/Image/cjbc/zcool/png20080526/121176915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775334">
            <a:off x="4712464" y="485451"/>
            <a:ext cx="1464849" cy="1383361"/>
          </a:xfrm>
          <a:prstGeom prst="rect">
            <a:avLst/>
          </a:prstGeom>
          <a:noFill/>
        </p:spPr>
      </p:pic>
      <p:pic>
        <p:nvPicPr>
          <p:cNvPr id="7" name="Picture 4" descr="http://funforkids.ru/pictures/neznaika/neznaika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311839"/>
            <a:ext cx="2357454" cy="4546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 «Полезно-вредно»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3270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«Полезно - вредно»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dg54.mycdn.me/getImage?photoId=558671112511&amp;photoType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8424936" cy="4068452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357158" y="2428868"/>
            <a:ext cx="3643338" cy="1571636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Полезно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14942" y="2428868"/>
            <a:ext cx="3571900" cy="1571636"/>
          </a:xfrm>
          <a:prstGeom prst="ellips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Вредно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827584" y="1412776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Курение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5364088" y="4725144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.Заниматься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спортом.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http://www.tenis10.ro/public-section/resources/ro/imagess/concept_turnee_im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5796136" cy="3547004"/>
          </a:xfrm>
          <a:prstGeom prst="rect">
            <a:avLst/>
          </a:prstGeom>
          <a:noFill/>
        </p:spPr>
      </p:pic>
      <p:pic>
        <p:nvPicPr>
          <p:cNvPr id="19460" name="Picture 4" descr="http://www.freewebsite-service.com/images/uploaded/blogsize/4c8bb48a0a0f5110920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837806" cy="3837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http://madou4.edumsko.ru/images/users-files/madou4/post-182234-1282941809_thum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191000" cy="4191001"/>
          </a:xfrm>
          <a:prstGeom prst="rect">
            <a:avLst/>
          </a:prstGeom>
          <a:noFill/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932040" y="4725144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457200" eaLnBrk="1" hangingPunct="1"/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Драться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1043608" y="1340768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Делать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зарядку.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482" name="Picture 2" descr="http://www.lausd.k12.ca.us/Palms_EL/palms%20images/people/carl_white_washing_johnny_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21496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5220072" y="4509120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ru-RU" sz="2800" b="1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Алкоголь.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827584" y="1484784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457200" eaLnBrk="1" hangingPunct="1"/>
            <a:r>
              <a:rPr lang="ru-RU" sz="2800" b="1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Соблюдать режим дня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412" name="Picture 4" descr="http://kisschool16.ucoz.ru/lager/2012/post-55286-1274133353_thum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548680"/>
            <a:ext cx="3190478" cy="3585891"/>
          </a:xfrm>
          <a:prstGeom prst="rect">
            <a:avLst/>
          </a:prstGeom>
          <a:noFill/>
        </p:spPr>
      </p:pic>
      <p:pic>
        <p:nvPicPr>
          <p:cNvPr id="17414" name="Picture 6" descr="http://s011.radikal.ru/i315/1501/8c/9907f91f705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24944"/>
            <a:ext cx="4896544" cy="3381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827584" y="5301208"/>
            <a:ext cx="3816424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457200"/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Есть много овощей и фруктов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292080" y="1124745"/>
            <a:ext cx="331217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Ковыряние в носу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86" name="Picture 2" descr="http://careerjunk.edublogs.org/files/2014/03/pick-nose-13fh0s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2536339" cy="4896544"/>
          </a:xfrm>
          <a:prstGeom prst="rect">
            <a:avLst/>
          </a:prstGeom>
          <a:noFill/>
        </p:spPr>
      </p:pic>
      <p:pic>
        <p:nvPicPr>
          <p:cNvPr id="16388" name="Picture 4" descr="http://klass.org.ru/images/klipart/poldn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2883460"/>
            <a:ext cx="4788024" cy="3212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4932040" y="4725144"/>
            <a:ext cx="3816424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Поздно смотреть телевизор.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755576" y="1268760"/>
            <a:ext cx="3168163" cy="73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457200"/>
            <a:r>
              <a:rPr lang="ru-RU" sz="2800" b="1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Гулять на свежем воздухе</a:t>
            </a:r>
            <a:r>
              <a:rPr kumimoji="0" lang="ru-RU" sz="2800" b="1" i="0" u="none" strike="noStrike" kern="1200" cap="none" spc="0" normalizeH="0" noProof="0" dirty="0" smtClean="0">
                <a:ln w="3175" cmpd="sng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3175" cmpd="sng"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362" name="Picture 2" descr="http://www.annieshomepage.com/ccwin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5171926" cy="3271133"/>
          </a:xfrm>
          <a:prstGeom prst="rect">
            <a:avLst/>
          </a:prstGeom>
          <a:noFill/>
        </p:spPr>
      </p:pic>
      <p:pic>
        <p:nvPicPr>
          <p:cNvPr id="15364" name="Picture 4" descr="http://animashki.kak2z.org/pic/20/kukli-4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36912"/>
            <a:ext cx="3960440" cy="3846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285992"/>
            <a:ext cx="7858180" cy="2286016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Работа в группах.</a:t>
            </a: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571612"/>
            <a:ext cx="7488832" cy="213168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Отгадай, какие привычки полезные, а какие вредные.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4464496" cy="172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Он, конечно, самый главный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Озорник-шалун забавный.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 в огромной синей шляпе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Неумеха и растяпа.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funforkids.ru/pictures/neznaika/neznaika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3421118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552728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Чисто с мылом я умоюсь, </a:t>
            </a:r>
            <a:b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У меня опрятный вид.</a:t>
            </a:r>
            <a:endParaRPr lang="ru-RU" dirty="0">
              <a:solidFill>
                <a:srgbClr val="002060"/>
              </a:solidFill>
              <a:effectLst/>
              <a:latin typeface="Century" pitchFamily="18" charset="0"/>
              <a:ea typeface="Batang" pitchFamily="18" charset="-127"/>
            </a:endParaRPr>
          </a:p>
        </p:txBody>
      </p:sp>
      <p:pic>
        <p:nvPicPr>
          <p:cNvPr id="15362" name="Picture 2" descr="http://img0.liveinternet.ru/images/attach/c/0/44/27/44027825_1242770647_52475207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830" y="1124744"/>
            <a:ext cx="5849450" cy="5527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624736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Разбросал я книги, вещи</a:t>
            </a:r>
            <a:b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И искал их целый вечер.</a:t>
            </a:r>
            <a:endParaRPr lang="ru-RU" dirty="0">
              <a:solidFill>
                <a:srgbClr val="002060"/>
              </a:solidFill>
              <a:effectLst/>
              <a:latin typeface="Century" pitchFamily="18" charset="0"/>
              <a:ea typeface="Batang" pitchFamily="18" charset="-127"/>
            </a:endParaRPr>
          </a:p>
        </p:txBody>
      </p:sp>
      <p:pic>
        <p:nvPicPr>
          <p:cNvPr id="37890" name="Picture 2" descr="http://bnatal3ab.com/cdn/12/17/game-cleaning-my-room-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041310" cy="4060702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408712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Мою грязную посуду, </a:t>
            </a:r>
            <a:b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Пол помыть я не забуду.</a:t>
            </a:r>
            <a:endParaRPr lang="ru-RU" dirty="0">
              <a:solidFill>
                <a:srgbClr val="002060"/>
              </a:solidFill>
              <a:effectLst/>
              <a:latin typeface="Century" pitchFamily="18" charset="0"/>
              <a:ea typeface="Batang" pitchFamily="18" charset="-127"/>
            </a:endParaRPr>
          </a:p>
        </p:txBody>
      </p:sp>
      <p:pic>
        <p:nvPicPr>
          <p:cNvPr id="38914" name="Picture 2" descr="http://dzerjinsk.ru/sites/default/files/imagecache/200/poster/2014/08/posudomoyshchi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104456" cy="4104456"/>
          </a:xfrm>
          <a:prstGeom prst="rect">
            <a:avLst/>
          </a:prstGeom>
          <a:noFill/>
        </p:spPr>
      </p:pic>
      <p:pic>
        <p:nvPicPr>
          <p:cNvPr id="40964" name="Picture 4" descr="http://rs273.pbsrc.com/albums/jj216/wbodijn/assepoester102.gif%7Ec20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80928"/>
            <a:ext cx="3561184" cy="3561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5832648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Пылесосом убираю, </a:t>
            </a:r>
            <a:b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</a:rPr>
              <a:t>Пыли я не оставляю.</a:t>
            </a:r>
            <a:endParaRPr lang="ru-RU" dirty="0">
              <a:solidFill>
                <a:srgbClr val="002060"/>
              </a:solidFill>
              <a:effectLst/>
              <a:latin typeface="Century" pitchFamily="18" charset="0"/>
              <a:ea typeface="Batang" pitchFamily="18" charset="-127"/>
            </a:endParaRPr>
          </a:p>
        </p:txBody>
      </p:sp>
      <p:pic>
        <p:nvPicPr>
          <p:cNvPr id="39938" name="Picture 2" descr="http://wallpaperscraft.ru/image/devochka_rebenok_pylesos_uborka_komnata_sobaka_mebel_risunok_54698_3840x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6624736" cy="4140460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56784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  <a:cs typeface="Times New Roman" pitchFamily="18" charset="0"/>
              </a:rPr>
              <a:t>Ногти очень грызть люблю, </a:t>
            </a:r>
            <a:b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Century" pitchFamily="18" charset="0"/>
                <a:ea typeface="Batang" pitchFamily="18" charset="-127"/>
                <a:cs typeface="Times New Roman" pitchFamily="18" charset="0"/>
              </a:rPr>
              <a:t>Всех микробов я ловлю.</a:t>
            </a:r>
            <a:endParaRPr lang="ru-RU" dirty="0">
              <a:solidFill>
                <a:srgbClr val="002060"/>
              </a:solidFill>
              <a:effectLst/>
              <a:latin typeface="Century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1986" name="Picture 2" descr="http://previews.123rf.com/images/scorpionka/scorpionka1005/scorpionka100500033/7003820-Portrait-of-happy-funny-litle-girl-with-ponytails-Stock-Photo-kid-girl-ch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916832"/>
            <a:ext cx="5112568" cy="4211970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385506">
            <a:off x="1229152" y="1835852"/>
            <a:ext cx="6593533" cy="224952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itchFamily="18" charset="0"/>
              </a:rPr>
              <a:t>- Отгадайте загадки.</a:t>
            </a:r>
            <a:endParaRPr lang="ru-RU" sz="88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/>
                <a:latin typeface="Century" pitchFamily="18" charset="0"/>
              </a:rPr>
              <a:t>  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Century" pitchFamily="18" charset="0"/>
              </a:rPr>
              <a:t>Содержит никотин растение, здоровью не найти спасения.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1071546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(Табак)</a:t>
            </a:r>
          </a:p>
        </p:txBody>
      </p:sp>
      <p:pic>
        <p:nvPicPr>
          <p:cNvPr id="46082" name="Picture 2" descr="http://media-polesye.by/files/files/import/information_items_6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857364"/>
            <a:ext cx="4162214" cy="451494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61206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Century" pitchFamily="18" charset="0"/>
              </a:rPr>
              <a:t> Продукт вкусный, сладкий эффективен как лекарство.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Century" pitchFamily="18" charset="0"/>
            </a:endParaRPr>
          </a:p>
        </p:txBody>
      </p:sp>
      <p:pic>
        <p:nvPicPr>
          <p:cNvPr id="43016" name="Picture 8" descr="http://img-fotki.yandex.ru/get/9299/16969765.1bd/0_880f6_bbf46d8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4671565" cy="4976431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44208" y="836712"/>
            <a:ext cx="1944216" cy="720080"/>
          </a:xfrm>
          <a:prstGeom prst="rect">
            <a:avLst/>
          </a:prstGeom>
        </p:spPr>
        <p:txBody>
          <a:bodyPr vert="horz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(Мёд)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344816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Century" pitchFamily="18" charset="0"/>
              </a:rPr>
              <a:t>    Но не выпущу его я. Белой пеной пенится, руки мыть не ленится.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Century" pitchFamily="18" charset="0"/>
            </a:endParaRPr>
          </a:p>
        </p:txBody>
      </p:sp>
      <p:pic>
        <p:nvPicPr>
          <p:cNvPr id="45060" name="Picture 4" descr="http://blog.boundarybathrooms.co.uk/wp-content/uploads/2013/06/white-bath-tow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00808"/>
            <a:ext cx="3384376" cy="472298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76256" y="692696"/>
            <a:ext cx="1872208" cy="129614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(Мыло)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2016224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Century" pitchFamily="18" charset="0"/>
              </a:rPr>
              <a:t>   Знают взрослые и дети, не все полезно пить на свете. В жизни плохое играет вредную роль. Здоровью недруг - ...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56176" y="1916832"/>
            <a:ext cx="2592288" cy="864096"/>
          </a:xfrm>
          <a:prstGeom prst="rect">
            <a:avLst/>
          </a:prstGeom>
        </p:spPr>
        <p:txBody>
          <a:bodyPr vert="horz" anchor="b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(Алкоголь)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http://zavertjaev.ucoz.ru/_si/0/7418915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3285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99.beon.ru/24.media.tumblr.com/tumblr_lg8merZKBJ1qfsn5ro1_4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ln w="38100">
            <a:solidFill>
              <a:srgbClr val="FF33CC"/>
            </a:solidFill>
          </a:ln>
        </p:spPr>
      </p:pic>
      <p:pic>
        <p:nvPicPr>
          <p:cNvPr id="51202" name="Picture 2" descr="http://michutka.3dn.ru/83/2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56428"/>
            <a:ext cx="7380312" cy="5501572"/>
          </a:xfrm>
          <a:prstGeom prst="rect">
            <a:avLst/>
          </a:prstGeom>
          <a:noFill/>
        </p:spPr>
      </p:pic>
      <p:sp>
        <p:nvSpPr>
          <p:cNvPr id="23553" name="WordArt 1"/>
          <p:cNvSpPr>
            <a:spLocks noChangeArrowheads="1" noChangeShapeType="1" noTextEdit="1"/>
          </p:cNvSpPr>
          <p:nvPr/>
        </p:nvSpPr>
        <p:spPr bwMode="auto">
          <a:xfrm>
            <a:off x="1619672" y="260648"/>
            <a:ext cx="7344816" cy="115212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ru-RU" sz="3600" b="1" kern="10" spc="0" dirty="0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effectLst/>
                <a:latin typeface="Times New Roman"/>
                <a:cs typeface="Times New Roman"/>
              </a:rPr>
              <a:t>Страна </a:t>
            </a:r>
            <a:r>
              <a:rPr lang="ru-RU" sz="3600" b="1" kern="10" spc="0" dirty="0" err="1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effectLst/>
                <a:latin typeface="Times New Roman"/>
                <a:cs typeface="Times New Roman"/>
              </a:rPr>
              <a:t>Здоровячков</a:t>
            </a:r>
            <a:endParaRPr lang="ru-RU" sz="3600" b="1" kern="10" spc="0" dirty="0">
              <a:ln w="9525">
                <a:round/>
                <a:headEnd/>
                <a:tailEnd/>
              </a:ln>
              <a:solidFill>
                <a:schemeClr val="accent1"/>
              </a:solidFill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3258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Century" pitchFamily="18" charset="0"/>
              </a:rPr>
              <a:t>   Умный  мальчик не пойдет играть зимой на скользкий и опасный ...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47106" name="Picture 2" descr="http://st.depositphotos.com/1831023/1571/v/950/depositphotos_15714051-Ice-skating-boy.-Winter-on-frozen-ice-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822373" cy="474695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236296" y="836712"/>
            <a:ext cx="1368152" cy="1152128"/>
          </a:xfrm>
          <a:prstGeom prst="rect">
            <a:avLst/>
          </a:prstGeom>
        </p:spPr>
        <p:txBody>
          <a:bodyPr vert="horz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entury" pitchFamily="18" charset="0"/>
                <a:ea typeface="+mj-ea"/>
                <a:cs typeface="+mj-cs"/>
              </a:rPr>
              <a:t>(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" pitchFamily="2" charset="0"/>
                <a:ea typeface="+mj-ea"/>
                <a:cs typeface="+mj-cs"/>
              </a:rPr>
              <a:t>Лёд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entury" pitchFamily="18" charset="0"/>
                <a:ea typeface="+mj-ea"/>
                <a:cs typeface="+mj-cs"/>
              </a:rPr>
              <a:t>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183880" cy="15121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  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Чистый,  с запахом цветов, без него дышать нельзя.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8132" name="Picture 4" descr="http://3bklass.ucoz.ru/zvet_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27962"/>
            <a:ext cx="6840760" cy="535828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95936" y="1052736"/>
            <a:ext cx="1872208" cy="792088"/>
          </a:xfrm>
          <a:prstGeom prst="rect">
            <a:avLst/>
          </a:prstGeom>
        </p:spPr>
        <p:txBody>
          <a:bodyPr vert="horz" lIns="91440" bIns="0" anchor="b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(Воздух)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shade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shade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23484">
            <a:off x="4749510" y="2426379"/>
            <a:ext cx="3672748" cy="73433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http://img-fotki.yandex.ru/get/9112/20573769.5f/0_953d4_98221996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48378" cy="6076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691680" y="908720"/>
            <a:ext cx="5616624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здоровье было в порядке,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забывайте вы о …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детства людям всем твердят: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Никотин - смертельный…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Объявили бой бациллам: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Моем руки чисто с …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страшна зубам щекотка,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 нужна пожёстче - …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Ей спины моей не жалко -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мылом трёт её…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вылечить парнишку,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Ставьте градусник…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7172672" y="1925216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5292080" y="1412776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зарядке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6012160" y="2276872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яд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5220072" y="3140968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мылом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5580112" y="4005064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щётка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4860032" y="4869160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мочалка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5292080" y="5661248"/>
            <a:ext cx="2448272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 мышку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692696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Подружилась с физкультурой -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горжусь сейчас…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 диеты ваши бросьте -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Вон торчат уж всюду…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беру гантели смело -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Тренирую мышцы…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 сильнее захотели?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Поднимайте все…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Быть сутулой не обязана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Наших учеников…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Любят труд, не терпят скуки,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умеют наши…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932040" y="2060848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499992" y="1196752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фигурой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283968" y="3717032"/>
            <a:ext cx="1888976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гантели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644008" y="2852936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211960" y="5445224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4355976" y="4581128"/>
            <a:ext cx="1656184" cy="420624"/>
          </a:xfrm>
          <a:prstGeom prst="rect">
            <a:avLst/>
          </a:prstGeom>
        </p:spPr>
        <p:txBody>
          <a:bodyPr vert="horz" lIns="118872" tIns="0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спина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://i99.beon.ru/24.media.tumblr.com/tumblr_lg8merZKBJ1qfsn5ro1_4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ln w="38100">
            <a:solidFill>
              <a:srgbClr val="FF33CC"/>
            </a:solidFill>
          </a:ln>
        </p:spPr>
      </p:pic>
      <p:pic>
        <p:nvPicPr>
          <p:cNvPr id="50180" name="Picture 4" descr="http://funforkids.ru/pictures/neznaika/neznaika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970514"/>
            <a:ext cx="2216961" cy="4574984"/>
          </a:xfrm>
          <a:prstGeom prst="rect">
            <a:avLst/>
          </a:prstGeom>
          <a:noFill/>
        </p:spPr>
      </p:pic>
      <p:pic>
        <p:nvPicPr>
          <p:cNvPr id="50184" name="Picture 8" descr="http://www.ripleygenealogy.com/Page_1/IMAG00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636912"/>
            <a:ext cx="2821657" cy="3334689"/>
          </a:xfrm>
          <a:prstGeom prst="rect">
            <a:avLst/>
          </a:prstGeom>
          <a:noFill/>
        </p:spPr>
      </p:pic>
      <p:pic>
        <p:nvPicPr>
          <p:cNvPr id="8" name="Picture 21" descr="http://goolnaramalik.narod.ru/olderfiles/1/6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867252"/>
            <a:ext cx="3816424" cy="2925090"/>
          </a:xfrm>
          <a:prstGeom prst="rect">
            <a:avLst/>
          </a:prstGeom>
          <a:noFill/>
        </p:spPr>
      </p:pic>
      <p:pic>
        <p:nvPicPr>
          <p:cNvPr id="9" name="Picture 19" descr="http://maksimova1968.ucoz.ru/_nw/2/1536915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844824"/>
            <a:ext cx="3390257" cy="4248472"/>
          </a:xfrm>
          <a:prstGeom prst="rect">
            <a:avLst/>
          </a:prstGeom>
          <a:noFill/>
        </p:spPr>
      </p:pic>
      <p:pic>
        <p:nvPicPr>
          <p:cNvPr id="10" name="Picture 23" descr="http://pokerog.com/files/computerki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2060848"/>
            <a:ext cx="3888432" cy="3876767"/>
          </a:xfrm>
          <a:prstGeom prst="rect">
            <a:avLst/>
          </a:prstGeom>
          <a:noFill/>
        </p:spPr>
      </p:pic>
      <p:pic>
        <p:nvPicPr>
          <p:cNvPr id="11" name="Picture 11" descr="C:\Users\Admin 1\Desktop\067337bc2e6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1844824"/>
            <a:ext cx="5231069" cy="3960167"/>
          </a:xfrm>
          <a:prstGeom prst="rect">
            <a:avLst/>
          </a:prstGeom>
          <a:noFill/>
        </p:spPr>
      </p:pic>
      <p:pic>
        <p:nvPicPr>
          <p:cNvPr id="12" name="Picture 25" descr="http://www.hello-world.com/images/vocabulary/V1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1772816"/>
            <a:ext cx="4791744" cy="4791744"/>
          </a:xfrm>
          <a:prstGeom prst="rect">
            <a:avLst/>
          </a:prstGeom>
          <a:noFill/>
        </p:spPr>
      </p:pic>
      <p:sp>
        <p:nvSpPr>
          <p:cNvPr id="13" name="WordArt 1"/>
          <p:cNvSpPr>
            <a:spLocks noChangeArrowheads="1" noChangeShapeType="1" noTextEdit="1"/>
          </p:cNvSpPr>
          <p:nvPr/>
        </p:nvSpPr>
        <p:spPr bwMode="auto">
          <a:xfrm>
            <a:off x="1619672" y="260648"/>
            <a:ext cx="7344816" cy="115212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ru-RU" sz="3600" b="1" kern="10" spc="0" dirty="0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effectLst/>
                <a:latin typeface="Times New Roman"/>
                <a:cs typeface="Times New Roman"/>
              </a:rPr>
              <a:t>Страна </a:t>
            </a:r>
            <a:r>
              <a:rPr lang="ru-RU" sz="3600" b="1" kern="10" spc="0" dirty="0" err="1" smtClean="0">
                <a:ln w="9525">
                  <a:round/>
                  <a:headEnd/>
                  <a:tailEnd/>
                </a:ln>
                <a:solidFill>
                  <a:schemeClr val="accent1"/>
                </a:solidFill>
                <a:effectLst/>
                <a:latin typeface="Times New Roman"/>
                <a:cs typeface="Times New Roman"/>
              </a:rPr>
              <a:t>Здоровячков</a:t>
            </a:r>
            <a:endParaRPr lang="ru-RU" sz="3600" b="1" kern="10" spc="0" dirty="0">
              <a:ln w="9525">
                <a:round/>
                <a:headEnd/>
                <a:tailEnd/>
              </a:ln>
              <a:solidFill>
                <a:schemeClr val="accent1"/>
              </a:solidFill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4464496" cy="17281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люблю покушать сытно,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Много, вкусно, аппетитно,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 я всё и без разбора,</a:t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Потому что я …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AutoShape 6" descr="http://%D0%B1%D1%80%D0%B5%D0%B4%D0%BE%D0%BD%D0%BE%D1%81%D0%B5%D1%86.%D1%80%D1%84/wp-content/uploads/2015/06/067337bc2e6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2" name="AutoShape 8" descr="http://%D0%B1%D1%80%D0%B5%D0%B4%D0%BE%D0%BD%D0%BE%D1%81%D0%B5%D1%86.%D1%80%D1%84/wp-content/uploads/2015/06/067337bc2e6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4" name="AutoShape 10" descr="http://%D0%B1%D1%80%D0%B5%D0%B4%D0%BE%D0%BD%D0%BE%D1%81%D0%B5%D1%86.%D1%80%D1%84/wp-content/uploads/2015/06/067337bc2e6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http://ne-kurim.ru/forum/attachments/33-gif.101866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764704"/>
            <a:ext cx="7058529" cy="577587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71800" y="1700808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обжора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04664"/>
            <a:ext cx="4536504" cy="280831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 люблю я, братцы, мыться,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 мылом, щёткой не дружу.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Вот поэтому, ребята,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Вечно грязный я хожу.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 сейчас не потому ли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Назовут меня…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44208" y="2276872"/>
            <a:ext cx="1944216" cy="864096"/>
          </a:xfrm>
          <a:prstGeom prst="rect">
            <a:avLst/>
          </a:prstGeom>
        </p:spPr>
        <p:txBody>
          <a:bodyPr vert="horz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ru-R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грязнуля</a:t>
            </a: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4" name="Picture 6" descr="http://4.bp.blogspot.com/-NJyDdYSnTTE/UrWgC-MkQSI/AAAAAAAAAtg/8fJKAePJz3A/s1600/83558906_69490733_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4293493" cy="6239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4429120" cy="432048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Честно я скажу ребятам: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Быть опрятным, аккуратным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Очень трудно самому.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Сам не знаю почему.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Вещи всюду я бросаю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 найти их не могу,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Что схвачу, в том и бегу.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Где штаны? А где рубаха?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не знаю.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…                              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8914" name="Picture 2" descr="http://fs00.infourok.ru/images/doc/140/162439/hello_html_562c5b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04664"/>
            <a:ext cx="6242199" cy="624219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3789040"/>
            <a:ext cx="1872208" cy="792088"/>
          </a:xfrm>
          <a:prstGeom prst="rect">
            <a:avLst/>
          </a:prstGeom>
        </p:spPr>
        <p:txBody>
          <a:bodyPr vert="horz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неряха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4176464" cy="345638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Спортом я не занимаюсь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никак не закаляюсь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Бегать, прыгать нету сил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Свет мне кажется не мил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сутулый и хромой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для всех уже больной.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Пролежал уж все бока, я…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28926" y="3643314"/>
            <a:ext cx="1800200" cy="428628"/>
          </a:xfrm>
          <a:prstGeom prst="rect">
            <a:avLst/>
          </a:prstGeom>
        </p:spPr>
        <p:txBody>
          <a:bodyPr vert="horz" anchor="b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(лежебока)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8" name="Picture 4" descr="http://i40.tinypic.com/zjuyh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285992"/>
            <a:ext cx="5953129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4464496" cy="532859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Лишь услышу шум и гам,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Я бегу к учителям.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Говорю, что Дима с Петей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Подрались опять в буфете.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Тот контрольную списал,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Тот к уроку опоздал.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Саша взял пенал у Светы,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уроке ел конфеты,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 дежурил утром в классе,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Подарил он жвачку Васе.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Вроде я для всех стараюсь,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Но и тут опять беда: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Почему-то называют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Меня ребята …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4" descr="http://imagizer.imageshack.com/img673/1868/5Up6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593648" cy="705507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43808" y="5157192"/>
            <a:ext cx="1728192" cy="81422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ябеда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1081</TotalTime>
  <Words>263</Words>
  <Application>Microsoft Office PowerPoint</Application>
  <PresentationFormat>Экран (4:3)</PresentationFormat>
  <Paragraphs>70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Аспект</vt:lpstr>
      <vt:lpstr>Открытое занятие по валеологии  Тема: Полезные и вредные привычки.</vt:lpstr>
      <vt:lpstr>Он, конечно, самый главный  Озорник-шалун забавный.  Он в огромной синей шляпе  Неумеха и растяпа.</vt:lpstr>
      <vt:lpstr>Слайд 3</vt:lpstr>
      <vt:lpstr>Слайд 4</vt:lpstr>
      <vt:lpstr>Я люблю покушать сытно, Много, вкусно, аппетитно, Ем я всё и без разбора, Потому что я …</vt:lpstr>
      <vt:lpstr>Не люблю я, братцы, мыться, С мылом, щёткой не дружу. Вот поэтому, ребята, Вечно грязный я хожу. И сейчас не потому ли Назовут меня…            </vt:lpstr>
      <vt:lpstr>Честно я скажу ребятам: Быть опрятным, аккуратным Очень трудно самому. Сам не знаю почему. Вещи всюду я бросаю И найти их не могу, Что схвачу, в том и бегу. Где штаны? А где рубаха? Я не знаю. Я …                                     </vt:lpstr>
      <vt:lpstr>   Спортом я не занимаюсь Я никак не закаляюсь Бегать, прыгать нету сил Свет мне кажется не мил Я сутулый и хромой Я для всех уже больной. Пролежал уж все бока, я… </vt:lpstr>
      <vt:lpstr>Лишь услышу шум и гам, Я бегу к учителям. Говорю, что Дима с Петей Подрались опять в буфете. Тот контрольную списал, Тот к уроку опоздал. Саша взял пенал у Светы, На уроке ел конфеты, Не дежурил утром в классе, Подарил он жвачку Васе. Вроде я для всех стараюсь, Но и тут опять беда: Почему-то называют Меня ребята …</vt:lpstr>
      <vt:lpstr>Я вчера был на Луне! Что, не верите вы мне Лунный камень я привёз, Доставал рукой до звёзд. Погулял я по Луне – Видел лунных человечков, Перемолвились словечком. Три руки у них, три глаза – Не видал таких ни разу. Погостил у них немножко, Как понравилось там мне! Все. Вы ему не верьте слишком, Потому что он … </vt:lpstr>
      <vt:lpstr>Слайд 11</vt:lpstr>
      <vt:lpstr>Игра «Полезно-вредно»</vt:lpstr>
      <vt:lpstr>Слайд 13</vt:lpstr>
      <vt:lpstr>Слайд 14</vt:lpstr>
      <vt:lpstr>Слайд 15</vt:lpstr>
      <vt:lpstr>Слайд 16</vt:lpstr>
      <vt:lpstr>Слайд 17</vt:lpstr>
      <vt:lpstr>Работа в группах.</vt:lpstr>
      <vt:lpstr>    Отгадай, какие привычки полезные, а какие вредные. </vt:lpstr>
      <vt:lpstr>Чисто с мылом я умоюсь,  У меня опрятный вид.</vt:lpstr>
      <vt:lpstr>Разбросал я книги, вещи И искал их целый вечер.</vt:lpstr>
      <vt:lpstr>Мою грязную посуду,  Пол помыть я не забуду.</vt:lpstr>
      <vt:lpstr>Пылесосом убираю,  Пыли я не оставляю.</vt:lpstr>
      <vt:lpstr>Ногти очень грызть люблю,  Всех микробов я ловлю.</vt:lpstr>
      <vt:lpstr>- Отгадайте загадки.</vt:lpstr>
      <vt:lpstr>   Содержит никотин растение, здоровью не найти спасения.</vt:lpstr>
      <vt:lpstr> Продукт вкусный, сладкий эффективен как лекарство.</vt:lpstr>
      <vt:lpstr>            Но не выпущу его я. Белой пеной пенится, руки мыть не ленится. </vt:lpstr>
      <vt:lpstr>   Знают взрослые и дети, не все полезно пить на свете. В жизни плохое играет вредную роль. Здоровью недруг - ...  </vt:lpstr>
      <vt:lpstr>   Умный  мальчик не пойдет играть зимой на скользкий и опасный ...  </vt:lpstr>
      <vt:lpstr>     Чистый,  с запахом цветов, без него дышать нельзя.  </vt:lpstr>
      <vt:lpstr>Рефлексия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 1</dc:creator>
  <cp:lastModifiedBy>WORK</cp:lastModifiedBy>
  <cp:revision>119</cp:revision>
  <dcterms:created xsi:type="dcterms:W3CDTF">2016-01-02T11:30:38Z</dcterms:created>
  <dcterms:modified xsi:type="dcterms:W3CDTF">2016-01-16T13:40:52Z</dcterms:modified>
</cp:coreProperties>
</file>