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handoutMasterIdLst>
    <p:handoutMasterId r:id="rId34"/>
  </p:handoutMasterIdLst>
  <p:sldIdLst>
    <p:sldId id="290" r:id="rId2"/>
    <p:sldId id="291" r:id="rId3"/>
    <p:sldId id="292" r:id="rId4"/>
    <p:sldId id="311" r:id="rId5"/>
    <p:sldId id="294" r:id="rId6"/>
    <p:sldId id="258" r:id="rId7"/>
    <p:sldId id="297" r:id="rId8"/>
    <p:sldId id="313" r:id="rId9"/>
    <p:sldId id="314" r:id="rId10"/>
    <p:sldId id="315" r:id="rId11"/>
    <p:sldId id="316" r:id="rId12"/>
    <p:sldId id="317" r:id="rId13"/>
    <p:sldId id="318" r:id="rId14"/>
    <p:sldId id="303" r:id="rId15"/>
    <p:sldId id="304" r:id="rId16"/>
    <p:sldId id="305" r:id="rId17"/>
    <p:sldId id="274" r:id="rId18"/>
    <p:sldId id="308" r:id="rId19"/>
    <p:sldId id="307" r:id="rId20"/>
    <p:sldId id="309" r:id="rId21"/>
    <p:sldId id="312" r:id="rId22"/>
    <p:sldId id="319" r:id="rId23"/>
    <p:sldId id="277" r:id="rId24"/>
    <p:sldId id="278" r:id="rId25"/>
    <p:sldId id="281" r:id="rId26"/>
    <p:sldId id="298" r:id="rId27"/>
    <p:sldId id="306" r:id="rId28"/>
    <p:sldId id="288" r:id="rId29"/>
    <p:sldId id="284" r:id="rId30"/>
    <p:sldId id="283" r:id="rId31"/>
    <p:sldId id="286" r:id="rId3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013" autoAdjust="0"/>
    <p:restoredTop sz="94624" autoAdjust="0"/>
  </p:normalViewPr>
  <p:slideViewPr>
    <p:cSldViewPr>
      <p:cViewPr>
        <p:scale>
          <a:sx n="69" d="100"/>
          <a:sy n="69" d="100"/>
        </p:scale>
        <p:origin x="-1398"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010"/>
    </p:cViewPr>
  </p:sorterViewPr>
  <p:notesViewPr>
    <p:cSldViewPr>
      <p:cViewPr varScale="1">
        <p:scale>
          <a:sx n="66" d="100"/>
          <a:sy n="66" d="100"/>
        </p:scale>
        <p:origin x="-1944"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C83ABC-CD1B-4681-802C-C4405DFAF19D}" type="doc">
      <dgm:prSet loTypeId="urn:microsoft.com/office/officeart/2005/8/layout/vProcess5" loCatId="process" qsTypeId="urn:microsoft.com/office/officeart/2005/8/quickstyle/3d8" qsCatId="3D" csTypeId="urn:microsoft.com/office/officeart/2005/8/colors/accent1_2" csCatId="accent1" phldr="1"/>
      <dgm:spPr/>
      <dgm:t>
        <a:bodyPr/>
        <a:lstStyle/>
        <a:p>
          <a:endParaRPr lang="ru-RU"/>
        </a:p>
      </dgm:t>
    </dgm:pt>
    <dgm:pt modelId="{AD71D400-12F0-419B-A9CC-FF52C081C8A0}">
      <dgm:prSet phldrT="[Текст]" custT="1"/>
      <dgm:spPr>
        <a:solidFill>
          <a:srgbClr val="00B0F0"/>
        </a:solidFill>
      </dgm:spPr>
      <dgm:t>
        <a:bodyPr/>
        <a:lstStyle/>
        <a:p>
          <a:pPr algn="just"/>
          <a:r>
            <a:rPr lang="kk-KZ" sz="2800" i="0" dirty="0" smtClean="0">
              <a:solidFill>
                <a:srgbClr val="002060"/>
              </a:solidFill>
              <a:latin typeface="Times New Roman" pitchFamily="18" charset="0"/>
            </a:rPr>
            <a:t>Оқушылардың ой-өрісін кеңейту, шығармашылық қабілеттерін дамыту.</a:t>
          </a:r>
          <a:endParaRPr lang="ru-RU" sz="2800" i="0" dirty="0">
            <a:solidFill>
              <a:srgbClr val="002060"/>
            </a:solidFill>
          </a:endParaRPr>
        </a:p>
      </dgm:t>
    </dgm:pt>
    <dgm:pt modelId="{4D30488A-610F-45D4-97B6-43CF0FE96FB3}" type="parTrans" cxnId="{CB80B6A8-8785-4583-94D8-F2FD68EB0789}">
      <dgm:prSet/>
      <dgm:spPr/>
      <dgm:t>
        <a:bodyPr/>
        <a:lstStyle/>
        <a:p>
          <a:endParaRPr lang="ru-RU"/>
        </a:p>
      </dgm:t>
    </dgm:pt>
    <dgm:pt modelId="{9F0AA683-FED5-44F5-991D-23485494D16A}" type="sibTrans" cxnId="{CB80B6A8-8785-4583-94D8-F2FD68EB0789}">
      <dgm:prSet/>
      <dgm:spPr/>
      <dgm:t>
        <a:bodyPr/>
        <a:lstStyle/>
        <a:p>
          <a:endParaRPr lang="ru-RU"/>
        </a:p>
      </dgm:t>
    </dgm:pt>
    <dgm:pt modelId="{EFA03EF6-F8A0-45D7-BFE3-00A37EE6E947}">
      <dgm:prSet phldrT="[Текст]" custT="1"/>
      <dgm:spPr>
        <a:solidFill>
          <a:srgbClr val="00B0F0"/>
        </a:solidFill>
      </dgm:spPr>
      <dgm:t>
        <a:bodyPr/>
        <a:lstStyle/>
        <a:p>
          <a:pPr algn="just"/>
          <a:r>
            <a:rPr lang="kk-KZ" sz="2400" b="0" dirty="0" smtClean="0">
              <a:solidFill>
                <a:srgbClr val="002060"/>
              </a:solidFill>
              <a:latin typeface="Times New Roman" pitchFamily="18" charset="0"/>
              <a:cs typeface="Times New Roman" pitchFamily="18" charset="0"/>
            </a:rPr>
            <a:t>Танымдық қызығушылыққа,  жолдастық сезімге, ұқыптылыққа, мақсатқа жете білуге тәрбиелеу.</a:t>
          </a:r>
          <a:endParaRPr lang="ru-RU" sz="2400" b="0" dirty="0">
            <a:solidFill>
              <a:srgbClr val="002060"/>
            </a:solidFill>
            <a:latin typeface="Times New Roman" pitchFamily="18" charset="0"/>
            <a:cs typeface="Times New Roman" pitchFamily="18" charset="0"/>
          </a:endParaRPr>
        </a:p>
      </dgm:t>
    </dgm:pt>
    <dgm:pt modelId="{BFD949C6-8864-4B65-B2DA-FAD791C1A501}" type="parTrans" cxnId="{36175083-1EBA-486D-BE97-E45B7B4CEC1A}">
      <dgm:prSet/>
      <dgm:spPr/>
      <dgm:t>
        <a:bodyPr/>
        <a:lstStyle/>
        <a:p>
          <a:endParaRPr lang="ru-RU"/>
        </a:p>
      </dgm:t>
    </dgm:pt>
    <dgm:pt modelId="{C04F574F-5B9E-45AB-A515-1738E9E549D1}" type="sibTrans" cxnId="{36175083-1EBA-486D-BE97-E45B7B4CEC1A}">
      <dgm:prSet/>
      <dgm:spPr/>
      <dgm:t>
        <a:bodyPr/>
        <a:lstStyle/>
        <a:p>
          <a:endParaRPr lang="ru-RU"/>
        </a:p>
      </dgm:t>
    </dgm:pt>
    <dgm:pt modelId="{D8A1D6FD-CEE0-48AD-9861-6E1309227E89}">
      <dgm:prSet custT="1"/>
      <dgm:spPr>
        <a:solidFill>
          <a:srgbClr val="00B0F0"/>
        </a:solidFill>
      </dgm:spPr>
      <dgm:t>
        <a:bodyPr/>
        <a:lstStyle/>
        <a:p>
          <a:pPr algn="just"/>
          <a:r>
            <a:rPr lang="kk-KZ" sz="2000" dirty="0" smtClean="0">
              <a:solidFill>
                <a:srgbClr val="002060"/>
              </a:solidFill>
              <a:latin typeface="Times New Roman" pitchFamily="18" charset="0"/>
              <a:cs typeface="Times New Roman" pitchFamily="18" charset="0"/>
            </a:rPr>
            <a:t>Өткен сабақтарды қайталау арқылы оқушылардың алған білімдерін, икемділіктерін тексеру, оқуға қызығушылығын, ынтасын арттыру.</a:t>
          </a:r>
          <a:endParaRPr lang="ru-RU" sz="2000" dirty="0" smtClean="0">
            <a:solidFill>
              <a:srgbClr val="002060"/>
            </a:solidFill>
            <a:latin typeface="Times New Roman" pitchFamily="18" charset="0"/>
            <a:cs typeface="Times New Roman" pitchFamily="18" charset="0"/>
          </a:endParaRPr>
        </a:p>
      </dgm:t>
    </dgm:pt>
    <dgm:pt modelId="{2EA47BE5-CFB5-4338-9E64-5525DD048C5D}" type="parTrans" cxnId="{4F5B3BC3-99BB-4A73-89B8-652E1E093A43}">
      <dgm:prSet/>
      <dgm:spPr/>
      <dgm:t>
        <a:bodyPr/>
        <a:lstStyle/>
        <a:p>
          <a:endParaRPr lang="ru-RU"/>
        </a:p>
      </dgm:t>
    </dgm:pt>
    <dgm:pt modelId="{5E34BE93-140C-4392-B205-BA4BE4A11822}" type="sibTrans" cxnId="{4F5B3BC3-99BB-4A73-89B8-652E1E093A43}">
      <dgm:prSet/>
      <dgm:spPr/>
      <dgm:t>
        <a:bodyPr/>
        <a:lstStyle/>
        <a:p>
          <a:endParaRPr lang="ru-RU"/>
        </a:p>
      </dgm:t>
    </dgm:pt>
    <dgm:pt modelId="{1AFFEAED-9A16-436E-B30D-5B39AB66DF67}" type="pres">
      <dgm:prSet presAssocID="{44C83ABC-CD1B-4681-802C-C4405DFAF19D}" presName="outerComposite" presStyleCnt="0">
        <dgm:presLayoutVars>
          <dgm:chMax val="5"/>
          <dgm:dir/>
          <dgm:resizeHandles val="exact"/>
        </dgm:presLayoutVars>
      </dgm:prSet>
      <dgm:spPr/>
      <dgm:t>
        <a:bodyPr/>
        <a:lstStyle/>
        <a:p>
          <a:endParaRPr lang="ru-RU"/>
        </a:p>
      </dgm:t>
    </dgm:pt>
    <dgm:pt modelId="{1482ECA0-774A-4B9C-AFEE-AA7BD1096A8B}" type="pres">
      <dgm:prSet presAssocID="{44C83ABC-CD1B-4681-802C-C4405DFAF19D}" presName="dummyMaxCanvas" presStyleCnt="0">
        <dgm:presLayoutVars/>
      </dgm:prSet>
      <dgm:spPr/>
    </dgm:pt>
    <dgm:pt modelId="{47B7E7E1-45C0-4710-967D-3EBC3C7A7376}" type="pres">
      <dgm:prSet presAssocID="{44C83ABC-CD1B-4681-802C-C4405DFAF19D}" presName="ThreeNodes_1" presStyleLbl="node1" presStyleIdx="0" presStyleCnt="3">
        <dgm:presLayoutVars>
          <dgm:bulletEnabled val="1"/>
        </dgm:presLayoutVars>
      </dgm:prSet>
      <dgm:spPr/>
      <dgm:t>
        <a:bodyPr/>
        <a:lstStyle/>
        <a:p>
          <a:endParaRPr lang="ru-RU"/>
        </a:p>
      </dgm:t>
    </dgm:pt>
    <dgm:pt modelId="{5658A609-5DEC-4665-9473-C1C70F5543D6}" type="pres">
      <dgm:prSet presAssocID="{44C83ABC-CD1B-4681-802C-C4405DFAF19D}" presName="ThreeNodes_2" presStyleLbl="node1" presStyleIdx="1" presStyleCnt="3">
        <dgm:presLayoutVars>
          <dgm:bulletEnabled val="1"/>
        </dgm:presLayoutVars>
      </dgm:prSet>
      <dgm:spPr/>
      <dgm:t>
        <a:bodyPr/>
        <a:lstStyle/>
        <a:p>
          <a:endParaRPr lang="ru-RU"/>
        </a:p>
      </dgm:t>
    </dgm:pt>
    <dgm:pt modelId="{63110A84-1A3E-41D0-A4B6-B5666B3526C1}" type="pres">
      <dgm:prSet presAssocID="{44C83ABC-CD1B-4681-802C-C4405DFAF19D}" presName="ThreeNodes_3" presStyleLbl="node1" presStyleIdx="2" presStyleCnt="3" custLinFactNeighborX="327" custLinFactNeighborY="-542">
        <dgm:presLayoutVars>
          <dgm:bulletEnabled val="1"/>
        </dgm:presLayoutVars>
      </dgm:prSet>
      <dgm:spPr/>
      <dgm:t>
        <a:bodyPr/>
        <a:lstStyle/>
        <a:p>
          <a:endParaRPr lang="ru-RU"/>
        </a:p>
      </dgm:t>
    </dgm:pt>
    <dgm:pt modelId="{5241AFFF-2624-4F45-BE29-66E4F3EC1129}" type="pres">
      <dgm:prSet presAssocID="{44C83ABC-CD1B-4681-802C-C4405DFAF19D}" presName="ThreeConn_1-2" presStyleLbl="fgAccFollowNode1" presStyleIdx="0" presStyleCnt="2">
        <dgm:presLayoutVars>
          <dgm:bulletEnabled val="1"/>
        </dgm:presLayoutVars>
      </dgm:prSet>
      <dgm:spPr/>
      <dgm:t>
        <a:bodyPr/>
        <a:lstStyle/>
        <a:p>
          <a:endParaRPr lang="ru-RU"/>
        </a:p>
      </dgm:t>
    </dgm:pt>
    <dgm:pt modelId="{BA0BEFEB-B51B-413C-9341-5DF82B989E1F}" type="pres">
      <dgm:prSet presAssocID="{44C83ABC-CD1B-4681-802C-C4405DFAF19D}" presName="ThreeConn_2-3" presStyleLbl="fgAccFollowNode1" presStyleIdx="1" presStyleCnt="2">
        <dgm:presLayoutVars>
          <dgm:bulletEnabled val="1"/>
        </dgm:presLayoutVars>
      </dgm:prSet>
      <dgm:spPr/>
      <dgm:t>
        <a:bodyPr/>
        <a:lstStyle/>
        <a:p>
          <a:endParaRPr lang="ru-RU"/>
        </a:p>
      </dgm:t>
    </dgm:pt>
    <dgm:pt modelId="{074E5E5B-EACB-44D2-BDB4-F7763F350445}" type="pres">
      <dgm:prSet presAssocID="{44C83ABC-CD1B-4681-802C-C4405DFAF19D}" presName="ThreeNodes_1_text" presStyleLbl="node1" presStyleIdx="2" presStyleCnt="3">
        <dgm:presLayoutVars>
          <dgm:bulletEnabled val="1"/>
        </dgm:presLayoutVars>
      </dgm:prSet>
      <dgm:spPr/>
      <dgm:t>
        <a:bodyPr/>
        <a:lstStyle/>
        <a:p>
          <a:endParaRPr lang="ru-RU"/>
        </a:p>
      </dgm:t>
    </dgm:pt>
    <dgm:pt modelId="{D22EA1BD-6AA2-42D6-BD4C-0741EE103855}" type="pres">
      <dgm:prSet presAssocID="{44C83ABC-CD1B-4681-802C-C4405DFAF19D}" presName="ThreeNodes_2_text" presStyleLbl="node1" presStyleIdx="2" presStyleCnt="3">
        <dgm:presLayoutVars>
          <dgm:bulletEnabled val="1"/>
        </dgm:presLayoutVars>
      </dgm:prSet>
      <dgm:spPr/>
      <dgm:t>
        <a:bodyPr/>
        <a:lstStyle/>
        <a:p>
          <a:endParaRPr lang="ru-RU"/>
        </a:p>
      </dgm:t>
    </dgm:pt>
    <dgm:pt modelId="{29293660-581D-4928-864D-5C7DD6A8F237}" type="pres">
      <dgm:prSet presAssocID="{44C83ABC-CD1B-4681-802C-C4405DFAF19D}" presName="ThreeNodes_3_text" presStyleLbl="node1" presStyleIdx="2" presStyleCnt="3">
        <dgm:presLayoutVars>
          <dgm:bulletEnabled val="1"/>
        </dgm:presLayoutVars>
      </dgm:prSet>
      <dgm:spPr/>
      <dgm:t>
        <a:bodyPr/>
        <a:lstStyle/>
        <a:p>
          <a:endParaRPr lang="ru-RU"/>
        </a:p>
      </dgm:t>
    </dgm:pt>
  </dgm:ptLst>
  <dgm:cxnLst>
    <dgm:cxn modelId="{C1E9F4DB-B2B2-45A7-BC2B-D368F5064C55}" type="presOf" srcId="{AD71D400-12F0-419B-A9CC-FF52C081C8A0}" destId="{5658A609-5DEC-4665-9473-C1C70F5543D6}" srcOrd="0" destOrd="0" presId="urn:microsoft.com/office/officeart/2005/8/layout/vProcess5"/>
    <dgm:cxn modelId="{C3CE59B9-30AD-40AC-B92B-BCE6A0ADD363}" type="presOf" srcId="{9F0AA683-FED5-44F5-991D-23485494D16A}" destId="{BA0BEFEB-B51B-413C-9341-5DF82B989E1F}" srcOrd="0" destOrd="0" presId="urn:microsoft.com/office/officeart/2005/8/layout/vProcess5"/>
    <dgm:cxn modelId="{C829091D-CEC4-4F0B-94B5-570A39F9C17C}" type="presOf" srcId="{D8A1D6FD-CEE0-48AD-9861-6E1309227E89}" destId="{47B7E7E1-45C0-4710-967D-3EBC3C7A7376}" srcOrd="0" destOrd="0" presId="urn:microsoft.com/office/officeart/2005/8/layout/vProcess5"/>
    <dgm:cxn modelId="{071F2549-9987-4615-A645-8C58DC08389E}" type="presOf" srcId="{EFA03EF6-F8A0-45D7-BFE3-00A37EE6E947}" destId="{63110A84-1A3E-41D0-A4B6-B5666B3526C1}" srcOrd="0" destOrd="0" presId="urn:microsoft.com/office/officeart/2005/8/layout/vProcess5"/>
    <dgm:cxn modelId="{97D072CC-8881-47B3-BB65-241775975ABE}" type="presOf" srcId="{D8A1D6FD-CEE0-48AD-9861-6E1309227E89}" destId="{074E5E5B-EACB-44D2-BDB4-F7763F350445}" srcOrd="1" destOrd="0" presId="urn:microsoft.com/office/officeart/2005/8/layout/vProcess5"/>
    <dgm:cxn modelId="{CB80B6A8-8785-4583-94D8-F2FD68EB0789}" srcId="{44C83ABC-CD1B-4681-802C-C4405DFAF19D}" destId="{AD71D400-12F0-419B-A9CC-FF52C081C8A0}" srcOrd="1" destOrd="0" parTransId="{4D30488A-610F-45D4-97B6-43CF0FE96FB3}" sibTransId="{9F0AA683-FED5-44F5-991D-23485494D16A}"/>
    <dgm:cxn modelId="{36175083-1EBA-486D-BE97-E45B7B4CEC1A}" srcId="{44C83ABC-CD1B-4681-802C-C4405DFAF19D}" destId="{EFA03EF6-F8A0-45D7-BFE3-00A37EE6E947}" srcOrd="2" destOrd="0" parTransId="{BFD949C6-8864-4B65-B2DA-FAD791C1A501}" sibTransId="{C04F574F-5B9E-45AB-A515-1738E9E549D1}"/>
    <dgm:cxn modelId="{4F5B3BC3-99BB-4A73-89B8-652E1E093A43}" srcId="{44C83ABC-CD1B-4681-802C-C4405DFAF19D}" destId="{D8A1D6FD-CEE0-48AD-9861-6E1309227E89}" srcOrd="0" destOrd="0" parTransId="{2EA47BE5-CFB5-4338-9E64-5525DD048C5D}" sibTransId="{5E34BE93-140C-4392-B205-BA4BE4A11822}"/>
    <dgm:cxn modelId="{57ACB98C-06CC-4F35-BFDE-145EC96EC7CF}" type="presOf" srcId="{EFA03EF6-F8A0-45D7-BFE3-00A37EE6E947}" destId="{29293660-581D-4928-864D-5C7DD6A8F237}" srcOrd="1" destOrd="0" presId="urn:microsoft.com/office/officeart/2005/8/layout/vProcess5"/>
    <dgm:cxn modelId="{8CFFA252-6346-46ED-A1DA-0DAA9A235BB0}" type="presOf" srcId="{AD71D400-12F0-419B-A9CC-FF52C081C8A0}" destId="{D22EA1BD-6AA2-42D6-BD4C-0741EE103855}" srcOrd="1" destOrd="0" presId="urn:microsoft.com/office/officeart/2005/8/layout/vProcess5"/>
    <dgm:cxn modelId="{30CE8386-85D9-471E-8DCA-7B9F01901C01}" type="presOf" srcId="{5E34BE93-140C-4392-B205-BA4BE4A11822}" destId="{5241AFFF-2624-4F45-BE29-66E4F3EC1129}" srcOrd="0" destOrd="0" presId="urn:microsoft.com/office/officeart/2005/8/layout/vProcess5"/>
    <dgm:cxn modelId="{77E02A01-6B41-48C5-AE6B-4D1E46C1A5B3}" type="presOf" srcId="{44C83ABC-CD1B-4681-802C-C4405DFAF19D}" destId="{1AFFEAED-9A16-436E-B30D-5B39AB66DF67}" srcOrd="0" destOrd="0" presId="urn:microsoft.com/office/officeart/2005/8/layout/vProcess5"/>
    <dgm:cxn modelId="{765216D7-760B-44F4-A070-C4CD5F592890}" type="presParOf" srcId="{1AFFEAED-9A16-436E-B30D-5B39AB66DF67}" destId="{1482ECA0-774A-4B9C-AFEE-AA7BD1096A8B}" srcOrd="0" destOrd="0" presId="urn:microsoft.com/office/officeart/2005/8/layout/vProcess5"/>
    <dgm:cxn modelId="{D781DD50-4367-432D-BC1B-4C0BB38DA7CA}" type="presParOf" srcId="{1AFFEAED-9A16-436E-B30D-5B39AB66DF67}" destId="{47B7E7E1-45C0-4710-967D-3EBC3C7A7376}" srcOrd="1" destOrd="0" presId="urn:microsoft.com/office/officeart/2005/8/layout/vProcess5"/>
    <dgm:cxn modelId="{BFFED8ED-DB4D-4DCC-B168-F461B2A7DCDF}" type="presParOf" srcId="{1AFFEAED-9A16-436E-B30D-5B39AB66DF67}" destId="{5658A609-5DEC-4665-9473-C1C70F5543D6}" srcOrd="2" destOrd="0" presId="urn:microsoft.com/office/officeart/2005/8/layout/vProcess5"/>
    <dgm:cxn modelId="{20768D92-458E-4830-9A42-A0F85D5A06D9}" type="presParOf" srcId="{1AFFEAED-9A16-436E-B30D-5B39AB66DF67}" destId="{63110A84-1A3E-41D0-A4B6-B5666B3526C1}" srcOrd="3" destOrd="0" presId="urn:microsoft.com/office/officeart/2005/8/layout/vProcess5"/>
    <dgm:cxn modelId="{460210A1-0A02-4DB2-8BD0-308BA47696C4}" type="presParOf" srcId="{1AFFEAED-9A16-436E-B30D-5B39AB66DF67}" destId="{5241AFFF-2624-4F45-BE29-66E4F3EC1129}" srcOrd="4" destOrd="0" presId="urn:microsoft.com/office/officeart/2005/8/layout/vProcess5"/>
    <dgm:cxn modelId="{CCC5FA5E-014F-49F5-A781-483FA1C6A19C}" type="presParOf" srcId="{1AFFEAED-9A16-436E-B30D-5B39AB66DF67}" destId="{BA0BEFEB-B51B-413C-9341-5DF82B989E1F}" srcOrd="5" destOrd="0" presId="urn:microsoft.com/office/officeart/2005/8/layout/vProcess5"/>
    <dgm:cxn modelId="{C41B0461-4D32-4D5D-9D64-03D8927E03F6}" type="presParOf" srcId="{1AFFEAED-9A16-436E-B30D-5B39AB66DF67}" destId="{074E5E5B-EACB-44D2-BDB4-F7763F350445}" srcOrd="6" destOrd="0" presId="urn:microsoft.com/office/officeart/2005/8/layout/vProcess5"/>
    <dgm:cxn modelId="{FF7C7C9A-A0D2-4E09-AD14-98F3CD8EE31F}" type="presParOf" srcId="{1AFFEAED-9A16-436E-B30D-5B39AB66DF67}" destId="{D22EA1BD-6AA2-42D6-BD4C-0741EE103855}" srcOrd="7" destOrd="0" presId="urn:microsoft.com/office/officeart/2005/8/layout/vProcess5"/>
    <dgm:cxn modelId="{D1DB6B6C-B585-40E2-AEB6-4B0291BE1E72}" type="presParOf" srcId="{1AFFEAED-9A16-436E-B30D-5B39AB66DF67}" destId="{29293660-581D-4928-864D-5C7DD6A8F237}" srcOrd="8" destOrd="0" presId="urn:microsoft.com/office/officeart/2005/8/layout/vProcess5"/>
  </dgm:cxnLst>
  <dgm:bg/>
  <dgm:whole/>
</dgm:dataModel>
</file>

<file path=ppt/diagrams/data2.xml><?xml version="1.0" encoding="utf-8"?>
<dgm:dataModel xmlns:dgm="http://schemas.openxmlformats.org/drawingml/2006/diagram" xmlns:a="http://schemas.openxmlformats.org/drawingml/2006/main">
  <dgm:ptLst>
    <dgm:pt modelId="{CCDED1DA-1AD1-4082-B334-8F94D622789E}" type="doc">
      <dgm:prSet loTypeId="urn:microsoft.com/office/officeart/2005/8/layout/funnel1" loCatId="process" qsTypeId="urn:microsoft.com/office/officeart/2005/8/quickstyle/3d5" qsCatId="3D" csTypeId="urn:microsoft.com/office/officeart/2005/8/colors/colorful5" csCatId="colorful" phldr="1"/>
      <dgm:spPr/>
      <dgm:t>
        <a:bodyPr/>
        <a:lstStyle/>
        <a:p>
          <a:endParaRPr lang="ru-RU"/>
        </a:p>
      </dgm:t>
    </dgm:pt>
    <dgm:pt modelId="{3AB8F9FD-3CE6-43EA-AE8A-D9C5436B8519}">
      <dgm:prSet phldrT="[Текст]"/>
      <dgm:spPr>
        <a:solidFill>
          <a:srgbClr val="FFC000"/>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kk-KZ" dirty="0" smtClean="0">
              <a:solidFill>
                <a:srgbClr val="0070C0"/>
              </a:solidFill>
            </a:rPr>
            <a:t> 6 дұрыс –”4”</a:t>
          </a:r>
        </a:p>
        <a:p>
          <a:pPr defTabSz="755650">
            <a:lnSpc>
              <a:spcPct val="90000"/>
            </a:lnSpc>
            <a:spcBef>
              <a:spcPct val="0"/>
            </a:spcBef>
            <a:spcAft>
              <a:spcPct val="35000"/>
            </a:spcAft>
          </a:pPr>
          <a:endParaRPr lang="ru-RU" dirty="0"/>
        </a:p>
      </dgm:t>
    </dgm:pt>
    <dgm:pt modelId="{C0F55ED5-8F1D-4628-953F-3C25196978F6}" type="parTrans" cxnId="{B22F194F-AB00-41D6-B16D-844302A85FD9}">
      <dgm:prSet/>
      <dgm:spPr/>
      <dgm:t>
        <a:bodyPr/>
        <a:lstStyle/>
        <a:p>
          <a:endParaRPr lang="ru-RU"/>
        </a:p>
      </dgm:t>
    </dgm:pt>
    <dgm:pt modelId="{D0405A67-31D5-4C6E-8E81-731CA93A0BBB}" type="sibTrans" cxnId="{B22F194F-AB00-41D6-B16D-844302A85FD9}">
      <dgm:prSet/>
      <dgm:spPr/>
      <dgm:t>
        <a:bodyPr/>
        <a:lstStyle/>
        <a:p>
          <a:endParaRPr lang="ru-RU"/>
        </a:p>
      </dgm:t>
    </dgm:pt>
    <dgm:pt modelId="{67811658-6F2E-4ABD-A410-C8B902A0B99D}">
      <dgm:prSet phldrT="[Текст]"/>
      <dgm:spPr>
        <a:solidFill>
          <a:srgbClr val="FF5050"/>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kk-KZ" dirty="0" smtClean="0"/>
            <a:t> </a:t>
          </a:r>
          <a:r>
            <a:rPr lang="kk-KZ" dirty="0" smtClean="0"/>
            <a:t>7-дұрыс </a:t>
          </a:r>
          <a:r>
            <a:rPr lang="kk-KZ" dirty="0" smtClean="0"/>
            <a:t>- “5”</a:t>
          </a:r>
        </a:p>
        <a:p>
          <a:pPr defTabSz="933450">
            <a:lnSpc>
              <a:spcPct val="90000"/>
            </a:lnSpc>
            <a:spcBef>
              <a:spcPct val="0"/>
            </a:spcBef>
            <a:spcAft>
              <a:spcPct val="35000"/>
            </a:spcAft>
          </a:pPr>
          <a:endParaRPr lang="ru-RU" dirty="0"/>
        </a:p>
      </dgm:t>
    </dgm:pt>
    <dgm:pt modelId="{F0359BF3-4A6B-45CF-B99C-21D0E8E70F05}" type="parTrans" cxnId="{B391692E-8AF4-462B-837A-F21C002F3CFC}">
      <dgm:prSet/>
      <dgm:spPr/>
      <dgm:t>
        <a:bodyPr/>
        <a:lstStyle/>
        <a:p>
          <a:endParaRPr lang="ru-RU"/>
        </a:p>
      </dgm:t>
    </dgm:pt>
    <dgm:pt modelId="{5F8AF0B1-79BA-4BED-8F42-1B40EC7FF6AE}" type="sibTrans" cxnId="{B391692E-8AF4-462B-837A-F21C002F3CFC}">
      <dgm:prSet/>
      <dgm:spPr/>
      <dgm:t>
        <a:bodyPr/>
        <a:lstStyle/>
        <a:p>
          <a:endParaRPr lang="ru-RU"/>
        </a:p>
      </dgm:t>
    </dgm:pt>
    <dgm:pt modelId="{0CA1B5E9-501A-4EBB-84A6-E5EEB42BD068}">
      <dgm:prSet phldrT="[Текст]"/>
      <dgm:spPr>
        <a:solidFill>
          <a:srgbClr val="00B050"/>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kk-KZ" dirty="0" smtClean="0"/>
            <a:t> 5 дұрыс –”3”</a:t>
          </a:r>
          <a:endParaRPr lang="ru-RU" dirty="0" smtClean="0"/>
        </a:p>
        <a:p>
          <a:pPr defTabSz="755650">
            <a:lnSpc>
              <a:spcPct val="90000"/>
            </a:lnSpc>
            <a:spcBef>
              <a:spcPct val="0"/>
            </a:spcBef>
            <a:spcAft>
              <a:spcPct val="35000"/>
            </a:spcAft>
          </a:pPr>
          <a:endParaRPr lang="ru-RU" dirty="0"/>
        </a:p>
      </dgm:t>
    </dgm:pt>
    <dgm:pt modelId="{BF3C5D37-FFDA-48F1-B147-EF3997D65BBA}" type="parTrans" cxnId="{06315C27-A63B-4A1F-A529-3DE6C61CE6F4}">
      <dgm:prSet/>
      <dgm:spPr/>
      <dgm:t>
        <a:bodyPr/>
        <a:lstStyle/>
        <a:p>
          <a:endParaRPr lang="ru-RU"/>
        </a:p>
      </dgm:t>
    </dgm:pt>
    <dgm:pt modelId="{601D35A8-810C-49D7-AF70-0525ECA9447A}" type="sibTrans" cxnId="{06315C27-A63B-4A1F-A529-3DE6C61CE6F4}">
      <dgm:prSet/>
      <dgm:spPr/>
      <dgm:t>
        <a:bodyPr/>
        <a:lstStyle/>
        <a:p>
          <a:endParaRPr lang="ru-RU"/>
        </a:p>
      </dgm:t>
    </dgm:pt>
    <dgm:pt modelId="{003570AD-7DD8-4D48-9B28-735F2C21C042}">
      <dgm:prSet phldrT="[Текст]" custT="1"/>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ru-RU" sz="5400" b="1" cap="none" spc="0"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p>
        <a:p>
          <a:pPr defTabSz="1200150">
            <a:lnSpc>
              <a:spcPct val="90000"/>
            </a:lnSpc>
            <a:spcBef>
              <a:spcPct val="0"/>
            </a:spcBef>
            <a:spcAft>
              <a:spcPct val="35000"/>
            </a:spcAft>
          </a:pPr>
          <a:endParaRPr lang="ru-RU" dirty="0"/>
        </a:p>
      </dgm:t>
    </dgm:pt>
    <dgm:pt modelId="{8B4E66D3-C2BF-4687-A63A-DDF4419E60BA}" type="parTrans" cxnId="{3C284974-423C-434C-8AD3-F060B6620DF0}">
      <dgm:prSet/>
      <dgm:spPr/>
      <dgm:t>
        <a:bodyPr/>
        <a:lstStyle/>
        <a:p>
          <a:endParaRPr lang="ru-RU"/>
        </a:p>
      </dgm:t>
    </dgm:pt>
    <dgm:pt modelId="{C2FAEB72-9E3C-4588-8DD1-A920CEEF08B1}" type="sibTrans" cxnId="{3C284974-423C-434C-8AD3-F060B6620DF0}">
      <dgm:prSet/>
      <dgm:spPr/>
      <dgm:t>
        <a:bodyPr/>
        <a:lstStyle/>
        <a:p>
          <a:endParaRPr lang="ru-RU"/>
        </a:p>
      </dgm:t>
    </dgm:pt>
    <dgm:pt modelId="{167704CF-C16D-4CE1-830C-1312F5DDF02E}" type="pres">
      <dgm:prSet presAssocID="{CCDED1DA-1AD1-4082-B334-8F94D622789E}" presName="Name0" presStyleCnt="0">
        <dgm:presLayoutVars>
          <dgm:chMax val="4"/>
          <dgm:resizeHandles val="exact"/>
        </dgm:presLayoutVars>
      </dgm:prSet>
      <dgm:spPr/>
      <dgm:t>
        <a:bodyPr/>
        <a:lstStyle/>
        <a:p>
          <a:endParaRPr lang="ru-RU"/>
        </a:p>
      </dgm:t>
    </dgm:pt>
    <dgm:pt modelId="{21A477B9-C730-4B21-AB7F-94F91CAB3D2B}" type="pres">
      <dgm:prSet presAssocID="{CCDED1DA-1AD1-4082-B334-8F94D622789E}" presName="ellipse" presStyleLbl="trBgShp" presStyleIdx="0" presStyleCnt="1" custScaleX="117733" custScaleY="242608" custLinFactNeighborX="-1933" custLinFactNeighborY="37858"/>
      <dgm:spPr/>
      <dgm:t>
        <a:bodyPr/>
        <a:lstStyle/>
        <a:p>
          <a:endParaRPr lang="ru-RU"/>
        </a:p>
      </dgm:t>
    </dgm:pt>
    <dgm:pt modelId="{03F9494A-0575-4039-8782-5584BAABDF10}" type="pres">
      <dgm:prSet presAssocID="{CCDED1DA-1AD1-4082-B334-8F94D622789E}" presName="arrow1" presStyleLbl="fgShp" presStyleIdx="0" presStyleCnt="1" custLinFactNeighborX="-5702" custLinFactNeighborY="29551"/>
      <dgm:spPr/>
      <dgm:t>
        <a:bodyPr/>
        <a:lstStyle/>
        <a:p>
          <a:endParaRPr lang="ru-RU"/>
        </a:p>
      </dgm:t>
    </dgm:pt>
    <dgm:pt modelId="{7986D509-C993-4CD8-AFE8-0D7070D93A06}" type="pres">
      <dgm:prSet presAssocID="{CCDED1DA-1AD1-4082-B334-8F94D622789E}" presName="rectangle" presStyleLbl="revTx" presStyleIdx="0" presStyleCnt="1" custScaleY="76905">
        <dgm:presLayoutVars>
          <dgm:bulletEnabled val="1"/>
        </dgm:presLayoutVars>
      </dgm:prSet>
      <dgm:spPr/>
      <dgm:t>
        <a:bodyPr/>
        <a:lstStyle/>
        <a:p>
          <a:endParaRPr lang="ru-RU"/>
        </a:p>
      </dgm:t>
    </dgm:pt>
    <dgm:pt modelId="{EF66AD8A-02CD-4D15-8CA2-CBAF377670A9}" type="pres">
      <dgm:prSet presAssocID="{67811658-6F2E-4ABD-A410-C8B902A0B99D}" presName="item1" presStyleLbl="node1" presStyleIdx="0" presStyleCnt="3" custLinFactNeighborX="-21891" custLinFactNeighborY="20679">
        <dgm:presLayoutVars>
          <dgm:bulletEnabled val="1"/>
        </dgm:presLayoutVars>
      </dgm:prSet>
      <dgm:spPr/>
      <dgm:t>
        <a:bodyPr/>
        <a:lstStyle/>
        <a:p>
          <a:endParaRPr lang="ru-RU"/>
        </a:p>
      </dgm:t>
    </dgm:pt>
    <dgm:pt modelId="{AECC9747-6ADE-463B-B0DC-5597C189393D}" type="pres">
      <dgm:prSet presAssocID="{0CA1B5E9-501A-4EBB-84A6-E5EEB42BD068}" presName="item2" presStyleLbl="node1" presStyleIdx="1" presStyleCnt="3" custLinFactNeighborX="-20052" custLinFactNeighborY="3689">
        <dgm:presLayoutVars>
          <dgm:bulletEnabled val="1"/>
        </dgm:presLayoutVars>
      </dgm:prSet>
      <dgm:spPr/>
      <dgm:t>
        <a:bodyPr/>
        <a:lstStyle/>
        <a:p>
          <a:endParaRPr lang="ru-RU"/>
        </a:p>
      </dgm:t>
    </dgm:pt>
    <dgm:pt modelId="{380EBB25-7B37-4AA6-9B68-36D4C4BAF73C}" type="pres">
      <dgm:prSet presAssocID="{003570AD-7DD8-4D48-9B28-735F2C21C042}" presName="item3" presStyleLbl="node1" presStyleIdx="2" presStyleCnt="3" custLinFactNeighborX="-270" custLinFactNeighborY="19153">
        <dgm:presLayoutVars>
          <dgm:bulletEnabled val="1"/>
        </dgm:presLayoutVars>
      </dgm:prSet>
      <dgm:spPr/>
      <dgm:t>
        <a:bodyPr/>
        <a:lstStyle/>
        <a:p>
          <a:endParaRPr lang="ru-RU"/>
        </a:p>
      </dgm:t>
    </dgm:pt>
    <dgm:pt modelId="{37DC0A0E-E2B4-4F1B-8C37-C5C3E1CF7F23}" type="pres">
      <dgm:prSet presAssocID="{CCDED1DA-1AD1-4082-B334-8F94D622789E}" presName="funnel" presStyleLbl="trAlignAcc1" presStyleIdx="0" presStyleCnt="1" custScaleY="109244" custLinFactNeighborX="-563" custLinFactNeighborY="9956"/>
      <dgm:spPr>
        <a:ln>
          <a:solidFill>
            <a:srgbClr val="00B0F0"/>
          </a:solidFill>
        </a:ln>
      </dgm:spPr>
      <dgm:t>
        <a:bodyPr/>
        <a:lstStyle/>
        <a:p>
          <a:endParaRPr lang="ru-RU"/>
        </a:p>
      </dgm:t>
    </dgm:pt>
  </dgm:ptLst>
  <dgm:cxnLst>
    <dgm:cxn modelId="{B22F194F-AB00-41D6-B16D-844302A85FD9}" srcId="{CCDED1DA-1AD1-4082-B334-8F94D622789E}" destId="{3AB8F9FD-3CE6-43EA-AE8A-D9C5436B8519}" srcOrd="0" destOrd="0" parTransId="{C0F55ED5-8F1D-4628-953F-3C25196978F6}" sibTransId="{D0405A67-31D5-4C6E-8E81-731CA93A0BBB}"/>
    <dgm:cxn modelId="{F1058B8F-AD93-443E-B1A0-8DBFE37B05FE}" type="presOf" srcId="{003570AD-7DD8-4D48-9B28-735F2C21C042}" destId="{7986D509-C993-4CD8-AFE8-0D7070D93A06}" srcOrd="0" destOrd="0" presId="urn:microsoft.com/office/officeart/2005/8/layout/funnel1"/>
    <dgm:cxn modelId="{D502A6B5-7325-48A6-996B-620AEF36FF74}" type="presOf" srcId="{0CA1B5E9-501A-4EBB-84A6-E5EEB42BD068}" destId="{EF66AD8A-02CD-4D15-8CA2-CBAF377670A9}" srcOrd="0" destOrd="0" presId="urn:microsoft.com/office/officeart/2005/8/layout/funnel1"/>
    <dgm:cxn modelId="{B391692E-8AF4-462B-837A-F21C002F3CFC}" srcId="{CCDED1DA-1AD1-4082-B334-8F94D622789E}" destId="{67811658-6F2E-4ABD-A410-C8B902A0B99D}" srcOrd="1" destOrd="0" parTransId="{F0359BF3-4A6B-45CF-B99C-21D0E8E70F05}" sibTransId="{5F8AF0B1-79BA-4BED-8F42-1B40EC7FF6AE}"/>
    <dgm:cxn modelId="{EC17A6E4-275F-4B4C-93E2-141D186117DF}" type="presOf" srcId="{CCDED1DA-1AD1-4082-B334-8F94D622789E}" destId="{167704CF-C16D-4CE1-830C-1312F5DDF02E}" srcOrd="0" destOrd="0" presId="urn:microsoft.com/office/officeart/2005/8/layout/funnel1"/>
    <dgm:cxn modelId="{3C284974-423C-434C-8AD3-F060B6620DF0}" srcId="{CCDED1DA-1AD1-4082-B334-8F94D622789E}" destId="{003570AD-7DD8-4D48-9B28-735F2C21C042}" srcOrd="3" destOrd="0" parTransId="{8B4E66D3-C2BF-4687-A63A-DDF4419E60BA}" sibTransId="{C2FAEB72-9E3C-4588-8DD1-A920CEEF08B1}"/>
    <dgm:cxn modelId="{8A9839CB-0332-4ED9-90C9-94E3C432CD6F}" type="presOf" srcId="{3AB8F9FD-3CE6-43EA-AE8A-D9C5436B8519}" destId="{380EBB25-7B37-4AA6-9B68-36D4C4BAF73C}" srcOrd="0" destOrd="0" presId="urn:microsoft.com/office/officeart/2005/8/layout/funnel1"/>
    <dgm:cxn modelId="{F644B936-74C2-4109-A2EC-65B8879EF431}" type="presOf" srcId="{67811658-6F2E-4ABD-A410-C8B902A0B99D}" destId="{AECC9747-6ADE-463B-B0DC-5597C189393D}" srcOrd="0" destOrd="0" presId="urn:microsoft.com/office/officeart/2005/8/layout/funnel1"/>
    <dgm:cxn modelId="{06315C27-A63B-4A1F-A529-3DE6C61CE6F4}" srcId="{CCDED1DA-1AD1-4082-B334-8F94D622789E}" destId="{0CA1B5E9-501A-4EBB-84A6-E5EEB42BD068}" srcOrd="2" destOrd="0" parTransId="{BF3C5D37-FFDA-48F1-B147-EF3997D65BBA}" sibTransId="{601D35A8-810C-49D7-AF70-0525ECA9447A}"/>
    <dgm:cxn modelId="{1528D5C7-6F28-42B3-ACB9-3EB305E6C78D}" type="presParOf" srcId="{167704CF-C16D-4CE1-830C-1312F5DDF02E}" destId="{21A477B9-C730-4B21-AB7F-94F91CAB3D2B}" srcOrd="0" destOrd="0" presId="urn:microsoft.com/office/officeart/2005/8/layout/funnel1"/>
    <dgm:cxn modelId="{FA4C030F-7DDB-4EE4-8D64-5A13903299C7}" type="presParOf" srcId="{167704CF-C16D-4CE1-830C-1312F5DDF02E}" destId="{03F9494A-0575-4039-8782-5584BAABDF10}" srcOrd="1" destOrd="0" presId="urn:microsoft.com/office/officeart/2005/8/layout/funnel1"/>
    <dgm:cxn modelId="{13DFF0D6-AC62-482D-9FB5-BED2586DB2EE}" type="presParOf" srcId="{167704CF-C16D-4CE1-830C-1312F5DDF02E}" destId="{7986D509-C993-4CD8-AFE8-0D7070D93A06}" srcOrd="2" destOrd="0" presId="urn:microsoft.com/office/officeart/2005/8/layout/funnel1"/>
    <dgm:cxn modelId="{ABB597C4-4ED6-4FB4-862F-FA6045E3DC44}" type="presParOf" srcId="{167704CF-C16D-4CE1-830C-1312F5DDF02E}" destId="{EF66AD8A-02CD-4D15-8CA2-CBAF377670A9}" srcOrd="3" destOrd="0" presId="urn:microsoft.com/office/officeart/2005/8/layout/funnel1"/>
    <dgm:cxn modelId="{8B16A5D1-6DB3-47DA-8C2D-8693814C95EC}" type="presParOf" srcId="{167704CF-C16D-4CE1-830C-1312F5DDF02E}" destId="{AECC9747-6ADE-463B-B0DC-5597C189393D}" srcOrd="4" destOrd="0" presId="urn:microsoft.com/office/officeart/2005/8/layout/funnel1"/>
    <dgm:cxn modelId="{5BB8B5AF-43FD-429B-AE49-4184AC99815D}" type="presParOf" srcId="{167704CF-C16D-4CE1-830C-1312F5DDF02E}" destId="{380EBB25-7B37-4AA6-9B68-36D4C4BAF73C}" srcOrd="5" destOrd="0" presId="urn:microsoft.com/office/officeart/2005/8/layout/funnel1"/>
    <dgm:cxn modelId="{B7E52A54-701E-48DB-A7C2-089B3525DF76}" type="presParOf" srcId="{167704CF-C16D-4CE1-830C-1312F5DDF02E}" destId="{37DC0A0E-E2B4-4F1B-8C37-C5C3E1CF7F23}" srcOrd="6" destOrd="0" presId="urn:microsoft.com/office/officeart/2005/8/layout/funnel1"/>
  </dgm:cxnLst>
  <dgm:bg/>
  <dgm:whole/>
</dgm:dataModel>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F4FD0B-96A4-4F9D-AB80-180BAFF12FC0}" type="datetimeFigureOut">
              <a:rPr lang="ru-RU" smtClean="0"/>
              <a:pPr/>
              <a:t>04.12.2015</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5F00A30-C3A0-453A-BBFD-613166C0E956}" type="slidenum">
              <a:rPr lang="ru-RU" smtClean="0"/>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B9313C-6C44-4026-B086-8421DB305892}" type="datetimeFigureOut">
              <a:rPr lang="ru-RU" smtClean="0"/>
              <a:pPr/>
              <a:t>04.12.2015</a:t>
            </a:fld>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2C5FDA-B026-4694-8564-2EA1B4B61DC4}" type="slidenum">
              <a:rPr lang="ru-RU" smtClean="0"/>
              <a:pPr/>
              <a:t>‹#›</a:t>
            </a:fld>
            <a:endParaRPr lang="ru-RU"/>
          </a:p>
        </p:txBody>
      </p:sp>
      <p:sp>
        <p:nvSpPr>
          <p:cNvPr id="8" name="Образ слайда 7"/>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CF20A953-0AB5-46A0-B758-6A46B74C1B45}" type="datetimeFigureOut">
              <a:rPr lang="ru-RU" smtClean="0"/>
              <a:pPr/>
              <a:t>04.12.2015</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B271C46-1C03-43B7-8A1F-F7BFFB22A434}"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F20A953-0AB5-46A0-B758-6A46B74C1B45}" type="datetimeFigureOut">
              <a:rPr lang="ru-RU" smtClean="0"/>
              <a:pPr/>
              <a:t>04.12.2015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B271C46-1C03-43B7-8A1F-F7BFFB22A434}"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F20A953-0AB5-46A0-B758-6A46B74C1B45}" type="datetimeFigureOut">
              <a:rPr lang="ru-RU" smtClean="0"/>
              <a:pPr/>
              <a:t>04.12.2015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B271C46-1C03-43B7-8A1F-F7BFFB22A434}"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F20A953-0AB5-46A0-B758-6A46B74C1B45}" type="datetimeFigureOut">
              <a:rPr lang="ru-RU" smtClean="0"/>
              <a:pPr/>
              <a:t>04.12.2015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B271C46-1C03-43B7-8A1F-F7BFFB22A434}"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CF20A953-0AB5-46A0-B758-6A46B74C1B45}" type="datetimeFigureOut">
              <a:rPr lang="ru-RU" smtClean="0"/>
              <a:pPr/>
              <a:t>04.12.2015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B271C46-1C03-43B7-8A1F-F7BFFB22A434}"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CF20A953-0AB5-46A0-B758-6A46B74C1B45}" type="datetimeFigureOut">
              <a:rPr lang="ru-RU" smtClean="0"/>
              <a:pPr/>
              <a:t>04.12.2015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B271C46-1C03-43B7-8A1F-F7BFFB22A434}"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CF20A953-0AB5-46A0-B758-6A46B74C1B45}" type="datetimeFigureOut">
              <a:rPr lang="ru-RU" smtClean="0"/>
              <a:pPr/>
              <a:t>04.12.2015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B271C46-1C03-43B7-8A1F-F7BFFB22A434}"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CF20A953-0AB5-46A0-B758-6A46B74C1B45}" type="datetimeFigureOut">
              <a:rPr lang="ru-RU" smtClean="0"/>
              <a:pPr/>
              <a:t>04.12.2015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B271C46-1C03-43B7-8A1F-F7BFFB22A434}"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F20A953-0AB5-46A0-B758-6A46B74C1B45}" type="datetimeFigureOut">
              <a:rPr lang="ru-RU" smtClean="0"/>
              <a:pPr/>
              <a:t>04.12.2015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B271C46-1C03-43B7-8A1F-F7BFFB22A434}"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CF20A953-0AB5-46A0-B758-6A46B74C1B45}" type="datetimeFigureOut">
              <a:rPr lang="ru-RU" smtClean="0"/>
              <a:pPr/>
              <a:t>04.12.2015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B271C46-1C03-43B7-8A1F-F7BFFB22A434}"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dirty="0" smtClean="0"/>
              <a:t>Образец заголовка</a:t>
            </a:r>
            <a:endParaRPr kumimoji="0" lang="en-US" dirty="0"/>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CF20A953-0AB5-46A0-B758-6A46B74C1B45}" type="datetimeFigureOut">
              <a:rPr lang="ru-RU" smtClean="0"/>
              <a:pPr/>
              <a:t>04.12.2015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B271C46-1C03-43B7-8A1F-F7BFFB22A434}"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F20A953-0AB5-46A0-B758-6A46B74C1B45}" type="datetimeFigureOut">
              <a:rPr lang="ru-RU" smtClean="0"/>
              <a:pPr/>
              <a:t>04.12.2015</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B271C46-1C03-43B7-8A1F-F7BFFB22A434}"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kk.wikipedia.org/wiki/%D0%9C%D0%B8" TargetMode="Externa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hyperlink" Target="https://kk.wikipedia.org/wiki/%D0%9C%D0%B8_%D1%81%D1%8B%D2%A3%D0%B0%D1%80%D0%BB%D0%B0%D1%80%D1%8B" TargetMode="External"/><Relationship Id="rId2" Type="http://schemas.openxmlformats.org/officeDocument/2006/relationships/hyperlink" Target="https://kk.wikipedia.org/wiki/%D0%A1%D0%BE%D0%BF%D0%B0%D2%9B%D1%88%D0%B0_%D0%BC%D0%B8" TargetMode="External"/><Relationship Id="rId1" Type="http://schemas.openxmlformats.org/officeDocument/2006/relationships/slideLayout" Target="../slideLayouts/slideLayout2.xml"/><Relationship Id="rId4" Type="http://schemas.openxmlformats.org/officeDocument/2006/relationships/image" Target="../media/image20.gif"/></Relationships>
</file>

<file path=ppt/slides/_rels/slide16.xml.rels><?xml version="1.0" encoding="UTF-8" standalone="yes"?>
<Relationships xmlns="http://schemas.openxmlformats.org/package/2006/relationships"><Relationship Id="rId3" Type="http://schemas.openxmlformats.org/officeDocument/2006/relationships/hyperlink" Target="https://kk.wikipedia.org/wiki/%D0%A2%D3%A9%D0%B1%D0%B5" TargetMode="External"/><Relationship Id="rId7" Type="http://schemas.openxmlformats.org/officeDocument/2006/relationships/image" Target="../media/image21.gif"/><Relationship Id="rId2" Type="http://schemas.openxmlformats.org/officeDocument/2006/relationships/hyperlink" Target="https://kk.wikipedia.org/w/index.php?title=%D0%9C%D0%B0%D2%A3%D0%B4%D0%B0%D0%B9&amp;action=edit&amp;redlink=1" TargetMode="External"/><Relationship Id="rId1" Type="http://schemas.openxmlformats.org/officeDocument/2006/relationships/slideLayout" Target="../slideLayouts/slideLayout2.xml"/><Relationship Id="rId6" Type="http://schemas.openxmlformats.org/officeDocument/2006/relationships/hyperlink" Target="https://kk.wikipedia.org/w/index.php?title=%D0%9C%D0%B8_%D2%9B%D0%B0%D1%80%D1%8B%D0%BD%D1%88%D0%B0%D0%BB%D0%B0%D1%80%D1%8B&amp;action=edit&amp;redlink=1" TargetMode="External"/><Relationship Id="rId5" Type="http://schemas.openxmlformats.org/officeDocument/2006/relationships/hyperlink" Target="https://kk.wikipedia.org/w/index.php?title=%D0%A8%D2%AF%D0%B9%D0%B4%D0%B5&amp;action=edit&amp;redlink=1" TargetMode="External"/><Relationship Id="rId4" Type="http://schemas.openxmlformats.org/officeDocument/2006/relationships/hyperlink" Target="https://kk.wikipedia.org/w/index.php?title=%D0%A1%D0%B0%D0%BC%D0%B0%D0%B9&amp;action=edit&amp;redlink=1"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8" Type="http://schemas.openxmlformats.org/officeDocument/2006/relationships/hyperlink" Target="https://kk.wikipedia.org/wiki/%D0%91%D0%B5%D1%82" TargetMode="External"/><Relationship Id="rId3" Type="http://schemas.openxmlformats.org/officeDocument/2006/relationships/hyperlink" Target="https://kk.wikipedia.org/wiki/%D0%90%D1%8F%D2%9B" TargetMode="External"/><Relationship Id="rId7" Type="http://schemas.openxmlformats.org/officeDocument/2006/relationships/hyperlink" Target="https://kk.wikipedia.org/wiki/%D0%A2%D1%96%D0%BB" TargetMode="External"/><Relationship Id="rId2" Type="http://schemas.openxmlformats.org/officeDocument/2006/relationships/hyperlink" Target="https://kk.wikipedia.org/wiki/%D0%A1%D0%B5%D0%B7%D1%96%D0%BC_%D0%BC%D2%AF%D1%88%D0%B5%D0%BB%D0%B5%D1%80%D1%96" TargetMode="External"/><Relationship Id="rId1" Type="http://schemas.openxmlformats.org/officeDocument/2006/relationships/slideLayout" Target="../slideLayouts/slideLayout2.xml"/><Relationship Id="rId6" Type="http://schemas.openxmlformats.org/officeDocument/2006/relationships/hyperlink" Target="https://kk.wikipedia.org/wiki/%D0%9C%D0%BE%D0%B9%D1%8B%D0%BD" TargetMode="External"/><Relationship Id="rId11" Type="http://schemas.openxmlformats.org/officeDocument/2006/relationships/image" Target="../media/image26.jpeg"/><Relationship Id="rId5" Type="http://schemas.openxmlformats.org/officeDocument/2006/relationships/hyperlink" Target="https://kk.wikipedia.org/wiki/%D2%9A%D0%BE%D0%BB" TargetMode="External"/><Relationship Id="rId10" Type="http://schemas.openxmlformats.org/officeDocument/2006/relationships/hyperlink" Target="https://kk.wikipedia.org/wiki/%D0%91%D2%B1%D0%BB%D1%88%D1%8B%D2%9B%D0%B5%D1%82" TargetMode="External"/><Relationship Id="rId4" Type="http://schemas.openxmlformats.org/officeDocument/2006/relationships/hyperlink" Target="https://kk.wikipedia.org/wiki/%D0%A2%D2%B1%D0%BB%D2%93%D0%B0" TargetMode="External"/><Relationship Id="rId9" Type="http://schemas.openxmlformats.org/officeDocument/2006/relationships/hyperlink" Target="https://kk.wikipedia.org/wiki/%D0%95%D1%80%D1%96%D0%BD"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kk.wikipedia.org/w/index.php?title=%D0%AD%D0%BB%D0%B5%D0%BA%D1%82%D1%80%D0%BE%D1%8D%D0%BD%D1%86%D0%B5%D1%84%D0%B0%D0%BB%D0%BE%D0%B3%D1%80%D0%B0%D0%BC%D0%BC%D0%B0&amp;action=edit&amp;redlink=1" TargetMode="External"/><Relationship Id="rId2" Type="http://schemas.openxmlformats.org/officeDocument/2006/relationships/hyperlink" Target="https://kk.wikipedia.org/wiki/%D0%AD%D0%BB%D0%B5%D0%BA%D1%82%D1%80%D0%BE%D1%8D%D0%BD%D1%86%D0%B5%D1%84%D0%B0%D0%BB%D0%BE%D0%B3%D1%80%D0%B0%D1%84%D0%B8%D1%8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kk.wikipedia.org/wiki/%D0%90%D1%83%D1%80%D1%83" TargetMode="External"/><Relationship Id="rId2" Type="http://schemas.openxmlformats.org/officeDocument/2006/relationships/hyperlink" Target="https://kk.wikipedia.org/wiki/%D0%96%D2%AF%D0%B9%D0%BA%D0%B5_%D0%B6%D2%AF%D0%B9%D0%B5%D1%81%D1%96"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j0437980"/>
          <p:cNvPicPr>
            <a:picLocks noChangeAspect="1" noChangeArrowheads="1"/>
          </p:cNvPicPr>
          <p:nvPr/>
        </p:nvPicPr>
        <p:blipFill>
          <a:blip r:embed="rId2"/>
          <a:srcRect/>
          <a:stretch>
            <a:fillRect/>
          </a:stretch>
        </p:blipFill>
        <p:spPr bwMode="auto">
          <a:xfrm>
            <a:off x="539750" y="768350"/>
            <a:ext cx="2697163" cy="1951038"/>
          </a:xfrm>
          <a:prstGeom prst="rect">
            <a:avLst/>
          </a:prstGeom>
          <a:noFill/>
        </p:spPr>
      </p:pic>
      <p:sp>
        <p:nvSpPr>
          <p:cNvPr id="5" name="AutoShape 5"/>
          <p:cNvSpPr>
            <a:spLocks noChangeArrowheads="1"/>
          </p:cNvSpPr>
          <p:nvPr/>
        </p:nvSpPr>
        <p:spPr bwMode="auto">
          <a:xfrm>
            <a:off x="3995738" y="333375"/>
            <a:ext cx="4681537" cy="1657350"/>
          </a:xfrm>
          <a:prstGeom prst="cloudCallout">
            <a:avLst>
              <a:gd name="adj1" fmla="val -67903"/>
              <a:gd name="adj2" fmla="val 16093"/>
            </a:avLst>
          </a:prstGeom>
          <a:solidFill>
            <a:srgbClr val="FFFF66"/>
          </a:solidFill>
          <a:ln w="9525">
            <a:solidFill>
              <a:schemeClr val="tx1"/>
            </a:solidFill>
            <a:round/>
            <a:headEnd/>
            <a:tailEnd/>
          </a:ln>
          <a:effectLst/>
        </p:spPr>
        <p:txBody>
          <a:bodyPr/>
          <a:lstStyle/>
          <a:p>
            <a:pPr algn="ctr"/>
            <a:r>
              <a:rPr lang="kk-KZ" sz="3200" b="1" i="1">
                <a:solidFill>
                  <a:srgbClr val="800080"/>
                </a:solidFill>
                <a:latin typeface="Times New Roman" pitchFamily="18" charset="0"/>
              </a:rPr>
              <a:t>КӨҢІЛ КҮЙІҢ ҚАНДАЙ?</a:t>
            </a:r>
            <a:endParaRPr lang="ru-RU" sz="3200" b="1" i="1">
              <a:solidFill>
                <a:srgbClr val="800080"/>
              </a:solidFill>
              <a:latin typeface="Times New Roman" pitchFamily="18" charset="0"/>
            </a:endParaRPr>
          </a:p>
        </p:txBody>
      </p:sp>
      <p:sp>
        <p:nvSpPr>
          <p:cNvPr id="6" name="Прямоугольник 5"/>
          <p:cNvSpPr/>
          <p:nvPr/>
        </p:nvSpPr>
        <p:spPr>
          <a:xfrm>
            <a:off x="5572132" y="2357430"/>
            <a:ext cx="1596912" cy="461665"/>
          </a:xfrm>
          <a:prstGeom prst="rect">
            <a:avLst/>
          </a:prstGeom>
        </p:spPr>
        <p:txBody>
          <a:bodyPr wrap="none">
            <a:spAutoFit/>
          </a:bodyPr>
          <a:lstStyle/>
          <a:p>
            <a:r>
              <a:rPr lang="ru-RU" sz="2400" kern="10" dirty="0" err="1" smtClean="0">
                <a:ln w="9525">
                  <a:solidFill>
                    <a:srgbClr val="000000"/>
                  </a:solidFill>
                  <a:round/>
                  <a:headEnd/>
                  <a:tailEnd/>
                </a:ln>
                <a:solidFill>
                  <a:srgbClr val="000000"/>
                </a:solidFill>
                <a:latin typeface="Times New Roman"/>
                <a:cs typeface="Times New Roman"/>
              </a:rPr>
              <a:t>Өте жақсы</a:t>
            </a:r>
            <a:endParaRPr lang="ru-RU" sz="2400" dirty="0"/>
          </a:p>
        </p:txBody>
      </p:sp>
      <p:sp>
        <p:nvSpPr>
          <p:cNvPr id="7" name="Прямоугольник 6"/>
          <p:cNvSpPr/>
          <p:nvPr/>
        </p:nvSpPr>
        <p:spPr>
          <a:xfrm>
            <a:off x="5929322" y="3643314"/>
            <a:ext cx="1081066" cy="461665"/>
          </a:xfrm>
          <a:prstGeom prst="rect">
            <a:avLst/>
          </a:prstGeom>
        </p:spPr>
        <p:txBody>
          <a:bodyPr wrap="none">
            <a:spAutoFit/>
          </a:bodyPr>
          <a:lstStyle/>
          <a:p>
            <a:pPr algn="ctr"/>
            <a:r>
              <a:rPr lang="ru-RU" sz="2400" kern="10" dirty="0" err="1" smtClean="0">
                <a:ln w="9525">
                  <a:solidFill>
                    <a:srgbClr val="000000"/>
                  </a:solidFill>
                  <a:round/>
                  <a:headEnd/>
                  <a:tailEnd/>
                </a:ln>
                <a:solidFill>
                  <a:srgbClr val="000000"/>
                </a:solidFill>
                <a:latin typeface="Times New Roman"/>
                <a:cs typeface="Times New Roman"/>
              </a:rPr>
              <a:t>Жақсы</a:t>
            </a:r>
            <a:endParaRPr lang="ru-RU" sz="2400" kern="10" dirty="0">
              <a:ln w="9525">
                <a:solidFill>
                  <a:srgbClr val="000000"/>
                </a:solidFill>
                <a:round/>
                <a:headEnd/>
                <a:tailEnd/>
              </a:ln>
              <a:solidFill>
                <a:srgbClr val="000000"/>
              </a:solidFill>
              <a:latin typeface="Times New Roman"/>
              <a:cs typeface="Times New Roman"/>
            </a:endParaRPr>
          </a:p>
        </p:txBody>
      </p:sp>
      <p:sp>
        <p:nvSpPr>
          <p:cNvPr id="8" name="Прямоугольник 7"/>
          <p:cNvSpPr/>
          <p:nvPr/>
        </p:nvSpPr>
        <p:spPr>
          <a:xfrm>
            <a:off x="5929322" y="5072074"/>
            <a:ext cx="1205523" cy="461665"/>
          </a:xfrm>
          <a:prstGeom prst="rect">
            <a:avLst/>
          </a:prstGeom>
        </p:spPr>
        <p:txBody>
          <a:bodyPr wrap="none">
            <a:spAutoFit/>
          </a:bodyPr>
          <a:lstStyle/>
          <a:p>
            <a:pPr algn="ctr"/>
            <a:r>
              <a:rPr lang="ru-RU" sz="2400" kern="10" dirty="0" err="1" smtClean="0">
                <a:ln w="9525">
                  <a:solidFill>
                    <a:srgbClr val="000000"/>
                  </a:solidFill>
                  <a:round/>
                  <a:headEnd/>
                  <a:tailEnd/>
                </a:ln>
                <a:solidFill>
                  <a:srgbClr val="000000"/>
                </a:solidFill>
                <a:latin typeface="Times New Roman"/>
                <a:cs typeface="Times New Roman"/>
              </a:rPr>
              <a:t>Орташа</a:t>
            </a:r>
            <a:endParaRPr lang="ru-RU" sz="2400" kern="10" dirty="0">
              <a:ln w="9525">
                <a:solidFill>
                  <a:srgbClr val="000000"/>
                </a:solidFill>
                <a:round/>
                <a:headEnd/>
                <a:tailEnd/>
              </a:ln>
              <a:solidFill>
                <a:srgbClr val="000000"/>
              </a:solidFill>
              <a:latin typeface="Times New Roman"/>
              <a:cs typeface="Times New Roman"/>
            </a:endParaRPr>
          </a:p>
        </p:txBody>
      </p:sp>
      <p:pic>
        <p:nvPicPr>
          <p:cNvPr id="10" name="Рисунок 9"/>
          <p:cNvPicPr/>
          <p:nvPr/>
        </p:nvPicPr>
        <p:blipFill>
          <a:blip r:embed="rId3" cstate="print"/>
          <a:srcRect/>
          <a:stretch>
            <a:fillRect/>
          </a:stretch>
        </p:blipFill>
        <p:spPr bwMode="auto">
          <a:xfrm>
            <a:off x="3786182" y="1857364"/>
            <a:ext cx="1271591" cy="1200152"/>
          </a:xfrm>
          <a:prstGeom prst="ellipse">
            <a:avLst/>
          </a:prstGeom>
          <a:ln w="57150" cap="rnd">
            <a:solidFill>
              <a:schemeClr val="tx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Рисунок 10"/>
          <p:cNvPicPr/>
          <p:nvPr/>
        </p:nvPicPr>
        <p:blipFill>
          <a:blip r:embed="rId4"/>
          <a:srcRect/>
          <a:stretch>
            <a:fillRect/>
          </a:stretch>
        </p:blipFill>
        <p:spPr bwMode="auto">
          <a:xfrm>
            <a:off x="3786182" y="3071810"/>
            <a:ext cx="1428760" cy="1357322"/>
          </a:xfrm>
          <a:prstGeom prst="rect">
            <a:avLst/>
          </a:prstGeom>
          <a:noFill/>
          <a:ln w="9525">
            <a:noFill/>
            <a:miter lim="800000"/>
            <a:headEnd/>
            <a:tailEnd/>
          </a:ln>
        </p:spPr>
      </p:pic>
      <p:pic>
        <p:nvPicPr>
          <p:cNvPr id="12" name="Рисунок 11"/>
          <p:cNvPicPr/>
          <p:nvPr/>
        </p:nvPicPr>
        <p:blipFill>
          <a:blip r:embed="rId5" cstate="print"/>
          <a:srcRect/>
          <a:stretch>
            <a:fillRect/>
          </a:stretch>
        </p:blipFill>
        <p:spPr bwMode="auto">
          <a:xfrm>
            <a:off x="3643306" y="4429132"/>
            <a:ext cx="1720996" cy="15001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C:\Users\Ерлибек\Documents\Turgenev_by_Repin.jpg"/>
          <p:cNvPicPr>
            <a:picLocks noChangeAspect="1" noChangeArrowheads="1"/>
          </p:cNvPicPr>
          <p:nvPr/>
        </p:nvPicPr>
        <p:blipFill>
          <a:blip r:embed="rId2"/>
          <a:srcRect/>
          <a:stretch>
            <a:fillRect/>
          </a:stretch>
        </p:blipFill>
        <p:spPr bwMode="auto">
          <a:xfrm>
            <a:off x="1928794" y="428604"/>
            <a:ext cx="5286412" cy="4445000"/>
          </a:xfrm>
          <a:prstGeom prst="rect">
            <a:avLst/>
          </a:prstGeom>
          <a:noFill/>
        </p:spPr>
      </p:pic>
      <p:sp>
        <p:nvSpPr>
          <p:cNvPr id="5" name="Скругленный прямоугольник 4"/>
          <p:cNvSpPr/>
          <p:nvPr/>
        </p:nvSpPr>
        <p:spPr>
          <a:xfrm>
            <a:off x="357158" y="5000636"/>
            <a:ext cx="8358246" cy="15716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Орыстың ұлы жазушысы  И.С. Тургенов</a:t>
            </a:r>
          </a:p>
          <a:p>
            <a:pPr algn="ctr"/>
            <a:r>
              <a:rPr lang="kk-KZ" dirty="0" smtClean="0"/>
              <a:t>Миының салмағы     2012 гр</a:t>
            </a: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C:\Users\Ерлибек\Documents\загруженное.jpg"/>
          <p:cNvPicPr>
            <a:picLocks noChangeAspect="1" noChangeArrowheads="1"/>
          </p:cNvPicPr>
          <p:nvPr/>
        </p:nvPicPr>
        <p:blipFill>
          <a:blip r:embed="rId2"/>
          <a:srcRect/>
          <a:stretch>
            <a:fillRect/>
          </a:stretch>
        </p:blipFill>
        <p:spPr bwMode="auto">
          <a:xfrm>
            <a:off x="2357422" y="500042"/>
            <a:ext cx="5000659" cy="4572031"/>
          </a:xfrm>
          <a:prstGeom prst="rect">
            <a:avLst/>
          </a:prstGeom>
          <a:noFill/>
        </p:spPr>
      </p:pic>
      <p:sp>
        <p:nvSpPr>
          <p:cNvPr id="5" name="Скругленный прямоугольник 4"/>
          <p:cNvSpPr/>
          <p:nvPr/>
        </p:nvSpPr>
        <p:spPr>
          <a:xfrm>
            <a:off x="571472" y="5286388"/>
            <a:ext cx="8286808" cy="135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Әйгілі химик Д.И. Менделеев</a:t>
            </a:r>
          </a:p>
          <a:p>
            <a:pPr algn="ctr"/>
            <a:r>
              <a:rPr lang="kk-KZ" dirty="0" smtClean="0"/>
              <a:t>Миының салмағы  1650 гр</a:t>
            </a:r>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C:\Users\Ерлибек\Documents\anatole-france.jpg"/>
          <p:cNvPicPr>
            <a:picLocks noChangeAspect="1" noChangeArrowheads="1"/>
          </p:cNvPicPr>
          <p:nvPr/>
        </p:nvPicPr>
        <p:blipFill>
          <a:blip r:embed="rId2"/>
          <a:srcRect/>
          <a:stretch>
            <a:fillRect/>
          </a:stretch>
        </p:blipFill>
        <p:spPr bwMode="auto">
          <a:xfrm>
            <a:off x="1643042" y="142852"/>
            <a:ext cx="6143667" cy="4953023"/>
          </a:xfrm>
          <a:prstGeom prst="rect">
            <a:avLst/>
          </a:prstGeom>
          <a:noFill/>
        </p:spPr>
      </p:pic>
      <p:sp>
        <p:nvSpPr>
          <p:cNvPr id="5" name="Скругленный прямоугольник 4"/>
          <p:cNvSpPr/>
          <p:nvPr/>
        </p:nvSpPr>
        <p:spPr>
          <a:xfrm>
            <a:off x="571472" y="5214950"/>
            <a:ext cx="8286808" cy="15001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800" dirty="0" smtClean="0"/>
              <a:t>Жазушы Анатоли Франс.</a:t>
            </a:r>
          </a:p>
          <a:p>
            <a:pPr algn="ctr"/>
            <a:r>
              <a:rPr lang="kk-KZ" sz="2800" dirty="0" smtClean="0"/>
              <a:t>Ми салмағы 1012 гр</a:t>
            </a:r>
            <a:endParaRPr lang="ru-RU"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4282" y="357166"/>
            <a:ext cx="4214842" cy="6001643"/>
          </a:xfrm>
          <a:prstGeom prst="rect">
            <a:avLst/>
          </a:prstGeom>
        </p:spPr>
        <p:txBody>
          <a:bodyPr wrap="square">
            <a:spAutoFit/>
          </a:bodyPr>
          <a:lstStyle/>
          <a:p>
            <a:pPr lvl="0" fontAlgn="base">
              <a:spcBef>
                <a:spcPct val="0"/>
              </a:spcBef>
              <a:spcAft>
                <a:spcPct val="0"/>
              </a:spcAft>
            </a:pPr>
            <a:r>
              <a:rPr lang="ru-RU" sz="3200" b="1" dirty="0" err="1" smtClean="0">
                <a:solidFill>
                  <a:srgbClr val="252525"/>
                </a:solidFill>
                <a:latin typeface="Times New Roman" pitchFamily="18" charset="0"/>
                <a:ea typeface="Times New Roman" pitchFamily="18" charset="0"/>
                <a:cs typeface="Times New Roman" pitchFamily="18" charset="0"/>
              </a:rPr>
              <a:t>Мидан</a:t>
            </a:r>
            <a:r>
              <a:rPr lang="ru-RU" sz="3200" b="1" dirty="0" smtClean="0">
                <a:solidFill>
                  <a:srgbClr val="252525"/>
                </a:solidFill>
                <a:latin typeface="Times New Roman" pitchFamily="18" charset="0"/>
                <a:ea typeface="Times New Roman" pitchFamily="18" charset="0"/>
                <a:cs typeface="Times New Roman" pitchFamily="18" charset="0"/>
              </a:rPr>
              <a:t> </a:t>
            </a:r>
            <a:r>
              <a:rPr lang="ru-RU" sz="3200" b="1" dirty="0" smtClean="0">
                <a:solidFill>
                  <a:srgbClr val="C00000"/>
                </a:solidFill>
                <a:latin typeface="Times New Roman" pitchFamily="18" charset="0"/>
                <a:ea typeface="Times New Roman" pitchFamily="18" charset="0"/>
                <a:cs typeface="Times New Roman" pitchFamily="18" charset="0"/>
              </a:rPr>
              <a:t>12</a:t>
            </a:r>
            <a:r>
              <a:rPr lang="ru-RU" sz="3200" b="1" dirty="0" smtClean="0">
                <a:solidFill>
                  <a:srgbClr val="252525"/>
                </a:solidFill>
                <a:latin typeface="Times New Roman" pitchFamily="18" charset="0"/>
                <a:ea typeface="Times New Roman" pitchFamily="18" charset="0"/>
                <a:cs typeface="Times New Roman" pitchFamily="18" charset="0"/>
              </a:rPr>
              <a:t> </a:t>
            </a:r>
            <a:r>
              <a:rPr lang="ru-RU" sz="3200" b="1" dirty="0" err="1" smtClean="0">
                <a:solidFill>
                  <a:srgbClr val="252525"/>
                </a:solidFill>
                <a:latin typeface="Times New Roman" pitchFamily="18" charset="0"/>
                <a:ea typeface="Times New Roman" pitchFamily="18" charset="0"/>
                <a:cs typeface="Times New Roman" pitchFamily="18" charset="0"/>
              </a:rPr>
              <a:t>жұп жүйке тарайды</a:t>
            </a:r>
            <a:r>
              <a:rPr lang="ru-RU" sz="3200" b="1" dirty="0" smtClean="0">
                <a:solidFill>
                  <a:srgbClr val="252525"/>
                </a:solidFill>
                <a:latin typeface="Times New Roman" pitchFamily="18" charset="0"/>
                <a:ea typeface="Times New Roman" pitchFamily="18" charset="0"/>
                <a:cs typeface="Times New Roman" pitchFamily="18" charset="0"/>
              </a:rPr>
              <a:t>. </a:t>
            </a:r>
            <a:r>
              <a:rPr lang="ru-RU" sz="3200" b="1" dirty="0" err="1" smtClean="0">
                <a:solidFill>
                  <a:srgbClr val="252525"/>
                </a:solidFill>
                <a:latin typeface="Times New Roman" pitchFamily="18" charset="0"/>
                <a:ea typeface="Times New Roman" pitchFamily="18" charset="0"/>
                <a:cs typeface="Times New Roman" pitchFamily="18" charset="0"/>
              </a:rPr>
              <a:t>Оның алдыңғы </a:t>
            </a:r>
            <a:r>
              <a:rPr lang="ru-RU" sz="3200" b="1" dirty="0" err="1" smtClean="0">
                <a:solidFill>
                  <a:srgbClr val="C00000"/>
                </a:solidFill>
                <a:latin typeface="Times New Roman" pitchFamily="18" charset="0"/>
                <a:ea typeface="Times New Roman" pitchFamily="18" charset="0"/>
                <a:cs typeface="Times New Roman" pitchFamily="18" charset="0"/>
              </a:rPr>
              <a:t>екеуі</a:t>
            </a:r>
            <a:r>
              <a:rPr lang="ru-RU" sz="3200" b="1" dirty="0" smtClean="0">
                <a:solidFill>
                  <a:srgbClr val="252525"/>
                </a:solidFill>
                <a:latin typeface="Times New Roman" pitchFamily="18" charset="0"/>
                <a:ea typeface="Times New Roman" pitchFamily="18" charset="0"/>
                <a:cs typeface="Times New Roman" pitchFamily="18" charset="0"/>
              </a:rPr>
              <a:t> </a:t>
            </a:r>
            <a:r>
              <a:rPr lang="ru-RU" sz="3200" b="1" dirty="0" err="1" smtClean="0">
                <a:solidFill>
                  <a:srgbClr val="252525"/>
                </a:solidFill>
                <a:latin typeface="Times New Roman" pitchFamily="18" charset="0"/>
                <a:ea typeface="Times New Roman" pitchFamily="18" charset="0"/>
                <a:cs typeface="Times New Roman" pitchFamily="18" charset="0"/>
              </a:rPr>
              <a:t>үлкен </a:t>
            </a:r>
            <a:r>
              <a:rPr lang="ru-RU" sz="3200" b="1" dirty="0" smtClean="0">
                <a:solidFill>
                  <a:srgbClr val="252525"/>
                </a:solidFill>
                <a:latin typeface="Times New Roman" pitchFamily="18" charset="0"/>
                <a:ea typeface="Times New Roman" pitchFamily="18" charset="0"/>
                <a:cs typeface="Times New Roman" pitchFamily="18" charset="0"/>
              </a:rPr>
              <a:t>ми </a:t>
            </a:r>
            <a:r>
              <a:rPr lang="ru-RU" sz="3200" b="1" dirty="0" err="1" smtClean="0">
                <a:solidFill>
                  <a:srgbClr val="252525"/>
                </a:solidFill>
                <a:latin typeface="Times New Roman" pitchFamily="18" charset="0"/>
                <a:ea typeface="Times New Roman" pitchFamily="18" charset="0"/>
                <a:cs typeface="Times New Roman" pitchFamily="18" charset="0"/>
              </a:rPr>
              <a:t>сыңарларынан</a:t>
            </a:r>
            <a:r>
              <a:rPr lang="ru-RU" sz="3200" b="1" dirty="0" smtClean="0">
                <a:solidFill>
                  <a:srgbClr val="252525"/>
                </a:solidFill>
                <a:latin typeface="Times New Roman" pitchFamily="18" charset="0"/>
                <a:ea typeface="Times New Roman" pitchFamily="18" charset="0"/>
                <a:cs typeface="Times New Roman" pitchFamily="18" charset="0"/>
              </a:rPr>
              <a:t>, </a:t>
            </a:r>
            <a:r>
              <a:rPr lang="ru-RU" sz="3200" b="1" dirty="0" err="1" smtClean="0">
                <a:solidFill>
                  <a:srgbClr val="252525"/>
                </a:solidFill>
                <a:latin typeface="Times New Roman" pitchFamily="18" charset="0"/>
                <a:ea typeface="Times New Roman" pitchFamily="18" charset="0"/>
                <a:cs typeface="Times New Roman" pitchFamily="18" charset="0"/>
              </a:rPr>
              <a:t>қалған </a:t>
            </a:r>
            <a:r>
              <a:rPr lang="ru-RU" sz="3200" b="1" dirty="0" smtClean="0">
                <a:solidFill>
                  <a:srgbClr val="C00000"/>
                </a:solidFill>
                <a:latin typeface="Times New Roman" pitchFamily="18" charset="0"/>
                <a:ea typeface="Times New Roman" pitchFamily="18" charset="0"/>
                <a:cs typeface="Times New Roman" pitchFamily="18" charset="0"/>
              </a:rPr>
              <a:t>10</a:t>
            </a:r>
            <a:r>
              <a:rPr lang="ru-RU" sz="3200" b="1" dirty="0" smtClean="0">
                <a:solidFill>
                  <a:srgbClr val="252525"/>
                </a:solidFill>
                <a:latin typeface="Times New Roman" pitchFamily="18" charset="0"/>
                <a:ea typeface="Times New Roman" pitchFamily="18" charset="0"/>
                <a:cs typeface="Times New Roman" pitchFamily="18" charset="0"/>
              </a:rPr>
              <a:t> </a:t>
            </a:r>
            <a:r>
              <a:rPr lang="ru-RU" sz="3200" b="1" dirty="0" err="1" smtClean="0">
                <a:solidFill>
                  <a:srgbClr val="252525"/>
                </a:solidFill>
                <a:latin typeface="Times New Roman" pitchFamily="18" charset="0"/>
                <a:ea typeface="Times New Roman" pitchFamily="18" charset="0"/>
                <a:cs typeface="Times New Roman" pitchFamily="18" charset="0"/>
              </a:rPr>
              <a:t>жұбы мидың басқа бөлімдерінің сұр затынан</a:t>
            </a:r>
            <a:r>
              <a:rPr lang="ru-RU" sz="3200" b="1" dirty="0" smtClean="0">
                <a:solidFill>
                  <a:srgbClr val="252525"/>
                </a:solidFill>
                <a:latin typeface="Times New Roman" pitchFamily="18" charset="0"/>
                <a:ea typeface="Times New Roman" pitchFamily="18" charset="0"/>
                <a:cs typeface="Times New Roman" pitchFamily="18" charset="0"/>
              </a:rPr>
              <a:t> </a:t>
            </a:r>
            <a:r>
              <a:rPr lang="ru-RU" sz="3200" b="1" dirty="0" err="1" smtClean="0">
                <a:solidFill>
                  <a:srgbClr val="252525"/>
                </a:solidFill>
                <a:latin typeface="Times New Roman" pitchFamily="18" charset="0"/>
                <a:ea typeface="Times New Roman" pitchFamily="18" charset="0"/>
                <a:cs typeface="Times New Roman" pitchFamily="18" charset="0"/>
              </a:rPr>
              <a:t>басталады</a:t>
            </a:r>
            <a:r>
              <a:rPr lang="ru-RU" sz="3200" b="1" dirty="0" smtClean="0">
                <a:solidFill>
                  <a:srgbClr val="252525"/>
                </a:solidFill>
                <a:latin typeface="Times New Roman" pitchFamily="18" charset="0"/>
                <a:ea typeface="Times New Roman" pitchFamily="18" charset="0"/>
                <a:cs typeface="Times New Roman" pitchFamily="18" charset="0"/>
              </a:rPr>
              <a:t>. </a:t>
            </a:r>
            <a:r>
              <a:rPr lang="ru-RU" sz="3200" b="1" dirty="0" err="1" smtClean="0">
                <a:solidFill>
                  <a:srgbClr val="252525"/>
                </a:solidFill>
                <a:latin typeface="Times New Roman" pitchFamily="18" charset="0"/>
                <a:ea typeface="Times New Roman" pitchFamily="18" charset="0"/>
                <a:cs typeface="Times New Roman" pitchFamily="18" charset="0"/>
              </a:rPr>
              <a:t>Ол</a:t>
            </a:r>
            <a:r>
              <a:rPr lang="ru-RU" sz="3200" b="1" dirty="0" smtClean="0">
                <a:solidFill>
                  <a:srgbClr val="252525"/>
                </a:solidFill>
                <a:latin typeface="Times New Roman" pitchFamily="18" charset="0"/>
                <a:ea typeface="Times New Roman" pitchFamily="18" charset="0"/>
                <a:cs typeface="Times New Roman" pitchFamily="18" charset="0"/>
              </a:rPr>
              <a:t> </a:t>
            </a:r>
            <a:r>
              <a:rPr lang="ru-RU" sz="3200" b="1" dirty="0" err="1" smtClean="0">
                <a:solidFill>
                  <a:srgbClr val="252525"/>
                </a:solidFill>
                <a:latin typeface="Times New Roman" pitchFamily="18" charset="0"/>
                <a:ea typeface="Times New Roman" pitchFamily="18" charset="0"/>
                <a:cs typeface="Times New Roman" pitchFamily="18" charset="0"/>
              </a:rPr>
              <a:t>жүйкелер </a:t>
            </a:r>
            <a:r>
              <a:rPr lang="ru-RU" sz="3200" b="1" dirty="0" smtClean="0">
                <a:solidFill>
                  <a:srgbClr val="252525"/>
                </a:solidFill>
                <a:latin typeface="Times New Roman" pitchFamily="18" charset="0"/>
                <a:ea typeface="Times New Roman" pitchFamily="18" charset="0"/>
                <a:cs typeface="Times New Roman" pitchFamily="18" charset="0"/>
              </a:rPr>
              <a:t>- </a:t>
            </a:r>
            <a:r>
              <a:rPr lang="ru-RU" sz="3200" b="1" dirty="0" err="1" smtClean="0">
                <a:solidFill>
                  <a:srgbClr val="252525"/>
                </a:solidFill>
                <a:latin typeface="Times New Roman" pitchFamily="18" charset="0"/>
                <a:ea typeface="Times New Roman" pitchFamily="18" charset="0"/>
                <a:cs typeface="Times New Roman" pitchFamily="18" charset="0"/>
              </a:rPr>
              <a:t>иіс</a:t>
            </a:r>
            <a:r>
              <a:rPr lang="ru-RU" sz="3200" b="1" dirty="0" smtClean="0">
                <a:solidFill>
                  <a:srgbClr val="252525"/>
                </a:solidFill>
                <a:latin typeface="Times New Roman" pitchFamily="18" charset="0"/>
                <a:ea typeface="Times New Roman" pitchFamily="18" charset="0"/>
                <a:cs typeface="Times New Roman" pitchFamily="18" charset="0"/>
              </a:rPr>
              <a:t> </a:t>
            </a:r>
            <a:r>
              <a:rPr lang="ru-RU" sz="3200" b="1" dirty="0" err="1" smtClean="0">
                <a:solidFill>
                  <a:srgbClr val="252525"/>
                </a:solidFill>
                <a:latin typeface="Times New Roman" pitchFamily="18" charset="0"/>
                <a:ea typeface="Times New Roman" pitchFamily="18" charset="0"/>
                <a:cs typeface="Times New Roman" pitchFamily="18" charset="0"/>
              </a:rPr>
              <a:t>сезу</a:t>
            </a:r>
            <a:r>
              <a:rPr lang="ru-RU" sz="3200" b="1" dirty="0" smtClean="0">
                <a:solidFill>
                  <a:srgbClr val="252525"/>
                </a:solidFill>
                <a:latin typeface="Times New Roman" pitchFamily="18" charset="0"/>
                <a:ea typeface="Times New Roman" pitchFamily="18" charset="0"/>
                <a:cs typeface="Times New Roman" pitchFamily="18" charset="0"/>
              </a:rPr>
              <a:t>, </a:t>
            </a:r>
            <a:r>
              <a:rPr lang="ru-RU" sz="3200" b="1" dirty="0" err="1" smtClean="0">
                <a:solidFill>
                  <a:srgbClr val="252525"/>
                </a:solidFill>
                <a:latin typeface="Times New Roman" pitchFamily="18" charset="0"/>
                <a:ea typeface="Times New Roman" pitchFamily="18" charset="0"/>
                <a:cs typeface="Times New Roman" pitchFamily="18" charset="0"/>
              </a:rPr>
              <a:t>көру, есту</a:t>
            </a:r>
            <a:r>
              <a:rPr lang="ru-RU" sz="3200" b="1" dirty="0" smtClean="0">
                <a:solidFill>
                  <a:srgbClr val="252525"/>
                </a:solidFill>
                <a:latin typeface="Times New Roman" pitchFamily="18" charset="0"/>
                <a:ea typeface="Times New Roman" pitchFamily="18" charset="0"/>
                <a:cs typeface="Times New Roman" pitchFamily="18" charset="0"/>
              </a:rPr>
              <a:t>, </a:t>
            </a:r>
            <a:r>
              <a:rPr lang="ru-RU" sz="3200" b="1" dirty="0" err="1" smtClean="0">
                <a:solidFill>
                  <a:srgbClr val="252525"/>
                </a:solidFill>
                <a:latin typeface="Times New Roman" pitchFamily="18" charset="0"/>
                <a:ea typeface="Times New Roman" pitchFamily="18" charset="0"/>
                <a:cs typeface="Times New Roman" pitchFamily="18" charset="0"/>
              </a:rPr>
              <a:t>көзді қозғалту және </a:t>
            </a:r>
            <a:r>
              <a:rPr lang="ru-RU" sz="3200" b="1" dirty="0" smtClean="0">
                <a:solidFill>
                  <a:srgbClr val="252525"/>
                </a:solidFill>
                <a:latin typeface="Times New Roman" pitchFamily="18" charset="0"/>
                <a:ea typeface="Times New Roman" pitchFamily="18" charset="0"/>
                <a:cs typeface="Times New Roman" pitchFamily="18" charset="0"/>
              </a:rPr>
              <a:t>т. б. </a:t>
            </a:r>
            <a:r>
              <a:rPr lang="ru-RU" sz="3200" b="1" dirty="0" err="1" smtClean="0">
                <a:solidFill>
                  <a:srgbClr val="252525"/>
                </a:solidFill>
                <a:latin typeface="Times New Roman" pitchFamily="18" charset="0"/>
                <a:ea typeface="Times New Roman" pitchFamily="18" charset="0"/>
                <a:cs typeface="Times New Roman" pitchFamily="18" charset="0"/>
              </a:rPr>
              <a:t>деп</a:t>
            </a:r>
            <a:r>
              <a:rPr lang="ru-RU" sz="3200" b="1" dirty="0" smtClean="0">
                <a:solidFill>
                  <a:srgbClr val="252525"/>
                </a:solidFill>
                <a:latin typeface="Times New Roman" pitchFamily="18" charset="0"/>
                <a:ea typeface="Times New Roman" pitchFamily="18" charset="0"/>
                <a:cs typeface="Times New Roman" pitchFamily="18" charset="0"/>
              </a:rPr>
              <a:t> </a:t>
            </a:r>
            <a:r>
              <a:rPr lang="ru-RU" sz="3200" b="1" dirty="0" err="1" smtClean="0">
                <a:solidFill>
                  <a:srgbClr val="252525"/>
                </a:solidFill>
                <a:latin typeface="Times New Roman" pitchFamily="18" charset="0"/>
                <a:ea typeface="Times New Roman" pitchFamily="18" charset="0"/>
                <a:cs typeface="Times New Roman" pitchFamily="18" charset="0"/>
              </a:rPr>
              <a:t>аталады</a:t>
            </a:r>
            <a:r>
              <a:rPr lang="ru-RU" sz="3200" b="1" dirty="0" smtClean="0">
                <a:solidFill>
                  <a:srgbClr val="252525"/>
                </a:solidFill>
                <a:latin typeface="Times New Roman" pitchFamily="18" charset="0"/>
                <a:ea typeface="Times New Roman" pitchFamily="18" charset="0"/>
                <a:cs typeface="Times New Roman" pitchFamily="18" charset="0"/>
              </a:rPr>
              <a:t>.</a:t>
            </a:r>
          </a:p>
        </p:txBody>
      </p:sp>
      <p:pic>
        <p:nvPicPr>
          <p:cNvPr id="64514" name="Picture 2" descr="F:\56_1.jpg"/>
          <p:cNvPicPr>
            <a:picLocks noChangeAspect="1" noChangeArrowheads="1"/>
          </p:cNvPicPr>
          <p:nvPr/>
        </p:nvPicPr>
        <p:blipFill>
          <a:blip r:embed="rId2"/>
          <a:srcRect/>
          <a:stretch>
            <a:fillRect/>
          </a:stretch>
        </p:blipFill>
        <p:spPr bwMode="auto">
          <a:xfrm>
            <a:off x="4714876" y="642918"/>
            <a:ext cx="4000528" cy="571504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0" y="0"/>
            <a:ext cx="9144000" cy="321468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dirty="0"/>
          </a:p>
        </p:txBody>
      </p:sp>
      <p:sp>
        <p:nvSpPr>
          <p:cNvPr id="10" name="TextBox 9"/>
          <p:cNvSpPr txBox="1"/>
          <p:nvPr/>
        </p:nvSpPr>
        <p:spPr>
          <a:xfrm>
            <a:off x="357158" y="0"/>
            <a:ext cx="8786842" cy="3416320"/>
          </a:xfrm>
          <a:prstGeom prst="rect">
            <a:avLst/>
          </a:prstGeom>
          <a:noFill/>
        </p:spPr>
        <p:txBody>
          <a:bodyPr wrap="square" rtlCol="0">
            <a:spAutoFit/>
          </a:bodyPr>
          <a:lstStyle/>
          <a:p>
            <a:r>
              <a:rPr lang="ru-RU" sz="2400" b="1" i="1" dirty="0" err="1" smtClean="0">
                <a:solidFill>
                  <a:schemeClr val="accent1">
                    <a:lumMod val="50000"/>
                  </a:schemeClr>
                </a:solidFill>
                <a:latin typeface="Times New Roman" pitchFamily="18" charset="0"/>
                <a:cs typeface="Times New Roman" pitchFamily="18" charset="0"/>
              </a:rPr>
              <a:t>Үлкен </a:t>
            </a:r>
            <a:r>
              <a:rPr lang="ru-RU" sz="2400" b="1" i="1" dirty="0" smtClean="0">
                <a:solidFill>
                  <a:schemeClr val="accent1">
                    <a:lumMod val="50000"/>
                  </a:schemeClr>
                </a:solidFill>
                <a:latin typeface="Times New Roman" pitchFamily="18" charset="0"/>
                <a:cs typeface="Times New Roman" pitchFamily="18" charset="0"/>
              </a:rPr>
              <a:t>ми </a:t>
            </a:r>
            <a:r>
              <a:rPr lang="ru-RU" sz="2400" b="1" i="1" dirty="0" err="1" smtClean="0">
                <a:solidFill>
                  <a:schemeClr val="accent1">
                    <a:lumMod val="50000"/>
                  </a:schemeClr>
                </a:solidFill>
                <a:latin typeface="Times New Roman" pitchFamily="18" charset="0"/>
                <a:cs typeface="Times New Roman" pitchFamily="18" charset="0"/>
              </a:rPr>
              <a:t>сыңарлары оң жақ және сол</a:t>
            </a:r>
            <a:r>
              <a:rPr lang="ru-RU" sz="2400" b="1" i="1" dirty="0" smtClean="0">
                <a:solidFill>
                  <a:schemeClr val="accent1">
                    <a:lumMod val="50000"/>
                  </a:schemeClr>
                </a:solidFill>
                <a:latin typeface="Times New Roman" pitchFamily="18" charset="0"/>
                <a:cs typeface="Times New Roman" pitchFamily="18" charset="0"/>
              </a:rPr>
              <a:t> </a:t>
            </a:r>
            <a:r>
              <a:rPr lang="ru-RU" sz="2400" b="1" i="1" dirty="0" err="1" smtClean="0">
                <a:solidFill>
                  <a:schemeClr val="accent1">
                    <a:lumMod val="50000"/>
                  </a:schemeClr>
                </a:solidFill>
                <a:latin typeface="Times New Roman" pitchFamily="18" charset="0"/>
                <a:cs typeface="Times New Roman" pitchFamily="18" charset="0"/>
              </a:rPr>
              <a:t>жақ сыңарлардан тұрады</a:t>
            </a:r>
            <a:r>
              <a:rPr lang="ru-RU" sz="2400" b="1" i="1" dirty="0" smtClean="0">
                <a:solidFill>
                  <a:schemeClr val="accent1">
                    <a:lumMod val="50000"/>
                  </a:schemeClr>
                </a:solidFill>
                <a:latin typeface="Times New Roman" pitchFamily="18" charset="0"/>
                <a:cs typeface="Times New Roman" pitchFamily="18" charset="0"/>
              </a:rPr>
              <a:t>. </a:t>
            </a:r>
            <a:r>
              <a:rPr lang="ru-RU" sz="2400" b="1" i="1" dirty="0" err="1" smtClean="0">
                <a:solidFill>
                  <a:schemeClr val="accent1">
                    <a:lumMod val="50000"/>
                  </a:schemeClr>
                </a:solidFill>
                <a:latin typeface="Times New Roman" pitchFamily="18" charset="0"/>
                <a:cs typeface="Times New Roman" pitchFamily="18" charset="0"/>
              </a:rPr>
              <a:t>Әрбір </a:t>
            </a:r>
            <a:r>
              <a:rPr lang="ru-RU" sz="2400" b="1" i="1" dirty="0" smtClean="0">
                <a:solidFill>
                  <a:schemeClr val="accent1">
                    <a:lumMod val="50000"/>
                  </a:schemeClr>
                </a:solidFill>
                <a:latin typeface="Times New Roman" pitchFamily="18" charset="0"/>
                <a:cs typeface="Times New Roman" pitchFamily="18" charset="0"/>
              </a:rPr>
              <a:t>ми </a:t>
            </a:r>
            <a:r>
              <a:rPr lang="ru-RU" sz="2400" b="1" i="1" dirty="0" err="1" smtClean="0">
                <a:solidFill>
                  <a:schemeClr val="accent1">
                    <a:lumMod val="50000"/>
                  </a:schemeClr>
                </a:solidFill>
                <a:latin typeface="Times New Roman" pitchFamily="18" charset="0"/>
                <a:cs typeface="Times New Roman" pitchFamily="18" charset="0"/>
              </a:rPr>
              <a:t>сыңары сұр және ақ заттан</a:t>
            </a:r>
            <a:r>
              <a:rPr lang="ru-RU" sz="2400" b="1" i="1" dirty="0" smtClean="0">
                <a:solidFill>
                  <a:schemeClr val="accent1">
                    <a:lumMod val="50000"/>
                  </a:schemeClr>
                </a:solidFill>
                <a:latin typeface="Times New Roman" pitchFamily="18" charset="0"/>
                <a:cs typeface="Times New Roman" pitchFamily="18" charset="0"/>
              </a:rPr>
              <a:t> </a:t>
            </a:r>
            <a:r>
              <a:rPr lang="ru-RU" sz="2400" b="1" i="1" dirty="0" err="1" smtClean="0">
                <a:solidFill>
                  <a:schemeClr val="accent1">
                    <a:lumMod val="50000"/>
                  </a:schemeClr>
                </a:solidFill>
                <a:latin typeface="Times New Roman" pitchFamily="18" charset="0"/>
                <a:cs typeface="Times New Roman" pitchFamily="18" charset="0"/>
              </a:rPr>
              <a:t>құралады</a:t>
            </a:r>
            <a:r>
              <a:rPr lang="ru-RU" sz="2400" b="1" i="1" dirty="0" smtClean="0">
                <a:solidFill>
                  <a:schemeClr val="accent1">
                    <a:lumMod val="50000"/>
                  </a:schemeClr>
                </a:solidFill>
                <a:latin typeface="Times New Roman" pitchFamily="18" charset="0"/>
                <a:cs typeface="Times New Roman" pitchFamily="18" charset="0"/>
              </a:rPr>
              <a:t>. </a:t>
            </a:r>
            <a:r>
              <a:rPr lang="ru-RU" sz="2400" b="1" i="1" dirty="0" err="1" smtClean="0">
                <a:solidFill>
                  <a:schemeClr val="accent1">
                    <a:lumMod val="50000"/>
                  </a:schemeClr>
                </a:solidFill>
                <a:latin typeface="Times New Roman" pitchFamily="18" charset="0"/>
                <a:cs typeface="Times New Roman" pitchFamily="18" charset="0"/>
              </a:rPr>
              <a:t>Сыртындағы сұр заты</a:t>
            </a:r>
            <a:r>
              <a:rPr lang="ru-RU" sz="2400" b="1" i="1" dirty="0" smtClean="0">
                <a:solidFill>
                  <a:schemeClr val="accent1">
                    <a:lumMod val="50000"/>
                  </a:schemeClr>
                </a:solidFill>
                <a:latin typeface="Times New Roman" pitchFamily="18" charset="0"/>
                <a:cs typeface="Times New Roman" pitchFamily="18" charset="0"/>
              </a:rPr>
              <a:t> </a:t>
            </a:r>
            <a:r>
              <a:rPr lang="ru-RU" sz="2400" b="1" i="1" dirty="0" smtClean="0">
                <a:solidFill>
                  <a:schemeClr val="accent1">
                    <a:lumMod val="50000"/>
                  </a:schemeClr>
                </a:solidFill>
                <a:latin typeface="Times New Roman" pitchFamily="18" charset="0"/>
                <a:cs typeface="Times New Roman" pitchFamily="18" charset="0"/>
                <a:hlinkClick r:id="rId2" tooltip="Ми"/>
              </a:rPr>
              <a:t>ми</a:t>
            </a:r>
            <a:r>
              <a:rPr lang="ru-RU" sz="2400" b="1" i="1" dirty="0" smtClean="0">
                <a:solidFill>
                  <a:schemeClr val="accent1">
                    <a:lumMod val="50000"/>
                  </a:schemeClr>
                </a:solidFill>
                <a:latin typeface="Times New Roman" pitchFamily="18" charset="0"/>
                <a:cs typeface="Times New Roman" pitchFamily="18" charset="0"/>
              </a:rPr>
              <a:t> </a:t>
            </a:r>
            <a:r>
              <a:rPr lang="ru-RU" sz="2400" b="1" i="1" dirty="0" err="1" smtClean="0">
                <a:solidFill>
                  <a:schemeClr val="accent1">
                    <a:lumMod val="50000"/>
                  </a:schemeClr>
                </a:solidFill>
                <a:latin typeface="Times New Roman" pitchFamily="18" charset="0"/>
                <a:cs typeface="Times New Roman" pitchFamily="18" charset="0"/>
              </a:rPr>
              <a:t>қыртысын түзеді</a:t>
            </a:r>
            <a:r>
              <a:rPr lang="ru-RU" sz="2400" b="1" i="1" dirty="0" smtClean="0">
                <a:solidFill>
                  <a:schemeClr val="accent1">
                    <a:lumMod val="50000"/>
                  </a:schemeClr>
                </a:solidFill>
                <a:latin typeface="Times New Roman" pitchFamily="18" charset="0"/>
                <a:cs typeface="Times New Roman" pitchFamily="18" charset="0"/>
              </a:rPr>
              <a:t>. </a:t>
            </a:r>
            <a:r>
              <a:rPr lang="ru-RU" sz="2400" b="1" i="1" dirty="0" err="1" smtClean="0">
                <a:solidFill>
                  <a:schemeClr val="accent1">
                    <a:lumMod val="50000"/>
                  </a:schemeClr>
                </a:solidFill>
                <a:latin typeface="Times New Roman" pitchFamily="18" charset="0"/>
                <a:cs typeface="Times New Roman" pitchFamily="18" charset="0"/>
              </a:rPr>
              <a:t>Қыртыста </a:t>
            </a:r>
            <a:r>
              <a:rPr lang="ru-RU" sz="2400" b="1" i="1" dirty="0" smtClean="0">
                <a:solidFill>
                  <a:srgbClr val="C00000"/>
                </a:solidFill>
                <a:latin typeface="Times New Roman" pitchFamily="18" charset="0"/>
                <a:cs typeface="Times New Roman" pitchFamily="18" charset="0"/>
              </a:rPr>
              <a:t>14 </a:t>
            </a:r>
            <a:r>
              <a:rPr lang="ru-RU" sz="2400" b="1" i="1" dirty="0" err="1" smtClean="0">
                <a:solidFill>
                  <a:schemeClr val="accent1">
                    <a:lumMod val="50000"/>
                  </a:schemeClr>
                </a:solidFill>
                <a:latin typeface="Times New Roman" pitchFamily="18" charset="0"/>
                <a:cs typeface="Times New Roman" pitchFamily="18" charset="0"/>
              </a:rPr>
              <a:t>миллиардтан</a:t>
            </a:r>
            <a:r>
              <a:rPr lang="ru-RU" sz="2400" b="1" i="1" dirty="0" smtClean="0">
                <a:solidFill>
                  <a:schemeClr val="accent1">
                    <a:lumMod val="50000"/>
                  </a:schemeClr>
                </a:solidFill>
                <a:latin typeface="Times New Roman" pitchFamily="18" charset="0"/>
                <a:cs typeface="Times New Roman" pitchFamily="18" charset="0"/>
              </a:rPr>
              <a:t> </a:t>
            </a:r>
            <a:r>
              <a:rPr lang="ru-RU" sz="2400" b="1" i="1" dirty="0" err="1" smtClean="0">
                <a:solidFill>
                  <a:schemeClr val="accent1">
                    <a:lumMod val="50000"/>
                  </a:schemeClr>
                </a:solidFill>
                <a:latin typeface="Times New Roman" pitchFamily="18" charset="0"/>
                <a:cs typeface="Times New Roman" pitchFamily="18" charset="0"/>
              </a:rPr>
              <a:t>астам</a:t>
            </a:r>
            <a:r>
              <a:rPr lang="ru-RU" sz="2400" b="1" i="1" dirty="0" smtClean="0">
                <a:solidFill>
                  <a:schemeClr val="accent1">
                    <a:lumMod val="50000"/>
                  </a:schemeClr>
                </a:solidFill>
                <a:latin typeface="Times New Roman" pitchFamily="18" charset="0"/>
                <a:cs typeface="Times New Roman" pitchFamily="18" charset="0"/>
              </a:rPr>
              <a:t> </a:t>
            </a:r>
            <a:r>
              <a:rPr lang="ru-RU" sz="2400" b="1" i="1" dirty="0" err="1" smtClean="0">
                <a:solidFill>
                  <a:schemeClr val="accent1">
                    <a:lumMod val="50000"/>
                  </a:schemeClr>
                </a:solidFill>
                <a:latin typeface="Times New Roman" pitchFamily="18" charset="0"/>
                <a:cs typeface="Times New Roman" pitchFamily="18" charset="0"/>
              </a:rPr>
              <a:t>нейрондар</a:t>
            </a:r>
            <a:r>
              <a:rPr lang="ru-RU" sz="2400" b="1" i="1" dirty="0" smtClean="0">
                <a:solidFill>
                  <a:schemeClr val="accent1">
                    <a:lumMod val="50000"/>
                  </a:schemeClr>
                </a:solidFill>
                <a:latin typeface="Times New Roman" pitchFamily="18" charset="0"/>
                <a:cs typeface="Times New Roman" pitchFamily="18" charset="0"/>
              </a:rPr>
              <a:t> </a:t>
            </a:r>
            <a:r>
              <a:rPr lang="ru-RU" sz="2400" b="1" i="1" dirty="0" err="1" smtClean="0">
                <a:solidFill>
                  <a:schemeClr val="accent1">
                    <a:lumMod val="50000"/>
                  </a:schemeClr>
                </a:solidFill>
                <a:latin typeface="Times New Roman" pitchFamily="18" charset="0"/>
                <a:cs typeface="Times New Roman" pitchFamily="18" charset="0"/>
              </a:rPr>
              <a:t>болады</a:t>
            </a:r>
            <a:r>
              <a:rPr lang="ru-RU" sz="2400" b="1" i="1" dirty="0" smtClean="0">
                <a:solidFill>
                  <a:schemeClr val="accent1">
                    <a:lumMod val="50000"/>
                  </a:schemeClr>
                </a:solidFill>
                <a:latin typeface="Times New Roman" pitchFamily="18" charset="0"/>
                <a:cs typeface="Times New Roman" pitchFamily="18" charset="0"/>
              </a:rPr>
              <a:t>. </a:t>
            </a:r>
            <a:r>
              <a:rPr lang="ru-RU" sz="2400" b="1" i="1" dirty="0" err="1" smtClean="0">
                <a:solidFill>
                  <a:schemeClr val="accent1">
                    <a:lumMod val="50000"/>
                  </a:schemeClr>
                </a:solidFill>
                <a:latin typeface="Times New Roman" pitchFamily="18" charset="0"/>
                <a:cs typeface="Times New Roman" pitchFamily="18" charset="0"/>
              </a:rPr>
              <a:t>Қыртыс </a:t>
            </a:r>
            <a:r>
              <a:rPr lang="ru-RU" sz="2400" b="1" i="1" dirty="0" smtClean="0">
                <a:solidFill>
                  <a:schemeClr val="accent1">
                    <a:lumMod val="50000"/>
                  </a:schemeClr>
                </a:solidFill>
                <a:latin typeface="Times New Roman" pitchFamily="18" charset="0"/>
                <a:cs typeface="Times New Roman" pitchFamily="18" charset="0"/>
              </a:rPr>
              <a:t>ми </a:t>
            </a:r>
            <a:r>
              <a:rPr lang="ru-RU" sz="2400" b="1" i="1" dirty="0" err="1" smtClean="0">
                <a:solidFill>
                  <a:schemeClr val="accent1">
                    <a:lumMod val="50000"/>
                  </a:schemeClr>
                </a:solidFill>
                <a:latin typeface="Times New Roman" pitchFamily="18" charset="0"/>
                <a:cs typeface="Times New Roman" pitchFamily="18" charset="0"/>
              </a:rPr>
              <a:t>сыңарларының сыртын</a:t>
            </a:r>
            <a:r>
              <a:rPr lang="ru-RU" sz="2400" b="1" i="1" dirty="0" smtClean="0">
                <a:solidFill>
                  <a:schemeClr val="accent1">
                    <a:lumMod val="50000"/>
                  </a:schemeClr>
                </a:solidFill>
                <a:latin typeface="Times New Roman" pitchFamily="18" charset="0"/>
                <a:cs typeface="Times New Roman" pitchFamily="18" charset="0"/>
              </a:rPr>
              <a:t> </a:t>
            </a:r>
            <a:r>
              <a:rPr lang="ru-RU" sz="2400" b="1" i="1" dirty="0" err="1" smtClean="0">
                <a:solidFill>
                  <a:schemeClr val="accent1">
                    <a:lumMod val="50000"/>
                  </a:schemeClr>
                </a:solidFill>
                <a:latin typeface="Times New Roman" pitchFamily="18" charset="0"/>
                <a:cs typeface="Times New Roman" pitchFamily="18" charset="0"/>
              </a:rPr>
              <a:t>тұтас жауып</a:t>
            </a:r>
            <a:r>
              <a:rPr lang="ru-RU" sz="2400" b="1" i="1" dirty="0" smtClean="0">
                <a:solidFill>
                  <a:schemeClr val="accent1">
                    <a:lumMod val="50000"/>
                  </a:schemeClr>
                </a:solidFill>
                <a:latin typeface="Times New Roman" pitchFamily="18" charset="0"/>
                <a:cs typeface="Times New Roman" pitchFamily="18" charset="0"/>
              </a:rPr>
              <a:t> </a:t>
            </a:r>
            <a:r>
              <a:rPr lang="ru-RU" sz="2400" b="1" i="1" dirty="0" err="1" smtClean="0">
                <a:solidFill>
                  <a:schemeClr val="accent1">
                    <a:lumMod val="50000"/>
                  </a:schemeClr>
                </a:solidFill>
                <a:latin typeface="Times New Roman" pitchFamily="18" charset="0"/>
                <a:cs typeface="Times New Roman" pitchFamily="18" charset="0"/>
              </a:rPr>
              <a:t>тұрады</a:t>
            </a:r>
            <a:r>
              <a:rPr lang="ru-RU" sz="2400" b="1" i="1" dirty="0" smtClean="0">
                <a:solidFill>
                  <a:schemeClr val="accent1">
                    <a:lumMod val="50000"/>
                  </a:schemeClr>
                </a:solidFill>
                <a:latin typeface="Times New Roman" pitchFamily="18" charset="0"/>
                <a:cs typeface="Times New Roman" pitchFamily="18" charset="0"/>
              </a:rPr>
              <a:t>. </a:t>
            </a:r>
            <a:r>
              <a:rPr lang="ru-RU" sz="2400" b="1" i="1" dirty="0" smtClean="0">
                <a:solidFill>
                  <a:schemeClr val="accent1">
                    <a:lumMod val="50000"/>
                  </a:schemeClr>
                </a:solidFill>
                <a:latin typeface="Times New Roman" pitchFamily="18" charset="0"/>
                <a:cs typeface="Times New Roman" pitchFamily="18" charset="0"/>
                <a:hlinkClick r:id="rId2" tooltip="Ми"/>
              </a:rPr>
              <a:t>Ми</a:t>
            </a:r>
            <a:r>
              <a:rPr lang="ru-RU" sz="2400" b="1" i="1" dirty="0" smtClean="0">
                <a:solidFill>
                  <a:schemeClr val="accent1">
                    <a:lumMod val="50000"/>
                  </a:schemeClr>
                </a:solidFill>
                <a:latin typeface="Times New Roman" pitchFamily="18" charset="0"/>
                <a:cs typeface="Times New Roman" pitchFamily="18" charset="0"/>
              </a:rPr>
              <a:t> </a:t>
            </a:r>
            <a:r>
              <a:rPr lang="ru-RU" sz="2400" b="1" i="1" dirty="0" err="1" smtClean="0">
                <a:solidFill>
                  <a:schemeClr val="accent1">
                    <a:lumMod val="50000"/>
                  </a:schemeClr>
                </a:solidFill>
                <a:latin typeface="Times New Roman" pitchFamily="18" charset="0"/>
                <a:cs typeface="Times New Roman" pitchFamily="18" charset="0"/>
              </a:rPr>
              <a:t>қыртысының калыңдығы шамамен</a:t>
            </a:r>
            <a:r>
              <a:rPr lang="ru-RU" sz="2400" b="1" i="1" dirty="0" smtClean="0">
                <a:solidFill>
                  <a:schemeClr val="accent1">
                    <a:lumMod val="50000"/>
                  </a:schemeClr>
                </a:solidFill>
                <a:latin typeface="Times New Roman" pitchFamily="18" charset="0"/>
                <a:cs typeface="Times New Roman" pitchFamily="18" charset="0"/>
              </a:rPr>
              <a:t> </a:t>
            </a:r>
            <a:r>
              <a:rPr lang="ru-RU" sz="2400" b="1" i="1" dirty="0" smtClean="0">
                <a:solidFill>
                  <a:srgbClr val="C00000"/>
                </a:solidFill>
                <a:latin typeface="Times New Roman" pitchFamily="18" charset="0"/>
                <a:cs typeface="Times New Roman" pitchFamily="18" charset="0"/>
              </a:rPr>
              <a:t>2-3</a:t>
            </a:r>
            <a:r>
              <a:rPr lang="ru-RU" sz="2400" b="1" i="1" dirty="0" smtClean="0">
                <a:solidFill>
                  <a:schemeClr val="accent1">
                    <a:lumMod val="50000"/>
                  </a:schemeClr>
                </a:solidFill>
                <a:latin typeface="Times New Roman" pitchFamily="18" charset="0"/>
                <a:cs typeface="Times New Roman" pitchFamily="18" charset="0"/>
              </a:rPr>
              <a:t> мм, </a:t>
            </a:r>
            <a:r>
              <a:rPr lang="ru-RU" sz="2400" b="1" i="1" dirty="0" err="1" smtClean="0">
                <a:solidFill>
                  <a:schemeClr val="accent1">
                    <a:lumMod val="50000"/>
                  </a:schemeClr>
                </a:solidFill>
                <a:latin typeface="Times New Roman" pitchFamily="18" charset="0"/>
                <a:cs typeface="Times New Roman" pitchFamily="18" charset="0"/>
              </a:rPr>
              <a:t>ондағы жүйке жасушаларының пішіндері</a:t>
            </a:r>
            <a:r>
              <a:rPr lang="ru-RU" sz="2400" b="1" i="1" dirty="0" smtClean="0">
                <a:solidFill>
                  <a:schemeClr val="accent1">
                    <a:lumMod val="50000"/>
                  </a:schemeClr>
                </a:solidFill>
                <a:latin typeface="Times New Roman" pitchFamily="18" charset="0"/>
                <a:cs typeface="Times New Roman" pitchFamily="18" charset="0"/>
              </a:rPr>
              <a:t> мен </a:t>
            </a:r>
            <a:r>
              <a:rPr lang="ru-RU" sz="2400" b="1" i="1" dirty="0" err="1" smtClean="0">
                <a:solidFill>
                  <a:schemeClr val="accent1">
                    <a:lumMod val="50000"/>
                  </a:schemeClr>
                </a:solidFill>
                <a:latin typeface="Times New Roman" pitchFamily="18" charset="0"/>
                <a:cs typeface="Times New Roman" pitchFamily="18" charset="0"/>
              </a:rPr>
              <a:t>мөлшері әр түрлі</a:t>
            </a:r>
            <a:r>
              <a:rPr lang="ru-RU" sz="2400" b="1" i="1" dirty="0" smtClean="0">
                <a:solidFill>
                  <a:schemeClr val="accent1">
                    <a:lumMod val="50000"/>
                  </a:schemeClr>
                </a:solidFill>
                <a:latin typeface="Times New Roman" pitchFamily="18" charset="0"/>
                <a:cs typeface="Times New Roman" pitchFamily="18" charset="0"/>
              </a:rPr>
              <a:t>. </a:t>
            </a:r>
          </a:p>
          <a:p>
            <a:endParaRPr lang="ru-RU" sz="2400" i="1" dirty="0">
              <a:solidFill>
                <a:schemeClr val="accent1">
                  <a:lumMod val="50000"/>
                </a:schemeClr>
              </a:solidFill>
              <a:latin typeface="Times New Roman" pitchFamily="18" charset="0"/>
              <a:cs typeface="Times New Roman" pitchFamily="18" charset="0"/>
            </a:endParaRPr>
          </a:p>
        </p:txBody>
      </p:sp>
      <p:pic>
        <p:nvPicPr>
          <p:cNvPr id="1029" name="Picture 5" descr="C:\Users\Ерлибек\Desktop\ашық сабақ суреттер\images.jpg"/>
          <p:cNvPicPr>
            <a:picLocks noChangeAspect="1" noChangeArrowheads="1"/>
          </p:cNvPicPr>
          <p:nvPr/>
        </p:nvPicPr>
        <p:blipFill>
          <a:blip r:embed="rId3"/>
          <a:srcRect/>
          <a:stretch>
            <a:fillRect/>
          </a:stretch>
        </p:blipFill>
        <p:spPr bwMode="auto">
          <a:xfrm>
            <a:off x="6572264" y="3428976"/>
            <a:ext cx="2143140" cy="3429024"/>
          </a:xfrm>
          <a:prstGeom prst="rect">
            <a:avLst/>
          </a:prstGeom>
          <a:noFill/>
        </p:spPr>
      </p:pic>
      <p:pic>
        <p:nvPicPr>
          <p:cNvPr id="26625" name="Picture 1" descr="C:\Users\Ерлибек\Desktop\ашық сабақ суреттер\images (1).jpg"/>
          <p:cNvPicPr>
            <a:picLocks noChangeAspect="1" noChangeArrowheads="1"/>
          </p:cNvPicPr>
          <p:nvPr/>
        </p:nvPicPr>
        <p:blipFill>
          <a:blip r:embed="rId4"/>
          <a:srcRect/>
          <a:stretch>
            <a:fillRect/>
          </a:stretch>
        </p:blipFill>
        <p:spPr bwMode="auto">
          <a:xfrm>
            <a:off x="428596" y="3143248"/>
            <a:ext cx="5357850" cy="3495693"/>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с одним скругленным углом 3"/>
          <p:cNvSpPr/>
          <p:nvPr/>
        </p:nvSpPr>
        <p:spPr>
          <a:xfrm>
            <a:off x="3857620" y="0"/>
            <a:ext cx="5286380" cy="6858000"/>
          </a:xfrm>
          <a:prstGeom prst="round1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ru-RU"/>
          </a:p>
        </p:txBody>
      </p:sp>
      <p:sp>
        <p:nvSpPr>
          <p:cNvPr id="6" name="Выноска со стрелкой вправо 5"/>
          <p:cNvSpPr/>
          <p:nvPr/>
        </p:nvSpPr>
        <p:spPr>
          <a:xfrm>
            <a:off x="0" y="0"/>
            <a:ext cx="5357818" cy="6858000"/>
          </a:xfrm>
          <a:prstGeom prst="rightArrowCallout">
            <a:avLst>
              <a:gd name="adj1" fmla="val 17835"/>
              <a:gd name="adj2" fmla="val 26893"/>
              <a:gd name="adj3" fmla="val 20269"/>
              <a:gd name="adj4" fmla="val 72546"/>
            </a:avLst>
          </a:prstGeom>
        </p:spPr>
        <p:style>
          <a:lnRef idx="0">
            <a:schemeClr val="accent4"/>
          </a:lnRef>
          <a:fillRef idx="3">
            <a:schemeClr val="accent4"/>
          </a:fillRef>
          <a:effectRef idx="3">
            <a:schemeClr val="accent4"/>
          </a:effectRef>
          <a:fontRef idx="minor">
            <a:schemeClr val="lt1"/>
          </a:fontRef>
        </p:style>
        <p:txBody>
          <a:bodyPr rtlCol="0" anchor="ctr"/>
          <a:lstStyle/>
          <a:p>
            <a:r>
              <a:rPr lang="ru-RU" sz="2400" b="1" dirty="0" err="1" smtClean="0">
                <a:solidFill>
                  <a:srgbClr val="C00000"/>
                </a:solidFill>
                <a:latin typeface="Times New Roman" pitchFamily="18" charset="0"/>
                <a:cs typeface="Times New Roman" pitchFamily="18" charset="0"/>
              </a:rPr>
              <a:t>Үлкен </a:t>
            </a:r>
            <a:r>
              <a:rPr lang="ru-RU" sz="2400" b="1" dirty="0" smtClean="0">
                <a:solidFill>
                  <a:srgbClr val="C00000"/>
                </a:solidFill>
                <a:latin typeface="Times New Roman" pitchFamily="18" charset="0"/>
                <a:cs typeface="Times New Roman" pitchFamily="18" charset="0"/>
              </a:rPr>
              <a:t>ми </a:t>
            </a:r>
            <a:r>
              <a:rPr lang="ru-RU" sz="2400" b="1" dirty="0" err="1" smtClean="0">
                <a:solidFill>
                  <a:srgbClr val="C00000"/>
                </a:solidFill>
                <a:latin typeface="Times New Roman" pitchFamily="18" charset="0"/>
                <a:cs typeface="Times New Roman" pitchFamily="18" charset="0"/>
              </a:rPr>
              <a:t>сыңарлары</a:t>
            </a:r>
            <a:r>
              <a:rPr lang="ru-RU" sz="2400" b="1" dirty="0" smtClean="0">
                <a:solidFill>
                  <a:srgbClr val="C00000"/>
                </a:solidFill>
                <a:latin typeface="Times New Roman" pitchFamily="18" charset="0"/>
                <a:cs typeface="Times New Roman" pitchFamily="18" charset="0"/>
              </a:rPr>
              <a:t> </a:t>
            </a:r>
            <a:r>
              <a:rPr lang="ru-RU" sz="2400" b="1" dirty="0" err="1" smtClean="0">
                <a:solidFill>
                  <a:srgbClr val="C00000"/>
                </a:solidFill>
                <a:latin typeface="Times New Roman" pitchFamily="18" charset="0"/>
                <a:cs typeface="Times New Roman" pitchFamily="18" charset="0"/>
                <a:hlinkClick r:id="rId2" tooltip="Сопақша ми"/>
              </a:rPr>
              <a:t>сопақша</a:t>
            </a:r>
            <a:r>
              <a:rPr lang="ru-RU" sz="2400" b="1" u="sng" dirty="0" err="1" smtClean="0">
                <a:solidFill>
                  <a:srgbClr val="C00000"/>
                </a:solidFill>
                <a:latin typeface="Times New Roman" pitchFamily="18" charset="0"/>
                <a:cs typeface="Times New Roman" pitchFamily="18" charset="0"/>
                <a:hlinkClick r:id="rId2" tooltip="Сопақша ми"/>
              </a:rPr>
              <a:t> мидың</a:t>
            </a:r>
            <a:r>
              <a:rPr lang="ru-RU" sz="2400" b="1" dirty="0" smtClean="0">
                <a:solidFill>
                  <a:srgbClr val="C00000"/>
                </a:solidFill>
                <a:latin typeface="Times New Roman" pitchFamily="18" charset="0"/>
                <a:cs typeface="Times New Roman" pitchFamily="18" charset="0"/>
              </a:rPr>
              <a:t> аз </a:t>
            </a:r>
            <a:r>
              <a:rPr lang="ru-RU" sz="2400" b="1" dirty="0" err="1" smtClean="0">
                <a:solidFill>
                  <a:srgbClr val="C00000"/>
                </a:solidFill>
                <a:latin typeface="Times New Roman" pitchFamily="18" charset="0"/>
                <a:cs typeface="Times New Roman" pitchFamily="18" charset="0"/>
              </a:rPr>
              <a:t>ғана бөлігі </a:t>
            </a:r>
            <a:r>
              <a:rPr lang="ru-RU" sz="2400" b="1" dirty="0" smtClean="0">
                <a:solidFill>
                  <a:srgbClr val="C00000"/>
                </a:solidFill>
                <a:latin typeface="Times New Roman" pitchFamily="18" charset="0"/>
                <a:cs typeface="Times New Roman" pitchFamily="18" charset="0"/>
              </a:rPr>
              <a:t>мен </a:t>
            </a:r>
            <a:r>
              <a:rPr lang="ru-RU" sz="2400" b="1" dirty="0" err="1" smtClean="0">
                <a:solidFill>
                  <a:srgbClr val="C00000"/>
                </a:solidFill>
                <a:latin typeface="Times New Roman" pitchFamily="18" charset="0"/>
                <a:cs typeface="Times New Roman" pitchFamily="18" charset="0"/>
              </a:rPr>
              <a:t>мишықтан басқа мидың барлық бөлімдерін жауып</a:t>
            </a:r>
            <a:r>
              <a:rPr lang="ru-RU" sz="2400" b="1" dirty="0" smtClean="0">
                <a:solidFill>
                  <a:srgbClr val="C00000"/>
                </a:solidFill>
                <a:latin typeface="Times New Roman" pitchFamily="18" charset="0"/>
                <a:cs typeface="Times New Roman" pitchFamily="18" charset="0"/>
              </a:rPr>
              <a:t> </a:t>
            </a:r>
            <a:r>
              <a:rPr lang="ru-RU" sz="2400" b="1" dirty="0" err="1" smtClean="0">
                <a:solidFill>
                  <a:srgbClr val="C00000"/>
                </a:solidFill>
                <a:latin typeface="Times New Roman" pitchFamily="18" charset="0"/>
                <a:cs typeface="Times New Roman" pitchFamily="18" charset="0"/>
              </a:rPr>
              <a:t>тұрады</a:t>
            </a:r>
            <a:r>
              <a:rPr lang="ru-RU" sz="2400" b="1" dirty="0" smtClean="0">
                <a:solidFill>
                  <a:srgbClr val="C00000"/>
                </a:solidFill>
                <a:latin typeface="Times New Roman" pitchFamily="18" charset="0"/>
                <a:cs typeface="Times New Roman" pitchFamily="18" charset="0"/>
              </a:rPr>
              <a:t>. </a:t>
            </a:r>
            <a:r>
              <a:rPr lang="ru-RU" sz="2400" b="1" u="sng" dirty="0" smtClean="0">
                <a:solidFill>
                  <a:srgbClr val="C00000"/>
                </a:solidFill>
                <a:latin typeface="Times New Roman" pitchFamily="18" charset="0"/>
                <a:cs typeface="Times New Roman" pitchFamily="18" charset="0"/>
                <a:hlinkClick r:id="rId3" tooltip="Ми сыңарлары"/>
              </a:rPr>
              <a:t>Ми </a:t>
            </a:r>
            <a:r>
              <a:rPr lang="ru-RU" sz="2400" b="1" u="sng" dirty="0" err="1" smtClean="0">
                <a:solidFill>
                  <a:srgbClr val="C00000"/>
                </a:solidFill>
                <a:latin typeface="Times New Roman" pitchFamily="18" charset="0"/>
                <a:cs typeface="Times New Roman" pitchFamily="18" charset="0"/>
                <a:hlinkClick r:id="rId3" tooltip="Ми сыңарлары"/>
              </a:rPr>
              <a:t>сыңарларының</a:t>
            </a:r>
            <a:r>
              <a:rPr lang="ru-RU" sz="2400" b="1" dirty="0" smtClean="0">
                <a:solidFill>
                  <a:srgbClr val="C00000"/>
                </a:solidFill>
                <a:latin typeface="Times New Roman" pitchFamily="18" charset="0"/>
                <a:cs typeface="Times New Roman" pitchFamily="18" charset="0"/>
              </a:rPr>
              <a:t> </a:t>
            </a:r>
            <a:r>
              <a:rPr lang="ru-RU" sz="2400" b="1" dirty="0" err="1" smtClean="0">
                <a:solidFill>
                  <a:srgbClr val="C00000"/>
                </a:solidFill>
                <a:latin typeface="Times New Roman" pitchFamily="18" charset="0"/>
                <a:cs typeface="Times New Roman" pitchFamily="18" charset="0"/>
              </a:rPr>
              <a:t>ақ заты</a:t>
            </a:r>
            <a:r>
              <a:rPr lang="ru-RU" sz="2400" b="1" dirty="0" smtClean="0">
                <a:solidFill>
                  <a:srgbClr val="C00000"/>
                </a:solidFill>
                <a:latin typeface="Times New Roman" pitchFamily="18" charset="0"/>
                <a:cs typeface="Times New Roman" pitchFamily="18" charset="0"/>
              </a:rPr>
              <a:t> </a:t>
            </a:r>
            <a:r>
              <a:rPr lang="ru-RU" sz="2400" b="1" dirty="0" err="1" smtClean="0">
                <a:solidFill>
                  <a:srgbClr val="C00000"/>
                </a:solidFill>
                <a:latin typeface="Times New Roman" pitchFamily="18" charset="0"/>
                <a:cs typeface="Times New Roman" pitchFamily="18" charset="0"/>
              </a:rPr>
              <a:t>ішкі</a:t>
            </a:r>
            <a:r>
              <a:rPr lang="ru-RU" sz="2400" b="1" dirty="0" smtClean="0">
                <a:solidFill>
                  <a:srgbClr val="C00000"/>
                </a:solidFill>
                <a:latin typeface="Times New Roman" pitchFamily="18" charset="0"/>
                <a:cs typeface="Times New Roman" pitchFamily="18" charset="0"/>
              </a:rPr>
              <a:t> </a:t>
            </a:r>
            <a:r>
              <a:rPr lang="ru-RU" sz="2400" b="1" dirty="0" err="1" smtClean="0">
                <a:solidFill>
                  <a:srgbClr val="C00000"/>
                </a:solidFill>
                <a:latin typeface="Times New Roman" pitchFamily="18" charset="0"/>
                <a:cs typeface="Times New Roman" pitchFamily="18" charset="0"/>
              </a:rPr>
              <a:t>жағында қыртыстың астында</a:t>
            </a:r>
            <a:r>
              <a:rPr lang="ru-RU" sz="2400" b="1" dirty="0" smtClean="0">
                <a:solidFill>
                  <a:srgbClr val="C00000"/>
                </a:solidFill>
                <a:latin typeface="Times New Roman" pitchFamily="18" charset="0"/>
                <a:cs typeface="Times New Roman" pitchFamily="18" charset="0"/>
              </a:rPr>
              <a:t> </a:t>
            </a:r>
            <a:r>
              <a:rPr lang="ru-RU" sz="2400" b="1" dirty="0" err="1" smtClean="0">
                <a:solidFill>
                  <a:srgbClr val="C00000"/>
                </a:solidFill>
                <a:latin typeface="Times New Roman" pitchFamily="18" charset="0"/>
                <a:cs typeface="Times New Roman" pitchFamily="18" charset="0"/>
              </a:rPr>
              <a:t>болады</a:t>
            </a:r>
            <a:r>
              <a:rPr lang="ru-RU" sz="2400" b="1" dirty="0" smtClean="0">
                <a:solidFill>
                  <a:srgbClr val="C00000"/>
                </a:solidFill>
                <a:latin typeface="Times New Roman" pitchFamily="18" charset="0"/>
                <a:cs typeface="Times New Roman" pitchFamily="18" charset="0"/>
              </a:rPr>
              <a:t>. </a:t>
            </a:r>
            <a:r>
              <a:rPr lang="ru-RU" sz="2400" b="1" dirty="0" err="1" smtClean="0">
                <a:solidFill>
                  <a:srgbClr val="C00000"/>
                </a:solidFill>
                <a:latin typeface="Times New Roman" pitchFamily="18" charset="0"/>
                <a:cs typeface="Times New Roman" pitchFamily="18" charset="0"/>
              </a:rPr>
              <a:t>Ақ заты</a:t>
            </a:r>
            <a:r>
              <a:rPr lang="ru-RU" sz="2400" b="1" dirty="0" smtClean="0">
                <a:solidFill>
                  <a:srgbClr val="C00000"/>
                </a:solidFill>
                <a:latin typeface="Times New Roman" pitchFamily="18" charset="0"/>
                <a:cs typeface="Times New Roman" pitchFamily="18" charset="0"/>
              </a:rPr>
              <a:t> </a:t>
            </a:r>
            <a:r>
              <a:rPr lang="ru-RU" sz="2400" b="1" dirty="0" err="1" smtClean="0">
                <a:solidFill>
                  <a:srgbClr val="C00000"/>
                </a:solidFill>
                <a:latin typeface="Times New Roman" pitchFamily="18" charset="0"/>
                <a:cs typeface="Times New Roman" pitchFamily="18" charset="0"/>
              </a:rPr>
              <a:t>жүйке талшықтарынан түзіледі.</a:t>
            </a:r>
            <a:r>
              <a:rPr lang="ru-RU" sz="2400" b="1" dirty="0" smtClean="0">
                <a:solidFill>
                  <a:srgbClr val="C00000"/>
                </a:solidFill>
                <a:latin typeface="Times New Roman" pitchFamily="18" charset="0"/>
                <a:cs typeface="Times New Roman" pitchFamily="18" charset="0"/>
              </a:rPr>
              <a:t> Ми </a:t>
            </a:r>
            <a:r>
              <a:rPr lang="ru-RU" sz="2400" b="1" dirty="0" err="1" smtClean="0">
                <a:solidFill>
                  <a:srgbClr val="C00000"/>
                </a:solidFill>
                <a:latin typeface="Times New Roman" pitchFamily="18" charset="0"/>
                <a:cs typeface="Times New Roman" pitchFamily="18" charset="0"/>
              </a:rPr>
              <a:t>сыңарларының беті</a:t>
            </a:r>
            <a:r>
              <a:rPr lang="ru-RU" sz="2400" b="1" dirty="0" smtClean="0">
                <a:solidFill>
                  <a:srgbClr val="C00000"/>
                </a:solidFill>
                <a:latin typeface="Times New Roman" pitchFamily="18" charset="0"/>
                <a:cs typeface="Times New Roman" pitchFamily="18" charset="0"/>
              </a:rPr>
              <a:t> </a:t>
            </a:r>
            <a:r>
              <a:rPr lang="ru-RU" sz="2400" b="1" dirty="0" err="1" smtClean="0">
                <a:solidFill>
                  <a:srgbClr val="C00000"/>
                </a:solidFill>
                <a:latin typeface="Times New Roman" pitchFamily="18" charset="0"/>
                <a:cs typeface="Times New Roman" pitchFamily="18" charset="0"/>
              </a:rPr>
              <a:t>тегіс</a:t>
            </a:r>
            <a:r>
              <a:rPr lang="ru-RU" sz="2400" b="1" dirty="0" smtClean="0">
                <a:solidFill>
                  <a:srgbClr val="C00000"/>
                </a:solidFill>
                <a:latin typeface="Times New Roman" pitchFamily="18" charset="0"/>
                <a:cs typeface="Times New Roman" pitchFamily="18" charset="0"/>
              </a:rPr>
              <a:t> </a:t>
            </a:r>
            <a:r>
              <a:rPr lang="ru-RU" sz="2400" b="1" dirty="0" err="1" smtClean="0">
                <a:solidFill>
                  <a:srgbClr val="C00000"/>
                </a:solidFill>
                <a:latin typeface="Times New Roman" pitchFamily="18" charset="0"/>
                <a:cs typeface="Times New Roman" pitchFamily="18" charset="0"/>
              </a:rPr>
              <a:t>болмай</a:t>
            </a:r>
            <a:r>
              <a:rPr lang="ru-RU" sz="2400" b="1" dirty="0" smtClean="0">
                <a:solidFill>
                  <a:srgbClr val="C00000"/>
                </a:solidFill>
                <a:latin typeface="Times New Roman" pitchFamily="18" charset="0"/>
                <a:cs typeface="Times New Roman" pitchFamily="18" charset="0"/>
              </a:rPr>
              <a:t>, </a:t>
            </a:r>
            <a:r>
              <a:rPr lang="ru-RU" sz="2400" b="1" dirty="0" err="1" smtClean="0">
                <a:solidFill>
                  <a:srgbClr val="C00000"/>
                </a:solidFill>
                <a:latin typeface="Times New Roman" pitchFamily="18" charset="0"/>
                <a:cs typeface="Times New Roman" pitchFamily="18" charset="0"/>
              </a:rPr>
              <a:t>жүлгелі</a:t>
            </a:r>
            <a:r>
              <a:rPr lang="ru-RU" sz="2400" b="1" dirty="0" smtClean="0">
                <a:solidFill>
                  <a:srgbClr val="C00000"/>
                </a:solidFill>
                <a:latin typeface="Times New Roman" pitchFamily="18" charset="0"/>
                <a:cs typeface="Times New Roman" pitchFamily="18" charset="0"/>
              </a:rPr>
              <a:t>,  </a:t>
            </a:r>
          </a:p>
          <a:p>
            <a:r>
              <a:rPr lang="ru-RU" sz="2400" b="1" dirty="0" err="1" smtClean="0">
                <a:solidFill>
                  <a:srgbClr val="C00000"/>
                </a:solidFill>
                <a:latin typeface="Times New Roman" pitchFamily="18" charset="0"/>
                <a:cs typeface="Times New Roman" pitchFamily="18" charset="0"/>
              </a:rPr>
              <a:t>қатпарлы  болады</a:t>
            </a:r>
            <a:r>
              <a:rPr lang="ru-RU" sz="2400" b="1" dirty="0" smtClean="0">
                <a:solidFill>
                  <a:srgbClr val="C00000"/>
                </a:solidFill>
                <a:latin typeface="Times New Roman" pitchFamily="18" charset="0"/>
                <a:cs typeface="Times New Roman" pitchFamily="18" charset="0"/>
              </a:rPr>
              <a:t>. </a:t>
            </a:r>
            <a:r>
              <a:rPr lang="ru-RU" sz="2400" b="1" dirty="0" err="1" smtClean="0">
                <a:solidFill>
                  <a:srgbClr val="C00000"/>
                </a:solidFill>
                <a:latin typeface="Times New Roman" pitchFamily="18" charset="0"/>
                <a:cs typeface="Times New Roman" pitchFamily="18" charset="0"/>
              </a:rPr>
              <a:t>Әсіресе, терең жүлгелер </a:t>
            </a:r>
            <a:r>
              <a:rPr lang="ru-RU" sz="2400" b="1" dirty="0" smtClean="0">
                <a:solidFill>
                  <a:srgbClr val="C00000"/>
                </a:solidFill>
                <a:latin typeface="Times New Roman" pitchFamily="18" charset="0"/>
                <a:cs typeface="Times New Roman" pitchFamily="18" charset="0"/>
              </a:rPr>
              <a:t>ми </a:t>
            </a:r>
            <a:r>
              <a:rPr lang="ru-RU" sz="2400" b="1" dirty="0" err="1" smtClean="0">
                <a:solidFill>
                  <a:srgbClr val="C00000"/>
                </a:solidFill>
                <a:latin typeface="Times New Roman" pitchFamily="18" charset="0"/>
                <a:cs typeface="Times New Roman" pitchFamily="18" charset="0"/>
              </a:rPr>
              <a:t>сыңарларын жеке</a:t>
            </a:r>
            <a:r>
              <a:rPr lang="ru-RU" sz="2400" b="1" dirty="0" smtClean="0">
                <a:solidFill>
                  <a:srgbClr val="C00000"/>
                </a:solidFill>
                <a:latin typeface="Times New Roman" pitchFamily="18" charset="0"/>
                <a:cs typeface="Times New Roman" pitchFamily="18" charset="0"/>
              </a:rPr>
              <a:t> </a:t>
            </a:r>
            <a:r>
              <a:rPr lang="ru-RU" sz="2400" b="1" dirty="0" err="1" smtClean="0">
                <a:solidFill>
                  <a:srgbClr val="C00000"/>
                </a:solidFill>
                <a:latin typeface="Times New Roman" pitchFamily="18" charset="0"/>
                <a:cs typeface="Times New Roman" pitchFamily="18" charset="0"/>
              </a:rPr>
              <a:t>бөліктерге бөледі</a:t>
            </a:r>
            <a:endParaRPr lang="ru-RU" sz="2400" b="1" dirty="0">
              <a:solidFill>
                <a:srgbClr val="C00000"/>
              </a:solidFill>
              <a:latin typeface="Times New Roman" pitchFamily="18" charset="0"/>
              <a:cs typeface="Times New Roman" pitchFamily="18" charset="0"/>
            </a:endParaRPr>
          </a:p>
        </p:txBody>
      </p:sp>
      <p:pic>
        <p:nvPicPr>
          <p:cNvPr id="25601" name="Picture 1" descr="C:\Users\Ерлибек\Documents\cns1.gif"/>
          <p:cNvPicPr>
            <a:picLocks noChangeAspect="1" noChangeArrowheads="1"/>
          </p:cNvPicPr>
          <p:nvPr/>
        </p:nvPicPr>
        <p:blipFill>
          <a:blip r:embed="rId4"/>
          <a:srcRect/>
          <a:stretch>
            <a:fillRect/>
          </a:stretch>
        </p:blipFill>
        <p:spPr bwMode="auto">
          <a:xfrm>
            <a:off x="4214810" y="1357298"/>
            <a:ext cx="4762500" cy="385762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3343268"/>
          </a:xfrm>
          <a:prstGeom prst="rect">
            <a:avLst/>
          </a:prstGeom>
        </p:spPr>
        <p:style>
          <a:lnRef idx="1">
            <a:schemeClr val="dk1"/>
          </a:lnRef>
          <a:fillRef idx="1001">
            <a:schemeClr val="dk2"/>
          </a:fillRef>
          <a:effectRef idx="2">
            <a:schemeClr val="dk1"/>
          </a:effectRef>
          <a:fontRef idx="minor">
            <a:schemeClr val="lt1"/>
          </a:fontRef>
        </p:style>
        <p:txBody>
          <a:bodyPr rtlCol="0" anchor="ctr"/>
          <a:lstStyle/>
          <a:p>
            <a:pPr algn="ctr"/>
            <a:r>
              <a:rPr lang="ru-RU" sz="2800" b="1" dirty="0" err="1" smtClean="0">
                <a:solidFill>
                  <a:schemeClr val="bg1"/>
                </a:solidFill>
                <a:latin typeface="Times New Roman" pitchFamily="18" charset="0"/>
                <a:cs typeface="Times New Roman" pitchFamily="18" charset="0"/>
              </a:rPr>
              <a:t>Жүлгелердің арасы</a:t>
            </a:r>
            <a:r>
              <a:rPr lang="ru-RU" sz="2800" b="1" dirty="0" smtClean="0">
                <a:solidFill>
                  <a:schemeClr val="bg1"/>
                </a:solidFill>
                <a:latin typeface="Times New Roman" pitchFamily="18" charset="0"/>
                <a:cs typeface="Times New Roman" pitchFamily="18" charset="0"/>
              </a:rPr>
              <a:t> </a:t>
            </a:r>
            <a:r>
              <a:rPr lang="ru-RU" sz="2800" b="1" dirty="0" err="1" smtClean="0">
                <a:solidFill>
                  <a:schemeClr val="bg1"/>
                </a:solidFill>
                <a:latin typeface="Times New Roman" pitchFamily="18" charset="0"/>
                <a:cs typeface="Times New Roman" pitchFamily="18" charset="0"/>
              </a:rPr>
              <a:t>қатпарлы болып</a:t>
            </a:r>
            <a:r>
              <a:rPr lang="ru-RU" sz="2800" b="1" dirty="0" smtClean="0">
                <a:solidFill>
                  <a:schemeClr val="bg1"/>
                </a:solidFill>
                <a:latin typeface="Times New Roman" pitchFamily="18" charset="0"/>
                <a:cs typeface="Times New Roman" pitchFamily="18" charset="0"/>
              </a:rPr>
              <a:t> </a:t>
            </a:r>
            <a:r>
              <a:rPr lang="ru-RU" sz="2800" b="1" dirty="0" err="1" smtClean="0">
                <a:solidFill>
                  <a:schemeClr val="bg1"/>
                </a:solidFill>
                <a:latin typeface="Times New Roman" pitchFamily="18" charset="0"/>
                <a:cs typeface="Times New Roman" pitchFamily="18" charset="0"/>
              </a:rPr>
              <a:t>келеді</a:t>
            </a:r>
            <a:r>
              <a:rPr lang="ru-RU" sz="2800" b="1" dirty="0" smtClean="0">
                <a:solidFill>
                  <a:schemeClr val="bg1"/>
                </a:solidFill>
                <a:latin typeface="Times New Roman" pitchFamily="18" charset="0"/>
                <a:cs typeface="Times New Roman" pitchFamily="18" charset="0"/>
              </a:rPr>
              <a:t>. </a:t>
            </a:r>
            <a:r>
              <a:rPr lang="ru-RU" sz="2800" b="1" dirty="0" err="1" smtClean="0">
                <a:solidFill>
                  <a:schemeClr val="bg1"/>
                </a:solidFill>
                <a:latin typeface="Times New Roman" pitchFamily="18" charset="0"/>
                <a:cs typeface="Times New Roman" pitchFamily="18" charset="0"/>
              </a:rPr>
              <a:t>Әрбір </a:t>
            </a:r>
            <a:r>
              <a:rPr lang="ru-RU" sz="2800" b="1" dirty="0" smtClean="0">
                <a:solidFill>
                  <a:schemeClr val="bg1"/>
                </a:solidFill>
                <a:latin typeface="Times New Roman" pitchFamily="18" charset="0"/>
                <a:cs typeface="Times New Roman" pitchFamily="18" charset="0"/>
              </a:rPr>
              <a:t>ми </a:t>
            </a:r>
            <a:r>
              <a:rPr lang="ru-RU" sz="2800" b="1" dirty="0" err="1" smtClean="0">
                <a:solidFill>
                  <a:schemeClr val="bg1"/>
                </a:solidFill>
                <a:latin typeface="Times New Roman" pitchFamily="18" charset="0"/>
                <a:cs typeface="Times New Roman" pitchFamily="18" charset="0"/>
              </a:rPr>
              <a:t>сыңарында </a:t>
            </a:r>
            <a:r>
              <a:rPr lang="ru-RU" sz="2800" b="1" dirty="0" smtClean="0">
                <a:solidFill>
                  <a:schemeClr val="bg1"/>
                </a:solidFill>
                <a:latin typeface="Times New Roman" pitchFamily="18" charset="0"/>
                <a:cs typeface="Times New Roman" pitchFamily="18" charset="0"/>
              </a:rPr>
              <a:t>4 </a:t>
            </a:r>
            <a:r>
              <a:rPr lang="ru-RU" sz="2800" b="1" dirty="0" err="1" smtClean="0">
                <a:solidFill>
                  <a:schemeClr val="bg1"/>
                </a:solidFill>
                <a:latin typeface="Times New Roman" pitchFamily="18" charset="0"/>
                <a:cs typeface="Times New Roman" pitchFamily="18" charset="0"/>
              </a:rPr>
              <a:t>бөлік </a:t>
            </a:r>
            <a:r>
              <a:rPr lang="ru-RU" sz="2800" b="1" dirty="0" smtClean="0">
                <a:solidFill>
                  <a:schemeClr val="bg1"/>
                </a:solidFill>
                <a:latin typeface="Times New Roman" pitchFamily="18" charset="0"/>
                <a:cs typeface="Times New Roman" pitchFamily="18" charset="0"/>
              </a:rPr>
              <a:t>бар: </a:t>
            </a:r>
            <a:r>
              <a:rPr lang="ru-RU" sz="2800" b="1" u="sng" dirty="0" err="1" smtClean="0">
                <a:solidFill>
                  <a:schemeClr val="bg1"/>
                </a:solidFill>
                <a:latin typeface="Times New Roman" pitchFamily="18" charset="0"/>
                <a:cs typeface="Times New Roman" pitchFamily="18" charset="0"/>
                <a:hlinkClick r:id="rId2" tooltip="Маңдай (мұндай бет жоқ)"/>
              </a:rPr>
              <a:t>маңдай</a:t>
            </a:r>
            <a:r>
              <a:rPr lang="ru-RU" sz="2800" b="1" dirty="0" err="1" smtClean="0">
                <a:solidFill>
                  <a:schemeClr val="bg1"/>
                </a:solidFill>
                <a:latin typeface="Times New Roman" pitchFamily="18" charset="0"/>
                <a:cs typeface="Times New Roman" pitchFamily="18" charset="0"/>
              </a:rPr>
              <a:t>, </a:t>
            </a:r>
            <a:r>
              <a:rPr lang="ru-RU" sz="2800" b="1" u="sng" dirty="0" err="1" smtClean="0">
                <a:solidFill>
                  <a:schemeClr val="bg1"/>
                </a:solidFill>
                <a:latin typeface="Times New Roman" pitchFamily="18" charset="0"/>
                <a:cs typeface="Times New Roman" pitchFamily="18" charset="0"/>
                <a:hlinkClick r:id="rId3" tooltip="Төбе"/>
              </a:rPr>
              <a:t>төбе</a:t>
            </a:r>
            <a:r>
              <a:rPr lang="ru-RU" sz="2800" b="1" dirty="0" err="1" smtClean="0">
                <a:solidFill>
                  <a:schemeClr val="bg1"/>
                </a:solidFill>
                <a:latin typeface="Times New Roman" pitchFamily="18" charset="0"/>
                <a:cs typeface="Times New Roman" pitchFamily="18" charset="0"/>
              </a:rPr>
              <a:t>, </a:t>
            </a:r>
            <a:r>
              <a:rPr lang="ru-RU" sz="2800" b="1" u="sng" dirty="0" err="1" smtClean="0">
                <a:solidFill>
                  <a:schemeClr val="bg1"/>
                </a:solidFill>
                <a:latin typeface="Times New Roman" pitchFamily="18" charset="0"/>
                <a:cs typeface="Times New Roman" pitchFamily="18" charset="0"/>
                <a:hlinkClick r:id="rId4" tooltip="Самай (мұндай бет жоқ)"/>
              </a:rPr>
              <a:t>самай</a:t>
            </a:r>
            <a:r>
              <a:rPr lang="ru-RU" sz="2800" b="1" dirty="0" smtClean="0">
                <a:solidFill>
                  <a:schemeClr val="bg1"/>
                </a:solidFill>
                <a:latin typeface="Times New Roman" pitchFamily="18" charset="0"/>
                <a:cs typeface="Times New Roman" pitchFamily="18" charset="0"/>
              </a:rPr>
              <a:t>, </a:t>
            </a:r>
            <a:r>
              <a:rPr lang="ru-RU" sz="2800" b="1" u="sng" dirty="0" err="1" smtClean="0">
                <a:solidFill>
                  <a:schemeClr val="bg1"/>
                </a:solidFill>
                <a:latin typeface="Times New Roman" pitchFamily="18" charset="0"/>
                <a:cs typeface="Times New Roman" pitchFamily="18" charset="0"/>
                <a:hlinkClick r:id="rId5" tooltip="Шүйде (мұндай бет жоқ)"/>
              </a:rPr>
              <a:t>шүйде</a:t>
            </a:r>
            <a:r>
              <a:rPr lang="ru-RU" sz="2800" b="1" dirty="0" err="1" smtClean="0">
                <a:solidFill>
                  <a:schemeClr val="bg1"/>
                </a:solidFill>
                <a:latin typeface="Times New Roman" pitchFamily="18" charset="0"/>
                <a:cs typeface="Times New Roman" pitchFamily="18" charset="0"/>
              </a:rPr>
              <a:t>.</a:t>
            </a:r>
            <a:r>
              <a:rPr lang="ru-RU" sz="2800" b="1" dirty="0" smtClean="0">
                <a:solidFill>
                  <a:schemeClr val="bg1"/>
                </a:solidFill>
                <a:latin typeface="Times New Roman" pitchFamily="18" charset="0"/>
                <a:cs typeface="Times New Roman" pitchFamily="18" charset="0"/>
              </a:rPr>
              <a:t> Ми </a:t>
            </a:r>
            <a:r>
              <a:rPr lang="ru-RU" sz="2800" b="1" dirty="0" err="1" smtClean="0">
                <a:solidFill>
                  <a:schemeClr val="bg1"/>
                </a:solidFill>
                <a:latin typeface="Times New Roman" pitchFamily="18" charset="0"/>
                <a:cs typeface="Times New Roman" pitchFamily="18" charset="0"/>
              </a:rPr>
              <a:t>сыңарларында іші</a:t>
            </a:r>
            <a:r>
              <a:rPr lang="ru-RU" sz="2800" b="1" dirty="0" smtClean="0">
                <a:solidFill>
                  <a:schemeClr val="bg1"/>
                </a:solidFill>
                <a:latin typeface="Times New Roman" pitchFamily="18" charset="0"/>
                <a:cs typeface="Times New Roman" pitchFamily="18" charset="0"/>
              </a:rPr>
              <a:t> </a:t>
            </a:r>
            <a:r>
              <a:rPr lang="ru-RU" sz="2800" b="1" dirty="0" err="1" smtClean="0">
                <a:solidFill>
                  <a:schemeClr val="bg1"/>
                </a:solidFill>
                <a:latin typeface="Times New Roman" pitchFamily="18" charset="0"/>
                <a:cs typeface="Times New Roman" pitchFamily="18" charset="0"/>
              </a:rPr>
              <a:t>ми</a:t>
            </a:r>
            <a:r>
              <a:rPr lang="ru-RU" sz="2800" b="1" dirty="0" smtClean="0">
                <a:solidFill>
                  <a:schemeClr val="bg1"/>
                </a:solidFill>
                <a:latin typeface="Times New Roman" pitchFamily="18" charset="0"/>
                <a:cs typeface="Times New Roman" pitchFamily="18" charset="0"/>
              </a:rPr>
              <a:t> </a:t>
            </a:r>
            <a:r>
              <a:rPr lang="ru-RU" sz="2800" b="1" dirty="0" err="1" smtClean="0">
                <a:solidFill>
                  <a:schemeClr val="bg1"/>
                </a:solidFill>
                <a:latin typeface="Times New Roman" pitchFamily="18" charset="0"/>
                <a:cs typeface="Times New Roman" pitchFamily="18" charset="0"/>
              </a:rPr>
              <a:t>сұйықтығына </a:t>
            </a:r>
            <a:r>
              <a:rPr lang="ru-RU" sz="2800" b="1" dirty="0" smtClean="0">
                <a:solidFill>
                  <a:schemeClr val="bg1"/>
                </a:solidFill>
                <a:latin typeface="Times New Roman" pitchFamily="18" charset="0"/>
                <a:cs typeface="Times New Roman" pitchFamily="18" charset="0"/>
              </a:rPr>
              <a:t>толы 2 </a:t>
            </a:r>
            <a:r>
              <a:rPr lang="ru-RU" sz="2800" b="1" dirty="0" err="1" smtClean="0">
                <a:solidFill>
                  <a:schemeClr val="bg1"/>
                </a:solidFill>
                <a:latin typeface="Times New Roman" pitchFamily="18" charset="0"/>
                <a:cs typeface="Times New Roman" pitchFamily="18" charset="0"/>
              </a:rPr>
              <a:t>қуыс </a:t>
            </a:r>
            <a:r>
              <a:rPr lang="ru-RU" sz="2800" b="1" dirty="0" smtClean="0">
                <a:solidFill>
                  <a:schemeClr val="bg1"/>
                </a:solidFill>
                <a:latin typeface="Times New Roman" pitchFamily="18" charset="0"/>
                <a:cs typeface="Times New Roman" pitchFamily="18" charset="0"/>
              </a:rPr>
              <a:t>(</a:t>
            </a:r>
            <a:r>
              <a:rPr lang="ru-RU" sz="2800" b="1" u="sng" dirty="0" smtClean="0">
                <a:solidFill>
                  <a:schemeClr val="bg1"/>
                </a:solidFill>
                <a:latin typeface="Times New Roman" pitchFamily="18" charset="0"/>
                <a:cs typeface="Times New Roman" pitchFamily="18" charset="0"/>
                <a:hlinkClick r:id="rId6" tooltip="Ми қарыншалары (мұндай бет жоқ)"/>
              </a:rPr>
              <a:t>ми </a:t>
            </a:r>
            <a:r>
              <a:rPr lang="ru-RU" sz="2800" b="1" u="sng" dirty="0" err="1" smtClean="0">
                <a:solidFill>
                  <a:schemeClr val="bg1"/>
                </a:solidFill>
                <a:latin typeface="Times New Roman" pitchFamily="18" charset="0"/>
                <a:cs typeface="Times New Roman" pitchFamily="18" charset="0"/>
                <a:hlinkClick r:id="rId6" tooltip="Ми қарыншалары (мұндай бет жоқ)"/>
              </a:rPr>
              <a:t>қарыншалары</a:t>
            </a:r>
            <a:r>
              <a:rPr lang="ru-RU" sz="2800" b="1" dirty="0" smtClean="0">
                <a:solidFill>
                  <a:schemeClr val="bg1"/>
                </a:solidFill>
                <a:latin typeface="Times New Roman" pitchFamily="18" charset="0"/>
                <a:cs typeface="Times New Roman" pitchFamily="18" charset="0"/>
              </a:rPr>
              <a:t>) </a:t>
            </a:r>
            <a:r>
              <a:rPr lang="ru-RU" sz="2800" b="1" dirty="0" err="1" smtClean="0">
                <a:solidFill>
                  <a:schemeClr val="bg1"/>
                </a:solidFill>
                <a:latin typeface="Times New Roman" pitchFamily="18" charset="0"/>
                <a:cs typeface="Times New Roman" pitchFamily="18" charset="0"/>
              </a:rPr>
              <a:t>болады</a:t>
            </a:r>
            <a:r>
              <a:rPr lang="ru-RU" sz="2800" b="1" dirty="0" smtClean="0">
                <a:solidFill>
                  <a:schemeClr val="bg1"/>
                </a:solidFill>
                <a:latin typeface="Times New Roman" pitchFamily="18" charset="0"/>
                <a:cs typeface="Times New Roman" pitchFamily="18" charset="0"/>
              </a:rPr>
              <a:t>. </a:t>
            </a:r>
            <a:r>
              <a:rPr lang="ru-RU" sz="2800" b="1" dirty="0" err="1" smtClean="0">
                <a:solidFill>
                  <a:schemeClr val="bg1"/>
                </a:solidFill>
                <a:latin typeface="Times New Roman" pitchFamily="18" charset="0"/>
                <a:cs typeface="Times New Roman" pitchFamily="18" charset="0"/>
              </a:rPr>
              <a:t>Ол</a:t>
            </a:r>
            <a:r>
              <a:rPr lang="ru-RU" sz="2800" b="1" dirty="0" smtClean="0">
                <a:solidFill>
                  <a:schemeClr val="bg1"/>
                </a:solidFill>
                <a:latin typeface="Times New Roman" pitchFamily="18" charset="0"/>
                <a:cs typeface="Times New Roman" pitchFamily="18" charset="0"/>
              </a:rPr>
              <a:t> </a:t>
            </a:r>
            <a:r>
              <a:rPr lang="ru-RU" sz="2800" b="1" dirty="0" err="1" smtClean="0">
                <a:solidFill>
                  <a:schemeClr val="bg1"/>
                </a:solidFill>
                <a:latin typeface="Times New Roman" pitchFamily="18" charset="0"/>
                <a:cs typeface="Times New Roman" pitchFamily="18" charset="0"/>
              </a:rPr>
              <a:t>сұйықтық ұсақ қантамырларымен қосылып, жүйке жүйесіндегі зат</a:t>
            </a:r>
            <a:r>
              <a:rPr lang="ru-RU" sz="2800" b="1" dirty="0" smtClean="0">
                <a:solidFill>
                  <a:schemeClr val="bg1"/>
                </a:solidFill>
                <a:latin typeface="Times New Roman" pitchFamily="18" charset="0"/>
                <a:cs typeface="Times New Roman" pitchFamily="18" charset="0"/>
              </a:rPr>
              <a:t> </a:t>
            </a:r>
            <a:r>
              <a:rPr lang="ru-RU" sz="2800" b="1" dirty="0" err="1" smtClean="0">
                <a:solidFill>
                  <a:schemeClr val="bg1"/>
                </a:solidFill>
                <a:latin typeface="Times New Roman" pitchFamily="18" charset="0"/>
                <a:cs typeface="Times New Roman" pitchFamily="18" charset="0"/>
              </a:rPr>
              <a:t>алмасуды</a:t>
            </a:r>
            <a:r>
              <a:rPr lang="ru-RU" sz="2800" b="1" dirty="0" smtClean="0">
                <a:solidFill>
                  <a:schemeClr val="bg1"/>
                </a:solidFill>
                <a:latin typeface="Times New Roman" pitchFamily="18" charset="0"/>
                <a:cs typeface="Times New Roman" pitchFamily="18" charset="0"/>
              </a:rPr>
              <a:t> </a:t>
            </a:r>
            <a:r>
              <a:rPr lang="ru-RU" sz="2800" b="1" dirty="0" err="1" smtClean="0">
                <a:solidFill>
                  <a:schemeClr val="bg1"/>
                </a:solidFill>
                <a:latin typeface="Times New Roman" pitchFamily="18" charset="0"/>
                <a:cs typeface="Times New Roman" pitchFamily="18" charset="0"/>
              </a:rPr>
              <a:t>қамтамасыз етеді</a:t>
            </a:r>
            <a:r>
              <a:rPr lang="ru-RU" sz="2800" b="1" dirty="0" smtClean="0">
                <a:solidFill>
                  <a:schemeClr val="bg1"/>
                </a:solidFill>
                <a:latin typeface="Times New Roman" pitchFamily="18" charset="0"/>
                <a:cs typeface="Times New Roman" pitchFamily="18" charset="0"/>
              </a:rPr>
              <a:t>, </a:t>
            </a:r>
            <a:r>
              <a:rPr lang="ru-RU" sz="2800" b="1" dirty="0" err="1" smtClean="0">
                <a:solidFill>
                  <a:schemeClr val="bg1"/>
                </a:solidFill>
                <a:latin typeface="Times New Roman" pitchFamily="18" charset="0"/>
                <a:cs typeface="Times New Roman" pitchFamily="18" charset="0"/>
              </a:rPr>
              <a:t>жүйке жасушаларын</a:t>
            </a:r>
            <a:r>
              <a:rPr lang="ru-RU" sz="2800" b="1" dirty="0" smtClean="0">
                <a:solidFill>
                  <a:schemeClr val="bg1"/>
                </a:solidFill>
                <a:latin typeface="Times New Roman" pitchFamily="18" charset="0"/>
                <a:cs typeface="Times New Roman" pitchFamily="18" charset="0"/>
              </a:rPr>
              <a:t> </a:t>
            </a:r>
            <a:r>
              <a:rPr lang="ru-RU" sz="2800" b="1" dirty="0" err="1" smtClean="0">
                <a:solidFill>
                  <a:schemeClr val="bg1"/>
                </a:solidFill>
                <a:latin typeface="Times New Roman" pitchFamily="18" charset="0"/>
                <a:cs typeface="Times New Roman" pitchFamily="18" charset="0"/>
              </a:rPr>
              <a:t>қорғайды.</a:t>
            </a:r>
            <a:endParaRPr lang="ru-RU" sz="2800" b="1" dirty="0">
              <a:solidFill>
                <a:schemeClr val="bg1"/>
              </a:solidFill>
              <a:latin typeface="Times New Roman" pitchFamily="18" charset="0"/>
              <a:cs typeface="Times New Roman" pitchFamily="18" charset="0"/>
            </a:endParaRPr>
          </a:p>
        </p:txBody>
      </p:sp>
      <p:pic>
        <p:nvPicPr>
          <p:cNvPr id="24577" name="Picture 1" descr="C:\Users\Ерлибек\Documents\mozg_01.gif"/>
          <p:cNvPicPr>
            <a:picLocks noChangeAspect="1" noChangeArrowheads="1"/>
          </p:cNvPicPr>
          <p:nvPr/>
        </p:nvPicPr>
        <p:blipFill>
          <a:blip r:embed="rId7"/>
          <a:srcRect/>
          <a:stretch>
            <a:fillRect/>
          </a:stretch>
        </p:blipFill>
        <p:spPr bwMode="auto">
          <a:xfrm>
            <a:off x="785786" y="3429000"/>
            <a:ext cx="7796241" cy="3148015"/>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85918" y="2571744"/>
            <a:ext cx="6443650" cy="1143000"/>
          </a:xfrm>
          <a:solidFill>
            <a:srgbClr val="FF0000"/>
          </a:solidFill>
        </p:spPr>
        <p:txBody>
          <a:bodyPr>
            <a:noAutofit/>
          </a:bodyPr>
          <a:lstStyle/>
          <a:p>
            <a:pPr algn="ctr"/>
            <a:r>
              <a:rPr lang="kk-KZ" sz="2800" b="1" i="1" dirty="0" smtClean="0"/>
              <a:t>Үлкен ми сыңары атқаратын қызметтері</a:t>
            </a:r>
            <a:endParaRPr lang="ru-RU" sz="2800" b="1" i="1" dirty="0"/>
          </a:p>
        </p:txBody>
      </p:sp>
      <p:pic>
        <p:nvPicPr>
          <p:cNvPr id="7" name="Picture 2"/>
          <p:cNvPicPr>
            <a:picLocks noChangeAspect="1" noChangeArrowheads="1"/>
          </p:cNvPicPr>
          <p:nvPr/>
        </p:nvPicPr>
        <p:blipFill>
          <a:blip r:embed="rId2"/>
          <a:srcRect/>
          <a:stretch>
            <a:fillRect/>
          </a:stretch>
        </p:blipFill>
        <p:spPr bwMode="auto">
          <a:xfrm>
            <a:off x="6500826" y="4214818"/>
            <a:ext cx="2286016" cy="2286016"/>
          </a:xfrm>
          <a:prstGeom prst="rect">
            <a:avLst/>
          </a:prstGeom>
          <a:noFill/>
        </p:spPr>
      </p:pic>
      <p:pic>
        <p:nvPicPr>
          <p:cNvPr id="9" name="Picture 2"/>
          <p:cNvPicPr>
            <a:picLocks noGrp="1" noChangeAspect="1" noChangeArrowheads="1"/>
          </p:cNvPicPr>
          <p:nvPr>
            <p:ph idx="1"/>
          </p:nvPr>
        </p:nvPicPr>
        <p:blipFill>
          <a:blip r:embed="rId3"/>
          <a:srcRect/>
          <a:stretch>
            <a:fillRect/>
          </a:stretch>
        </p:blipFill>
        <p:spPr bwMode="auto">
          <a:xfrm>
            <a:off x="6500826" y="285728"/>
            <a:ext cx="2357454" cy="2071702"/>
          </a:xfrm>
          <a:prstGeom prst="rect">
            <a:avLst/>
          </a:prstGeom>
          <a:noFill/>
          <a:ln w="9525">
            <a:noFill/>
            <a:miter lim="800000"/>
            <a:headEnd/>
            <a:tailEnd/>
          </a:ln>
          <a:effectLst/>
        </p:spPr>
      </p:pic>
      <p:sp>
        <p:nvSpPr>
          <p:cNvPr id="10" name="AutoShape 6"/>
          <p:cNvSpPr>
            <a:spLocks noChangeArrowheads="1"/>
          </p:cNvSpPr>
          <p:nvPr/>
        </p:nvSpPr>
        <p:spPr bwMode="auto">
          <a:xfrm>
            <a:off x="5628850" y="3714752"/>
            <a:ext cx="1512887" cy="711282"/>
          </a:xfrm>
          <a:prstGeom prst="rightArrow">
            <a:avLst>
              <a:gd name="adj1" fmla="val 50000"/>
              <a:gd name="adj2" fmla="val 29197"/>
            </a:avLst>
          </a:prstGeom>
          <a:solidFill>
            <a:srgbClr val="00FF00"/>
          </a:solidFill>
          <a:ln w="9525">
            <a:solidFill>
              <a:schemeClr val="tx1"/>
            </a:solidFill>
            <a:miter lim="800000"/>
            <a:headEnd/>
            <a:tailEnd/>
          </a:ln>
          <a:effectLst/>
        </p:spPr>
        <p:txBody>
          <a:bodyPr wrap="none" anchor="ctr"/>
          <a:lstStyle/>
          <a:p>
            <a:pPr algn="ctr"/>
            <a:r>
              <a:rPr lang="kk-KZ" dirty="0" smtClean="0"/>
              <a:t>Дәм  сезу</a:t>
            </a:r>
            <a:endParaRPr lang="ru-RU" dirty="0"/>
          </a:p>
        </p:txBody>
      </p:sp>
      <p:sp>
        <p:nvSpPr>
          <p:cNvPr id="11" name="AutoShape 6"/>
          <p:cNvSpPr>
            <a:spLocks noChangeArrowheads="1"/>
          </p:cNvSpPr>
          <p:nvPr/>
        </p:nvSpPr>
        <p:spPr bwMode="auto">
          <a:xfrm>
            <a:off x="5500694" y="1785926"/>
            <a:ext cx="1512887" cy="714380"/>
          </a:xfrm>
          <a:prstGeom prst="rightArrow">
            <a:avLst>
              <a:gd name="adj1" fmla="val 50000"/>
              <a:gd name="adj2" fmla="val 29197"/>
            </a:avLst>
          </a:prstGeom>
          <a:solidFill>
            <a:srgbClr val="00FF00"/>
          </a:solidFill>
          <a:ln w="9525">
            <a:solidFill>
              <a:schemeClr val="tx1"/>
            </a:solidFill>
            <a:miter lim="800000"/>
            <a:headEnd/>
            <a:tailEnd/>
          </a:ln>
          <a:effectLst/>
        </p:spPr>
        <p:txBody>
          <a:bodyPr wrap="none" anchor="ctr"/>
          <a:lstStyle/>
          <a:p>
            <a:pPr algn="ctr"/>
            <a:r>
              <a:rPr lang="kk-KZ" dirty="0" smtClean="0"/>
              <a:t>Иіс сезу</a:t>
            </a:r>
            <a:endParaRPr lang="ru-RU" dirty="0"/>
          </a:p>
        </p:txBody>
      </p:sp>
      <p:sp>
        <p:nvSpPr>
          <p:cNvPr id="13" name="AutoShape 8"/>
          <p:cNvSpPr>
            <a:spLocks noChangeArrowheads="1"/>
          </p:cNvSpPr>
          <p:nvPr/>
        </p:nvSpPr>
        <p:spPr bwMode="auto">
          <a:xfrm>
            <a:off x="2786050" y="3786190"/>
            <a:ext cx="1875925" cy="711208"/>
          </a:xfrm>
          <a:prstGeom prst="leftArrow">
            <a:avLst>
              <a:gd name="adj1" fmla="val 50000"/>
              <a:gd name="adj2" fmla="val 28776"/>
            </a:avLst>
          </a:prstGeom>
          <a:solidFill>
            <a:srgbClr val="FF00FF"/>
          </a:solidFill>
          <a:ln w="9525">
            <a:solidFill>
              <a:schemeClr val="tx1"/>
            </a:solidFill>
            <a:miter lim="800000"/>
            <a:headEnd/>
            <a:tailEnd/>
          </a:ln>
          <a:effectLst/>
        </p:spPr>
        <p:txBody>
          <a:bodyPr wrap="none" anchor="ctr"/>
          <a:lstStyle/>
          <a:p>
            <a:pPr algn="ctr"/>
            <a:r>
              <a:rPr lang="kk-KZ" dirty="0" smtClean="0"/>
              <a:t>Көру аймағы</a:t>
            </a:r>
            <a:endParaRPr lang="ru-RU" dirty="0"/>
          </a:p>
        </p:txBody>
      </p:sp>
      <p:pic>
        <p:nvPicPr>
          <p:cNvPr id="15" name="Picture 5" descr="сканирование002"/>
          <p:cNvPicPr>
            <a:picLocks noChangeAspect="1" noChangeArrowheads="1"/>
          </p:cNvPicPr>
          <p:nvPr/>
        </p:nvPicPr>
        <p:blipFill>
          <a:blip r:embed="rId4"/>
          <a:srcRect/>
          <a:stretch>
            <a:fillRect/>
          </a:stretch>
        </p:blipFill>
        <p:spPr bwMode="auto">
          <a:xfrm>
            <a:off x="214282" y="214290"/>
            <a:ext cx="2500330" cy="2214578"/>
          </a:xfrm>
          <a:prstGeom prst="rect">
            <a:avLst/>
          </a:prstGeom>
          <a:noFill/>
          <a:ln w="9525">
            <a:noFill/>
            <a:miter lim="800000"/>
            <a:headEnd/>
            <a:tailEnd/>
          </a:ln>
        </p:spPr>
      </p:pic>
      <p:sp>
        <p:nvSpPr>
          <p:cNvPr id="16" name="AutoShape 8"/>
          <p:cNvSpPr>
            <a:spLocks noChangeArrowheads="1"/>
          </p:cNvSpPr>
          <p:nvPr/>
        </p:nvSpPr>
        <p:spPr bwMode="auto">
          <a:xfrm>
            <a:off x="2751630" y="1749376"/>
            <a:ext cx="1632167" cy="711208"/>
          </a:xfrm>
          <a:prstGeom prst="leftArrow">
            <a:avLst>
              <a:gd name="adj1" fmla="val 50000"/>
              <a:gd name="adj2" fmla="val 28776"/>
            </a:avLst>
          </a:prstGeom>
          <a:solidFill>
            <a:srgbClr val="FF00FF"/>
          </a:solidFill>
          <a:ln w="9525">
            <a:solidFill>
              <a:schemeClr val="tx1"/>
            </a:solidFill>
            <a:miter lim="800000"/>
            <a:headEnd/>
            <a:tailEnd/>
          </a:ln>
          <a:effectLst/>
        </p:spPr>
        <p:txBody>
          <a:bodyPr wrap="none" anchor="ctr"/>
          <a:lstStyle/>
          <a:p>
            <a:pPr algn="ctr"/>
            <a:r>
              <a:rPr lang="kk-KZ" dirty="0" smtClean="0"/>
              <a:t>Есту аймағы</a:t>
            </a:r>
            <a:endParaRPr lang="ru-RU" dirty="0"/>
          </a:p>
        </p:txBody>
      </p:sp>
      <p:pic>
        <p:nvPicPr>
          <p:cNvPr id="17" name="Picture 2" descr="C:\Documents and Settings\User\Мои документы\Мои рисунки\ojo.jpg"/>
          <p:cNvPicPr>
            <a:picLocks noChangeAspect="1" noChangeArrowheads="1"/>
          </p:cNvPicPr>
          <p:nvPr/>
        </p:nvPicPr>
        <p:blipFill>
          <a:blip r:embed="rId5" cstate="print"/>
          <a:srcRect/>
          <a:stretch>
            <a:fillRect/>
          </a:stretch>
        </p:blipFill>
        <p:spPr bwMode="auto">
          <a:xfrm>
            <a:off x="428596" y="4714884"/>
            <a:ext cx="2214578" cy="17859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0"/>
            <a:ext cx="9144000" cy="3857628"/>
          </a:xfrm>
          <a:prstGeom prst="rect">
            <a:avLst/>
          </a:prstGeom>
        </p:spPr>
        <p:style>
          <a:lnRef idx="0">
            <a:schemeClr val="accent6"/>
          </a:lnRef>
          <a:fillRef idx="1002">
            <a:schemeClr val="dk2"/>
          </a:fillRef>
          <a:effectRef idx="3">
            <a:schemeClr val="accent6"/>
          </a:effectRef>
          <a:fontRef idx="minor">
            <a:schemeClr val="lt1"/>
          </a:fontRef>
        </p:style>
        <p:txBody>
          <a:bodyPr rtlCol="0" anchor="ctr"/>
          <a:lstStyle/>
          <a:p>
            <a:pPr algn="ctr"/>
            <a:r>
              <a:rPr lang="ru-RU" sz="2400" b="1" dirty="0" smtClean="0">
                <a:latin typeface="Times New Roman" pitchFamily="18" charset="0"/>
                <a:cs typeface="Times New Roman" pitchFamily="18" charset="0"/>
              </a:rPr>
              <a:t> </a:t>
            </a:r>
            <a:r>
              <a:rPr lang="ru-RU" sz="2400" b="1" u="sng" dirty="0" err="1" smtClean="0">
                <a:latin typeface="Times New Roman" pitchFamily="18" charset="0"/>
                <a:cs typeface="Times New Roman" pitchFamily="18" charset="0"/>
                <a:hlinkClick r:id="rId2" tooltip="Сезім мүшелері"/>
              </a:rPr>
              <a:t>Сезу</a:t>
            </a:r>
            <a:r>
              <a:rPr lang="ru-RU" sz="2400" b="1" dirty="0" smtClean="0">
                <a:latin typeface="Times New Roman" pitchFamily="18" charset="0"/>
                <a:cs typeface="Times New Roman" pitchFamily="18" charset="0"/>
              </a:rPr>
              <a:t> - </a:t>
            </a:r>
            <a:r>
              <a:rPr lang="ru-RU" sz="2400" b="1" dirty="0" err="1" smtClean="0">
                <a:latin typeface="Times New Roman" pitchFamily="18" charset="0"/>
                <a:cs typeface="Times New Roman" pitchFamily="18" charset="0"/>
              </a:rPr>
              <a:t>қимыл аймағы маңдай, төбе бөліктерінде орналасқан.</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Мұнда </a:t>
            </a:r>
            <a:r>
              <a:rPr lang="ru-RU" sz="2400" b="1" u="sng" dirty="0" err="1" smtClean="0">
                <a:latin typeface="Times New Roman" pitchFamily="18" charset="0"/>
                <a:cs typeface="Times New Roman" pitchFamily="18" charset="0"/>
                <a:hlinkClick r:id="rId3" tooltip="Аяқ"/>
              </a:rPr>
              <a:t>аяқ</a:t>
            </a:r>
            <a:r>
              <a:rPr lang="ru-RU" sz="2400" b="1" dirty="0" err="1" smtClean="0">
                <a:latin typeface="Times New Roman" pitchFamily="18" charset="0"/>
                <a:cs typeface="Times New Roman" pitchFamily="18" charset="0"/>
              </a:rPr>
              <a:t>, </a:t>
            </a:r>
            <a:r>
              <a:rPr lang="ru-RU" sz="2400" b="1" u="sng" dirty="0" err="1" smtClean="0">
                <a:latin typeface="Times New Roman" pitchFamily="18" charset="0"/>
                <a:cs typeface="Times New Roman" pitchFamily="18" charset="0"/>
                <a:hlinkClick r:id="rId4" tooltip="Тұлға"/>
              </a:rPr>
              <a:t>тұлға</a:t>
            </a:r>
            <a:r>
              <a:rPr lang="ru-RU" sz="2400" b="1" dirty="0" err="1" smtClean="0">
                <a:latin typeface="Times New Roman" pitchFamily="18" charset="0"/>
                <a:cs typeface="Times New Roman" pitchFamily="18" charset="0"/>
              </a:rPr>
              <a:t>, </a:t>
            </a:r>
            <a:r>
              <a:rPr lang="ru-RU" sz="2400" b="1" u="sng" dirty="0" err="1" smtClean="0">
                <a:latin typeface="Times New Roman" pitchFamily="18" charset="0"/>
                <a:cs typeface="Times New Roman" pitchFamily="18" charset="0"/>
                <a:hlinkClick r:id="rId5" tooltip="Қол"/>
              </a:rPr>
              <a:t>қол</a:t>
            </a:r>
            <a:r>
              <a:rPr lang="ru-RU" sz="2400" b="1" dirty="0" err="1" smtClean="0">
                <a:latin typeface="Times New Roman" pitchFamily="18" charset="0"/>
                <a:cs typeface="Times New Roman" pitchFamily="18" charset="0"/>
              </a:rPr>
              <a:t>, </a:t>
            </a:r>
            <a:r>
              <a:rPr lang="ru-RU" sz="2400" b="1" u="sng" dirty="0" err="1" smtClean="0">
                <a:latin typeface="Times New Roman" pitchFamily="18" charset="0"/>
                <a:cs typeface="Times New Roman" pitchFamily="18" charset="0"/>
                <a:hlinkClick r:id="rId6" tooltip="Мойын"/>
              </a:rPr>
              <a:t>мойын</a:t>
            </a:r>
            <a:r>
              <a:rPr lang="ru-RU" sz="2400" b="1" dirty="0" smtClean="0">
                <a:latin typeface="Times New Roman" pitchFamily="18" charset="0"/>
                <a:cs typeface="Times New Roman" pitchFamily="18" charset="0"/>
              </a:rPr>
              <a:t>, </a:t>
            </a:r>
            <a:r>
              <a:rPr lang="ru-RU" sz="2400" b="1" u="sng" dirty="0" err="1" smtClean="0">
                <a:latin typeface="Times New Roman" pitchFamily="18" charset="0"/>
                <a:cs typeface="Times New Roman" pitchFamily="18" charset="0"/>
                <a:hlinkClick r:id="rId7" tooltip="Тіл"/>
              </a:rPr>
              <a:t>тіл</a:t>
            </a:r>
            <a:r>
              <a:rPr lang="ru-RU" sz="2400" b="1" dirty="0" err="1" smtClean="0">
                <a:latin typeface="Times New Roman" pitchFamily="18" charset="0"/>
                <a:cs typeface="Times New Roman" pitchFamily="18" charset="0"/>
              </a:rPr>
              <a:t>,</a:t>
            </a:r>
            <a:r>
              <a:rPr lang="ru-RU" sz="2400" b="1" u="sng" dirty="0" err="1" smtClean="0">
                <a:latin typeface="Times New Roman" pitchFamily="18" charset="0"/>
                <a:cs typeface="Times New Roman" pitchFamily="18" charset="0"/>
                <a:hlinkClick r:id="rId8" tooltip="Бет"/>
              </a:rPr>
              <a:t>бет</a:t>
            </a:r>
            <a:r>
              <a:rPr lang="ru-RU" sz="2400" b="1" dirty="0" smtClean="0">
                <a:latin typeface="Times New Roman" pitchFamily="18" charset="0"/>
                <a:cs typeface="Times New Roman" pitchFamily="18" charset="0"/>
              </a:rPr>
              <a:t>, </a:t>
            </a:r>
            <a:r>
              <a:rPr lang="ru-RU" sz="2400" b="1" u="sng" dirty="0" err="1" smtClean="0">
                <a:latin typeface="Times New Roman" pitchFamily="18" charset="0"/>
                <a:cs typeface="Times New Roman" pitchFamily="18" charset="0"/>
                <a:hlinkClick r:id="rId9" tooltip="Ерін"/>
              </a:rPr>
              <a:t>ерінді</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қозғалту және сөйлеу орталығы болады</a:t>
            </a:r>
            <a:r>
              <a:rPr lang="ru-RU" sz="2400" b="1" dirty="0" smtClean="0">
                <a:latin typeface="Times New Roman" pitchFamily="18" charset="0"/>
                <a:cs typeface="Times New Roman" pitchFamily="18" charset="0"/>
              </a:rPr>
              <a:t>.</a:t>
            </a:r>
          </a:p>
          <a:p>
            <a:pPr algn="ctr"/>
            <a:endParaRPr lang="kk-KZ" sz="2400" b="1" dirty="0" smtClean="0">
              <a:latin typeface="Times New Roman" pitchFamily="18" charset="0"/>
              <a:cs typeface="Times New Roman" pitchFamily="18" charset="0"/>
            </a:endParaRPr>
          </a:p>
          <a:p>
            <a:pPr algn="ctr"/>
            <a:r>
              <a:rPr lang="ru-RU" sz="2400" b="1" dirty="0" err="1" smtClean="0">
                <a:latin typeface="Times New Roman" pitchFamily="18" charset="0"/>
                <a:cs typeface="Times New Roman" pitchFamily="18" charset="0"/>
              </a:rPr>
              <a:t>Көру аймағы </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шүйде бөлігінде, одан</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көру жүйкелері арқылы қозу өтеді.</a:t>
            </a:r>
            <a:endParaRPr lang="ru-RU" sz="2400" b="1" dirty="0" smtClean="0">
              <a:latin typeface="Times New Roman" pitchFamily="18" charset="0"/>
              <a:cs typeface="Times New Roman" pitchFamily="18" charset="0"/>
            </a:endParaRPr>
          </a:p>
          <a:p>
            <a:pPr algn="ctr"/>
            <a:endParaRPr lang="ru-RU" sz="2400" b="1" dirty="0" smtClean="0">
              <a:latin typeface="Times New Roman" pitchFamily="18" charset="0"/>
              <a:cs typeface="Times New Roman" pitchFamily="18" charset="0"/>
            </a:endParaRPr>
          </a:p>
          <a:p>
            <a:pPr algn="ctr"/>
            <a:endParaRPr lang="ru-RU" sz="2400" b="1" dirty="0" smtClean="0">
              <a:latin typeface="Times New Roman" pitchFamily="18" charset="0"/>
              <a:cs typeface="Times New Roman" pitchFamily="18" charset="0"/>
            </a:endParaRPr>
          </a:p>
          <a:p>
            <a:pPr algn="ctr"/>
            <a:r>
              <a:rPr lang="ru-RU" sz="2400" b="1" dirty="0" smtClean="0">
                <a:latin typeface="Times New Roman" pitchFamily="18" charset="0"/>
                <a:cs typeface="Times New Roman" pitchFamily="18" charset="0"/>
              </a:rPr>
              <a:t> </a:t>
            </a:r>
            <a:endParaRPr lang="ru-RU" sz="2400" b="1" dirty="0">
              <a:latin typeface="Times New Roman" pitchFamily="18" charset="0"/>
              <a:cs typeface="Times New Roman" pitchFamily="18" charset="0"/>
            </a:endParaRPr>
          </a:p>
        </p:txBody>
      </p:sp>
      <p:sp>
        <p:nvSpPr>
          <p:cNvPr id="8" name="Прямоугольник 7"/>
          <p:cNvSpPr/>
          <p:nvPr/>
        </p:nvSpPr>
        <p:spPr>
          <a:xfrm>
            <a:off x="0" y="2643182"/>
            <a:ext cx="4071934" cy="4214818"/>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ru-RU" sz="2400" dirty="0" err="1" smtClean="0">
                <a:latin typeface="Times New Roman" pitchFamily="18" charset="0"/>
                <a:cs typeface="Times New Roman" pitchFamily="18" charset="0"/>
              </a:rPr>
              <a:t>Есту</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аймағы </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самай</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бөлігінде; дәм сезу</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иіс</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сезу</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аймағы </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маңдай бөлігінің ішкі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жағында.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Артқы орталық қатпарда </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тері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буын-</a:t>
            </a:r>
            <a:r>
              <a:rPr lang="ru-RU" sz="2400" u="sng" dirty="0" err="1" smtClean="0">
                <a:latin typeface="Times New Roman" pitchFamily="18" charset="0"/>
                <a:cs typeface="Times New Roman" pitchFamily="18" charset="0"/>
                <a:hlinkClick r:id="rId10" tooltip="Бұлшықет"/>
              </a:rPr>
              <a:t>бұлшықет</a:t>
            </a:r>
            <a:r>
              <a:rPr lang="ru-RU" sz="2400" dirty="0" err="1" smtClean="0">
                <a:latin typeface="Times New Roman" pitchFamily="18" charset="0"/>
                <a:cs typeface="Times New Roman" pitchFamily="18" charset="0"/>
              </a:rPr>
              <a:t>, сезу</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аймағы </a:t>
            </a:r>
            <a:r>
              <a:rPr lang="ru-RU" sz="2400" dirty="0" smtClean="0">
                <a:latin typeface="Times New Roman" pitchFamily="18" charset="0"/>
                <a:cs typeface="Times New Roman" pitchFamily="18" charset="0"/>
              </a:rPr>
              <a:t>бар. </a:t>
            </a:r>
            <a:r>
              <a:rPr lang="ru-RU" sz="2400" dirty="0" err="1" smtClean="0">
                <a:latin typeface="Times New Roman" pitchFamily="18" charset="0"/>
                <a:cs typeface="Times New Roman" pitchFamily="18" charset="0"/>
              </a:rPr>
              <a:t>Денеге</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ыстық, суықпен әсер еткенде</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қайтаратын жауабы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(қолды тартып</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алу</a:t>
            </a:r>
            <a:r>
              <a:rPr lang="ru-RU" sz="2400" dirty="0" smtClean="0">
                <a:latin typeface="Times New Roman" pitchFamily="18" charset="0"/>
                <a:cs typeface="Times New Roman" pitchFamily="18" charset="0"/>
              </a:rPr>
              <a:t>) осы </a:t>
            </a:r>
            <a:r>
              <a:rPr lang="ru-RU" sz="2400" dirty="0" err="1" smtClean="0">
                <a:latin typeface="Times New Roman" pitchFamily="18" charset="0"/>
                <a:cs typeface="Times New Roman" pitchFamily="18" charset="0"/>
              </a:rPr>
              <a:t>аймаққа байланысты</a:t>
            </a:r>
            <a:endParaRPr lang="ru-RU" dirty="0">
              <a:latin typeface="Times New Roman" pitchFamily="18" charset="0"/>
              <a:cs typeface="Times New Roman" pitchFamily="18" charset="0"/>
            </a:endParaRPr>
          </a:p>
        </p:txBody>
      </p:sp>
      <p:pic>
        <p:nvPicPr>
          <p:cNvPr id="23553" name="Picture 1" descr="C:\Users\Ерлибек\Documents\0014-014-Mozg-cheloveka.jpg"/>
          <p:cNvPicPr>
            <a:picLocks noChangeAspect="1" noChangeArrowheads="1"/>
          </p:cNvPicPr>
          <p:nvPr/>
        </p:nvPicPr>
        <p:blipFill>
          <a:blip r:embed="rId11"/>
          <a:srcRect/>
          <a:stretch>
            <a:fillRect/>
          </a:stretch>
        </p:blipFill>
        <p:spPr bwMode="auto">
          <a:xfrm>
            <a:off x="4071934" y="2714620"/>
            <a:ext cx="5072066" cy="414338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858000"/>
          </a:xfrm>
          <a:prstGeom prst="rect">
            <a:avLst/>
          </a:prstGeom>
        </p:spPr>
        <p:style>
          <a:lnRef idx="1">
            <a:schemeClr val="accent1"/>
          </a:lnRef>
          <a:fillRef idx="1003">
            <a:schemeClr val="dk2"/>
          </a:fillRef>
          <a:effectRef idx="2">
            <a:schemeClr val="accent1"/>
          </a:effectRef>
          <a:fontRef idx="minor">
            <a:schemeClr val="lt1"/>
          </a:fontRef>
        </p:style>
        <p:txBody>
          <a:bodyPr rtlCol="0" anchor="ctr"/>
          <a:lstStyle/>
          <a:p>
            <a:pPr algn="ctr"/>
            <a:endParaRPr lang="ru-RU"/>
          </a:p>
        </p:txBody>
      </p:sp>
      <p:sp>
        <p:nvSpPr>
          <p:cNvPr id="21505" name="Rectangle 1"/>
          <p:cNvSpPr>
            <a:spLocks noChangeArrowheads="1"/>
          </p:cNvSpPr>
          <p:nvPr/>
        </p:nvSpPr>
        <p:spPr bwMode="auto">
          <a:xfrm>
            <a:off x="357158" y="571480"/>
            <a:ext cx="8501122"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ru-RU" sz="2800" b="1" dirty="0" err="1" smtClean="0">
                <a:solidFill>
                  <a:schemeClr val="bg1"/>
                </a:solidFill>
              </a:rPr>
              <a:t>Қазіргі кезде</a:t>
            </a:r>
            <a:r>
              <a:rPr lang="ru-RU" sz="2800" b="1" dirty="0" smtClean="0">
                <a:solidFill>
                  <a:schemeClr val="bg1"/>
                </a:solidFill>
              </a:rPr>
              <a:t> </a:t>
            </a:r>
            <a:r>
              <a:rPr lang="ru-RU" sz="2800" b="1" dirty="0" err="1" smtClean="0">
                <a:solidFill>
                  <a:schemeClr val="bg1"/>
                </a:solidFill>
              </a:rPr>
              <a:t>медициналық зерттеу</a:t>
            </a:r>
            <a:r>
              <a:rPr lang="ru-RU" sz="2800" b="1" dirty="0" smtClean="0">
                <a:solidFill>
                  <a:schemeClr val="bg1"/>
                </a:solidFill>
              </a:rPr>
              <a:t> </a:t>
            </a:r>
            <a:r>
              <a:rPr lang="ru-RU" sz="2800" b="1" dirty="0" err="1" smtClean="0">
                <a:solidFill>
                  <a:schemeClr val="bg1"/>
                </a:solidFill>
              </a:rPr>
              <a:t>жұмыстарында мидың жұмыс істеу</a:t>
            </a:r>
            <a:r>
              <a:rPr lang="ru-RU" sz="2800" b="1" dirty="0" smtClean="0">
                <a:solidFill>
                  <a:schemeClr val="bg1"/>
                </a:solidFill>
              </a:rPr>
              <a:t> </a:t>
            </a:r>
            <a:r>
              <a:rPr lang="ru-RU" sz="2800" b="1" dirty="0" err="1" smtClean="0">
                <a:solidFill>
                  <a:schemeClr val="bg1"/>
                </a:solidFill>
              </a:rPr>
              <a:t>белсенділігін</a:t>
            </a:r>
            <a:r>
              <a:rPr lang="ru-RU" sz="2800" b="1" dirty="0" smtClean="0">
                <a:solidFill>
                  <a:schemeClr val="bg1"/>
                </a:solidFill>
              </a:rPr>
              <a:t> </a:t>
            </a:r>
            <a:r>
              <a:rPr lang="ru-RU" sz="2800" b="1" dirty="0" err="1" smtClean="0">
                <a:solidFill>
                  <a:schemeClr val="bg1"/>
                </a:solidFill>
              </a:rPr>
              <a:t>анықтау үшін </a:t>
            </a:r>
            <a:r>
              <a:rPr lang="ru-RU" sz="2800" b="1" dirty="0" smtClean="0">
                <a:solidFill>
                  <a:schemeClr val="bg1"/>
                </a:solidFill>
                <a:hlinkClick r:id="rId2" tooltip="Электроэнцефалография"/>
              </a:rPr>
              <a:t>электроэнцефалография</a:t>
            </a:r>
            <a:r>
              <a:rPr lang="ru-RU" sz="2800" b="1" dirty="0" smtClean="0">
                <a:solidFill>
                  <a:schemeClr val="bg1"/>
                </a:solidFill>
              </a:rPr>
              <a:t> </a:t>
            </a:r>
            <a:r>
              <a:rPr lang="ru-RU" sz="2800" b="1" dirty="0" err="1" smtClean="0">
                <a:solidFill>
                  <a:schemeClr val="bg1"/>
                </a:solidFill>
              </a:rPr>
              <a:t>әдісі қолданылады</a:t>
            </a:r>
            <a:r>
              <a:rPr lang="ru-RU" sz="2800" b="1" dirty="0" smtClean="0">
                <a:solidFill>
                  <a:schemeClr val="bg1"/>
                </a:solidFill>
              </a:rPr>
              <a:t>. </a:t>
            </a:r>
            <a:r>
              <a:rPr lang="ru-RU" sz="2800" b="1" dirty="0" err="1" smtClean="0">
                <a:solidFill>
                  <a:schemeClr val="bg1"/>
                </a:solidFill>
              </a:rPr>
              <a:t>Мидың жұмысын және ондағы өзгерістердің ырғағын жазып</a:t>
            </a:r>
            <a:r>
              <a:rPr lang="ru-RU" sz="2800" b="1" dirty="0" smtClean="0">
                <a:solidFill>
                  <a:schemeClr val="bg1"/>
                </a:solidFill>
              </a:rPr>
              <a:t> </a:t>
            </a:r>
            <a:r>
              <a:rPr lang="ru-RU" sz="2800" b="1" dirty="0" err="1" smtClean="0">
                <a:solidFill>
                  <a:schemeClr val="bg1"/>
                </a:solidFill>
              </a:rPr>
              <a:t>алуды</a:t>
            </a:r>
            <a:r>
              <a:rPr lang="ru-RU" sz="2800" b="1" dirty="0" smtClean="0">
                <a:solidFill>
                  <a:schemeClr val="bg1"/>
                </a:solidFill>
              </a:rPr>
              <a:t> </a:t>
            </a:r>
            <a:r>
              <a:rPr lang="ru-RU" sz="2800" b="1" dirty="0" smtClean="0">
                <a:solidFill>
                  <a:schemeClr val="bg1"/>
                </a:solidFill>
                <a:hlinkClick r:id="rId3" tooltip="Электроэнцефалограмма (мұндай бет жоқ)"/>
              </a:rPr>
              <a:t>электроэнцефалограмма</a:t>
            </a:r>
            <a:r>
              <a:rPr lang="ru-RU" sz="2800" b="1" dirty="0" smtClean="0">
                <a:solidFill>
                  <a:schemeClr val="bg1"/>
                </a:solidFill>
              </a:rPr>
              <a:t> (ЭЭГ) </a:t>
            </a:r>
            <a:r>
              <a:rPr lang="ru-RU" sz="2800" b="1" dirty="0" err="1" smtClean="0">
                <a:solidFill>
                  <a:schemeClr val="bg1"/>
                </a:solidFill>
              </a:rPr>
              <a:t>деп</a:t>
            </a:r>
            <a:r>
              <a:rPr lang="ru-RU" sz="2800" b="1" dirty="0" smtClean="0">
                <a:solidFill>
                  <a:schemeClr val="bg1"/>
                </a:solidFill>
              </a:rPr>
              <a:t> </a:t>
            </a:r>
            <a:r>
              <a:rPr lang="ru-RU" sz="2800" b="1" dirty="0" err="1" smtClean="0">
                <a:solidFill>
                  <a:schemeClr val="bg1"/>
                </a:solidFill>
              </a:rPr>
              <a:t>атайды</a:t>
            </a:r>
            <a:r>
              <a:rPr lang="ru-RU" sz="2800" b="1" dirty="0" smtClean="0">
                <a:solidFill>
                  <a:schemeClr val="bg1"/>
                </a:solidFill>
              </a:rPr>
              <a:t>. Оны </a:t>
            </a:r>
            <a:r>
              <a:rPr lang="ru-RU" sz="2800" b="1" dirty="0" err="1" smtClean="0">
                <a:solidFill>
                  <a:schemeClr val="bg1"/>
                </a:solidFill>
              </a:rPr>
              <a:t>электроэнцефалограф</a:t>
            </a:r>
            <a:r>
              <a:rPr lang="ru-RU" sz="2800" b="1" dirty="0" smtClean="0">
                <a:solidFill>
                  <a:schemeClr val="bg1"/>
                </a:solidFill>
              </a:rPr>
              <a:t>  </a:t>
            </a:r>
            <a:r>
              <a:rPr lang="ru-RU" sz="2800" b="1" dirty="0" err="1" smtClean="0">
                <a:solidFill>
                  <a:schemeClr val="bg1"/>
                </a:solidFill>
              </a:rPr>
              <a:t>аспабы</a:t>
            </a:r>
            <a:r>
              <a:rPr lang="ru-RU" sz="2800" b="1" dirty="0" smtClean="0">
                <a:solidFill>
                  <a:schemeClr val="bg1"/>
                </a:solidFill>
              </a:rPr>
              <a:t> </a:t>
            </a:r>
            <a:r>
              <a:rPr lang="ru-RU" sz="2800" b="1" dirty="0" err="1" smtClean="0">
                <a:solidFill>
                  <a:schemeClr val="bg1"/>
                </a:solidFill>
              </a:rPr>
              <a:t>арқылы жазып</a:t>
            </a:r>
            <a:r>
              <a:rPr lang="ru-RU" sz="2800" b="1" dirty="0" smtClean="0">
                <a:solidFill>
                  <a:schemeClr val="bg1"/>
                </a:solidFill>
              </a:rPr>
              <a:t> </a:t>
            </a:r>
            <a:r>
              <a:rPr lang="ru-RU" sz="2800" b="1" dirty="0" err="1" smtClean="0">
                <a:solidFill>
                  <a:schemeClr val="bg1"/>
                </a:solidFill>
              </a:rPr>
              <a:t>алады.</a:t>
            </a:r>
            <a:r>
              <a:rPr lang="ru-RU" sz="2800" b="1" dirty="0" err="1" smtClean="0">
                <a:solidFill>
                  <a:schemeClr val="bg1"/>
                </a:solidFill>
                <a:hlinkClick r:id="rId3" tooltip="Электроэнцефалограмма (мұндай бет жоқ)"/>
              </a:rPr>
              <a:t>Электроэнцефалограмма</a:t>
            </a:r>
            <a:r>
              <a:rPr lang="ru-RU" sz="2800" b="1" dirty="0" smtClean="0">
                <a:solidFill>
                  <a:schemeClr val="bg1"/>
                </a:solidFill>
              </a:rPr>
              <a:t> </a:t>
            </a:r>
            <a:r>
              <a:rPr lang="ru-RU" sz="2800" b="1" dirty="0" err="1" smtClean="0">
                <a:solidFill>
                  <a:schemeClr val="bg1"/>
                </a:solidFill>
              </a:rPr>
              <a:t>жүйке жасушаларының белсенділігін</a:t>
            </a:r>
            <a:r>
              <a:rPr lang="ru-RU" sz="2800" b="1" dirty="0" smtClean="0">
                <a:solidFill>
                  <a:schemeClr val="bg1"/>
                </a:solidFill>
              </a:rPr>
              <a:t> </a:t>
            </a:r>
            <a:r>
              <a:rPr lang="ru-RU" sz="2800" b="1" dirty="0" err="1" smtClean="0">
                <a:solidFill>
                  <a:schemeClr val="bg1"/>
                </a:solidFill>
              </a:rPr>
              <a:t>және аурудың </a:t>
            </a:r>
            <a:r>
              <a:rPr lang="ru-RU" sz="2800" b="1" dirty="0" smtClean="0">
                <a:solidFill>
                  <a:schemeClr val="bg1"/>
                </a:solidFill>
              </a:rPr>
              <a:t>болу </a:t>
            </a:r>
            <a:r>
              <a:rPr lang="ru-RU" sz="2800" b="1" dirty="0" err="1" smtClean="0">
                <a:solidFill>
                  <a:schemeClr val="bg1"/>
                </a:solidFill>
              </a:rPr>
              <a:t>себептерін</a:t>
            </a:r>
            <a:r>
              <a:rPr lang="ru-RU" sz="2800" b="1" dirty="0" smtClean="0">
                <a:solidFill>
                  <a:schemeClr val="bg1"/>
                </a:solidFill>
              </a:rPr>
              <a:t> </a:t>
            </a:r>
            <a:r>
              <a:rPr lang="ru-RU" sz="2800" b="1" dirty="0" err="1" smtClean="0">
                <a:solidFill>
                  <a:schemeClr val="bg1"/>
                </a:solidFill>
              </a:rPr>
              <a:t>анықтауға көмектеседі</a:t>
            </a:r>
            <a:r>
              <a:rPr lang="ru-RU" sz="2800" b="1" dirty="0" smtClean="0">
                <a:solidFill>
                  <a:schemeClr val="bg1"/>
                </a:solidFill>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800" b="1" i="0" u="none" strike="noStrike" cap="none" normalizeH="0" baseline="0" dirty="0" smtClean="0">
              <a:ln>
                <a:noFill/>
              </a:ln>
              <a:solidFill>
                <a:schemeClr val="bg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714356"/>
            <a:ext cx="7851648" cy="714380"/>
          </a:xfrm>
        </p:spPr>
        <p:txBody>
          <a:bodyPr>
            <a:normAutofit fontScale="90000"/>
          </a:bodyPr>
          <a:lstStyle/>
          <a:p>
            <a:pPr algn="ctr"/>
            <a:r>
              <a:rPr lang="kk-KZ" dirty="0" smtClean="0"/>
              <a:t>Үй тапсырмасын сұрау</a:t>
            </a:r>
            <a:endParaRPr lang="ru-RU" dirty="0"/>
          </a:p>
        </p:txBody>
      </p:sp>
      <p:sp>
        <p:nvSpPr>
          <p:cNvPr id="7" name="Пятиугольник 6"/>
          <p:cNvSpPr/>
          <p:nvPr/>
        </p:nvSpPr>
        <p:spPr>
          <a:xfrm>
            <a:off x="428596" y="1714488"/>
            <a:ext cx="7929618" cy="200026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400" dirty="0" smtClean="0"/>
              <a:t>1-кезең </a:t>
            </a:r>
          </a:p>
          <a:p>
            <a:pPr algn="ctr"/>
            <a:r>
              <a:rPr lang="kk-KZ" sz="4400" dirty="0" smtClean="0"/>
              <a:t>Тест тапсырмалары</a:t>
            </a:r>
            <a:endParaRPr lang="ru-RU" sz="4400" dirty="0"/>
          </a:p>
        </p:txBody>
      </p:sp>
      <p:sp>
        <p:nvSpPr>
          <p:cNvPr id="8" name="Пятиугольник 7"/>
          <p:cNvSpPr/>
          <p:nvPr/>
        </p:nvSpPr>
        <p:spPr>
          <a:xfrm>
            <a:off x="428596" y="4143380"/>
            <a:ext cx="8072494" cy="214314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400" dirty="0" smtClean="0"/>
              <a:t>2-кезең</a:t>
            </a:r>
          </a:p>
          <a:p>
            <a:pPr algn="ctr"/>
            <a:r>
              <a:rPr lang="kk-KZ" sz="4400" dirty="0" smtClean="0"/>
              <a:t>Сұрақтарға жауап беру</a:t>
            </a:r>
            <a:endParaRPr lang="ru-RU" sz="4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0" y="0"/>
            <a:ext cx="91440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800" dirty="0" smtClean="0">
                <a:solidFill>
                  <a:schemeClr val="bg1"/>
                </a:solidFill>
              </a:rPr>
              <a:t>              </a:t>
            </a:r>
            <a:r>
              <a:rPr lang="ru-RU" sz="2800" dirty="0" err="1" smtClean="0">
                <a:solidFill>
                  <a:schemeClr val="bg1"/>
                </a:solidFill>
              </a:rPr>
              <a:t>Жүйке жүйесінің гигиенасы</a:t>
            </a:r>
            <a:endParaRPr lang="ru-RU" sz="2800" dirty="0" smtClean="0">
              <a:solidFill>
                <a:schemeClr val="bg1"/>
              </a:solidFill>
            </a:endParaRPr>
          </a:p>
        </p:txBody>
      </p:sp>
      <p:sp>
        <p:nvSpPr>
          <p:cNvPr id="5" name="Прямоугольник 4"/>
          <p:cNvSpPr/>
          <p:nvPr/>
        </p:nvSpPr>
        <p:spPr>
          <a:xfrm>
            <a:off x="0" y="1500174"/>
            <a:ext cx="9144000" cy="5357826"/>
          </a:xfrm>
          <a:prstGeom prst="rect">
            <a:avLst/>
          </a:prstGeom>
        </p:spPr>
        <p:style>
          <a:lnRef idx="2">
            <a:schemeClr val="accent4">
              <a:shade val="50000"/>
            </a:schemeClr>
          </a:lnRef>
          <a:fillRef idx="1001">
            <a:schemeClr val="dk2"/>
          </a:fillRef>
          <a:effectRef idx="0">
            <a:schemeClr val="accent4"/>
          </a:effectRef>
          <a:fontRef idx="minor">
            <a:schemeClr val="lt1"/>
          </a:fontRef>
        </p:style>
        <p:txBody>
          <a:bodyPr rtlCol="0" anchor="ctr"/>
          <a:lstStyle/>
          <a:p>
            <a:r>
              <a:rPr lang="ru-RU" sz="2800" dirty="0" err="1" smtClean="0">
                <a:solidFill>
                  <a:schemeClr val="bg1"/>
                </a:solidFill>
              </a:rPr>
              <a:t>Адамның барлық іс-әрекеті </a:t>
            </a:r>
            <a:r>
              <a:rPr lang="ru-RU" sz="2800" u="sng" dirty="0" err="1" smtClean="0">
                <a:solidFill>
                  <a:schemeClr val="bg1"/>
                </a:solidFill>
                <a:hlinkClick r:id="rId2" tooltip="Жүйке жүйесі"/>
              </a:rPr>
              <a:t>жүйке жүйесіне</a:t>
            </a:r>
            <a:r>
              <a:rPr lang="ru-RU" sz="2800" dirty="0" err="1" smtClean="0">
                <a:solidFill>
                  <a:schemeClr val="bg1"/>
                </a:solidFill>
              </a:rPr>
              <a:t> байланысты</a:t>
            </a:r>
            <a:r>
              <a:rPr lang="ru-RU" sz="2800" dirty="0" smtClean="0">
                <a:solidFill>
                  <a:schemeClr val="bg1"/>
                </a:solidFill>
              </a:rPr>
              <a:t> </a:t>
            </a:r>
            <a:r>
              <a:rPr lang="ru-RU" sz="2800" dirty="0" err="1" smtClean="0">
                <a:solidFill>
                  <a:schemeClr val="bg1"/>
                </a:solidFill>
              </a:rPr>
              <a:t>болғандықтан, оның гигиенасын</a:t>
            </a:r>
            <a:r>
              <a:rPr lang="ru-RU" sz="2800" dirty="0" smtClean="0">
                <a:solidFill>
                  <a:schemeClr val="bg1"/>
                </a:solidFill>
              </a:rPr>
              <a:t> </a:t>
            </a:r>
            <a:r>
              <a:rPr lang="ru-RU" sz="2800" dirty="0" err="1" smtClean="0">
                <a:solidFill>
                  <a:schemeClr val="bg1"/>
                </a:solidFill>
              </a:rPr>
              <a:t>сақтауға бәріміз міндеттіміз</a:t>
            </a:r>
            <a:r>
              <a:rPr lang="ru-RU" sz="2800" dirty="0" smtClean="0">
                <a:solidFill>
                  <a:schemeClr val="bg1"/>
                </a:solidFill>
              </a:rPr>
              <a:t>. </a:t>
            </a:r>
            <a:r>
              <a:rPr lang="ru-RU" sz="2800" dirty="0" err="1" smtClean="0">
                <a:solidFill>
                  <a:schemeClr val="bg1"/>
                </a:solidFill>
              </a:rPr>
              <a:t>Жұмыс кезінде</a:t>
            </a:r>
            <a:r>
              <a:rPr lang="ru-RU" sz="2800" dirty="0" smtClean="0">
                <a:solidFill>
                  <a:schemeClr val="bg1"/>
                </a:solidFill>
              </a:rPr>
              <a:t> </a:t>
            </a:r>
            <a:r>
              <a:rPr lang="ru-RU" sz="2800" dirty="0" err="1" smtClean="0">
                <a:solidFill>
                  <a:schemeClr val="bg1"/>
                </a:solidFill>
              </a:rPr>
              <a:t>ағзаның қажуы алдымен</a:t>
            </a:r>
            <a:r>
              <a:rPr lang="ru-RU" sz="2800" dirty="0" smtClean="0">
                <a:solidFill>
                  <a:schemeClr val="bg1"/>
                </a:solidFill>
              </a:rPr>
              <a:t> </a:t>
            </a:r>
            <a:r>
              <a:rPr lang="ru-RU" sz="2800" dirty="0" err="1" smtClean="0">
                <a:solidFill>
                  <a:schemeClr val="bg1"/>
                </a:solidFill>
              </a:rPr>
              <a:t>мидың қажуынан басталады</a:t>
            </a:r>
            <a:r>
              <a:rPr lang="ru-RU" sz="2800" dirty="0" smtClean="0">
                <a:solidFill>
                  <a:schemeClr val="bg1"/>
                </a:solidFill>
              </a:rPr>
              <a:t>. </a:t>
            </a:r>
            <a:r>
              <a:rPr lang="ru-RU" sz="2800" u="sng" dirty="0" err="1" smtClean="0">
                <a:solidFill>
                  <a:schemeClr val="bg1"/>
                </a:solidFill>
                <a:hlinkClick r:id="rId3" tooltip="Ауру"/>
              </a:rPr>
              <a:t>Аурудың</a:t>
            </a:r>
            <a:r>
              <a:rPr lang="ru-RU" sz="2800" dirty="0" err="1" smtClean="0">
                <a:solidFill>
                  <a:schemeClr val="bg1"/>
                </a:solidFill>
              </a:rPr>
              <a:t> қандай түрі болмасын</a:t>
            </a:r>
            <a:r>
              <a:rPr lang="ru-RU" sz="2800" dirty="0" smtClean="0">
                <a:solidFill>
                  <a:schemeClr val="bg1"/>
                </a:solidFill>
              </a:rPr>
              <a:t> </a:t>
            </a:r>
            <a:r>
              <a:rPr lang="ru-RU" sz="2800" dirty="0" err="1" smtClean="0">
                <a:solidFill>
                  <a:schemeClr val="bg1"/>
                </a:solidFill>
              </a:rPr>
              <a:t>жүйке жүйесінің қажуынан болады</a:t>
            </a:r>
            <a:r>
              <a:rPr lang="ru-RU" sz="2800" dirty="0" smtClean="0">
                <a:solidFill>
                  <a:schemeClr val="bg1"/>
                </a:solidFill>
              </a:rPr>
              <a:t>. Адам </a:t>
            </a:r>
            <a:r>
              <a:rPr lang="ru-RU" sz="2800" dirty="0" err="1" smtClean="0">
                <a:solidFill>
                  <a:schemeClr val="bg1"/>
                </a:solidFill>
              </a:rPr>
              <a:t>ауырмай</a:t>
            </a:r>
            <a:r>
              <a:rPr lang="ru-RU" sz="2800" dirty="0" smtClean="0">
                <a:solidFill>
                  <a:schemeClr val="bg1"/>
                </a:solidFill>
              </a:rPr>
              <a:t> </a:t>
            </a:r>
            <a:r>
              <a:rPr lang="ru-RU" sz="2800" dirty="0" err="1" smtClean="0">
                <a:solidFill>
                  <a:schemeClr val="bg1"/>
                </a:solidFill>
              </a:rPr>
              <a:t>әрқашан сау</a:t>
            </a:r>
            <a:r>
              <a:rPr lang="ru-RU" sz="2800" dirty="0" smtClean="0">
                <a:solidFill>
                  <a:schemeClr val="bg1"/>
                </a:solidFill>
              </a:rPr>
              <a:t> </a:t>
            </a:r>
            <a:r>
              <a:rPr lang="ru-RU" sz="2800" dirty="0" err="1" smtClean="0">
                <a:solidFill>
                  <a:schemeClr val="bg1"/>
                </a:solidFill>
              </a:rPr>
              <a:t>жүру үшін жүйке жүйесінің гигиенасын</a:t>
            </a:r>
            <a:r>
              <a:rPr lang="ru-RU" sz="2800" dirty="0" smtClean="0">
                <a:solidFill>
                  <a:schemeClr val="bg1"/>
                </a:solidFill>
              </a:rPr>
              <a:t> </a:t>
            </a:r>
            <a:r>
              <a:rPr lang="ru-RU" sz="2800" dirty="0" err="1" smtClean="0">
                <a:solidFill>
                  <a:schemeClr val="bg1"/>
                </a:solidFill>
              </a:rPr>
              <a:t>сақтау керек</a:t>
            </a:r>
            <a:r>
              <a:rPr lang="ru-RU" sz="2800" dirty="0" smtClean="0">
                <a:solidFill>
                  <a:schemeClr val="bg1"/>
                </a:solidFill>
              </a:rPr>
              <a:t>.</a:t>
            </a:r>
          </a:p>
          <a:p>
            <a:endParaRPr lang="ru-RU" sz="2800" dirty="0" smtClean="0">
              <a:solidFill>
                <a:schemeClr val="bg1"/>
              </a:solidFill>
            </a:endParaRPr>
          </a:p>
          <a:p>
            <a:pPr algn="ctr"/>
            <a:endParaRPr lang="ru-RU" dirty="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1071546"/>
            <a:ext cx="9144000" cy="57864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9153" name="Rectangle 1"/>
          <p:cNvSpPr>
            <a:spLocks noChangeArrowheads="1"/>
          </p:cNvSpPr>
          <p:nvPr/>
        </p:nvSpPr>
        <p:spPr bwMode="auto">
          <a:xfrm>
            <a:off x="571472" y="1785926"/>
            <a:ext cx="8215370" cy="46474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457200" algn="l"/>
              </a:tabLst>
            </a:pPr>
            <a:r>
              <a:rPr kumimoji="0" lang="ru-RU" sz="2400" b="1" i="0" u="none" strike="noStrike" cap="none" normalizeH="0" baseline="0" dirty="0" err="1" smtClean="0">
                <a:ln>
                  <a:noFill/>
                </a:ln>
                <a:solidFill>
                  <a:srgbClr val="FFFF00"/>
                </a:solidFill>
                <a:effectLst/>
                <a:latin typeface="Times New Roman" pitchFamily="18" charset="0"/>
                <a:ea typeface="Times New Roman" pitchFamily="18" charset="0"/>
                <a:cs typeface="Times New Roman" pitchFamily="18" charset="0"/>
              </a:rPr>
              <a:t>Мектептен</a:t>
            </a:r>
            <a:r>
              <a:rPr kumimoji="0" lang="ru-RU" sz="2400" b="1" i="0"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t> </a:t>
            </a:r>
            <a:r>
              <a:rPr kumimoji="0" lang="ru-RU" sz="2400" b="1" i="0" u="none" strike="noStrike" cap="none" normalizeH="0" baseline="0" dirty="0" err="1" smtClean="0">
                <a:ln>
                  <a:noFill/>
                </a:ln>
                <a:solidFill>
                  <a:srgbClr val="FFFF00"/>
                </a:solidFill>
                <a:effectLst/>
                <a:latin typeface="Times New Roman" pitchFamily="18" charset="0"/>
                <a:ea typeface="Times New Roman" pitchFamily="18" charset="0"/>
                <a:cs typeface="Times New Roman" pitchFamily="18" charset="0"/>
              </a:rPr>
              <a:t>келген</a:t>
            </a:r>
            <a:r>
              <a:rPr kumimoji="0" lang="ru-RU" sz="2400" b="1" i="0"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t> </a:t>
            </a:r>
            <a:r>
              <a:rPr kumimoji="0" lang="ru-RU" sz="2400" b="1" i="0" u="none" strike="noStrike" cap="none" normalizeH="0" baseline="0" dirty="0" err="1" smtClean="0">
                <a:ln>
                  <a:noFill/>
                </a:ln>
                <a:solidFill>
                  <a:srgbClr val="FFFF00"/>
                </a:solidFill>
                <a:effectLst/>
                <a:latin typeface="Times New Roman" pitchFamily="18" charset="0"/>
                <a:ea typeface="Times New Roman" pitchFamily="18" charset="0"/>
                <a:cs typeface="Times New Roman" pitchFamily="18" charset="0"/>
              </a:rPr>
              <a:t>соң бірден</a:t>
            </a:r>
            <a:r>
              <a:rPr kumimoji="0" lang="ru-RU" sz="2400" b="1" i="0"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t> </a:t>
            </a:r>
            <a:r>
              <a:rPr kumimoji="0" lang="ru-RU" sz="2400" b="1" i="0" u="none" strike="noStrike" cap="none" normalizeH="0" baseline="0" dirty="0" err="1" smtClean="0">
                <a:ln>
                  <a:noFill/>
                </a:ln>
                <a:solidFill>
                  <a:srgbClr val="FFFF00"/>
                </a:solidFill>
                <a:effectLst/>
                <a:latin typeface="Times New Roman" pitchFamily="18" charset="0"/>
                <a:ea typeface="Times New Roman" pitchFamily="18" charset="0"/>
                <a:cs typeface="Times New Roman" pitchFamily="18" charset="0"/>
              </a:rPr>
              <a:t>үй тапсырмасын</a:t>
            </a:r>
            <a:r>
              <a:rPr kumimoji="0" lang="ru-RU" sz="2400" b="1" i="0"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t> </a:t>
            </a:r>
            <a:r>
              <a:rPr kumimoji="0" lang="ru-RU" sz="2400" b="1" i="0" u="none" strike="noStrike" cap="none" normalizeH="0" baseline="0" dirty="0" err="1" smtClean="0">
                <a:ln>
                  <a:noFill/>
                </a:ln>
                <a:solidFill>
                  <a:srgbClr val="FFFF00"/>
                </a:solidFill>
                <a:effectLst/>
                <a:latin typeface="Times New Roman" pitchFamily="18" charset="0"/>
                <a:ea typeface="Times New Roman" pitchFamily="18" charset="0"/>
                <a:cs typeface="Times New Roman" pitchFamily="18" charset="0"/>
              </a:rPr>
              <a:t>орындамай</a:t>
            </a:r>
            <a:r>
              <a:rPr kumimoji="0" lang="ru-RU" sz="2400" b="1" i="0"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t>, </a:t>
            </a:r>
            <a:r>
              <a:rPr kumimoji="0" lang="ru-RU" sz="2400" b="1" i="0" u="none" strike="noStrike" cap="none" normalizeH="0" baseline="0" dirty="0" err="1" smtClean="0">
                <a:ln>
                  <a:noFill/>
                </a:ln>
                <a:solidFill>
                  <a:srgbClr val="FFFF00"/>
                </a:solidFill>
                <a:effectLst/>
                <a:latin typeface="Times New Roman" pitchFamily="18" charset="0"/>
                <a:ea typeface="Times New Roman" pitchFamily="18" charset="0"/>
                <a:cs typeface="Times New Roman" pitchFamily="18" charset="0"/>
              </a:rPr>
              <a:t>тынығу;</a:t>
            </a:r>
            <a:endParaRPr kumimoji="0" lang="ru-RU" sz="2400" b="1" i="0"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tab pos="457200" algn="l"/>
              </a:tabLst>
            </a:pPr>
            <a:endParaRPr kumimoji="0" lang="ru-RU" sz="2000" b="1" i="0" u="none" strike="noStrike" cap="none" normalizeH="0" baseline="0" dirty="0" smtClean="0">
              <a:ln>
                <a:noFill/>
              </a:ln>
              <a:solidFill>
                <a:srgbClr val="FFFF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sz="2400" b="1" i="0" u="none" strike="noStrike" cap="none" normalizeH="0" baseline="0" dirty="0" err="1" smtClean="0">
                <a:ln>
                  <a:noFill/>
                </a:ln>
                <a:solidFill>
                  <a:srgbClr val="FFFF00"/>
                </a:solidFill>
                <a:effectLst/>
                <a:latin typeface="Times New Roman" pitchFamily="18" charset="0"/>
                <a:ea typeface="Times New Roman" pitchFamily="18" charset="0"/>
                <a:cs typeface="Times New Roman" pitchFamily="18" charset="0"/>
              </a:rPr>
              <a:t>Үй тапсырмасын</a:t>
            </a:r>
            <a:r>
              <a:rPr kumimoji="0" lang="ru-RU" sz="2400" b="1" i="0"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t> </a:t>
            </a:r>
            <a:r>
              <a:rPr kumimoji="0" lang="ru-RU" sz="2400" b="1" i="0" u="none" strike="noStrike" cap="none" normalizeH="0" baseline="0" dirty="0" err="1" smtClean="0">
                <a:ln>
                  <a:noFill/>
                </a:ln>
                <a:solidFill>
                  <a:srgbClr val="FFFF00"/>
                </a:solidFill>
                <a:effectLst/>
                <a:latin typeface="Times New Roman" pitchFamily="18" charset="0"/>
                <a:ea typeface="Times New Roman" pitchFamily="18" charset="0"/>
                <a:cs typeface="Times New Roman" pitchFamily="18" charset="0"/>
              </a:rPr>
              <a:t>бір</a:t>
            </a:r>
            <a:r>
              <a:rPr kumimoji="0" lang="ru-RU" sz="2400" b="1" i="0"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t> </a:t>
            </a:r>
            <a:r>
              <a:rPr kumimoji="0" lang="ru-RU" sz="2400" b="1" i="0" u="none" strike="noStrike" cap="none" normalizeH="0" baseline="0" dirty="0" err="1" smtClean="0">
                <a:ln>
                  <a:noFill/>
                </a:ln>
                <a:solidFill>
                  <a:srgbClr val="FFFF00"/>
                </a:solidFill>
                <a:effectLst/>
                <a:latin typeface="Times New Roman" pitchFamily="18" charset="0"/>
                <a:ea typeface="Times New Roman" pitchFamily="18" charset="0"/>
                <a:cs typeface="Times New Roman" pitchFamily="18" charset="0"/>
              </a:rPr>
              <a:t>мезгілде</a:t>
            </a:r>
            <a:r>
              <a:rPr kumimoji="0" lang="ru-RU" sz="2400" b="1" i="0"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t> </a:t>
            </a:r>
            <a:r>
              <a:rPr kumimoji="0" lang="ru-RU" sz="2400" b="1" i="0" u="none" strike="noStrike" cap="none" normalizeH="0" baseline="0" dirty="0" err="1" smtClean="0">
                <a:ln>
                  <a:noFill/>
                </a:ln>
                <a:solidFill>
                  <a:srgbClr val="FFFF00"/>
                </a:solidFill>
                <a:effectLst/>
                <a:latin typeface="Times New Roman" pitchFamily="18" charset="0"/>
                <a:ea typeface="Times New Roman" pitchFamily="18" charset="0"/>
                <a:cs typeface="Times New Roman" pitchFamily="18" charset="0"/>
              </a:rPr>
              <a:t>орындауды</a:t>
            </a:r>
            <a:r>
              <a:rPr kumimoji="0" lang="ru-RU" sz="2400" b="1" i="0"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t> </a:t>
            </a:r>
            <a:r>
              <a:rPr kumimoji="0" lang="ru-RU" sz="2400" b="1" i="0" u="none" strike="noStrike" cap="none" normalizeH="0" baseline="0" dirty="0" err="1" smtClean="0">
                <a:ln>
                  <a:noFill/>
                </a:ln>
                <a:solidFill>
                  <a:srgbClr val="FFFF00"/>
                </a:solidFill>
                <a:effectLst/>
                <a:latin typeface="Times New Roman" pitchFamily="18" charset="0"/>
                <a:ea typeface="Times New Roman" pitchFamily="18" charset="0"/>
                <a:cs typeface="Times New Roman" pitchFamily="18" charset="0"/>
              </a:rPr>
              <a:t>әдетке айналдыру</a:t>
            </a:r>
            <a:r>
              <a:rPr kumimoji="0" lang="ru-RU" sz="2400" b="1" i="0"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endParaRPr kumimoji="0" lang="ru-RU" sz="2000" b="1" i="0" u="none" strike="noStrike" cap="none" normalizeH="0" baseline="0" dirty="0" smtClean="0">
              <a:ln>
                <a:noFill/>
              </a:ln>
              <a:solidFill>
                <a:srgbClr val="FFFF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sz="2400" b="1" i="0" u="none" strike="noStrike" cap="none" normalizeH="0" baseline="0" dirty="0" err="1" smtClean="0">
                <a:ln>
                  <a:noFill/>
                </a:ln>
                <a:solidFill>
                  <a:srgbClr val="FFFF00"/>
                </a:solidFill>
                <a:effectLst/>
                <a:latin typeface="Times New Roman" pitchFamily="18" charset="0"/>
                <a:ea typeface="Times New Roman" pitchFamily="18" charset="0"/>
                <a:cs typeface="Times New Roman" pitchFamily="18" charset="0"/>
              </a:rPr>
              <a:t>Тапсырманы</a:t>
            </a:r>
            <a:r>
              <a:rPr kumimoji="0" lang="ru-RU" sz="2400" b="1" i="0"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t> </a:t>
            </a:r>
            <a:r>
              <a:rPr kumimoji="0" lang="ru-RU" sz="2400" b="1" i="0" u="none" strike="noStrike" cap="none" normalizeH="0" baseline="0" dirty="0" err="1" smtClean="0">
                <a:ln>
                  <a:noFill/>
                </a:ln>
                <a:solidFill>
                  <a:srgbClr val="FFFF00"/>
                </a:solidFill>
                <a:effectLst/>
                <a:latin typeface="Times New Roman" pitchFamily="18" charset="0"/>
                <a:ea typeface="Times New Roman" pitchFamily="18" charset="0"/>
                <a:cs typeface="Times New Roman" pitchFamily="18" charset="0"/>
              </a:rPr>
              <a:t>алдымен</a:t>
            </a:r>
            <a:r>
              <a:rPr kumimoji="0" lang="ru-RU" sz="2400" b="1" i="0"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t> </a:t>
            </a:r>
            <a:r>
              <a:rPr kumimoji="0" lang="ru-RU" sz="2400" b="1" i="0" u="none" strike="noStrike" cap="none" normalizeH="0" baseline="0" dirty="0" err="1" smtClean="0">
                <a:ln>
                  <a:noFill/>
                </a:ln>
                <a:solidFill>
                  <a:srgbClr val="FFFF00"/>
                </a:solidFill>
                <a:effectLst/>
                <a:latin typeface="Times New Roman" pitchFamily="18" charset="0"/>
                <a:ea typeface="Times New Roman" pitchFamily="18" charset="0"/>
                <a:cs typeface="Times New Roman" pitchFamily="18" charset="0"/>
              </a:rPr>
              <a:t>жазбаша</a:t>
            </a:r>
            <a:r>
              <a:rPr kumimoji="0" lang="ru-RU" sz="2400" b="1" i="0"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t> </a:t>
            </a:r>
            <a:r>
              <a:rPr kumimoji="0" lang="ru-RU" sz="2400" b="1" i="0" u="none" strike="noStrike" cap="none" normalizeH="0" baseline="0" dirty="0" err="1" smtClean="0">
                <a:ln>
                  <a:noFill/>
                </a:ln>
                <a:solidFill>
                  <a:srgbClr val="FFFF00"/>
                </a:solidFill>
                <a:effectLst/>
                <a:latin typeface="Times New Roman" pitchFamily="18" charset="0"/>
                <a:ea typeface="Times New Roman" pitchFamily="18" charset="0"/>
                <a:cs typeface="Times New Roman" pitchFamily="18" charset="0"/>
              </a:rPr>
              <a:t>жұмыстан бастау</a:t>
            </a:r>
            <a:r>
              <a:rPr kumimoji="0" lang="ru-RU" sz="2400" b="1" i="0"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endParaRPr kumimoji="0" lang="ru-RU" sz="2000" b="1" i="0" u="none" strike="noStrike" cap="none" normalizeH="0" baseline="0" dirty="0" smtClean="0">
              <a:ln>
                <a:noFill/>
              </a:ln>
              <a:solidFill>
                <a:srgbClr val="FFFF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sz="2400" b="1" i="0" u="none" strike="noStrike" cap="none" normalizeH="0" baseline="0" dirty="0" err="1" smtClean="0">
                <a:ln>
                  <a:noFill/>
                </a:ln>
                <a:solidFill>
                  <a:srgbClr val="FFFF00"/>
                </a:solidFill>
                <a:effectLst/>
                <a:latin typeface="Times New Roman" pitchFamily="18" charset="0"/>
                <a:ea typeface="Times New Roman" pitchFamily="18" charset="0"/>
                <a:cs typeface="Times New Roman" pitchFamily="18" charset="0"/>
              </a:rPr>
              <a:t>Орташа</a:t>
            </a:r>
            <a:r>
              <a:rPr kumimoji="0" lang="ru-RU" sz="2400" b="1" i="0"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t> </a:t>
            </a:r>
            <a:r>
              <a:rPr kumimoji="0" lang="ru-RU" sz="2400" b="1" i="0" u="none" strike="noStrike" cap="none" normalizeH="0" baseline="0" dirty="0" err="1" smtClean="0">
                <a:ln>
                  <a:noFill/>
                </a:ln>
                <a:solidFill>
                  <a:srgbClr val="FFFF00"/>
                </a:solidFill>
                <a:effectLst/>
                <a:latin typeface="Times New Roman" pitchFamily="18" charset="0"/>
                <a:ea typeface="Times New Roman" pitchFamily="18" charset="0"/>
                <a:cs typeface="Times New Roman" pitchFamily="18" charset="0"/>
              </a:rPr>
              <a:t>қиынынан бастап</a:t>
            </a:r>
            <a:r>
              <a:rPr kumimoji="0" lang="ru-RU" sz="2400" b="1" i="0"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t> </a:t>
            </a:r>
            <a:r>
              <a:rPr kumimoji="0" lang="ru-RU" sz="2400" b="1" i="0" u="none" strike="noStrike" cap="none" normalizeH="0" baseline="0" dirty="0" err="1" smtClean="0">
                <a:ln>
                  <a:noFill/>
                </a:ln>
                <a:solidFill>
                  <a:srgbClr val="FFFF00"/>
                </a:solidFill>
                <a:effectLst/>
                <a:latin typeface="Times New Roman" pitchFamily="18" charset="0"/>
                <a:ea typeface="Times New Roman" pitchFamily="18" charset="0"/>
                <a:cs typeface="Times New Roman" pitchFamily="18" charset="0"/>
              </a:rPr>
              <a:t>қиынға, сонан</a:t>
            </a:r>
            <a:r>
              <a:rPr kumimoji="0" lang="ru-RU" sz="2400" b="1" i="0"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t> </a:t>
            </a:r>
            <a:r>
              <a:rPr kumimoji="0" lang="ru-RU" sz="2400" b="1" i="0" u="none" strike="noStrike" cap="none" normalizeH="0" baseline="0" dirty="0" err="1" smtClean="0">
                <a:ln>
                  <a:noFill/>
                </a:ln>
                <a:solidFill>
                  <a:srgbClr val="FFFF00"/>
                </a:solidFill>
                <a:effectLst/>
                <a:latin typeface="Times New Roman" pitchFamily="18" charset="0"/>
                <a:ea typeface="Times New Roman" pitchFamily="18" charset="0"/>
                <a:cs typeface="Times New Roman" pitchFamily="18" charset="0"/>
              </a:rPr>
              <a:t>соң оңайға көшу;</a:t>
            </a:r>
            <a:endParaRPr kumimoji="0" lang="ru-RU" sz="2400" b="1" i="0"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endParaRPr kumimoji="0" lang="ru-RU" sz="2000" b="1" i="0" u="none" strike="noStrike" cap="none" normalizeH="0" baseline="0" dirty="0" smtClean="0">
              <a:ln>
                <a:noFill/>
              </a:ln>
              <a:solidFill>
                <a:srgbClr val="FFFF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sz="2400" b="1" i="0"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t>35-40 </a:t>
            </a:r>
            <a:r>
              <a:rPr kumimoji="0" lang="ru-RU" sz="2400" b="1" i="0" u="none" strike="noStrike" cap="none" normalizeH="0" baseline="0" dirty="0" err="1" smtClean="0">
                <a:ln>
                  <a:noFill/>
                </a:ln>
                <a:solidFill>
                  <a:srgbClr val="FFFF00"/>
                </a:solidFill>
                <a:effectLst/>
                <a:latin typeface="Times New Roman" pitchFamily="18" charset="0"/>
                <a:ea typeface="Times New Roman" pitchFamily="18" charset="0"/>
                <a:cs typeface="Times New Roman" pitchFamily="18" charset="0"/>
              </a:rPr>
              <a:t>минуттан</a:t>
            </a:r>
            <a:r>
              <a:rPr kumimoji="0" lang="ru-RU" sz="2400" b="1" i="0"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t> </a:t>
            </a:r>
            <a:r>
              <a:rPr kumimoji="0" lang="ru-RU" sz="2400" b="1" i="0" u="none" strike="noStrike" cap="none" normalizeH="0" baseline="0" dirty="0" err="1" smtClean="0">
                <a:ln>
                  <a:noFill/>
                </a:ln>
                <a:solidFill>
                  <a:srgbClr val="FFFF00"/>
                </a:solidFill>
                <a:effectLst/>
                <a:latin typeface="Times New Roman" pitchFamily="18" charset="0"/>
                <a:ea typeface="Times New Roman" pitchFamily="18" charset="0"/>
                <a:cs typeface="Times New Roman" pitchFamily="18" charset="0"/>
              </a:rPr>
              <a:t>соң </a:t>
            </a:r>
            <a:r>
              <a:rPr kumimoji="0" lang="ru-RU" sz="2400" b="1" i="0"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t>5-10 мин </a:t>
            </a:r>
            <a:r>
              <a:rPr kumimoji="0" lang="ru-RU" sz="2400" b="1" i="0" u="none" strike="noStrike" cap="none" normalizeH="0" baseline="0" dirty="0" err="1" smtClean="0">
                <a:ln>
                  <a:noFill/>
                </a:ln>
                <a:solidFill>
                  <a:srgbClr val="FFFF00"/>
                </a:solidFill>
                <a:effectLst/>
                <a:latin typeface="Times New Roman" pitchFamily="18" charset="0"/>
                <a:ea typeface="Times New Roman" pitchFamily="18" charset="0"/>
                <a:cs typeface="Times New Roman" pitchFamily="18" charset="0"/>
              </a:rPr>
              <a:t>үзіліс жасау</a:t>
            </a:r>
            <a:r>
              <a:rPr kumimoji="0" lang="ru-RU" sz="2400" b="1" i="0"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t>;</a:t>
            </a:r>
            <a:endParaRPr kumimoji="0" lang="ru-RU" sz="2000" b="1" i="0" u="none" strike="noStrike" cap="none" normalizeH="0" baseline="0" dirty="0" smtClean="0">
              <a:ln>
                <a:noFill/>
              </a:ln>
              <a:solidFill>
                <a:srgbClr val="FFFF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sz="2400" b="1" i="0" u="none" strike="noStrike" cap="none" normalizeH="0" baseline="0" dirty="0" err="1" smtClean="0">
                <a:ln>
                  <a:noFill/>
                </a:ln>
                <a:solidFill>
                  <a:srgbClr val="FFFF00"/>
                </a:solidFill>
                <a:effectLst/>
                <a:latin typeface="Times New Roman" pitchFamily="18" charset="0"/>
                <a:ea typeface="Times New Roman" pitchFamily="18" charset="0"/>
                <a:cs typeface="Times New Roman" pitchFamily="18" charset="0"/>
              </a:rPr>
              <a:t>Оқыған материалды</a:t>
            </a:r>
            <a:r>
              <a:rPr kumimoji="0" lang="ru-RU" sz="2400" b="1" i="0"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t> </a:t>
            </a:r>
            <a:r>
              <a:rPr kumimoji="0" lang="ru-RU" sz="2400" b="1" i="0" u="none" strike="noStrike" cap="none" normalizeH="0" baseline="0" dirty="0" err="1" smtClean="0">
                <a:ln>
                  <a:noFill/>
                </a:ln>
                <a:solidFill>
                  <a:srgbClr val="FFFF00"/>
                </a:solidFill>
                <a:effectLst/>
                <a:latin typeface="Times New Roman" pitchFamily="18" charset="0"/>
                <a:ea typeface="Times New Roman" pitchFamily="18" charset="0"/>
                <a:cs typeface="Times New Roman" pitchFamily="18" charset="0"/>
              </a:rPr>
              <a:t>таңертеңгілік қайталау.</a:t>
            </a:r>
            <a:endParaRPr kumimoji="0" lang="ru-RU" sz="5400" b="1" i="0" u="none" strike="noStrike" cap="none" normalizeH="0" baseline="0" dirty="0" smtClean="0">
              <a:ln>
                <a:noFill/>
              </a:ln>
              <a:solidFill>
                <a:srgbClr val="FFFF00"/>
              </a:solidFill>
              <a:effectLst/>
              <a:latin typeface="Times New Roman" pitchFamily="18" charset="0"/>
              <a:cs typeface="Times New Roman" pitchFamily="18" charset="0"/>
            </a:endParaRPr>
          </a:p>
        </p:txBody>
      </p:sp>
      <p:sp>
        <p:nvSpPr>
          <p:cNvPr id="6" name="Выноска со стрелкой вниз 5"/>
          <p:cNvSpPr/>
          <p:nvPr/>
        </p:nvSpPr>
        <p:spPr>
          <a:xfrm>
            <a:off x="0" y="0"/>
            <a:ext cx="9144000" cy="1628756"/>
          </a:xfrm>
          <a:prstGeom prst="downArrowCallou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
        <p:nvSpPr>
          <p:cNvPr id="49154" name="Rectangle 2"/>
          <p:cNvSpPr>
            <a:spLocks noChangeArrowheads="1"/>
          </p:cNvSpPr>
          <p:nvPr/>
        </p:nvSpPr>
        <p:spPr bwMode="auto">
          <a:xfrm>
            <a:off x="428597" y="214290"/>
            <a:ext cx="8715403"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err="1" smtClean="0">
                <a:ln>
                  <a:noFill/>
                </a:ln>
                <a:solidFill>
                  <a:schemeClr val="bg1"/>
                </a:solidFill>
                <a:effectLst/>
                <a:latin typeface="Arial" pitchFamily="34" charset="0"/>
                <a:ea typeface="Times New Roman" pitchFamily="18" charset="0"/>
                <a:cs typeface="Arial" pitchFamily="34" charset="0"/>
              </a:rPr>
              <a:t>Жүйке жүйесінің гигиенасын</a:t>
            </a:r>
            <a:r>
              <a:rPr kumimoji="0" lang="ru-RU" sz="20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a:t>
            </a:r>
            <a:r>
              <a:rPr kumimoji="0" lang="ru-RU" sz="2000" b="1" i="0" u="none" strike="noStrike" cap="none" normalizeH="0" baseline="0" dirty="0" err="1" smtClean="0">
                <a:ln>
                  <a:noFill/>
                </a:ln>
                <a:solidFill>
                  <a:schemeClr val="bg1"/>
                </a:solidFill>
                <a:effectLst/>
                <a:latin typeface="Arial" pitchFamily="34" charset="0"/>
                <a:ea typeface="Times New Roman" pitchFamily="18" charset="0"/>
                <a:cs typeface="Arial" pitchFamily="34" charset="0"/>
              </a:rPr>
              <a:t>сақтау үшін мына</a:t>
            </a:r>
            <a:r>
              <a:rPr kumimoji="0" lang="ru-RU" sz="20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a:t>
            </a:r>
            <a:r>
              <a:rPr kumimoji="0" lang="ru-RU" sz="2000" b="1" i="0" u="none" strike="noStrike" cap="none" normalizeH="0" baseline="0" dirty="0" err="1" smtClean="0">
                <a:ln>
                  <a:noFill/>
                </a:ln>
                <a:solidFill>
                  <a:schemeClr val="bg1"/>
                </a:solidFill>
                <a:effectLst/>
                <a:latin typeface="Arial" pitchFamily="34" charset="0"/>
                <a:ea typeface="Times New Roman" pitchFamily="18" charset="0"/>
                <a:cs typeface="Arial" pitchFamily="34" charset="0"/>
              </a:rPr>
              <a:t>ережелерді</a:t>
            </a:r>
            <a:r>
              <a:rPr kumimoji="0" lang="ru-RU" sz="20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a:t>
            </a:r>
            <a:r>
              <a:rPr kumimoji="0" lang="ru-RU" sz="2000" b="1" i="0" u="none" strike="noStrike" cap="none" normalizeH="0" baseline="0" dirty="0" err="1" smtClean="0">
                <a:ln>
                  <a:noFill/>
                </a:ln>
                <a:solidFill>
                  <a:schemeClr val="bg1"/>
                </a:solidFill>
                <a:effectLst/>
                <a:latin typeface="Arial" pitchFamily="34" charset="0"/>
                <a:ea typeface="Times New Roman" pitchFamily="18" charset="0"/>
                <a:cs typeface="Arial" pitchFamily="34" charset="0"/>
              </a:rPr>
              <a:t>орындау</a:t>
            </a:r>
            <a:r>
              <a:rPr kumimoji="0" lang="ru-RU" sz="20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a:t>
            </a:r>
            <a:r>
              <a:rPr kumimoji="0" lang="ru-RU" sz="2000" b="1" i="0" u="none" strike="noStrike" cap="none" normalizeH="0" baseline="0" dirty="0" err="1" smtClean="0">
                <a:ln>
                  <a:noFill/>
                </a:ln>
                <a:solidFill>
                  <a:schemeClr val="bg1"/>
                </a:solidFill>
                <a:effectLst/>
                <a:latin typeface="Arial" pitchFamily="34" charset="0"/>
                <a:ea typeface="Times New Roman" pitchFamily="18" charset="0"/>
                <a:cs typeface="Arial" pitchFamily="34" charset="0"/>
              </a:rPr>
              <a:t>керек</a:t>
            </a:r>
            <a:r>
              <a:rPr kumimoji="0" lang="ru-RU" sz="20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a:t>
            </a:r>
            <a:endParaRPr kumimoji="0" lang="ru-RU" sz="4800" b="1"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858000"/>
          </a:xfrm>
          <a:prstGeom prst="rect">
            <a:avLst/>
          </a:prstGeom>
        </p:spPr>
        <p:style>
          <a:lnRef idx="2">
            <a:schemeClr val="accent3">
              <a:shade val="50000"/>
            </a:schemeClr>
          </a:lnRef>
          <a:fillRef idx="1002">
            <a:schemeClr val="dk2"/>
          </a:fillRef>
          <a:effectRef idx="0">
            <a:schemeClr val="accent3"/>
          </a:effectRef>
          <a:fontRef idx="minor">
            <a:schemeClr val="lt1"/>
          </a:fontRef>
        </p:style>
        <p:txBody>
          <a:bodyPr rtlCol="0" anchor="ctr"/>
          <a:lstStyle/>
          <a:p>
            <a:pPr algn="ctr"/>
            <a:r>
              <a:rPr lang="kk-KZ" sz="2800" dirty="0" smtClean="0">
                <a:latin typeface="Times New Roman" pitchFamily="18" charset="0"/>
                <a:cs typeface="Times New Roman" pitchFamily="18" charset="0"/>
              </a:rPr>
              <a:t>Алкогольдің жүйке жүйесіне әсері.  </a:t>
            </a:r>
          </a:p>
          <a:p>
            <a:pPr algn="ctr"/>
            <a:r>
              <a:rPr lang="kk-KZ" sz="2800" dirty="0" smtClean="0">
                <a:latin typeface="Times New Roman" pitchFamily="18" charset="0"/>
                <a:cs typeface="Times New Roman" pitchFamily="18" charset="0"/>
              </a:rPr>
              <a:t>Алкаголь асқазанда сіңіріледі де, 2 минуттан кейін қанға түсіп , қанмен  барлық жасушаларға тасымалданады. Алкагольге үлкен ми сыңарларының жасушалары сезімтал келеді.  Оның әсерінен  адамның шартты рефлекстік іс-әрекеті бұзылады, күрделі қимылдар жасауы баяулайды, орталық жүйке жүйесінде  қозу және тежелу  процестерінің арақатынасы өзгереді . Еркін қозғалу бұзылады да , адам өзін өзі басқару қабілетін жоғалтады .</a:t>
            </a:r>
          </a:p>
          <a:p>
            <a:pPr algn="ctr"/>
            <a:endParaRPr lang="kk-KZ" sz="2800" dirty="0" smtClean="0">
              <a:latin typeface="Times New Roman" pitchFamily="18" charset="0"/>
              <a:cs typeface="Times New Roman" pitchFamily="18" charset="0"/>
            </a:endParaRPr>
          </a:p>
          <a:p>
            <a:pPr algn="ctr"/>
            <a:endParaRPr lang="kk-KZ" sz="2800" dirty="0" smtClean="0">
              <a:latin typeface="Times New Roman" pitchFamily="18" charset="0"/>
              <a:cs typeface="Times New Roman" pitchFamily="18" charset="0"/>
            </a:endParaRPr>
          </a:p>
          <a:p>
            <a:pPr algn="ctr"/>
            <a:endParaRPr lang="kk-KZ" sz="2800" dirty="0" smtClean="0">
              <a:latin typeface="Times New Roman" pitchFamily="18" charset="0"/>
              <a:cs typeface="Times New Roman" pitchFamily="18" charset="0"/>
            </a:endParaRPr>
          </a:p>
          <a:p>
            <a:pPr algn="ctr"/>
            <a:endParaRPr lang="kk-KZ" sz="2800" dirty="0" smtClean="0">
              <a:latin typeface="Times New Roman" pitchFamily="18" charset="0"/>
              <a:cs typeface="Times New Roman" pitchFamily="18" charset="0"/>
            </a:endParaRPr>
          </a:p>
          <a:p>
            <a:pPr algn="ctr"/>
            <a:endParaRPr lang="kk-KZ" sz="2800" dirty="0" smtClean="0">
              <a:latin typeface="Times New Roman" pitchFamily="18" charset="0"/>
              <a:cs typeface="Times New Roman" pitchFamily="18" charset="0"/>
            </a:endParaRPr>
          </a:p>
          <a:p>
            <a:pPr algn="ctr"/>
            <a:r>
              <a:rPr lang="kk-KZ" sz="2800" dirty="0" smtClean="0">
                <a:latin typeface="Times New Roman" pitchFamily="18" charset="0"/>
                <a:cs typeface="Times New Roman" pitchFamily="18" charset="0"/>
              </a:rPr>
              <a:t> </a:t>
            </a:r>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85918" y="3643314"/>
            <a:ext cx="5902578" cy="584775"/>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kk-KZ" sz="3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Бой жазып,Демалу сәті</a:t>
            </a:r>
            <a:endParaRPr lang="ru-RU" sz="32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grpSp>
        <p:nvGrpSpPr>
          <p:cNvPr id="5" name="Group 2"/>
          <p:cNvGrpSpPr>
            <a:grpSpLocks/>
          </p:cNvGrpSpPr>
          <p:nvPr/>
        </p:nvGrpSpPr>
        <p:grpSpPr bwMode="auto">
          <a:xfrm>
            <a:off x="338167" y="6372225"/>
            <a:ext cx="8448675" cy="485775"/>
            <a:chOff x="0" y="4014"/>
            <a:chExt cx="5322" cy="306"/>
          </a:xfrm>
        </p:grpSpPr>
        <p:pic>
          <p:nvPicPr>
            <p:cNvPr id="6" name="Picture 3" descr="053e"/>
            <p:cNvPicPr>
              <a:picLocks noChangeAspect="1" noChangeArrowheads="1"/>
            </p:cNvPicPr>
            <p:nvPr/>
          </p:nvPicPr>
          <p:blipFill>
            <a:blip r:embed="rId2"/>
            <a:srcRect/>
            <a:stretch>
              <a:fillRect/>
            </a:stretch>
          </p:blipFill>
          <p:spPr bwMode="auto">
            <a:xfrm>
              <a:off x="0" y="4014"/>
              <a:ext cx="582" cy="306"/>
            </a:xfrm>
            <a:prstGeom prst="rect">
              <a:avLst/>
            </a:prstGeom>
            <a:noFill/>
            <a:ln w="9525">
              <a:noFill/>
              <a:miter lim="800000"/>
              <a:headEnd/>
              <a:tailEnd/>
            </a:ln>
          </p:spPr>
        </p:pic>
        <p:pic>
          <p:nvPicPr>
            <p:cNvPr id="7" name="Picture 4" descr="053e"/>
            <p:cNvPicPr>
              <a:picLocks noChangeAspect="1" noChangeArrowheads="1"/>
            </p:cNvPicPr>
            <p:nvPr/>
          </p:nvPicPr>
          <p:blipFill>
            <a:blip r:embed="rId2"/>
            <a:srcRect/>
            <a:stretch>
              <a:fillRect/>
            </a:stretch>
          </p:blipFill>
          <p:spPr bwMode="auto">
            <a:xfrm>
              <a:off x="612" y="4014"/>
              <a:ext cx="582" cy="306"/>
            </a:xfrm>
            <a:prstGeom prst="rect">
              <a:avLst/>
            </a:prstGeom>
            <a:noFill/>
            <a:ln w="9525">
              <a:noFill/>
              <a:miter lim="800000"/>
              <a:headEnd/>
              <a:tailEnd/>
            </a:ln>
          </p:spPr>
        </p:pic>
        <p:pic>
          <p:nvPicPr>
            <p:cNvPr id="8" name="Picture 5" descr="053e"/>
            <p:cNvPicPr>
              <a:picLocks noChangeAspect="1" noChangeArrowheads="1"/>
            </p:cNvPicPr>
            <p:nvPr/>
          </p:nvPicPr>
          <p:blipFill>
            <a:blip r:embed="rId2"/>
            <a:srcRect/>
            <a:stretch>
              <a:fillRect/>
            </a:stretch>
          </p:blipFill>
          <p:spPr bwMode="auto">
            <a:xfrm>
              <a:off x="1202" y="4014"/>
              <a:ext cx="582" cy="306"/>
            </a:xfrm>
            <a:prstGeom prst="rect">
              <a:avLst/>
            </a:prstGeom>
            <a:noFill/>
            <a:ln w="9525">
              <a:noFill/>
              <a:miter lim="800000"/>
              <a:headEnd/>
              <a:tailEnd/>
            </a:ln>
          </p:spPr>
        </p:pic>
        <p:pic>
          <p:nvPicPr>
            <p:cNvPr id="9" name="Picture 6" descr="053e"/>
            <p:cNvPicPr>
              <a:picLocks noChangeAspect="1" noChangeArrowheads="1"/>
            </p:cNvPicPr>
            <p:nvPr/>
          </p:nvPicPr>
          <p:blipFill>
            <a:blip r:embed="rId2"/>
            <a:srcRect/>
            <a:stretch>
              <a:fillRect/>
            </a:stretch>
          </p:blipFill>
          <p:spPr bwMode="auto">
            <a:xfrm>
              <a:off x="1791" y="4014"/>
              <a:ext cx="582" cy="306"/>
            </a:xfrm>
            <a:prstGeom prst="rect">
              <a:avLst/>
            </a:prstGeom>
            <a:noFill/>
            <a:ln w="9525">
              <a:noFill/>
              <a:miter lim="800000"/>
              <a:headEnd/>
              <a:tailEnd/>
            </a:ln>
          </p:spPr>
        </p:pic>
        <p:pic>
          <p:nvPicPr>
            <p:cNvPr id="10" name="Picture 7" descr="053e"/>
            <p:cNvPicPr>
              <a:picLocks noChangeAspect="1" noChangeArrowheads="1"/>
            </p:cNvPicPr>
            <p:nvPr/>
          </p:nvPicPr>
          <p:blipFill>
            <a:blip r:embed="rId2"/>
            <a:srcRect/>
            <a:stretch>
              <a:fillRect/>
            </a:stretch>
          </p:blipFill>
          <p:spPr bwMode="auto">
            <a:xfrm>
              <a:off x="2381" y="4014"/>
              <a:ext cx="582" cy="306"/>
            </a:xfrm>
            <a:prstGeom prst="rect">
              <a:avLst/>
            </a:prstGeom>
            <a:noFill/>
            <a:ln w="9525">
              <a:noFill/>
              <a:miter lim="800000"/>
              <a:headEnd/>
              <a:tailEnd/>
            </a:ln>
          </p:spPr>
        </p:pic>
        <p:pic>
          <p:nvPicPr>
            <p:cNvPr id="11" name="Picture 8" descr="053e"/>
            <p:cNvPicPr>
              <a:picLocks noChangeAspect="1" noChangeArrowheads="1"/>
            </p:cNvPicPr>
            <p:nvPr/>
          </p:nvPicPr>
          <p:blipFill>
            <a:blip r:embed="rId2"/>
            <a:srcRect/>
            <a:stretch>
              <a:fillRect/>
            </a:stretch>
          </p:blipFill>
          <p:spPr bwMode="auto">
            <a:xfrm>
              <a:off x="2971" y="4014"/>
              <a:ext cx="582" cy="306"/>
            </a:xfrm>
            <a:prstGeom prst="rect">
              <a:avLst/>
            </a:prstGeom>
            <a:noFill/>
            <a:ln w="9525">
              <a:noFill/>
              <a:miter lim="800000"/>
              <a:headEnd/>
              <a:tailEnd/>
            </a:ln>
          </p:spPr>
        </p:pic>
        <p:pic>
          <p:nvPicPr>
            <p:cNvPr id="12" name="Picture 9" descr="053e"/>
            <p:cNvPicPr>
              <a:picLocks noChangeAspect="1" noChangeArrowheads="1"/>
            </p:cNvPicPr>
            <p:nvPr/>
          </p:nvPicPr>
          <p:blipFill>
            <a:blip r:embed="rId2"/>
            <a:srcRect/>
            <a:stretch>
              <a:fillRect/>
            </a:stretch>
          </p:blipFill>
          <p:spPr bwMode="auto">
            <a:xfrm>
              <a:off x="3560" y="4014"/>
              <a:ext cx="582" cy="306"/>
            </a:xfrm>
            <a:prstGeom prst="rect">
              <a:avLst/>
            </a:prstGeom>
            <a:noFill/>
            <a:ln w="9525">
              <a:noFill/>
              <a:miter lim="800000"/>
              <a:headEnd/>
              <a:tailEnd/>
            </a:ln>
          </p:spPr>
        </p:pic>
        <p:pic>
          <p:nvPicPr>
            <p:cNvPr id="13" name="Picture 10" descr="053e"/>
            <p:cNvPicPr>
              <a:picLocks noChangeAspect="1" noChangeArrowheads="1"/>
            </p:cNvPicPr>
            <p:nvPr/>
          </p:nvPicPr>
          <p:blipFill>
            <a:blip r:embed="rId2"/>
            <a:srcRect/>
            <a:stretch>
              <a:fillRect/>
            </a:stretch>
          </p:blipFill>
          <p:spPr bwMode="auto">
            <a:xfrm>
              <a:off x="4150" y="4014"/>
              <a:ext cx="582" cy="306"/>
            </a:xfrm>
            <a:prstGeom prst="rect">
              <a:avLst/>
            </a:prstGeom>
            <a:noFill/>
            <a:ln w="9525">
              <a:noFill/>
              <a:miter lim="800000"/>
              <a:headEnd/>
              <a:tailEnd/>
            </a:ln>
          </p:spPr>
        </p:pic>
        <p:pic>
          <p:nvPicPr>
            <p:cNvPr id="14" name="Picture 11" descr="053e"/>
            <p:cNvPicPr>
              <a:picLocks noChangeAspect="1" noChangeArrowheads="1"/>
            </p:cNvPicPr>
            <p:nvPr/>
          </p:nvPicPr>
          <p:blipFill>
            <a:blip r:embed="rId2"/>
            <a:srcRect/>
            <a:stretch>
              <a:fillRect/>
            </a:stretch>
          </p:blipFill>
          <p:spPr bwMode="auto">
            <a:xfrm>
              <a:off x="4740" y="4014"/>
              <a:ext cx="582" cy="306"/>
            </a:xfrm>
            <a:prstGeom prst="rect">
              <a:avLst/>
            </a:prstGeom>
            <a:noFill/>
            <a:ln w="9525">
              <a:noFill/>
              <a:miter lim="800000"/>
              <a:headEnd/>
              <a:tailEnd/>
            </a:ln>
          </p:spPr>
        </p:pic>
      </p:grpSp>
      <p:grpSp>
        <p:nvGrpSpPr>
          <p:cNvPr id="15" name="Group 24"/>
          <p:cNvGrpSpPr>
            <a:grpSpLocks/>
          </p:cNvGrpSpPr>
          <p:nvPr/>
        </p:nvGrpSpPr>
        <p:grpSpPr bwMode="auto">
          <a:xfrm rot="5400000">
            <a:off x="-3023865" y="3237793"/>
            <a:ext cx="6516043" cy="468313"/>
            <a:chOff x="-583" y="4014"/>
            <a:chExt cx="5315" cy="306"/>
          </a:xfrm>
        </p:grpSpPr>
        <p:pic>
          <p:nvPicPr>
            <p:cNvPr id="16" name="Picture 25" descr="053e"/>
            <p:cNvPicPr>
              <a:picLocks noChangeAspect="1" noChangeArrowheads="1"/>
            </p:cNvPicPr>
            <p:nvPr/>
          </p:nvPicPr>
          <p:blipFill>
            <a:blip r:embed="rId2"/>
            <a:srcRect/>
            <a:stretch>
              <a:fillRect/>
            </a:stretch>
          </p:blipFill>
          <p:spPr bwMode="auto">
            <a:xfrm>
              <a:off x="0" y="4014"/>
              <a:ext cx="582" cy="306"/>
            </a:xfrm>
            <a:prstGeom prst="rect">
              <a:avLst/>
            </a:prstGeom>
            <a:noFill/>
            <a:ln w="9525">
              <a:noFill/>
              <a:miter lim="800000"/>
              <a:headEnd/>
              <a:tailEnd/>
            </a:ln>
          </p:spPr>
        </p:pic>
        <p:pic>
          <p:nvPicPr>
            <p:cNvPr id="17" name="Picture 26" descr="053e"/>
            <p:cNvPicPr>
              <a:picLocks noChangeAspect="1" noChangeArrowheads="1"/>
            </p:cNvPicPr>
            <p:nvPr/>
          </p:nvPicPr>
          <p:blipFill>
            <a:blip r:embed="rId2"/>
            <a:srcRect/>
            <a:stretch>
              <a:fillRect/>
            </a:stretch>
          </p:blipFill>
          <p:spPr bwMode="auto">
            <a:xfrm>
              <a:off x="612" y="4014"/>
              <a:ext cx="582" cy="306"/>
            </a:xfrm>
            <a:prstGeom prst="rect">
              <a:avLst/>
            </a:prstGeom>
            <a:noFill/>
            <a:ln w="9525">
              <a:noFill/>
              <a:miter lim="800000"/>
              <a:headEnd/>
              <a:tailEnd/>
            </a:ln>
          </p:spPr>
        </p:pic>
        <p:pic>
          <p:nvPicPr>
            <p:cNvPr id="18" name="Picture 27" descr="053e"/>
            <p:cNvPicPr>
              <a:picLocks noChangeAspect="1" noChangeArrowheads="1"/>
            </p:cNvPicPr>
            <p:nvPr/>
          </p:nvPicPr>
          <p:blipFill>
            <a:blip r:embed="rId2"/>
            <a:srcRect/>
            <a:stretch>
              <a:fillRect/>
            </a:stretch>
          </p:blipFill>
          <p:spPr bwMode="auto">
            <a:xfrm>
              <a:off x="1202" y="4014"/>
              <a:ext cx="582" cy="306"/>
            </a:xfrm>
            <a:prstGeom prst="rect">
              <a:avLst/>
            </a:prstGeom>
            <a:noFill/>
            <a:ln w="9525">
              <a:noFill/>
              <a:miter lim="800000"/>
              <a:headEnd/>
              <a:tailEnd/>
            </a:ln>
          </p:spPr>
        </p:pic>
        <p:pic>
          <p:nvPicPr>
            <p:cNvPr id="19" name="Picture 28" descr="053e"/>
            <p:cNvPicPr>
              <a:picLocks noChangeAspect="1" noChangeArrowheads="1"/>
            </p:cNvPicPr>
            <p:nvPr/>
          </p:nvPicPr>
          <p:blipFill>
            <a:blip r:embed="rId2"/>
            <a:srcRect/>
            <a:stretch>
              <a:fillRect/>
            </a:stretch>
          </p:blipFill>
          <p:spPr bwMode="auto">
            <a:xfrm>
              <a:off x="1791" y="4014"/>
              <a:ext cx="582" cy="306"/>
            </a:xfrm>
            <a:prstGeom prst="rect">
              <a:avLst/>
            </a:prstGeom>
            <a:noFill/>
            <a:ln w="9525">
              <a:noFill/>
              <a:miter lim="800000"/>
              <a:headEnd/>
              <a:tailEnd/>
            </a:ln>
          </p:spPr>
        </p:pic>
        <p:pic>
          <p:nvPicPr>
            <p:cNvPr id="20" name="Picture 29" descr="053e"/>
            <p:cNvPicPr>
              <a:picLocks noChangeAspect="1" noChangeArrowheads="1"/>
            </p:cNvPicPr>
            <p:nvPr/>
          </p:nvPicPr>
          <p:blipFill>
            <a:blip r:embed="rId2"/>
            <a:srcRect/>
            <a:stretch>
              <a:fillRect/>
            </a:stretch>
          </p:blipFill>
          <p:spPr bwMode="auto">
            <a:xfrm>
              <a:off x="2381" y="4014"/>
              <a:ext cx="582" cy="306"/>
            </a:xfrm>
            <a:prstGeom prst="rect">
              <a:avLst/>
            </a:prstGeom>
            <a:noFill/>
            <a:ln w="9525">
              <a:noFill/>
              <a:miter lim="800000"/>
              <a:headEnd/>
              <a:tailEnd/>
            </a:ln>
          </p:spPr>
        </p:pic>
        <p:pic>
          <p:nvPicPr>
            <p:cNvPr id="21" name="Picture 30" descr="053e"/>
            <p:cNvPicPr>
              <a:picLocks noChangeAspect="1" noChangeArrowheads="1"/>
            </p:cNvPicPr>
            <p:nvPr/>
          </p:nvPicPr>
          <p:blipFill>
            <a:blip r:embed="rId2"/>
            <a:srcRect/>
            <a:stretch>
              <a:fillRect/>
            </a:stretch>
          </p:blipFill>
          <p:spPr bwMode="auto">
            <a:xfrm>
              <a:off x="2971" y="4014"/>
              <a:ext cx="582" cy="306"/>
            </a:xfrm>
            <a:prstGeom prst="rect">
              <a:avLst/>
            </a:prstGeom>
            <a:noFill/>
            <a:ln w="9525">
              <a:noFill/>
              <a:miter lim="800000"/>
              <a:headEnd/>
              <a:tailEnd/>
            </a:ln>
          </p:spPr>
        </p:pic>
        <p:pic>
          <p:nvPicPr>
            <p:cNvPr id="22" name="Picture 31" descr="053e"/>
            <p:cNvPicPr>
              <a:picLocks noChangeAspect="1" noChangeArrowheads="1"/>
            </p:cNvPicPr>
            <p:nvPr/>
          </p:nvPicPr>
          <p:blipFill>
            <a:blip r:embed="rId2"/>
            <a:srcRect/>
            <a:stretch>
              <a:fillRect/>
            </a:stretch>
          </p:blipFill>
          <p:spPr bwMode="auto">
            <a:xfrm>
              <a:off x="3560" y="4014"/>
              <a:ext cx="582" cy="306"/>
            </a:xfrm>
            <a:prstGeom prst="rect">
              <a:avLst/>
            </a:prstGeom>
            <a:noFill/>
            <a:ln w="9525">
              <a:noFill/>
              <a:miter lim="800000"/>
              <a:headEnd/>
              <a:tailEnd/>
            </a:ln>
          </p:spPr>
        </p:pic>
        <p:pic>
          <p:nvPicPr>
            <p:cNvPr id="23" name="Picture 32" descr="053e"/>
            <p:cNvPicPr>
              <a:picLocks noChangeAspect="1" noChangeArrowheads="1"/>
            </p:cNvPicPr>
            <p:nvPr/>
          </p:nvPicPr>
          <p:blipFill>
            <a:blip r:embed="rId2"/>
            <a:srcRect/>
            <a:stretch>
              <a:fillRect/>
            </a:stretch>
          </p:blipFill>
          <p:spPr bwMode="auto">
            <a:xfrm>
              <a:off x="4150" y="4014"/>
              <a:ext cx="582" cy="306"/>
            </a:xfrm>
            <a:prstGeom prst="rect">
              <a:avLst/>
            </a:prstGeom>
            <a:noFill/>
            <a:ln w="9525">
              <a:noFill/>
              <a:miter lim="800000"/>
              <a:headEnd/>
              <a:tailEnd/>
            </a:ln>
          </p:spPr>
        </p:pic>
        <p:pic>
          <p:nvPicPr>
            <p:cNvPr id="24" name="Picture 25" descr="053e"/>
            <p:cNvPicPr>
              <a:picLocks noChangeAspect="1" noChangeArrowheads="1"/>
            </p:cNvPicPr>
            <p:nvPr/>
          </p:nvPicPr>
          <p:blipFill>
            <a:blip r:embed="rId2"/>
            <a:srcRect/>
            <a:stretch>
              <a:fillRect/>
            </a:stretch>
          </p:blipFill>
          <p:spPr bwMode="auto">
            <a:xfrm>
              <a:off x="-583" y="4014"/>
              <a:ext cx="582" cy="306"/>
            </a:xfrm>
            <a:prstGeom prst="rect">
              <a:avLst/>
            </a:prstGeom>
            <a:noFill/>
            <a:ln w="9525">
              <a:noFill/>
              <a:miter lim="800000"/>
              <a:headEnd/>
              <a:tailEnd/>
            </a:ln>
          </p:spPr>
        </p:pic>
      </p:grpSp>
      <p:grpSp>
        <p:nvGrpSpPr>
          <p:cNvPr id="25" name="Group 34"/>
          <p:cNvGrpSpPr>
            <a:grpSpLocks/>
          </p:cNvGrpSpPr>
          <p:nvPr/>
        </p:nvGrpSpPr>
        <p:grpSpPr bwMode="auto">
          <a:xfrm rot="5400000">
            <a:off x="5647531" y="3361532"/>
            <a:ext cx="6524625" cy="468312"/>
            <a:chOff x="0" y="4014"/>
            <a:chExt cx="5322" cy="306"/>
          </a:xfrm>
        </p:grpSpPr>
        <p:pic>
          <p:nvPicPr>
            <p:cNvPr id="26" name="Picture 35" descr="053e"/>
            <p:cNvPicPr>
              <a:picLocks noChangeAspect="1" noChangeArrowheads="1"/>
            </p:cNvPicPr>
            <p:nvPr/>
          </p:nvPicPr>
          <p:blipFill>
            <a:blip r:embed="rId2"/>
            <a:srcRect/>
            <a:stretch>
              <a:fillRect/>
            </a:stretch>
          </p:blipFill>
          <p:spPr bwMode="auto">
            <a:xfrm>
              <a:off x="0" y="4014"/>
              <a:ext cx="582" cy="306"/>
            </a:xfrm>
            <a:prstGeom prst="rect">
              <a:avLst/>
            </a:prstGeom>
            <a:noFill/>
            <a:ln w="9525">
              <a:noFill/>
              <a:miter lim="800000"/>
              <a:headEnd/>
              <a:tailEnd/>
            </a:ln>
          </p:spPr>
        </p:pic>
        <p:pic>
          <p:nvPicPr>
            <p:cNvPr id="27" name="Picture 36" descr="053e"/>
            <p:cNvPicPr>
              <a:picLocks noChangeAspect="1" noChangeArrowheads="1"/>
            </p:cNvPicPr>
            <p:nvPr/>
          </p:nvPicPr>
          <p:blipFill>
            <a:blip r:embed="rId2"/>
            <a:srcRect/>
            <a:stretch>
              <a:fillRect/>
            </a:stretch>
          </p:blipFill>
          <p:spPr bwMode="auto">
            <a:xfrm>
              <a:off x="612" y="4014"/>
              <a:ext cx="582" cy="306"/>
            </a:xfrm>
            <a:prstGeom prst="rect">
              <a:avLst/>
            </a:prstGeom>
            <a:noFill/>
            <a:ln w="9525">
              <a:noFill/>
              <a:miter lim="800000"/>
              <a:headEnd/>
              <a:tailEnd/>
            </a:ln>
          </p:spPr>
        </p:pic>
        <p:pic>
          <p:nvPicPr>
            <p:cNvPr id="28" name="Picture 37" descr="053e"/>
            <p:cNvPicPr>
              <a:picLocks noChangeAspect="1" noChangeArrowheads="1"/>
            </p:cNvPicPr>
            <p:nvPr/>
          </p:nvPicPr>
          <p:blipFill>
            <a:blip r:embed="rId2"/>
            <a:srcRect/>
            <a:stretch>
              <a:fillRect/>
            </a:stretch>
          </p:blipFill>
          <p:spPr bwMode="auto">
            <a:xfrm>
              <a:off x="1202" y="4014"/>
              <a:ext cx="582" cy="306"/>
            </a:xfrm>
            <a:prstGeom prst="rect">
              <a:avLst/>
            </a:prstGeom>
            <a:noFill/>
            <a:ln w="9525">
              <a:noFill/>
              <a:miter lim="800000"/>
              <a:headEnd/>
              <a:tailEnd/>
            </a:ln>
          </p:spPr>
        </p:pic>
        <p:pic>
          <p:nvPicPr>
            <p:cNvPr id="29" name="Picture 38" descr="053e"/>
            <p:cNvPicPr>
              <a:picLocks noChangeAspect="1" noChangeArrowheads="1"/>
            </p:cNvPicPr>
            <p:nvPr/>
          </p:nvPicPr>
          <p:blipFill>
            <a:blip r:embed="rId2"/>
            <a:srcRect/>
            <a:stretch>
              <a:fillRect/>
            </a:stretch>
          </p:blipFill>
          <p:spPr bwMode="auto">
            <a:xfrm>
              <a:off x="1791" y="4014"/>
              <a:ext cx="582" cy="306"/>
            </a:xfrm>
            <a:prstGeom prst="rect">
              <a:avLst/>
            </a:prstGeom>
            <a:noFill/>
            <a:ln w="9525">
              <a:noFill/>
              <a:miter lim="800000"/>
              <a:headEnd/>
              <a:tailEnd/>
            </a:ln>
          </p:spPr>
        </p:pic>
        <p:pic>
          <p:nvPicPr>
            <p:cNvPr id="30" name="Picture 39" descr="053e"/>
            <p:cNvPicPr>
              <a:picLocks noChangeAspect="1" noChangeArrowheads="1"/>
            </p:cNvPicPr>
            <p:nvPr/>
          </p:nvPicPr>
          <p:blipFill>
            <a:blip r:embed="rId2"/>
            <a:srcRect/>
            <a:stretch>
              <a:fillRect/>
            </a:stretch>
          </p:blipFill>
          <p:spPr bwMode="auto">
            <a:xfrm>
              <a:off x="2381" y="4014"/>
              <a:ext cx="582" cy="306"/>
            </a:xfrm>
            <a:prstGeom prst="rect">
              <a:avLst/>
            </a:prstGeom>
            <a:noFill/>
            <a:ln w="9525">
              <a:noFill/>
              <a:miter lim="800000"/>
              <a:headEnd/>
              <a:tailEnd/>
            </a:ln>
          </p:spPr>
        </p:pic>
        <p:pic>
          <p:nvPicPr>
            <p:cNvPr id="31" name="Picture 40" descr="053e"/>
            <p:cNvPicPr>
              <a:picLocks noChangeAspect="1" noChangeArrowheads="1"/>
            </p:cNvPicPr>
            <p:nvPr/>
          </p:nvPicPr>
          <p:blipFill>
            <a:blip r:embed="rId2"/>
            <a:srcRect/>
            <a:stretch>
              <a:fillRect/>
            </a:stretch>
          </p:blipFill>
          <p:spPr bwMode="auto">
            <a:xfrm>
              <a:off x="2971" y="4014"/>
              <a:ext cx="582" cy="306"/>
            </a:xfrm>
            <a:prstGeom prst="rect">
              <a:avLst/>
            </a:prstGeom>
            <a:noFill/>
            <a:ln w="9525">
              <a:noFill/>
              <a:miter lim="800000"/>
              <a:headEnd/>
              <a:tailEnd/>
            </a:ln>
          </p:spPr>
        </p:pic>
        <p:pic>
          <p:nvPicPr>
            <p:cNvPr id="32" name="Picture 41" descr="053e"/>
            <p:cNvPicPr>
              <a:picLocks noChangeAspect="1" noChangeArrowheads="1"/>
            </p:cNvPicPr>
            <p:nvPr/>
          </p:nvPicPr>
          <p:blipFill>
            <a:blip r:embed="rId2"/>
            <a:srcRect/>
            <a:stretch>
              <a:fillRect/>
            </a:stretch>
          </p:blipFill>
          <p:spPr bwMode="auto">
            <a:xfrm>
              <a:off x="3560" y="4014"/>
              <a:ext cx="582" cy="306"/>
            </a:xfrm>
            <a:prstGeom prst="rect">
              <a:avLst/>
            </a:prstGeom>
            <a:noFill/>
            <a:ln w="9525">
              <a:noFill/>
              <a:miter lim="800000"/>
              <a:headEnd/>
              <a:tailEnd/>
            </a:ln>
          </p:spPr>
        </p:pic>
        <p:pic>
          <p:nvPicPr>
            <p:cNvPr id="33" name="Picture 42" descr="053e"/>
            <p:cNvPicPr>
              <a:picLocks noChangeAspect="1" noChangeArrowheads="1"/>
            </p:cNvPicPr>
            <p:nvPr/>
          </p:nvPicPr>
          <p:blipFill>
            <a:blip r:embed="rId2"/>
            <a:srcRect/>
            <a:stretch>
              <a:fillRect/>
            </a:stretch>
          </p:blipFill>
          <p:spPr bwMode="auto">
            <a:xfrm>
              <a:off x="4150" y="4014"/>
              <a:ext cx="582" cy="306"/>
            </a:xfrm>
            <a:prstGeom prst="rect">
              <a:avLst/>
            </a:prstGeom>
            <a:noFill/>
            <a:ln w="9525">
              <a:noFill/>
              <a:miter lim="800000"/>
              <a:headEnd/>
              <a:tailEnd/>
            </a:ln>
          </p:spPr>
        </p:pic>
        <p:pic>
          <p:nvPicPr>
            <p:cNvPr id="34" name="Picture 43" descr="053e"/>
            <p:cNvPicPr>
              <a:picLocks noChangeAspect="1" noChangeArrowheads="1"/>
            </p:cNvPicPr>
            <p:nvPr/>
          </p:nvPicPr>
          <p:blipFill>
            <a:blip r:embed="rId2"/>
            <a:srcRect/>
            <a:stretch>
              <a:fillRect/>
            </a:stretch>
          </p:blipFill>
          <p:spPr bwMode="auto">
            <a:xfrm>
              <a:off x="4740" y="4014"/>
              <a:ext cx="582" cy="306"/>
            </a:xfrm>
            <a:prstGeom prst="rect">
              <a:avLst/>
            </a:prstGeom>
            <a:noFill/>
            <a:ln w="9525">
              <a:noFill/>
              <a:miter lim="800000"/>
              <a:headEnd/>
              <a:tailEnd/>
            </a:ln>
          </p:spPr>
        </p:pic>
      </p:grpSp>
      <p:grpSp>
        <p:nvGrpSpPr>
          <p:cNvPr id="35" name="Group 2"/>
          <p:cNvGrpSpPr>
            <a:grpSpLocks/>
          </p:cNvGrpSpPr>
          <p:nvPr/>
        </p:nvGrpSpPr>
        <p:grpSpPr bwMode="auto">
          <a:xfrm rot="10800000">
            <a:off x="409605" y="14266"/>
            <a:ext cx="8448675" cy="485775"/>
            <a:chOff x="0" y="4014"/>
            <a:chExt cx="5322" cy="306"/>
          </a:xfrm>
        </p:grpSpPr>
        <p:pic>
          <p:nvPicPr>
            <p:cNvPr id="36" name="Picture 3" descr="053e"/>
            <p:cNvPicPr>
              <a:picLocks noChangeAspect="1" noChangeArrowheads="1"/>
            </p:cNvPicPr>
            <p:nvPr/>
          </p:nvPicPr>
          <p:blipFill>
            <a:blip r:embed="rId2"/>
            <a:srcRect/>
            <a:stretch>
              <a:fillRect/>
            </a:stretch>
          </p:blipFill>
          <p:spPr bwMode="auto">
            <a:xfrm>
              <a:off x="0" y="4014"/>
              <a:ext cx="582" cy="306"/>
            </a:xfrm>
            <a:prstGeom prst="rect">
              <a:avLst/>
            </a:prstGeom>
            <a:noFill/>
            <a:ln w="9525">
              <a:noFill/>
              <a:miter lim="800000"/>
              <a:headEnd/>
              <a:tailEnd/>
            </a:ln>
          </p:spPr>
        </p:pic>
        <p:pic>
          <p:nvPicPr>
            <p:cNvPr id="37" name="Picture 4" descr="053e"/>
            <p:cNvPicPr>
              <a:picLocks noChangeAspect="1" noChangeArrowheads="1"/>
            </p:cNvPicPr>
            <p:nvPr/>
          </p:nvPicPr>
          <p:blipFill>
            <a:blip r:embed="rId2"/>
            <a:srcRect/>
            <a:stretch>
              <a:fillRect/>
            </a:stretch>
          </p:blipFill>
          <p:spPr bwMode="auto">
            <a:xfrm>
              <a:off x="612" y="4014"/>
              <a:ext cx="582" cy="306"/>
            </a:xfrm>
            <a:prstGeom prst="rect">
              <a:avLst/>
            </a:prstGeom>
            <a:noFill/>
            <a:ln w="9525">
              <a:noFill/>
              <a:miter lim="800000"/>
              <a:headEnd/>
              <a:tailEnd/>
            </a:ln>
          </p:spPr>
        </p:pic>
        <p:pic>
          <p:nvPicPr>
            <p:cNvPr id="38" name="Picture 5" descr="053e"/>
            <p:cNvPicPr>
              <a:picLocks noChangeAspect="1" noChangeArrowheads="1"/>
            </p:cNvPicPr>
            <p:nvPr/>
          </p:nvPicPr>
          <p:blipFill>
            <a:blip r:embed="rId2"/>
            <a:srcRect/>
            <a:stretch>
              <a:fillRect/>
            </a:stretch>
          </p:blipFill>
          <p:spPr bwMode="auto">
            <a:xfrm>
              <a:off x="1202" y="4014"/>
              <a:ext cx="582" cy="306"/>
            </a:xfrm>
            <a:prstGeom prst="rect">
              <a:avLst/>
            </a:prstGeom>
            <a:noFill/>
            <a:ln w="9525">
              <a:noFill/>
              <a:miter lim="800000"/>
              <a:headEnd/>
              <a:tailEnd/>
            </a:ln>
          </p:spPr>
        </p:pic>
        <p:pic>
          <p:nvPicPr>
            <p:cNvPr id="39" name="Picture 6" descr="053e"/>
            <p:cNvPicPr>
              <a:picLocks noChangeAspect="1" noChangeArrowheads="1"/>
            </p:cNvPicPr>
            <p:nvPr/>
          </p:nvPicPr>
          <p:blipFill>
            <a:blip r:embed="rId2"/>
            <a:srcRect/>
            <a:stretch>
              <a:fillRect/>
            </a:stretch>
          </p:blipFill>
          <p:spPr bwMode="auto">
            <a:xfrm>
              <a:off x="1791" y="4014"/>
              <a:ext cx="582" cy="306"/>
            </a:xfrm>
            <a:prstGeom prst="rect">
              <a:avLst/>
            </a:prstGeom>
            <a:noFill/>
            <a:ln w="9525">
              <a:noFill/>
              <a:miter lim="800000"/>
              <a:headEnd/>
              <a:tailEnd/>
            </a:ln>
          </p:spPr>
        </p:pic>
        <p:pic>
          <p:nvPicPr>
            <p:cNvPr id="40" name="Picture 7" descr="053e"/>
            <p:cNvPicPr>
              <a:picLocks noChangeAspect="1" noChangeArrowheads="1"/>
            </p:cNvPicPr>
            <p:nvPr/>
          </p:nvPicPr>
          <p:blipFill>
            <a:blip r:embed="rId2"/>
            <a:srcRect/>
            <a:stretch>
              <a:fillRect/>
            </a:stretch>
          </p:blipFill>
          <p:spPr bwMode="auto">
            <a:xfrm>
              <a:off x="2381" y="4014"/>
              <a:ext cx="582" cy="306"/>
            </a:xfrm>
            <a:prstGeom prst="rect">
              <a:avLst/>
            </a:prstGeom>
            <a:noFill/>
            <a:ln w="9525">
              <a:noFill/>
              <a:miter lim="800000"/>
              <a:headEnd/>
              <a:tailEnd/>
            </a:ln>
          </p:spPr>
        </p:pic>
        <p:pic>
          <p:nvPicPr>
            <p:cNvPr id="41" name="Picture 8" descr="053e"/>
            <p:cNvPicPr>
              <a:picLocks noChangeAspect="1" noChangeArrowheads="1"/>
            </p:cNvPicPr>
            <p:nvPr/>
          </p:nvPicPr>
          <p:blipFill>
            <a:blip r:embed="rId2"/>
            <a:srcRect/>
            <a:stretch>
              <a:fillRect/>
            </a:stretch>
          </p:blipFill>
          <p:spPr bwMode="auto">
            <a:xfrm>
              <a:off x="2971" y="4014"/>
              <a:ext cx="582" cy="306"/>
            </a:xfrm>
            <a:prstGeom prst="rect">
              <a:avLst/>
            </a:prstGeom>
            <a:noFill/>
            <a:ln w="9525">
              <a:noFill/>
              <a:miter lim="800000"/>
              <a:headEnd/>
              <a:tailEnd/>
            </a:ln>
          </p:spPr>
        </p:pic>
        <p:pic>
          <p:nvPicPr>
            <p:cNvPr id="42" name="Picture 9" descr="053e"/>
            <p:cNvPicPr>
              <a:picLocks noChangeAspect="1" noChangeArrowheads="1"/>
            </p:cNvPicPr>
            <p:nvPr/>
          </p:nvPicPr>
          <p:blipFill>
            <a:blip r:embed="rId2"/>
            <a:srcRect/>
            <a:stretch>
              <a:fillRect/>
            </a:stretch>
          </p:blipFill>
          <p:spPr bwMode="auto">
            <a:xfrm>
              <a:off x="3560" y="4014"/>
              <a:ext cx="582" cy="306"/>
            </a:xfrm>
            <a:prstGeom prst="rect">
              <a:avLst/>
            </a:prstGeom>
            <a:noFill/>
            <a:ln w="9525">
              <a:noFill/>
              <a:miter lim="800000"/>
              <a:headEnd/>
              <a:tailEnd/>
            </a:ln>
          </p:spPr>
        </p:pic>
        <p:pic>
          <p:nvPicPr>
            <p:cNvPr id="43" name="Picture 10" descr="053e"/>
            <p:cNvPicPr>
              <a:picLocks noChangeAspect="1" noChangeArrowheads="1"/>
            </p:cNvPicPr>
            <p:nvPr/>
          </p:nvPicPr>
          <p:blipFill>
            <a:blip r:embed="rId2"/>
            <a:srcRect/>
            <a:stretch>
              <a:fillRect/>
            </a:stretch>
          </p:blipFill>
          <p:spPr bwMode="auto">
            <a:xfrm>
              <a:off x="4150" y="4014"/>
              <a:ext cx="582" cy="306"/>
            </a:xfrm>
            <a:prstGeom prst="rect">
              <a:avLst/>
            </a:prstGeom>
            <a:noFill/>
            <a:ln w="9525">
              <a:noFill/>
              <a:miter lim="800000"/>
              <a:headEnd/>
              <a:tailEnd/>
            </a:ln>
          </p:spPr>
        </p:pic>
        <p:pic>
          <p:nvPicPr>
            <p:cNvPr id="44" name="Picture 11" descr="053e"/>
            <p:cNvPicPr>
              <a:picLocks noChangeAspect="1" noChangeArrowheads="1"/>
            </p:cNvPicPr>
            <p:nvPr/>
          </p:nvPicPr>
          <p:blipFill>
            <a:blip r:embed="rId2"/>
            <a:srcRect/>
            <a:stretch>
              <a:fillRect/>
            </a:stretch>
          </p:blipFill>
          <p:spPr bwMode="auto">
            <a:xfrm>
              <a:off x="4740" y="4014"/>
              <a:ext cx="582" cy="306"/>
            </a:xfrm>
            <a:prstGeom prst="rect">
              <a:avLst/>
            </a:prstGeom>
            <a:noFill/>
            <a:ln w="9525">
              <a:noFill/>
              <a:miter lim="800000"/>
              <a:headEnd/>
              <a:tailEnd/>
            </a:ln>
          </p:spPr>
        </p:pic>
      </p:grpSp>
      <p:pic>
        <p:nvPicPr>
          <p:cNvPr id="45" name="Picture 8"/>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428596" y="5072074"/>
            <a:ext cx="2292350" cy="1393825"/>
          </a:xfrm>
          <a:prstGeom prst="rect">
            <a:avLst/>
          </a:prstGeom>
          <a:noFill/>
          <a:ln w="9525">
            <a:noFill/>
            <a:miter lim="800000"/>
            <a:headEnd/>
            <a:tailEnd/>
          </a:ln>
          <a:effectLst/>
        </p:spPr>
      </p:pic>
      <p:pic>
        <p:nvPicPr>
          <p:cNvPr id="46" name="Picture 7" descr="tempimage322"/>
          <p:cNvPicPr>
            <a:picLocks noChangeAspect="1" noChangeArrowheads="1"/>
          </p:cNvPicPr>
          <p:nvPr/>
        </p:nvPicPr>
        <p:blipFill>
          <a:blip r:embed="rId4"/>
          <a:srcRect/>
          <a:stretch>
            <a:fillRect/>
          </a:stretch>
        </p:blipFill>
        <p:spPr bwMode="auto">
          <a:xfrm>
            <a:off x="2786050" y="642918"/>
            <a:ext cx="3200400" cy="2886075"/>
          </a:xfrm>
          <a:prstGeom prst="rect">
            <a:avLst/>
          </a:prstGeom>
          <a:noFill/>
          <a:ln w="76200">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afterEffect">
                                  <p:stCondLst>
                                    <p:cond delay="0"/>
                                  </p:stCondLst>
                                  <p:childTnLst>
                                    <p:animMotion origin="layout" path="M 2.77778E-6 2.59019E-6 L 0.67413 0.00485 " pathEditMode="fixed" rAng="0" ptsTypes="AA">
                                      <p:cBhvr>
                                        <p:cTn id="6" dur="2000" fill="hold"/>
                                        <p:tgtEl>
                                          <p:spTgt spid="45"/>
                                        </p:tgtEl>
                                        <p:attrNameLst>
                                          <p:attrName>ppt_x</p:attrName>
                                          <p:attrName>ppt_y</p:attrName>
                                        </p:attrNameLst>
                                      </p:cBhvr>
                                      <p:rCtr x="337" y="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Прямоугольник 3"/>
          <p:cNvSpPr/>
          <p:nvPr/>
        </p:nvSpPr>
        <p:spPr>
          <a:xfrm>
            <a:off x="1214414" y="2643182"/>
            <a:ext cx="6924734" cy="175432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5400" b="1" cap="all"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Бекіту</a:t>
            </a:r>
            <a:r>
              <a:rPr lang="ru-RU"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ru-RU" sz="5400" b="1" cap="all"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тапсырмалары</a:t>
            </a:r>
            <a:r>
              <a:rPr lang="ru-RU"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t>
            </a:r>
          </a:p>
        </p:txBody>
      </p:sp>
      <p:grpSp>
        <p:nvGrpSpPr>
          <p:cNvPr id="32" name="Group 2"/>
          <p:cNvGrpSpPr>
            <a:grpSpLocks/>
          </p:cNvGrpSpPr>
          <p:nvPr/>
        </p:nvGrpSpPr>
        <p:grpSpPr bwMode="auto">
          <a:xfrm>
            <a:off x="338167" y="6372225"/>
            <a:ext cx="8448675" cy="485775"/>
            <a:chOff x="0" y="4014"/>
            <a:chExt cx="5322" cy="306"/>
          </a:xfrm>
        </p:grpSpPr>
        <p:pic>
          <p:nvPicPr>
            <p:cNvPr id="33" name="Picture 3" descr="053e"/>
            <p:cNvPicPr>
              <a:picLocks noChangeAspect="1" noChangeArrowheads="1"/>
            </p:cNvPicPr>
            <p:nvPr/>
          </p:nvPicPr>
          <p:blipFill>
            <a:blip r:embed="rId2"/>
            <a:srcRect/>
            <a:stretch>
              <a:fillRect/>
            </a:stretch>
          </p:blipFill>
          <p:spPr bwMode="auto">
            <a:xfrm>
              <a:off x="0" y="4014"/>
              <a:ext cx="582" cy="306"/>
            </a:xfrm>
            <a:prstGeom prst="rect">
              <a:avLst/>
            </a:prstGeom>
            <a:noFill/>
            <a:ln w="9525">
              <a:noFill/>
              <a:miter lim="800000"/>
              <a:headEnd/>
              <a:tailEnd/>
            </a:ln>
          </p:spPr>
        </p:pic>
        <p:pic>
          <p:nvPicPr>
            <p:cNvPr id="34" name="Picture 4" descr="053e"/>
            <p:cNvPicPr>
              <a:picLocks noChangeAspect="1" noChangeArrowheads="1"/>
            </p:cNvPicPr>
            <p:nvPr/>
          </p:nvPicPr>
          <p:blipFill>
            <a:blip r:embed="rId2"/>
            <a:srcRect/>
            <a:stretch>
              <a:fillRect/>
            </a:stretch>
          </p:blipFill>
          <p:spPr bwMode="auto">
            <a:xfrm>
              <a:off x="612" y="4014"/>
              <a:ext cx="582" cy="306"/>
            </a:xfrm>
            <a:prstGeom prst="rect">
              <a:avLst/>
            </a:prstGeom>
            <a:noFill/>
            <a:ln w="9525">
              <a:noFill/>
              <a:miter lim="800000"/>
              <a:headEnd/>
              <a:tailEnd/>
            </a:ln>
          </p:spPr>
        </p:pic>
        <p:pic>
          <p:nvPicPr>
            <p:cNvPr id="35" name="Picture 5" descr="053e"/>
            <p:cNvPicPr>
              <a:picLocks noChangeAspect="1" noChangeArrowheads="1"/>
            </p:cNvPicPr>
            <p:nvPr/>
          </p:nvPicPr>
          <p:blipFill>
            <a:blip r:embed="rId2"/>
            <a:srcRect/>
            <a:stretch>
              <a:fillRect/>
            </a:stretch>
          </p:blipFill>
          <p:spPr bwMode="auto">
            <a:xfrm>
              <a:off x="1202" y="4014"/>
              <a:ext cx="582" cy="306"/>
            </a:xfrm>
            <a:prstGeom prst="rect">
              <a:avLst/>
            </a:prstGeom>
            <a:noFill/>
            <a:ln w="9525">
              <a:noFill/>
              <a:miter lim="800000"/>
              <a:headEnd/>
              <a:tailEnd/>
            </a:ln>
          </p:spPr>
        </p:pic>
        <p:pic>
          <p:nvPicPr>
            <p:cNvPr id="36" name="Picture 6" descr="053e"/>
            <p:cNvPicPr>
              <a:picLocks noChangeAspect="1" noChangeArrowheads="1"/>
            </p:cNvPicPr>
            <p:nvPr/>
          </p:nvPicPr>
          <p:blipFill>
            <a:blip r:embed="rId2"/>
            <a:srcRect/>
            <a:stretch>
              <a:fillRect/>
            </a:stretch>
          </p:blipFill>
          <p:spPr bwMode="auto">
            <a:xfrm>
              <a:off x="1791" y="4014"/>
              <a:ext cx="582" cy="306"/>
            </a:xfrm>
            <a:prstGeom prst="rect">
              <a:avLst/>
            </a:prstGeom>
            <a:noFill/>
            <a:ln w="9525">
              <a:noFill/>
              <a:miter lim="800000"/>
              <a:headEnd/>
              <a:tailEnd/>
            </a:ln>
          </p:spPr>
        </p:pic>
        <p:pic>
          <p:nvPicPr>
            <p:cNvPr id="37" name="Picture 7" descr="053e"/>
            <p:cNvPicPr>
              <a:picLocks noChangeAspect="1" noChangeArrowheads="1"/>
            </p:cNvPicPr>
            <p:nvPr/>
          </p:nvPicPr>
          <p:blipFill>
            <a:blip r:embed="rId2"/>
            <a:srcRect/>
            <a:stretch>
              <a:fillRect/>
            </a:stretch>
          </p:blipFill>
          <p:spPr bwMode="auto">
            <a:xfrm>
              <a:off x="2381" y="4014"/>
              <a:ext cx="582" cy="306"/>
            </a:xfrm>
            <a:prstGeom prst="rect">
              <a:avLst/>
            </a:prstGeom>
            <a:noFill/>
            <a:ln w="9525">
              <a:noFill/>
              <a:miter lim="800000"/>
              <a:headEnd/>
              <a:tailEnd/>
            </a:ln>
          </p:spPr>
        </p:pic>
        <p:pic>
          <p:nvPicPr>
            <p:cNvPr id="38" name="Picture 8" descr="053e"/>
            <p:cNvPicPr>
              <a:picLocks noChangeAspect="1" noChangeArrowheads="1"/>
            </p:cNvPicPr>
            <p:nvPr/>
          </p:nvPicPr>
          <p:blipFill>
            <a:blip r:embed="rId2"/>
            <a:srcRect/>
            <a:stretch>
              <a:fillRect/>
            </a:stretch>
          </p:blipFill>
          <p:spPr bwMode="auto">
            <a:xfrm>
              <a:off x="2971" y="4014"/>
              <a:ext cx="582" cy="306"/>
            </a:xfrm>
            <a:prstGeom prst="rect">
              <a:avLst/>
            </a:prstGeom>
            <a:noFill/>
            <a:ln w="9525">
              <a:noFill/>
              <a:miter lim="800000"/>
              <a:headEnd/>
              <a:tailEnd/>
            </a:ln>
          </p:spPr>
        </p:pic>
        <p:pic>
          <p:nvPicPr>
            <p:cNvPr id="39" name="Picture 9" descr="053e"/>
            <p:cNvPicPr>
              <a:picLocks noChangeAspect="1" noChangeArrowheads="1"/>
            </p:cNvPicPr>
            <p:nvPr/>
          </p:nvPicPr>
          <p:blipFill>
            <a:blip r:embed="rId2"/>
            <a:srcRect/>
            <a:stretch>
              <a:fillRect/>
            </a:stretch>
          </p:blipFill>
          <p:spPr bwMode="auto">
            <a:xfrm>
              <a:off x="3560" y="4014"/>
              <a:ext cx="582" cy="306"/>
            </a:xfrm>
            <a:prstGeom prst="rect">
              <a:avLst/>
            </a:prstGeom>
            <a:noFill/>
            <a:ln w="9525">
              <a:noFill/>
              <a:miter lim="800000"/>
              <a:headEnd/>
              <a:tailEnd/>
            </a:ln>
          </p:spPr>
        </p:pic>
        <p:pic>
          <p:nvPicPr>
            <p:cNvPr id="40" name="Picture 10" descr="053e"/>
            <p:cNvPicPr>
              <a:picLocks noChangeAspect="1" noChangeArrowheads="1"/>
            </p:cNvPicPr>
            <p:nvPr/>
          </p:nvPicPr>
          <p:blipFill>
            <a:blip r:embed="rId2"/>
            <a:srcRect/>
            <a:stretch>
              <a:fillRect/>
            </a:stretch>
          </p:blipFill>
          <p:spPr bwMode="auto">
            <a:xfrm>
              <a:off x="4150" y="4014"/>
              <a:ext cx="582" cy="306"/>
            </a:xfrm>
            <a:prstGeom prst="rect">
              <a:avLst/>
            </a:prstGeom>
            <a:noFill/>
            <a:ln w="9525">
              <a:noFill/>
              <a:miter lim="800000"/>
              <a:headEnd/>
              <a:tailEnd/>
            </a:ln>
          </p:spPr>
        </p:pic>
        <p:pic>
          <p:nvPicPr>
            <p:cNvPr id="41" name="Picture 11" descr="053e"/>
            <p:cNvPicPr>
              <a:picLocks noChangeAspect="1" noChangeArrowheads="1"/>
            </p:cNvPicPr>
            <p:nvPr/>
          </p:nvPicPr>
          <p:blipFill>
            <a:blip r:embed="rId2"/>
            <a:srcRect/>
            <a:stretch>
              <a:fillRect/>
            </a:stretch>
          </p:blipFill>
          <p:spPr bwMode="auto">
            <a:xfrm>
              <a:off x="4740" y="4014"/>
              <a:ext cx="582" cy="306"/>
            </a:xfrm>
            <a:prstGeom prst="rect">
              <a:avLst/>
            </a:prstGeom>
            <a:noFill/>
            <a:ln w="9525">
              <a:noFill/>
              <a:miter lim="800000"/>
              <a:headEnd/>
              <a:tailEnd/>
            </a:ln>
          </p:spPr>
        </p:pic>
      </p:grpSp>
      <p:grpSp>
        <p:nvGrpSpPr>
          <p:cNvPr id="52" name="Group 24"/>
          <p:cNvGrpSpPr>
            <a:grpSpLocks/>
          </p:cNvGrpSpPr>
          <p:nvPr/>
        </p:nvGrpSpPr>
        <p:grpSpPr bwMode="auto">
          <a:xfrm rot="5400000">
            <a:off x="-3023865" y="3237793"/>
            <a:ext cx="6516043" cy="468313"/>
            <a:chOff x="-583" y="4014"/>
            <a:chExt cx="5315" cy="306"/>
          </a:xfrm>
        </p:grpSpPr>
        <p:pic>
          <p:nvPicPr>
            <p:cNvPr id="53" name="Picture 25" descr="053e"/>
            <p:cNvPicPr>
              <a:picLocks noChangeAspect="1" noChangeArrowheads="1"/>
            </p:cNvPicPr>
            <p:nvPr/>
          </p:nvPicPr>
          <p:blipFill>
            <a:blip r:embed="rId2"/>
            <a:srcRect/>
            <a:stretch>
              <a:fillRect/>
            </a:stretch>
          </p:blipFill>
          <p:spPr bwMode="auto">
            <a:xfrm>
              <a:off x="0" y="4014"/>
              <a:ext cx="582" cy="306"/>
            </a:xfrm>
            <a:prstGeom prst="rect">
              <a:avLst/>
            </a:prstGeom>
            <a:noFill/>
            <a:ln w="9525">
              <a:noFill/>
              <a:miter lim="800000"/>
              <a:headEnd/>
              <a:tailEnd/>
            </a:ln>
          </p:spPr>
        </p:pic>
        <p:pic>
          <p:nvPicPr>
            <p:cNvPr id="54" name="Picture 26" descr="053e"/>
            <p:cNvPicPr>
              <a:picLocks noChangeAspect="1" noChangeArrowheads="1"/>
            </p:cNvPicPr>
            <p:nvPr/>
          </p:nvPicPr>
          <p:blipFill>
            <a:blip r:embed="rId2"/>
            <a:srcRect/>
            <a:stretch>
              <a:fillRect/>
            </a:stretch>
          </p:blipFill>
          <p:spPr bwMode="auto">
            <a:xfrm>
              <a:off x="612" y="4014"/>
              <a:ext cx="582" cy="306"/>
            </a:xfrm>
            <a:prstGeom prst="rect">
              <a:avLst/>
            </a:prstGeom>
            <a:noFill/>
            <a:ln w="9525">
              <a:noFill/>
              <a:miter lim="800000"/>
              <a:headEnd/>
              <a:tailEnd/>
            </a:ln>
          </p:spPr>
        </p:pic>
        <p:pic>
          <p:nvPicPr>
            <p:cNvPr id="55" name="Picture 27" descr="053e"/>
            <p:cNvPicPr>
              <a:picLocks noChangeAspect="1" noChangeArrowheads="1"/>
            </p:cNvPicPr>
            <p:nvPr/>
          </p:nvPicPr>
          <p:blipFill>
            <a:blip r:embed="rId2"/>
            <a:srcRect/>
            <a:stretch>
              <a:fillRect/>
            </a:stretch>
          </p:blipFill>
          <p:spPr bwMode="auto">
            <a:xfrm>
              <a:off x="1202" y="4014"/>
              <a:ext cx="582" cy="306"/>
            </a:xfrm>
            <a:prstGeom prst="rect">
              <a:avLst/>
            </a:prstGeom>
            <a:noFill/>
            <a:ln w="9525">
              <a:noFill/>
              <a:miter lim="800000"/>
              <a:headEnd/>
              <a:tailEnd/>
            </a:ln>
          </p:spPr>
        </p:pic>
        <p:pic>
          <p:nvPicPr>
            <p:cNvPr id="56" name="Picture 28" descr="053e"/>
            <p:cNvPicPr>
              <a:picLocks noChangeAspect="1" noChangeArrowheads="1"/>
            </p:cNvPicPr>
            <p:nvPr/>
          </p:nvPicPr>
          <p:blipFill>
            <a:blip r:embed="rId2"/>
            <a:srcRect/>
            <a:stretch>
              <a:fillRect/>
            </a:stretch>
          </p:blipFill>
          <p:spPr bwMode="auto">
            <a:xfrm>
              <a:off x="1791" y="4014"/>
              <a:ext cx="582" cy="306"/>
            </a:xfrm>
            <a:prstGeom prst="rect">
              <a:avLst/>
            </a:prstGeom>
            <a:noFill/>
            <a:ln w="9525">
              <a:noFill/>
              <a:miter lim="800000"/>
              <a:headEnd/>
              <a:tailEnd/>
            </a:ln>
          </p:spPr>
        </p:pic>
        <p:pic>
          <p:nvPicPr>
            <p:cNvPr id="57" name="Picture 29" descr="053e"/>
            <p:cNvPicPr>
              <a:picLocks noChangeAspect="1" noChangeArrowheads="1"/>
            </p:cNvPicPr>
            <p:nvPr/>
          </p:nvPicPr>
          <p:blipFill>
            <a:blip r:embed="rId2"/>
            <a:srcRect/>
            <a:stretch>
              <a:fillRect/>
            </a:stretch>
          </p:blipFill>
          <p:spPr bwMode="auto">
            <a:xfrm>
              <a:off x="2381" y="4014"/>
              <a:ext cx="582" cy="306"/>
            </a:xfrm>
            <a:prstGeom prst="rect">
              <a:avLst/>
            </a:prstGeom>
            <a:noFill/>
            <a:ln w="9525">
              <a:noFill/>
              <a:miter lim="800000"/>
              <a:headEnd/>
              <a:tailEnd/>
            </a:ln>
          </p:spPr>
        </p:pic>
        <p:pic>
          <p:nvPicPr>
            <p:cNvPr id="58" name="Picture 30" descr="053e"/>
            <p:cNvPicPr>
              <a:picLocks noChangeAspect="1" noChangeArrowheads="1"/>
            </p:cNvPicPr>
            <p:nvPr/>
          </p:nvPicPr>
          <p:blipFill>
            <a:blip r:embed="rId2"/>
            <a:srcRect/>
            <a:stretch>
              <a:fillRect/>
            </a:stretch>
          </p:blipFill>
          <p:spPr bwMode="auto">
            <a:xfrm>
              <a:off x="2971" y="4014"/>
              <a:ext cx="582" cy="306"/>
            </a:xfrm>
            <a:prstGeom prst="rect">
              <a:avLst/>
            </a:prstGeom>
            <a:noFill/>
            <a:ln w="9525">
              <a:noFill/>
              <a:miter lim="800000"/>
              <a:headEnd/>
              <a:tailEnd/>
            </a:ln>
          </p:spPr>
        </p:pic>
        <p:pic>
          <p:nvPicPr>
            <p:cNvPr id="59" name="Picture 31" descr="053e"/>
            <p:cNvPicPr>
              <a:picLocks noChangeAspect="1" noChangeArrowheads="1"/>
            </p:cNvPicPr>
            <p:nvPr/>
          </p:nvPicPr>
          <p:blipFill>
            <a:blip r:embed="rId2"/>
            <a:srcRect/>
            <a:stretch>
              <a:fillRect/>
            </a:stretch>
          </p:blipFill>
          <p:spPr bwMode="auto">
            <a:xfrm>
              <a:off x="3560" y="4014"/>
              <a:ext cx="582" cy="306"/>
            </a:xfrm>
            <a:prstGeom prst="rect">
              <a:avLst/>
            </a:prstGeom>
            <a:noFill/>
            <a:ln w="9525">
              <a:noFill/>
              <a:miter lim="800000"/>
              <a:headEnd/>
              <a:tailEnd/>
            </a:ln>
          </p:spPr>
        </p:pic>
        <p:pic>
          <p:nvPicPr>
            <p:cNvPr id="60" name="Picture 32" descr="053e"/>
            <p:cNvPicPr>
              <a:picLocks noChangeAspect="1" noChangeArrowheads="1"/>
            </p:cNvPicPr>
            <p:nvPr/>
          </p:nvPicPr>
          <p:blipFill>
            <a:blip r:embed="rId2"/>
            <a:srcRect/>
            <a:stretch>
              <a:fillRect/>
            </a:stretch>
          </p:blipFill>
          <p:spPr bwMode="auto">
            <a:xfrm>
              <a:off x="4150" y="4014"/>
              <a:ext cx="582" cy="306"/>
            </a:xfrm>
            <a:prstGeom prst="rect">
              <a:avLst/>
            </a:prstGeom>
            <a:noFill/>
            <a:ln w="9525">
              <a:noFill/>
              <a:miter lim="800000"/>
              <a:headEnd/>
              <a:tailEnd/>
            </a:ln>
          </p:spPr>
        </p:pic>
        <p:pic>
          <p:nvPicPr>
            <p:cNvPr id="82" name="Picture 25" descr="053e"/>
            <p:cNvPicPr>
              <a:picLocks noChangeAspect="1" noChangeArrowheads="1"/>
            </p:cNvPicPr>
            <p:nvPr/>
          </p:nvPicPr>
          <p:blipFill>
            <a:blip r:embed="rId2"/>
            <a:srcRect/>
            <a:stretch>
              <a:fillRect/>
            </a:stretch>
          </p:blipFill>
          <p:spPr bwMode="auto">
            <a:xfrm>
              <a:off x="-583" y="4014"/>
              <a:ext cx="582" cy="306"/>
            </a:xfrm>
            <a:prstGeom prst="rect">
              <a:avLst/>
            </a:prstGeom>
            <a:noFill/>
            <a:ln w="9525">
              <a:noFill/>
              <a:miter lim="800000"/>
              <a:headEnd/>
              <a:tailEnd/>
            </a:ln>
          </p:spPr>
        </p:pic>
      </p:grpSp>
      <p:grpSp>
        <p:nvGrpSpPr>
          <p:cNvPr id="62" name="Group 34"/>
          <p:cNvGrpSpPr>
            <a:grpSpLocks/>
          </p:cNvGrpSpPr>
          <p:nvPr/>
        </p:nvGrpSpPr>
        <p:grpSpPr bwMode="auto">
          <a:xfrm rot="5400000">
            <a:off x="5647531" y="3361532"/>
            <a:ext cx="6524625" cy="468312"/>
            <a:chOff x="0" y="4014"/>
            <a:chExt cx="5322" cy="306"/>
          </a:xfrm>
        </p:grpSpPr>
        <p:pic>
          <p:nvPicPr>
            <p:cNvPr id="63" name="Picture 35" descr="053e"/>
            <p:cNvPicPr>
              <a:picLocks noChangeAspect="1" noChangeArrowheads="1"/>
            </p:cNvPicPr>
            <p:nvPr/>
          </p:nvPicPr>
          <p:blipFill>
            <a:blip r:embed="rId2"/>
            <a:srcRect/>
            <a:stretch>
              <a:fillRect/>
            </a:stretch>
          </p:blipFill>
          <p:spPr bwMode="auto">
            <a:xfrm>
              <a:off x="0" y="4014"/>
              <a:ext cx="582" cy="306"/>
            </a:xfrm>
            <a:prstGeom prst="rect">
              <a:avLst/>
            </a:prstGeom>
            <a:noFill/>
            <a:ln w="9525">
              <a:noFill/>
              <a:miter lim="800000"/>
              <a:headEnd/>
              <a:tailEnd/>
            </a:ln>
          </p:spPr>
        </p:pic>
        <p:pic>
          <p:nvPicPr>
            <p:cNvPr id="64" name="Picture 36" descr="053e"/>
            <p:cNvPicPr>
              <a:picLocks noChangeAspect="1" noChangeArrowheads="1"/>
            </p:cNvPicPr>
            <p:nvPr/>
          </p:nvPicPr>
          <p:blipFill>
            <a:blip r:embed="rId2"/>
            <a:srcRect/>
            <a:stretch>
              <a:fillRect/>
            </a:stretch>
          </p:blipFill>
          <p:spPr bwMode="auto">
            <a:xfrm>
              <a:off x="612" y="4014"/>
              <a:ext cx="582" cy="306"/>
            </a:xfrm>
            <a:prstGeom prst="rect">
              <a:avLst/>
            </a:prstGeom>
            <a:noFill/>
            <a:ln w="9525">
              <a:noFill/>
              <a:miter lim="800000"/>
              <a:headEnd/>
              <a:tailEnd/>
            </a:ln>
          </p:spPr>
        </p:pic>
        <p:pic>
          <p:nvPicPr>
            <p:cNvPr id="65" name="Picture 37" descr="053e"/>
            <p:cNvPicPr>
              <a:picLocks noChangeAspect="1" noChangeArrowheads="1"/>
            </p:cNvPicPr>
            <p:nvPr/>
          </p:nvPicPr>
          <p:blipFill>
            <a:blip r:embed="rId2"/>
            <a:srcRect/>
            <a:stretch>
              <a:fillRect/>
            </a:stretch>
          </p:blipFill>
          <p:spPr bwMode="auto">
            <a:xfrm>
              <a:off x="1202" y="4014"/>
              <a:ext cx="582" cy="306"/>
            </a:xfrm>
            <a:prstGeom prst="rect">
              <a:avLst/>
            </a:prstGeom>
            <a:noFill/>
            <a:ln w="9525">
              <a:noFill/>
              <a:miter lim="800000"/>
              <a:headEnd/>
              <a:tailEnd/>
            </a:ln>
          </p:spPr>
        </p:pic>
        <p:pic>
          <p:nvPicPr>
            <p:cNvPr id="66" name="Picture 38" descr="053e"/>
            <p:cNvPicPr>
              <a:picLocks noChangeAspect="1" noChangeArrowheads="1"/>
            </p:cNvPicPr>
            <p:nvPr/>
          </p:nvPicPr>
          <p:blipFill>
            <a:blip r:embed="rId2"/>
            <a:srcRect/>
            <a:stretch>
              <a:fillRect/>
            </a:stretch>
          </p:blipFill>
          <p:spPr bwMode="auto">
            <a:xfrm>
              <a:off x="1791" y="4014"/>
              <a:ext cx="582" cy="306"/>
            </a:xfrm>
            <a:prstGeom prst="rect">
              <a:avLst/>
            </a:prstGeom>
            <a:noFill/>
            <a:ln w="9525">
              <a:noFill/>
              <a:miter lim="800000"/>
              <a:headEnd/>
              <a:tailEnd/>
            </a:ln>
          </p:spPr>
        </p:pic>
        <p:pic>
          <p:nvPicPr>
            <p:cNvPr id="67" name="Picture 39" descr="053e"/>
            <p:cNvPicPr>
              <a:picLocks noChangeAspect="1" noChangeArrowheads="1"/>
            </p:cNvPicPr>
            <p:nvPr/>
          </p:nvPicPr>
          <p:blipFill>
            <a:blip r:embed="rId2"/>
            <a:srcRect/>
            <a:stretch>
              <a:fillRect/>
            </a:stretch>
          </p:blipFill>
          <p:spPr bwMode="auto">
            <a:xfrm>
              <a:off x="2381" y="4014"/>
              <a:ext cx="582" cy="306"/>
            </a:xfrm>
            <a:prstGeom prst="rect">
              <a:avLst/>
            </a:prstGeom>
            <a:noFill/>
            <a:ln w="9525">
              <a:noFill/>
              <a:miter lim="800000"/>
              <a:headEnd/>
              <a:tailEnd/>
            </a:ln>
          </p:spPr>
        </p:pic>
        <p:pic>
          <p:nvPicPr>
            <p:cNvPr id="68" name="Picture 40" descr="053e"/>
            <p:cNvPicPr>
              <a:picLocks noChangeAspect="1" noChangeArrowheads="1"/>
            </p:cNvPicPr>
            <p:nvPr/>
          </p:nvPicPr>
          <p:blipFill>
            <a:blip r:embed="rId2"/>
            <a:srcRect/>
            <a:stretch>
              <a:fillRect/>
            </a:stretch>
          </p:blipFill>
          <p:spPr bwMode="auto">
            <a:xfrm>
              <a:off x="2971" y="4014"/>
              <a:ext cx="582" cy="306"/>
            </a:xfrm>
            <a:prstGeom prst="rect">
              <a:avLst/>
            </a:prstGeom>
            <a:noFill/>
            <a:ln w="9525">
              <a:noFill/>
              <a:miter lim="800000"/>
              <a:headEnd/>
              <a:tailEnd/>
            </a:ln>
          </p:spPr>
        </p:pic>
        <p:pic>
          <p:nvPicPr>
            <p:cNvPr id="69" name="Picture 41" descr="053e"/>
            <p:cNvPicPr>
              <a:picLocks noChangeAspect="1" noChangeArrowheads="1"/>
            </p:cNvPicPr>
            <p:nvPr/>
          </p:nvPicPr>
          <p:blipFill>
            <a:blip r:embed="rId2"/>
            <a:srcRect/>
            <a:stretch>
              <a:fillRect/>
            </a:stretch>
          </p:blipFill>
          <p:spPr bwMode="auto">
            <a:xfrm>
              <a:off x="3560" y="4014"/>
              <a:ext cx="582" cy="306"/>
            </a:xfrm>
            <a:prstGeom prst="rect">
              <a:avLst/>
            </a:prstGeom>
            <a:noFill/>
            <a:ln w="9525">
              <a:noFill/>
              <a:miter lim="800000"/>
              <a:headEnd/>
              <a:tailEnd/>
            </a:ln>
          </p:spPr>
        </p:pic>
        <p:pic>
          <p:nvPicPr>
            <p:cNvPr id="70" name="Picture 42" descr="053e"/>
            <p:cNvPicPr>
              <a:picLocks noChangeAspect="1" noChangeArrowheads="1"/>
            </p:cNvPicPr>
            <p:nvPr/>
          </p:nvPicPr>
          <p:blipFill>
            <a:blip r:embed="rId2"/>
            <a:srcRect/>
            <a:stretch>
              <a:fillRect/>
            </a:stretch>
          </p:blipFill>
          <p:spPr bwMode="auto">
            <a:xfrm>
              <a:off x="4150" y="4014"/>
              <a:ext cx="582" cy="306"/>
            </a:xfrm>
            <a:prstGeom prst="rect">
              <a:avLst/>
            </a:prstGeom>
            <a:noFill/>
            <a:ln w="9525">
              <a:noFill/>
              <a:miter lim="800000"/>
              <a:headEnd/>
              <a:tailEnd/>
            </a:ln>
          </p:spPr>
        </p:pic>
        <p:pic>
          <p:nvPicPr>
            <p:cNvPr id="71" name="Picture 43" descr="053e"/>
            <p:cNvPicPr>
              <a:picLocks noChangeAspect="1" noChangeArrowheads="1"/>
            </p:cNvPicPr>
            <p:nvPr/>
          </p:nvPicPr>
          <p:blipFill>
            <a:blip r:embed="rId2"/>
            <a:srcRect/>
            <a:stretch>
              <a:fillRect/>
            </a:stretch>
          </p:blipFill>
          <p:spPr bwMode="auto">
            <a:xfrm>
              <a:off x="4740" y="4014"/>
              <a:ext cx="582" cy="306"/>
            </a:xfrm>
            <a:prstGeom prst="rect">
              <a:avLst/>
            </a:prstGeom>
            <a:noFill/>
            <a:ln w="9525">
              <a:noFill/>
              <a:miter lim="800000"/>
              <a:headEnd/>
              <a:tailEnd/>
            </a:ln>
          </p:spPr>
        </p:pic>
      </p:grpSp>
      <p:grpSp>
        <p:nvGrpSpPr>
          <p:cNvPr id="72" name="Group 2"/>
          <p:cNvGrpSpPr>
            <a:grpSpLocks/>
          </p:cNvGrpSpPr>
          <p:nvPr/>
        </p:nvGrpSpPr>
        <p:grpSpPr bwMode="auto">
          <a:xfrm rot="10800000">
            <a:off x="409605" y="14266"/>
            <a:ext cx="8448675" cy="485775"/>
            <a:chOff x="0" y="4014"/>
            <a:chExt cx="5322" cy="306"/>
          </a:xfrm>
        </p:grpSpPr>
        <p:pic>
          <p:nvPicPr>
            <p:cNvPr id="73" name="Picture 3" descr="053e"/>
            <p:cNvPicPr>
              <a:picLocks noChangeAspect="1" noChangeArrowheads="1"/>
            </p:cNvPicPr>
            <p:nvPr/>
          </p:nvPicPr>
          <p:blipFill>
            <a:blip r:embed="rId2"/>
            <a:srcRect/>
            <a:stretch>
              <a:fillRect/>
            </a:stretch>
          </p:blipFill>
          <p:spPr bwMode="auto">
            <a:xfrm>
              <a:off x="0" y="4014"/>
              <a:ext cx="582" cy="306"/>
            </a:xfrm>
            <a:prstGeom prst="rect">
              <a:avLst/>
            </a:prstGeom>
            <a:noFill/>
            <a:ln w="9525">
              <a:noFill/>
              <a:miter lim="800000"/>
              <a:headEnd/>
              <a:tailEnd/>
            </a:ln>
          </p:spPr>
        </p:pic>
        <p:pic>
          <p:nvPicPr>
            <p:cNvPr id="74" name="Picture 4" descr="053e"/>
            <p:cNvPicPr>
              <a:picLocks noChangeAspect="1" noChangeArrowheads="1"/>
            </p:cNvPicPr>
            <p:nvPr/>
          </p:nvPicPr>
          <p:blipFill>
            <a:blip r:embed="rId2"/>
            <a:srcRect/>
            <a:stretch>
              <a:fillRect/>
            </a:stretch>
          </p:blipFill>
          <p:spPr bwMode="auto">
            <a:xfrm>
              <a:off x="612" y="4014"/>
              <a:ext cx="582" cy="306"/>
            </a:xfrm>
            <a:prstGeom prst="rect">
              <a:avLst/>
            </a:prstGeom>
            <a:noFill/>
            <a:ln w="9525">
              <a:noFill/>
              <a:miter lim="800000"/>
              <a:headEnd/>
              <a:tailEnd/>
            </a:ln>
          </p:spPr>
        </p:pic>
        <p:pic>
          <p:nvPicPr>
            <p:cNvPr id="75" name="Picture 5" descr="053e"/>
            <p:cNvPicPr>
              <a:picLocks noChangeAspect="1" noChangeArrowheads="1"/>
            </p:cNvPicPr>
            <p:nvPr/>
          </p:nvPicPr>
          <p:blipFill>
            <a:blip r:embed="rId2"/>
            <a:srcRect/>
            <a:stretch>
              <a:fillRect/>
            </a:stretch>
          </p:blipFill>
          <p:spPr bwMode="auto">
            <a:xfrm>
              <a:off x="1202" y="4014"/>
              <a:ext cx="582" cy="306"/>
            </a:xfrm>
            <a:prstGeom prst="rect">
              <a:avLst/>
            </a:prstGeom>
            <a:noFill/>
            <a:ln w="9525">
              <a:noFill/>
              <a:miter lim="800000"/>
              <a:headEnd/>
              <a:tailEnd/>
            </a:ln>
          </p:spPr>
        </p:pic>
        <p:pic>
          <p:nvPicPr>
            <p:cNvPr id="76" name="Picture 6" descr="053e"/>
            <p:cNvPicPr>
              <a:picLocks noChangeAspect="1" noChangeArrowheads="1"/>
            </p:cNvPicPr>
            <p:nvPr/>
          </p:nvPicPr>
          <p:blipFill>
            <a:blip r:embed="rId2"/>
            <a:srcRect/>
            <a:stretch>
              <a:fillRect/>
            </a:stretch>
          </p:blipFill>
          <p:spPr bwMode="auto">
            <a:xfrm>
              <a:off x="1791" y="4014"/>
              <a:ext cx="582" cy="306"/>
            </a:xfrm>
            <a:prstGeom prst="rect">
              <a:avLst/>
            </a:prstGeom>
            <a:noFill/>
            <a:ln w="9525">
              <a:noFill/>
              <a:miter lim="800000"/>
              <a:headEnd/>
              <a:tailEnd/>
            </a:ln>
          </p:spPr>
        </p:pic>
        <p:pic>
          <p:nvPicPr>
            <p:cNvPr id="77" name="Picture 7" descr="053e"/>
            <p:cNvPicPr>
              <a:picLocks noChangeAspect="1" noChangeArrowheads="1"/>
            </p:cNvPicPr>
            <p:nvPr/>
          </p:nvPicPr>
          <p:blipFill>
            <a:blip r:embed="rId2"/>
            <a:srcRect/>
            <a:stretch>
              <a:fillRect/>
            </a:stretch>
          </p:blipFill>
          <p:spPr bwMode="auto">
            <a:xfrm>
              <a:off x="2381" y="4014"/>
              <a:ext cx="582" cy="306"/>
            </a:xfrm>
            <a:prstGeom prst="rect">
              <a:avLst/>
            </a:prstGeom>
            <a:noFill/>
            <a:ln w="9525">
              <a:noFill/>
              <a:miter lim="800000"/>
              <a:headEnd/>
              <a:tailEnd/>
            </a:ln>
          </p:spPr>
        </p:pic>
        <p:pic>
          <p:nvPicPr>
            <p:cNvPr id="78" name="Picture 8" descr="053e"/>
            <p:cNvPicPr>
              <a:picLocks noChangeAspect="1" noChangeArrowheads="1"/>
            </p:cNvPicPr>
            <p:nvPr/>
          </p:nvPicPr>
          <p:blipFill>
            <a:blip r:embed="rId2"/>
            <a:srcRect/>
            <a:stretch>
              <a:fillRect/>
            </a:stretch>
          </p:blipFill>
          <p:spPr bwMode="auto">
            <a:xfrm>
              <a:off x="2971" y="4014"/>
              <a:ext cx="582" cy="306"/>
            </a:xfrm>
            <a:prstGeom prst="rect">
              <a:avLst/>
            </a:prstGeom>
            <a:noFill/>
            <a:ln w="9525">
              <a:noFill/>
              <a:miter lim="800000"/>
              <a:headEnd/>
              <a:tailEnd/>
            </a:ln>
          </p:spPr>
        </p:pic>
        <p:pic>
          <p:nvPicPr>
            <p:cNvPr id="79" name="Picture 9" descr="053e"/>
            <p:cNvPicPr>
              <a:picLocks noChangeAspect="1" noChangeArrowheads="1"/>
            </p:cNvPicPr>
            <p:nvPr/>
          </p:nvPicPr>
          <p:blipFill>
            <a:blip r:embed="rId2"/>
            <a:srcRect/>
            <a:stretch>
              <a:fillRect/>
            </a:stretch>
          </p:blipFill>
          <p:spPr bwMode="auto">
            <a:xfrm>
              <a:off x="3560" y="4014"/>
              <a:ext cx="582" cy="306"/>
            </a:xfrm>
            <a:prstGeom prst="rect">
              <a:avLst/>
            </a:prstGeom>
            <a:noFill/>
            <a:ln w="9525">
              <a:noFill/>
              <a:miter lim="800000"/>
              <a:headEnd/>
              <a:tailEnd/>
            </a:ln>
          </p:spPr>
        </p:pic>
        <p:pic>
          <p:nvPicPr>
            <p:cNvPr id="80" name="Picture 10" descr="053e"/>
            <p:cNvPicPr>
              <a:picLocks noChangeAspect="1" noChangeArrowheads="1"/>
            </p:cNvPicPr>
            <p:nvPr/>
          </p:nvPicPr>
          <p:blipFill>
            <a:blip r:embed="rId2"/>
            <a:srcRect/>
            <a:stretch>
              <a:fillRect/>
            </a:stretch>
          </p:blipFill>
          <p:spPr bwMode="auto">
            <a:xfrm>
              <a:off x="4150" y="4014"/>
              <a:ext cx="582" cy="306"/>
            </a:xfrm>
            <a:prstGeom prst="rect">
              <a:avLst/>
            </a:prstGeom>
            <a:noFill/>
            <a:ln w="9525">
              <a:noFill/>
              <a:miter lim="800000"/>
              <a:headEnd/>
              <a:tailEnd/>
            </a:ln>
          </p:spPr>
        </p:pic>
        <p:pic>
          <p:nvPicPr>
            <p:cNvPr id="81" name="Picture 11" descr="053e"/>
            <p:cNvPicPr>
              <a:picLocks noChangeAspect="1" noChangeArrowheads="1"/>
            </p:cNvPicPr>
            <p:nvPr/>
          </p:nvPicPr>
          <p:blipFill>
            <a:blip r:embed="rId2"/>
            <a:srcRect/>
            <a:stretch>
              <a:fillRect/>
            </a:stretch>
          </p:blipFill>
          <p:spPr bwMode="auto">
            <a:xfrm>
              <a:off x="4740" y="4014"/>
              <a:ext cx="582" cy="306"/>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214546" y="3000372"/>
            <a:ext cx="4786346"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buNone/>
            </a:pP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Овал 3"/>
          <p:cNvSpPr/>
          <p:nvPr/>
        </p:nvSpPr>
        <p:spPr>
          <a:xfrm>
            <a:off x="3929058" y="1928802"/>
            <a:ext cx="914400" cy="9144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2400" dirty="0" smtClean="0"/>
              <a:t>2-3 мм</a:t>
            </a:r>
            <a:endParaRPr lang="ru-RU" sz="2400" dirty="0"/>
          </a:p>
        </p:txBody>
      </p:sp>
      <p:sp>
        <p:nvSpPr>
          <p:cNvPr id="5" name="Овал 4"/>
          <p:cNvSpPr/>
          <p:nvPr/>
        </p:nvSpPr>
        <p:spPr>
          <a:xfrm>
            <a:off x="857224" y="2285992"/>
            <a:ext cx="914400" cy="9144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ru-RU" sz="3600" dirty="0" smtClean="0">
                <a:solidFill>
                  <a:schemeClr val="tx1"/>
                </a:solidFill>
              </a:rPr>
              <a:t>3</a:t>
            </a:r>
            <a:endParaRPr lang="ru-RU" sz="3600" dirty="0">
              <a:solidFill>
                <a:schemeClr val="tx1"/>
              </a:solidFill>
            </a:endParaRPr>
          </a:p>
        </p:txBody>
      </p:sp>
      <p:sp>
        <p:nvSpPr>
          <p:cNvPr id="8" name="Овал 7"/>
          <p:cNvSpPr/>
          <p:nvPr/>
        </p:nvSpPr>
        <p:spPr>
          <a:xfrm>
            <a:off x="6715140" y="2214554"/>
            <a:ext cx="914400" cy="9144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kk-KZ" sz="3600" dirty="0" smtClean="0"/>
              <a:t>12</a:t>
            </a:r>
            <a:endParaRPr lang="ru-RU" sz="3600" dirty="0"/>
          </a:p>
        </p:txBody>
      </p:sp>
      <p:sp>
        <p:nvSpPr>
          <p:cNvPr id="9" name="Овал 8"/>
          <p:cNvSpPr/>
          <p:nvPr/>
        </p:nvSpPr>
        <p:spPr>
          <a:xfrm>
            <a:off x="4786314" y="3571876"/>
            <a:ext cx="284322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3200" dirty="0" smtClean="0"/>
              <a:t>14</a:t>
            </a:r>
          </a:p>
          <a:p>
            <a:pPr algn="ctr"/>
            <a:r>
              <a:rPr lang="kk-KZ" sz="3200" dirty="0" smtClean="0"/>
              <a:t>млд</a:t>
            </a:r>
            <a:endParaRPr lang="ru-RU" sz="3200" dirty="0"/>
          </a:p>
        </p:txBody>
      </p:sp>
      <p:sp>
        <p:nvSpPr>
          <p:cNvPr id="10" name="Овал 9"/>
          <p:cNvSpPr/>
          <p:nvPr/>
        </p:nvSpPr>
        <p:spPr>
          <a:xfrm>
            <a:off x="2357422" y="2143116"/>
            <a:ext cx="914400" cy="9144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4000" dirty="0" smtClean="0"/>
              <a:t>2</a:t>
            </a:r>
            <a:endParaRPr lang="ru-RU" sz="4000" dirty="0"/>
          </a:p>
        </p:txBody>
      </p:sp>
      <p:sp>
        <p:nvSpPr>
          <p:cNvPr id="11" name="Овал 10"/>
          <p:cNvSpPr/>
          <p:nvPr/>
        </p:nvSpPr>
        <p:spPr>
          <a:xfrm>
            <a:off x="2643174" y="5000636"/>
            <a:ext cx="1571636" cy="914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sz="2000" b="1" dirty="0" smtClean="0">
                <a:solidFill>
                  <a:schemeClr val="tx1"/>
                </a:solidFill>
                <a:latin typeface="Times New Roman" pitchFamily="18" charset="0"/>
                <a:cs typeface="Times New Roman" pitchFamily="18" charset="0"/>
              </a:rPr>
              <a:t>25</a:t>
            </a:r>
            <a:r>
              <a:rPr lang="en-US" sz="2000" b="1" dirty="0" smtClean="0">
                <a:solidFill>
                  <a:schemeClr val="tx1"/>
                </a:solidFill>
                <a:latin typeface="Times New Roman" pitchFamily="18" charset="0"/>
                <a:cs typeface="Times New Roman" pitchFamily="18" charset="0"/>
              </a:rPr>
              <a:t>%</a:t>
            </a:r>
            <a:endParaRPr lang="ru-RU" sz="2000" b="1" dirty="0">
              <a:solidFill>
                <a:schemeClr val="tx1"/>
              </a:solidFill>
              <a:latin typeface="Times New Roman" pitchFamily="18" charset="0"/>
              <a:cs typeface="Times New Roman" pitchFamily="18" charset="0"/>
            </a:endParaRPr>
          </a:p>
        </p:txBody>
      </p:sp>
      <p:sp>
        <p:nvSpPr>
          <p:cNvPr id="12" name="Овал 11"/>
          <p:cNvSpPr/>
          <p:nvPr/>
        </p:nvSpPr>
        <p:spPr>
          <a:xfrm>
            <a:off x="1214414" y="3643314"/>
            <a:ext cx="2714644" cy="10001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800" dirty="0" smtClean="0"/>
              <a:t>1300-1400</a:t>
            </a:r>
            <a:endParaRPr lang="ru-RU" sz="2800" dirty="0"/>
          </a:p>
        </p:txBody>
      </p:sp>
      <p:sp>
        <p:nvSpPr>
          <p:cNvPr id="13" name="Овал 12"/>
          <p:cNvSpPr/>
          <p:nvPr/>
        </p:nvSpPr>
        <p:spPr>
          <a:xfrm>
            <a:off x="5357818" y="2071678"/>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4</a:t>
            </a:r>
            <a:endParaRPr lang="ru-RU" dirty="0"/>
          </a:p>
        </p:txBody>
      </p:sp>
      <p:sp>
        <p:nvSpPr>
          <p:cNvPr id="14" name="Овал 13"/>
          <p:cNvSpPr/>
          <p:nvPr/>
        </p:nvSpPr>
        <p:spPr>
          <a:xfrm>
            <a:off x="4786314" y="4929198"/>
            <a:ext cx="1357322" cy="107157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ru-RU" sz="2000" dirty="0" smtClean="0"/>
              <a:t>2</a:t>
            </a:r>
            <a:r>
              <a:rPr lang="kk-KZ" sz="2000" dirty="0" smtClean="0"/>
              <a:t>.5-3 см</a:t>
            </a:r>
            <a:endParaRPr lang="ru-RU" sz="2000" dirty="0"/>
          </a:p>
        </p:txBody>
      </p:sp>
      <p:sp>
        <p:nvSpPr>
          <p:cNvPr id="15" name="Выноска со стрелкой вниз 14"/>
          <p:cNvSpPr/>
          <p:nvPr/>
        </p:nvSpPr>
        <p:spPr>
          <a:xfrm>
            <a:off x="0" y="0"/>
            <a:ext cx="9144000" cy="1628756"/>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3600" b="1" dirty="0" smtClean="0">
                <a:latin typeface="Times New Roman" pitchFamily="18" charset="0"/>
                <a:cs typeface="Times New Roman" pitchFamily="18" charset="0"/>
              </a:rPr>
              <a:t>Сандар сөйлейді</a:t>
            </a:r>
            <a:endParaRPr lang="ru-RU" sz="36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nodePh="1">
                                  <p:stCondLst>
                                    <p:cond delay="0"/>
                                  </p:stCondLst>
                                  <p:endCondLst>
                                    <p:cond evt="begin" delay="0">
                                      <p:tn val="5"/>
                                    </p:cond>
                                  </p:endCondLst>
                                  <p:iterate type="lt">
                                    <p:tmPct val="0"/>
                                  </p:iterate>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600" decel="100000"/>
                                        <p:tgtEl>
                                          <p:spTgt spid="6">
                                            <p:txEl>
                                              <p:pRg st="0" end="0"/>
                                            </p:txEl>
                                          </p:spTgt>
                                        </p:tgtEl>
                                      </p:cBhvr>
                                    </p:animEffect>
                                    <p:anim calcmode="lin" valueType="num">
                                      <p:cBhvr>
                                        <p:cTn id="8" dur="1600" decel="100000" fill="hold"/>
                                        <p:tgtEl>
                                          <p:spTgt spid="6">
                                            <p:txEl>
                                              <p:pRg st="0" end="0"/>
                                            </p:txEl>
                                          </p:spTgt>
                                        </p:tgtEl>
                                        <p:attrNameLst>
                                          <p:attrName>style.rotation</p:attrName>
                                        </p:attrNameLst>
                                      </p:cBhvr>
                                      <p:tavLst>
                                        <p:tav tm="0">
                                          <p:val>
                                            <p:fltVal val="-90"/>
                                          </p:val>
                                        </p:tav>
                                        <p:tav tm="100000">
                                          <p:val>
                                            <p:fltVal val="0"/>
                                          </p:val>
                                        </p:tav>
                                      </p:tavLst>
                                    </p:anim>
                                    <p:anim calcmode="lin" valueType="num">
                                      <p:cBhvr>
                                        <p:cTn id="9" dur="1600" decel="100000" fill="hold"/>
                                        <p:tgtEl>
                                          <p:spTgt spid="6">
                                            <p:txEl>
                                              <p:pRg st="0" end="0"/>
                                            </p:txEl>
                                          </p:spTgt>
                                        </p:tgtEl>
                                        <p:attrNameLst>
                                          <p:attrName>ppt_x</p:attrName>
                                        </p:attrNameLst>
                                      </p:cBhvr>
                                      <p:tavLst>
                                        <p:tav tm="0">
                                          <p:val>
                                            <p:strVal val="#ppt_x+0.4"/>
                                          </p:val>
                                        </p:tav>
                                        <p:tav tm="100000">
                                          <p:val>
                                            <p:strVal val="#ppt_x-0.05"/>
                                          </p:val>
                                        </p:tav>
                                      </p:tavLst>
                                    </p:anim>
                                    <p:anim calcmode="lin" valueType="num">
                                      <p:cBhvr>
                                        <p:cTn id="10" dur="1600" decel="100000" fill="hold"/>
                                        <p:tgtEl>
                                          <p:spTgt spid="6">
                                            <p:txEl>
                                              <p:pRg st="0" end="0"/>
                                            </p:txEl>
                                          </p:spTgt>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6">
                                            <p:txEl>
                                              <p:pRg st="0" end="0"/>
                                            </p:txEl>
                                          </p:spTgt>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6">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1500174"/>
            <a:ext cx="8229600" cy="4389120"/>
          </a:xfrm>
        </p:spPr>
        <p:txBody>
          <a:bodyPr/>
          <a:lstStyle/>
          <a:p>
            <a:r>
              <a:rPr lang="kk-KZ" b="1" i="1" dirty="0" smtClean="0"/>
              <a:t>Адамда    .................    сыңарлары өте жақсы жетілген және  ............ сауытының ми бөлімінде орналасқан. Үлкен ми сыңарларының сыртындағы сұр заты ............ түзеді.  Организмнің  тітіркендіргіштерге жауап реакциясы .............. деп аталады.  Есту аймағы .............. бөлігінде орналасқан.  Көру аймағы мидың ........... бөлігінде орналасқан. Мидан .... жұп жүйке тарайды.  </a:t>
            </a:r>
            <a:endParaRPr lang="ru-RU" b="1" i="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r>
              <a:rPr lang="kk-KZ" b="1" i="1" dirty="0" smtClean="0"/>
              <a:t>Адамда    </a:t>
            </a:r>
            <a:r>
              <a:rPr lang="kk-KZ" b="1" i="1" dirty="0" smtClean="0">
                <a:solidFill>
                  <a:srgbClr val="FF0000"/>
                </a:solidFill>
              </a:rPr>
              <a:t>үлкен ми   </a:t>
            </a:r>
            <a:r>
              <a:rPr lang="kk-KZ" b="1" i="1" dirty="0" smtClean="0"/>
              <a:t>сыңарлары өте жақсы жетілген және </a:t>
            </a:r>
            <a:r>
              <a:rPr lang="kk-KZ" b="1" i="1" dirty="0" smtClean="0">
                <a:solidFill>
                  <a:srgbClr val="FF0000"/>
                </a:solidFill>
              </a:rPr>
              <a:t>бас сүйек</a:t>
            </a:r>
            <a:r>
              <a:rPr lang="kk-KZ" b="1" i="1" dirty="0" smtClean="0"/>
              <a:t> сауытының ми бөлімінде орналасқан. Үлкен ми сыңарларының сыртындағы сұр заты </a:t>
            </a:r>
            <a:r>
              <a:rPr lang="kk-KZ" b="1" i="1" dirty="0" smtClean="0">
                <a:solidFill>
                  <a:srgbClr val="FF0000"/>
                </a:solidFill>
              </a:rPr>
              <a:t>ми қыртысын</a:t>
            </a:r>
            <a:r>
              <a:rPr lang="kk-KZ" b="1" i="1" dirty="0" smtClean="0"/>
              <a:t>  түзеді.  Организмнің  тітіркендіргіштерге жауап реакциясы </a:t>
            </a:r>
            <a:r>
              <a:rPr lang="kk-KZ" b="1" i="1" dirty="0" smtClean="0">
                <a:solidFill>
                  <a:srgbClr val="FF0000"/>
                </a:solidFill>
              </a:rPr>
              <a:t>рефлекс</a:t>
            </a:r>
            <a:r>
              <a:rPr lang="kk-KZ" b="1" i="1" dirty="0" smtClean="0"/>
              <a:t>  деп аталады.  Есту аймағы </a:t>
            </a:r>
            <a:r>
              <a:rPr lang="kk-KZ" b="1" i="1" dirty="0" smtClean="0">
                <a:solidFill>
                  <a:srgbClr val="FF0000"/>
                </a:solidFill>
              </a:rPr>
              <a:t>самай </a:t>
            </a:r>
            <a:r>
              <a:rPr lang="kk-KZ" b="1" i="1" dirty="0" smtClean="0"/>
              <a:t>бөлігінде орналасқан.  Көру аймағы мидың </a:t>
            </a:r>
            <a:r>
              <a:rPr lang="kk-KZ" b="1" i="1" dirty="0" smtClean="0">
                <a:solidFill>
                  <a:srgbClr val="FF0000"/>
                </a:solidFill>
              </a:rPr>
              <a:t>шүйде</a:t>
            </a:r>
            <a:r>
              <a:rPr lang="kk-KZ" b="1" i="1" dirty="0" smtClean="0"/>
              <a:t> бөлігінде орналасқан. Мидан </a:t>
            </a:r>
            <a:r>
              <a:rPr lang="kk-KZ" b="1" i="1" dirty="0" smtClean="0">
                <a:solidFill>
                  <a:srgbClr val="FF0000"/>
                </a:solidFill>
              </a:rPr>
              <a:t>12</a:t>
            </a:r>
            <a:r>
              <a:rPr lang="kk-KZ" b="1" i="1" dirty="0" smtClean="0"/>
              <a:t> жұп жүйке тарайды.  </a:t>
            </a:r>
            <a:endParaRPr lang="ru-RU" b="1" i="1" dirty="0" smtClean="0"/>
          </a:p>
          <a:p>
            <a:endParaRPr lang="ru-RU"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642910" y="-214338"/>
          <a:ext cx="7286676" cy="65008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Прямоугольник 4"/>
          <p:cNvSpPr/>
          <p:nvPr/>
        </p:nvSpPr>
        <p:spPr>
          <a:xfrm rot="193848">
            <a:off x="256048" y="5214950"/>
            <a:ext cx="7811434" cy="923330"/>
          </a:xfrm>
          <a:prstGeom prst="rect">
            <a:avLst/>
          </a:prstGeom>
          <a:noFill/>
          <a:effectLst>
            <a:glow rad="228600">
              <a:schemeClr val="accent3">
                <a:satMod val="175000"/>
                <a:alpha val="40000"/>
              </a:schemeClr>
            </a:glow>
          </a:effectLst>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Диктант </a:t>
            </a:r>
            <a:r>
              <a:rPr lang="ru-RU" sz="5400" b="1" cap="all" spc="0"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Бағалары</a:t>
            </a:r>
            <a:endParaRPr lang="ru-RU"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одержимое 5"/>
          <p:cNvGraphicFramePr>
            <a:graphicFrameLocks noGrp="1"/>
          </p:cNvGraphicFramePr>
          <p:nvPr>
            <p:ph idx="1"/>
          </p:nvPr>
        </p:nvGraphicFramePr>
        <p:xfrm>
          <a:off x="457200" y="1935161"/>
          <a:ext cx="8229600" cy="4279921"/>
        </p:xfrm>
        <a:graphic>
          <a:graphicData uri="http://schemas.openxmlformats.org/drawingml/2006/table">
            <a:tbl>
              <a:tblPr firstRow="1" bandRow="1">
                <a:tableStyleId>{5C22544A-7EE6-4342-B048-85BDC9FD1C3A}</a:tableStyleId>
              </a:tblPr>
              <a:tblGrid>
                <a:gridCol w="2743200"/>
                <a:gridCol w="2743200"/>
                <a:gridCol w="2743200"/>
              </a:tblGrid>
              <a:tr h="705354">
                <a:tc>
                  <a:txBody>
                    <a:bodyPr/>
                    <a:lstStyle/>
                    <a:p>
                      <a:pPr algn="ctr"/>
                      <a:r>
                        <a:rPr lang="kk-KZ" dirty="0" smtClean="0"/>
                        <a:t>Не</a:t>
                      </a:r>
                      <a:r>
                        <a:rPr lang="kk-KZ" baseline="0" dirty="0" smtClean="0"/>
                        <a:t> білдім</a:t>
                      </a:r>
                      <a:endParaRPr lang="ru-RU" dirty="0"/>
                    </a:p>
                  </a:txBody>
                  <a:tcPr/>
                </a:tc>
                <a:tc>
                  <a:txBody>
                    <a:bodyPr/>
                    <a:lstStyle/>
                    <a:p>
                      <a:pPr algn="ctr"/>
                      <a:r>
                        <a:rPr lang="kk-KZ" dirty="0" smtClean="0"/>
                        <a:t>Не үйрендім</a:t>
                      </a:r>
                      <a:endParaRPr lang="ru-RU" dirty="0"/>
                    </a:p>
                  </a:txBody>
                  <a:tcPr/>
                </a:tc>
                <a:tc>
                  <a:txBody>
                    <a:bodyPr/>
                    <a:lstStyle/>
                    <a:p>
                      <a:pPr algn="ctr"/>
                      <a:r>
                        <a:rPr lang="kk-KZ" dirty="0" smtClean="0"/>
                        <a:t>Сабақтан алған әсерім</a:t>
                      </a:r>
                      <a:endParaRPr lang="ru-RU" dirty="0"/>
                    </a:p>
                  </a:txBody>
                  <a:tcPr/>
                </a:tc>
              </a:tr>
              <a:tr h="3574567">
                <a:tc>
                  <a:txBody>
                    <a:bodyPr/>
                    <a:lstStyle/>
                    <a:p>
                      <a:endParaRPr lang="ru-RU" dirty="0"/>
                    </a:p>
                  </a:txBody>
                  <a:tcPr/>
                </a:tc>
                <a:tc>
                  <a:txBody>
                    <a:bodyPr/>
                    <a:lstStyle/>
                    <a:p>
                      <a:endParaRPr lang="ru-RU" dirty="0"/>
                    </a:p>
                  </a:txBody>
                  <a:tcPr/>
                </a:tc>
                <a:tc>
                  <a:txBody>
                    <a:bodyPr/>
                    <a:lstStyle/>
                    <a:p>
                      <a:endParaRPr lang="ru-RU" dirty="0"/>
                    </a:p>
                  </a:txBody>
                  <a:tcPr/>
                </a:tc>
              </a:tr>
            </a:tbl>
          </a:graphicData>
        </a:graphic>
      </p:graphicFrame>
      <p:sp>
        <p:nvSpPr>
          <p:cNvPr id="4" name="Прямоугольник 3"/>
          <p:cNvSpPr/>
          <p:nvPr/>
        </p:nvSpPr>
        <p:spPr>
          <a:xfrm>
            <a:off x="2214546" y="785794"/>
            <a:ext cx="4422942"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рефлексия</a:t>
            </a:r>
            <a:endParaRPr lang="ru-RU"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grpSp>
        <p:nvGrpSpPr>
          <p:cNvPr id="7" name="Group 2"/>
          <p:cNvGrpSpPr>
            <a:grpSpLocks/>
          </p:cNvGrpSpPr>
          <p:nvPr/>
        </p:nvGrpSpPr>
        <p:grpSpPr bwMode="auto">
          <a:xfrm>
            <a:off x="338167" y="6372225"/>
            <a:ext cx="8448675" cy="485775"/>
            <a:chOff x="0" y="4014"/>
            <a:chExt cx="5322" cy="306"/>
          </a:xfrm>
        </p:grpSpPr>
        <p:pic>
          <p:nvPicPr>
            <p:cNvPr id="8" name="Picture 3" descr="053e"/>
            <p:cNvPicPr>
              <a:picLocks noChangeAspect="1" noChangeArrowheads="1"/>
            </p:cNvPicPr>
            <p:nvPr/>
          </p:nvPicPr>
          <p:blipFill>
            <a:blip r:embed="rId2"/>
            <a:srcRect/>
            <a:stretch>
              <a:fillRect/>
            </a:stretch>
          </p:blipFill>
          <p:spPr bwMode="auto">
            <a:xfrm>
              <a:off x="0" y="4014"/>
              <a:ext cx="582" cy="306"/>
            </a:xfrm>
            <a:prstGeom prst="rect">
              <a:avLst/>
            </a:prstGeom>
            <a:noFill/>
            <a:ln w="9525">
              <a:noFill/>
              <a:miter lim="800000"/>
              <a:headEnd/>
              <a:tailEnd/>
            </a:ln>
          </p:spPr>
        </p:pic>
        <p:pic>
          <p:nvPicPr>
            <p:cNvPr id="9" name="Picture 4" descr="053e"/>
            <p:cNvPicPr>
              <a:picLocks noChangeAspect="1" noChangeArrowheads="1"/>
            </p:cNvPicPr>
            <p:nvPr/>
          </p:nvPicPr>
          <p:blipFill>
            <a:blip r:embed="rId2"/>
            <a:srcRect/>
            <a:stretch>
              <a:fillRect/>
            </a:stretch>
          </p:blipFill>
          <p:spPr bwMode="auto">
            <a:xfrm>
              <a:off x="612" y="4014"/>
              <a:ext cx="582" cy="306"/>
            </a:xfrm>
            <a:prstGeom prst="rect">
              <a:avLst/>
            </a:prstGeom>
            <a:noFill/>
            <a:ln w="9525">
              <a:noFill/>
              <a:miter lim="800000"/>
              <a:headEnd/>
              <a:tailEnd/>
            </a:ln>
          </p:spPr>
        </p:pic>
        <p:pic>
          <p:nvPicPr>
            <p:cNvPr id="10" name="Picture 5" descr="053e"/>
            <p:cNvPicPr>
              <a:picLocks noChangeAspect="1" noChangeArrowheads="1"/>
            </p:cNvPicPr>
            <p:nvPr/>
          </p:nvPicPr>
          <p:blipFill>
            <a:blip r:embed="rId2"/>
            <a:srcRect/>
            <a:stretch>
              <a:fillRect/>
            </a:stretch>
          </p:blipFill>
          <p:spPr bwMode="auto">
            <a:xfrm>
              <a:off x="1202" y="4014"/>
              <a:ext cx="582" cy="306"/>
            </a:xfrm>
            <a:prstGeom prst="rect">
              <a:avLst/>
            </a:prstGeom>
            <a:noFill/>
            <a:ln w="9525">
              <a:noFill/>
              <a:miter lim="800000"/>
              <a:headEnd/>
              <a:tailEnd/>
            </a:ln>
          </p:spPr>
        </p:pic>
        <p:pic>
          <p:nvPicPr>
            <p:cNvPr id="11" name="Picture 6" descr="053e"/>
            <p:cNvPicPr>
              <a:picLocks noChangeAspect="1" noChangeArrowheads="1"/>
            </p:cNvPicPr>
            <p:nvPr/>
          </p:nvPicPr>
          <p:blipFill>
            <a:blip r:embed="rId2"/>
            <a:srcRect/>
            <a:stretch>
              <a:fillRect/>
            </a:stretch>
          </p:blipFill>
          <p:spPr bwMode="auto">
            <a:xfrm>
              <a:off x="1791" y="4014"/>
              <a:ext cx="582" cy="306"/>
            </a:xfrm>
            <a:prstGeom prst="rect">
              <a:avLst/>
            </a:prstGeom>
            <a:noFill/>
            <a:ln w="9525">
              <a:noFill/>
              <a:miter lim="800000"/>
              <a:headEnd/>
              <a:tailEnd/>
            </a:ln>
          </p:spPr>
        </p:pic>
        <p:pic>
          <p:nvPicPr>
            <p:cNvPr id="12" name="Picture 7" descr="053e"/>
            <p:cNvPicPr>
              <a:picLocks noChangeAspect="1" noChangeArrowheads="1"/>
            </p:cNvPicPr>
            <p:nvPr/>
          </p:nvPicPr>
          <p:blipFill>
            <a:blip r:embed="rId2"/>
            <a:srcRect/>
            <a:stretch>
              <a:fillRect/>
            </a:stretch>
          </p:blipFill>
          <p:spPr bwMode="auto">
            <a:xfrm>
              <a:off x="2381" y="4014"/>
              <a:ext cx="582" cy="306"/>
            </a:xfrm>
            <a:prstGeom prst="rect">
              <a:avLst/>
            </a:prstGeom>
            <a:noFill/>
            <a:ln w="9525">
              <a:noFill/>
              <a:miter lim="800000"/>
              <a:headEnd/>
              <a:tailEnd/>
            </a:ln>
          </p:spPr>
        </p:pic>
        <p:pic>
          <p:nvPicPr>
            <p:cNvPr id="13" name="Picture 8" descr="053e"/>
            <p:cNvPicPr>
              <a:picLocks noChangeAspect="1" noChangeArrowheads="1"/>
            </p:cNvPicPr>
            <p:nvPr/>
          </p:nvPicPr>
          <p:blipFill>
            <a:blip r:embed="rId2"/>
            <a:srcRect/>
            <a:stretch>
              <a:fillRect/>
            </a:stretch>
          </p:blipFill>
          <p:spPr bwMode="auto">
            <a:xfrm>
              <a:off x="2971" y="4014"/>
              <a:ext cx="582" cy="306"/>
            </a:xfrm>
            <a:prstGeom prst="rect">
              <a:avLst/>
            </a:prstGeom>
            <a:noFill/>
            <a:ln w="9525">
              <a:noFill/>
              <a:miter lim="800000"/>
              <a:headEnd/>
              <a:tailEnd/>
            </a:ln>
          </p:spPr>
        </p:pic>
        <p:pic>
          <p:nvPicPr>
            <p:cNvPr id="14" name="Picture 9" descr="053e"/>
            <p:cNvPicPr>
              <a:picLocks noChangeAspect="1" noChangeArrowheads="1"/>
            </p:cNvPicPr>
            <p:nvPr/>
          </p:nvPicPr>
          <p:blipFill>
            <a:blip r:embed="rId2"/>
            <a:srcRect/>
            <a:stretch>
              <a:fillRect/>
            </a:stretch>
          </p:blipFill>
          <p:spPr bwMode="auto">
            <a:xfrm>
              <a:off x="3560" y="4014"/>
              <a:ext cx="582" cy="306"/>
            </a:xfrm>
            <a:prstGeom prst="rect">
              <a:avLst/>
            </a:prstGeom>
            <a:noFill/>
            <a:ln w="9525">
              <a:noFill/>
              <a:miter lim="800000"/>
              <a:headEnd/>
              <a:tailEnd/>
            </a:ln>
          </p:spPr>
        </p:pic>
        <p:pic>
          <p:nvPicPr>
            <p:cNvPr id="15" name="Picture 10" descr="053e"/>
            <p:cNvPicPr>
              <a:picLocks noChangeAspect="1" noChangeArrowheads="1"/>
            </p:cNvPicPr>
            <p:nvPr/>
          </p:nvPicPr>
          <p:blipFill>
            <a:blip r:embed="rId2"/>
            <a:srcRect/>
            <a:stretch>
              <a:fillRect/>
            </a:stretch>
          </p:blipFill>
          <p:spPr bwMode="auto">
            <a:xfrm>
              <a:off x="4150" y="4014"/>
              <a:ext cx="582" cy="306"/>
            </a:xfrm>
            <a:prstGeom prst="rect">
              <a:avLst/>
            </a:prstGeom>
            <a:noFill/>
            <a:ln w="9525">
              <a:noFill/>
              <a:miter lim="800000"/>
              <a:headEnd/>
              <a:tailEnd/>
            </a:ln>
          </p:spPr>
        </p:pic>
        <p:pic>
          <p:nvPicPr>
            <p:cNvPr id="16" name="Picture 11" descr="053e"/>
            <p:cNvPicPr>
              <a:picLocks noChangeAspect="1" noChangeArrowheads="1"/>
            </p:cNvPicPr>
            <p:nvPr/>
          </p:nvPicPr>
          <p:blipFill>
            <a:blip r:embed="rId2"/>
            <a:srcRect/>
            <a:stretch>
              <a:fillRect/>
            </a:stretch>
          </p:blipFill>
          <p:spPr bwMode="auto">
            <a:xfrm>
              <a:off x="4740" y="4014"/>
              <a:ext cx="582" cy="306"/>
            </a:xfrm>
            <a:prstGeom prst="rect">
              <a:avLst/>
            </a:prstGeom>
            <a:noFill/>
            <a:ln w="9525">
              <a:noFill/>
              <a:miter lim="800000"/>
              <a:headEnd/>
              <a:tailEnd/>
            </a:ln>
          </p:spPr>
        </p:pic>
      </p:grpSp>
      <p:grpSp>
        <p:nvGrpSpPr>
          <p:cNvPr id="17" name="Group 24"/>
          <p:cNvGrpSpPr>
            <a:grpSpLocks/>
          </p:cNvGrpSpPr>
          <p:nvPr/>
        </p:nvGrpSpPr>
        <p:grpSpPr bwMode="auto">
          <a:xfrm rot="5400000">
            <a:off x="-3023865" y="3237793"/>
            <a:ext cx="6516043" cy="468313"/>
            <a:chOff x="-583" y="4014"/>
            <a:chExt cx="5315" cy="306"/>
          </a:xfrm>
        </p:grpSpPr>
        <p:pic>
          <p:nvPicPr>
            <p:cNvPr id="18" name="Picture 25" descr="053e"/>
            <p:cNvPicPr>
              <a:picLocks noChangeAspect="1" noChangeArrowheads="1"/>
            </p:cNvPicPr>
            <p:nvPr/>
          </p:nvPicPr>
          <p:blipFill>
            <a:blip r:embed="rId2"/>
            <a:srcRect/>
            <a:stretch>
              <a:fillRect/>
            </a:stretch>
          </p:blipFill>
          <p:spPr bwMode="auto">
            <a:xfrm>
              <a:off x="0" y="4014"/>
              <a:ext cx="582" cy="306"/>
            </a:xfrm>
            <a:prstGeom prst="rect">
              <a:avLst/>
            </a:prstGeom>
            <a:noFill/>
            <a:ln w="9525">
              <a:noFill/>
              <a:miter lim="800000"/>
              <a:headEnd/>
              <a:tailEnd/>
            </a:ln>
          </p:spPr>
        </p:pic>
        <p:pic>
          <p:nvPicPr>
            <p:cNvPr id="19" name="Picture 26" descr="053e"/>
            <p:cNvPicPr>
              <a:picLocks noChangeAspect="1" noChangeArrowheads="1"/>
            </p:cNvPicPr>
            <p:nvPr/>
          </p:nvPicPr>
          <p:blipFill>
            <a:blip r:embed="rId2"/>
            <a:srcRect/>
            <a:stretch>
              <a:fillRect/>
            </a:stretch>
          </p:blipFill>
          <p:spPr bwMode="auto">
            <a:xfrm>
              <a:off x="612" y="4014"/>
              <a:ext cx="582" cy="306"/>
            </a:xfrm>
            <a:prstGeom prst="rect">
              <a:avLst/>
            </a:prstGeom>
            <a:noFill/>
            <a:ln w="9525">
              <a:noFill/>
              <a:miter lim="800000"/>
              <a:headEnd/>
              <a:tailEnd/>
            </a:ln>
          </p:spPr>
        </p:pic>
        <p:pic>
          <p:nvPicPr>
            <p:cNvPr id="20" name="Picture 27" descr="053e"/>
            <p:cNvPicPr>
              <a:picLocks noChangeAspect="1" noChangeArrowheads="1"/>
            </p:cNvPicPr>
            <p:nvPr/>
          </p:nvPicPr>
          <p:blipFill>
            <a:blip r:embed="rId2"/>
            <a:srcRect/>
            <a:stretch>
              <a:fillRect/>
            </a:stretch>
          </p:blipFill>
          <p:spPr bwMode="auto">
            <a:xfrm>
              <a:off x="1202" y="4014"/>
              <a:ext cx="582" cy="306"/>
            </a:xfrm>
            <a:prstGeom prst="rect">
              <a:avLst/>
            </a:prstGeom>
            <a:noFill/>
            <a:ln w="9525">
              <a:noFill/>
              <a:miter lim="800000"/>
              <a:headEnd/>
              <a:tailEnd/>
            </a:ln>
          </p:spPr>
        </p:pic>
        <p:pic>
          <p:nvPicPr>
            <p:cNvPr id="21" name="Picture 28" descr="053e"/>
            <p:cNvPicPr>
              <a:picLocks noChangeAspect="1" noChangeArrowheads="1"/>
            </p:cNvPicPr>
            <p:nvPr/>
          </p:nvPicPr>
          <p:blipFill>
            <a:blip r:embed="rId2"/>
            <a:srcRect/>
            <a:stretch>
              <a:fillRect/>
            </a:stretch>
          </p:blipFill>
          <p:spPr bwMode="auto">
            <a:xfrm>
              <a:off x="1791" y="4014"/>
              <a:ext cx="582" cy="306"/>
            </a:xfrm>
            <a:prstGeom prst="rect">
              <a:avLst/>
            </a:prstGeom>
            <a:noFill/>
            <a:ln w="9525">
              <a:noFill/>
              <a:miter lim="800000"/>
              <a:headEnd/>
              <a:tailEnd/>
            </a:ln>
          </p:spPr>
        </p:pic>
        <p:pic>
          <p:nvPicPr>
            <p:cNvPr id="22" name="Picture 29" descr="053e"/>
            <p:cNvPicPr>
              <a:picLocks noChangeAspect="1" noChangeArrowheads="1"/>
            </p:cNvPicPr>
            <p:nvPr/>
          </p:nvPicPr>
          <p:blipFill>
            <a:blip r:embed="rId2"/>
            <a:srcRect/>
            <a:stretch>
              <a:fillRect/>
            </a:stretch>
          </p:blipFill>
          <p:spPr bwMode="auto">
            <a:xfrm>
              <a:off x="2381" y="4014"/>
              <a:ext cx="582" cy="306"/>
            </a:xfrm>
            <a:prstGeom prst="rect">
              <a:avLst/>
            </a:prstGeom>
            <a:noFill/>
            <a:ln w="9525">
              <a:noFill/>
              <a:miter lim="800000"/>
              <a:headEnd/>
              <a:tailEnd/>
            </a:ln>
          </p:spPr>
        </p:pic>
        <p:pic>
          <p:nvPicPr>
            <p:cNvPr id="23" name="Picture 30" descr="053e"/>
            <p:cNvPicPr>
              <a:picLocks noChangeAspect="1" noChangeArrowheads="1"/>
            </p:cNvPicPr>
            <p:nvPr/>
          </p:nvPicPr>
          <p:blipFill>
            <a:blip r:embed="rId2"/>
            <a:srcRect/>
            <a:stretch>
              <a:fillRect/>
            </a:stretch>
          </p:blipFill>
          <p:spPr bwMode="auto">
            <a:xfrm>
              <a:off x="2971" y="4014"/>
              <a:ext cx="582" cy="306"/>
            </a:xfrm>
            <a:prstGeom prst="rect">
              <a:avLst/>
            </a:prstGeom>
            <a:noFill/>
            <a:ln w="9525">
              <a:noFill/>
              <a:miter lim="800000"/>
              <a:headEnd/>
              <a:tailEnd/>
            </a:ln>
          </p:spPr>
        </p:pic>
        <p:pic>
          <p:nvPicPr>
            <p:cNvPr id="24" name="Picture 31" descr="053e"/>
            <p:cNvPicPr>
              <a:picLocks noChangeAspect="1" noChangeArrowheads="1"/>
            </p:cNvPicPr>
            <p:nvPr/>
          </p:nvPicPr>
          <p:blipFill>
            <a:blip r:embed="rId2"/>
            <a:srcRect/>
            <a:stretch>
              <a:fillRect/>
            </a:stretch>
          </p:blipFill>
          <p:spPr bwMode="auto">
            <a:xfrm>
              <a:off x="3560" y="4014"/>
              <a:ext cx="582" cy="306"/>
            </a:xfrm>
            <a:prstGeom prst="rect">
              <a:avLst/>
            </a:prstGeom>
            <a:noFill/>
            <a:ln w="9525">
              <a:noFill/>
              <a:miter lim="800000"/>
              <a:headEnd/>
              <a:tailEnd/>
            </a:ln>
          </p:spPr>
        </p:pic>
        <p:pic>
          <p:nvPicPr>
            <p:cNvPr id="25" name="Picture 32" descr="053e"/>
            <p:cNvPicPr>
              <a:picLocks noChangeAspect="1" noChangeArrowheads="1"/>
            </p:cNvPicPr>
            <p:nvPr/>
          </p:nvPicPr>
          <p:blipFill>
            <a:blip r:embed="rId2"/>
            <a:srcRect/>
            <a:stretch>
              <a:fillRect/>
            </a:stretch>
          </p:blipFill>
          <p:spPr bwMode="auto">
            <a:xfrm>
              <a:off x="4150" y="4014"/>
              <a:ext cx="582" cy="306"/>
            </a:xfrm>
            <a:prstGeom prst="rect">
              <a:avLst/>
            </a:prstGeom>
            <a:noFill/>
            <a:ln w="9525">
              <a:noFill/>
              <a:miter lim="800000"/>
              <a:headEnd/>
              <a:tailEnd/>
            </a:ln>
          </p:spPr>
        </p:pic>
        <p:pic>
          <p:nvPicPr>
            <p:cNvPr id="26" name="Picture 25" descr="053e"/>
            <p:cNvPicPr>
              <a:picLocks noChangeAspect="1" noChangeArrowheads="1"/>
            </p:cNvPicPr>
            <p:nvPr/>
          </p:nvPicPr>
          <p:blipFill>
            <a:blip r:embed="rId2"/>
            <a:srcRect/>
            <a:stretch>
              <a:fillRect/>
            </a:stretch>
          </p:blipFill>
          <p:spPr bwMode="auto">
            <a:xfrm>
              <a:off x="-583" y="4014"/>
              <a:ext cx="582" cy="306"/>
            </a:xfrm>
            <a:prstGeom prst="rect">
              <a:avLst/>
            </a:prstGeom>
            <a:noFill/>
            <a:ln w="9525">
              <a:noFill/>
              <a:miter lim="800000"/>
              <a:headEnd/>
              <a:tailEnd/>
            </a:ln>
          </p:spPr>
        </p:pic>
      </p:grpSp>
      <p:grpSp>
        <p:nvGrpSpPr>
          <p:cNvPr id="27" name="Group 34"/>
          <p:cNvGrpSpPr>
            <a:grpSpLocks/>
          </p:cNvGrpSpPr>
          <p:nvPr/>
        </p:nvGrpSpPr>
        <p:grpSpPr bwMode="auto">
          <a:xfrm rot="5400000">
            <a:off x="5647531" y="3361532"/>
            <a:ext cx="6524625" cy="468312"/>
            <a:chOff x="0" y="4014"/>
            <a:chExt cx="5322" cy="306"/>
          </a:xfrm>
        </p:grpSpPr>
        <p:pic>
          <p:nvPicPr>
            <p:cNvPr id="28" name="Picture 35" descr="053e"/>
            <p:cNvPicPr>
              <a:picLocks noChangeAspect="1" noChangeArrowheads="1"/>
            </p:cNvPicPr>
            <p:nvPr/>
          </p:nvPicPr>
          <p:blipFill>
            <a:blip r:embed="rId2"/>
            <a:srcRect/>
            <a:stretch>
              <a:fillRect/>
            </a:stretch>
          </p:blipFill>
          <p:spPr bwMode="auto">
            <a:xfrm>
              <a:off x="0" y="4014"/>
              <a:ext cx="582" cy="306"/>
            </a:xfrm>
            <a:prstGeom prst="rect">
              <a:avLst/>
            </a:prstGeom>
            <a:noFill/>
            <a:ln w="9525">
              <a:noFill/>
              <a:miter lim="800000"/>
              <a:headEnd/>
              <a:tailEnd/>
            </a:ln>
          </p:spPr>
        </p:pic>
        <p:pic>
          <p:nvPicPr>
            <p:cNvPr id="29" name="Picture 36" descr="053e"/>
            <p:cNvPicPr>
              <a:picLocks noChangeAspect="1" noChangeArrowheads="1"/>
            </p:cNvPicPr>
            <p:nvPr/>
          </p:nvPicPr>
          <p:blipFill>
            <a:blip r:embed="rId2"/>
            <a:srcRect/>
            <a:stretch>
              <a:fillRect/>
            </a:stretch>
          </p:blipFill>
          <p:spPr bwMode="auto">
            <a:xfrm>
              <a:off x="612" y="4014"/>
              <a:ext cx="582" cy="306"/>
            </a:xfrm>
            <a:prstGeom prst="rect">
              <a:avLst/>
            </a:prstGeom>
            <a:noFill/>
            <a:ln w="9525">
              <a:noFill/>
              <a:miter lim="800000"/>
              <a:headEnd/>
              <a:tailEnd/>
            </a:ln>
          </p:spPr>
        </p:pic>
        <p:pic>
          <p:nvPicPr>
            <p:cNvPr id="30" name="Picture 37" descr="053e"/>
            <p:cNvPicPr>
              <a:picLocks noChangeAspect="1" noChangeArrowheads="1"/>
            </p:cNvPicPr>
            <p:nvPr/>
          </p:nvPicPr>
          <p:blipFill>
            <a:blip r:embed="rId2"/>
            <a:srcRect/>
            <a:stretch>
              <a:fillRect/>
            </a:stretch>
          </p:blipFill>
          <p:spPr bwMode="auto">
            <a:xfrm>
              <a:off x="1202" y="4014"/>
              <a:ext cx="582" cy="306"/>
            </a:xfrm>
            <a:prstGeom prst="rect">
              <a:avLst/>
            </a:prstGeom>
            <a:noFill/>
            <a:ln w="9525">
              <a:noFill/>
              <a:miter lim="800000"/>
              <a:headEnd/>
              <a:tailEnd/>
            </a:ln>
          </p:spPr>
        </p:pic>
        <p:pic>
          <p:nvPicPr>
            <p:cNvPr id="31" name="Picture 38" descr="053e"/>
            <p:cNvPicPr>
              <a:picLocks noChangeAspect="1" noChangeArrowheads="1"/>
            </p:cNvPicPr>
            <p:nvPr/>
          </p:nvPicPr>
          <p:blipFill>
            <a:blip r:embed="rId2"/>
            <a:srcRect/>
            <a:stretch>
              <a:fillRect/>
            </a:stretch>
          </p:blipFill>
          <p:spPr bwMode="auto">
            <a:xfrm>
              <a:off x="1791" y="4014"/>
              <a:ext cx="582" cy="306"/>
            </a:xfrm>
            <a:prstGeom prst="rect">
              <a:avLst/>
            </a:prstGeom>
            <a:noFill/>
            <a:ln w="9525">
              <a:noFill/>
              <a:miter lim="800000"/>
              <a:headEnd/>
              <a:tailEnd/>
            </a:ln>
          </p:spPr>
        </p:pic>
        <p:pic>
          <p:nvPicPr>
            <p:cNvPr id="32" name="Picture 39" descr="053e"/>
            <p:cNvPicPr>
              <a:picLocks noChangeAspect="1" noChangeArrowheads="1"/>
            </p:cNvPicPr>
            <p:nvPr/>
          </p:nvPicPr>
          <p:blipFill>
            <a:blip r:embed="rId2"/>
            <a:srcRect/>
            <a:stretch>
              <a:fillRect/>
            </a:stretch>
          </p:blipFill>
          <p:spPr bwMode="auto">
            <a:xfrm>
              <a:off x="2381" y="4014"/>
              <a:ext cx="582" cy="306"/>
            </a:xfrm>
            <a:prstGeom prst="rect">
              <a:avLst/>
            </a:prstGeom>
            <a:noFill/>
            <a:ln w="9525">
              <a:noFill/>
              <a:miter lim="800000"/>
              <a:headEnd/>
              <a:tailEnd/>
            </a:ln>
          </p:spPr>
        </p:pic>
        <p:pic>
          <p:nvPicPr>
            <p:cNvPr id="33" name="Picture 40" descr="053e"/>
            <p:cNvPicPr>
              <a:picLocks noChangeAspect="1" noChangeArrowheads="1"/>
            </p:cNvPicPr>
            <p:nvPr/>
          </p:nvPicPr>
          <p:blipFill>
            <a:blip r:embed="rId2"/>
            <a:srcRect/>
            <a:stretch>
              <a:fillRect/>
            </a:stretch>
          </p:blipFill>
          <p:spPr bwMode="auto">
            <a:xfrm>
              <a:off x="2971" y="4014"/>
              <a:ext cx="582" cy="306"/>
            </a:xfrm>
            <a:prstGeom prst="rect">
              <a:avLst/>
            </a:prstGeom>
            <a:noFill/>
            <a:ln w="9525">
              <a:noFill/>
              <a:miter lim="800000"/>
              <a:headEnd/>
              <a:tailEnd/>
            </a:ln>
          </p:spPr>
        </p:pic>
        <p:pic>
          <p:nvPicPr>
            <p:cNvPr id="34" name="Picture 41" descr="053e"/>
            <p:cNvPicPr>
              <a:picLocks noChangeAspect="1" noChangeArrowheads="1"/>
            </p:cNvPicPr>
            <p:nvPr/>
          </p:nvPicPr>
          <p:blipFill>
            <a:blip r:embed="rId2"/>
            <a:srcRect/>
            <a:stretch>
              <a:fillRect/>
            </a:stretch>
          </p:blipFill>
          <p:spPr bwMode="auto">
            <a:xfrm>
              <a:off x="3560" y="4014"/>
              <a:ext cx="582" cy="306"/>
            </a:xfrm>
            <a:prstGeom prst="rect">
              <a:avLst/>
            </a:prstGeom>
            <a:noFill/>
            <a:ln w="9525">
              <a:noFill/>
              <a:miter lim="800000"/>
              <a:headEnd/>
              <a:tailEnd/>
            </a:ln>
          </p:spPr>
        </p:pic>
        <p:pic>
          <p:nvPicPr>
            <p:cNvPr id="35" name="Picture 42" descr="053e"/>
            <p:cNvPicPr>
              <a:picLocks noChangeAspect="1" noChangeArrowheads="1"/>
            </p:cNvPicPr>
            <p:nvPr/>
          </p:nvPicPr>
          <p:blipFill>
            <a:blip r:embed="rId2"/>
            <a:srcRect/>
            <a:stretch>
              <a:fillRect/>
            </a:stretch>
          </p:blipFill>
          <p:spPr bwMode="auto">
            <a:xfrm>
              <a:off x="4150" y="4014"/>
              <a:ext cx="582" cy="306"/>
            </a:xfrm>
            <a:prstGeom prst="rect">
              <a:avLst/>
            </a:prstGeom>
            <a:noFill/>
            <a:ln w="9525">
              <a:noFill/>
              <a:miter lim="800000"/>
              <a:headEnd/>
              <a:tailEnd/>
            </a:ln>
          </p:spPr>
        </p:pic>
        <p:pic>
          <p:nvPicPr>
            <p:cNvPr id="36" name="Picture 43" descr="053e"/>
            <p:cNvPicPr>
              <a:picLocks noChangeAspect="1" noChangeArrowheads="1"/>
            </p:cNvPicPr>
            <p:nvPr/>
          </p:nvPicPr>
          <p:blipFill>
            <a:blip r:embed="rId2"/>
            <a:srcRect/>
            <a:stretch>
              <a:fillRect/>
            </a:stretch>
          </p:blipFill>
          <p:spPr bwMode="auto">
            <a:xfrm>
              <a:off x="4740" y="4014"/>
              <a:ext cx="582" cy="306"/>
            </a:xfrm>
            <a:prstGeom prst="rect">
              <a:avLst/>
            </a:prstGeom>
            <a:noFill/>
            <a:ln w="9525">
              <a:noFill/>
              <a:miter lim="800000"/>
              <a:headEnd/>
              <a:tailEnd/>
            </a:ln>
          </p:spPr>
        </p:pic>
      </p:grpSp>
      <p:grpSp>
        <p:nvGrpSpPr>
          <p:cNvPr id="37" name="Group 2"/>
          <p:cNvGrpSpPr>
            <a:grpSpLocks/>
          </p:cNvGrpSpPr>
          <p:nvPr/>
        </p:nvGrpSpPr>
        <p:grpSpPr bwMode="auto">
          <a:xfrm rot="10800000">
            <a:off x="409605" y="14266"/>
            <a:ext cx="8448675" cy="485775"/>
            <a:chOff x="0" y="4014"/>
            <a:chExt cx="5322" cy="306"/>
          </a:xfrm>
        </p:grpSpPr>
        <p:pic>
          <p:nvPicPr>
            <p:cNvPr id="38" name="Picture 3" descr="053e"/>
            <p:cNvPicPr>
              <a:picLocks noChangeAspect="1" noChangeArrowheads="1"/>
            </p:cNvPicPr>
            <p:nvPr/>
          </p:nvPicPr>
          <p:blipFill>
            <a:blip r:embed="rId2"/>
            <a:srcRect/>
            <a:stretch>
              <a:fillRect/>
            </a:stretch>
          </p:blipFill>
          <p:spPr bwMode="auto">
            <a:xfrm>
              <a:off x="0" y="4014"/>
              <a:ext cx="582" cy="306"/>
            </a:xfrm>
            <a:prstGeom prst="rect">
              <a:avLst/>
            </a:prstGeom>
            <a:noFill/>
            <a:ln w="9525">
              <a:noFill/>
              <a:miter lim="800000"/>
              <a:headEnd/>
              <a:tailEnd/>
            </a:ln>
          </p:spPr>
        </p:pic>
        <p:pic>
          <p:nvPicPr>
            <p:cNvPr id="39" name="Picture 4" descr="053e"/>
            <p:cNvPicPr>
              <a:picLocks noChangeAspect="1" noChangeArrowheads="1"/>
            </p:cNvPicPr>
            <p:nvPr/>
          </p:nvPicPr>
          <p:blipFill>
            <a:blip r:embed="rId2"/>
            <a:srcRect/>
            <a:stretch>
              <a:fillRect/>
            </a:stretch>
          </p:blipFill>
          <p:spPr bwMode="auto">
            <a:xfrm>
              <a:off x="612" y="4014"/>
              <a:ext cx="582" cy="306"/>
            </a:xfrm>
            <a:prstGeom prst="rect">
              <a:avLst/>
            </a:prstGeom>
            <a:noFill/>
            <a:ln w="9525">
              <a:noFill/>
              <a:miter lim="800000"/>
              <a:headEnd/>
              <a:tailEnd/>
            </a:ln>
          </p:spPr>
        </p:pic>
        <p:pic>
          <p:nvPicPr>
            <p:cNvPr id="40" name="Picture 5" descr="053e"/>
            <p:cNvPicPr>
              <a:picLocks noChangeAspect="1" noChangeArrowheads="1"/>
            </p:cNvPicPr>
            <p:nvPr/>
          </p:nvPicPr>
          <p:blipFill>
            <a:blip r:embed="rId2"/>
            <a:srcRect/>
            <a:stretch>
              <a:fillRect/>
            </a:stretch>
          </p:blipFill>
          <p:spPr bwMode="auto">
            <a:xfrm>
              <a:off x="1202" y="4014"/>
              <a:ext cx="582" cy="306"/>
            </a:xfrm>
            <a:prstGeom prst="rect">
              <a:avLst/>
            </a:prstGeom>
            <a:noFill/>
            <a:ln w="9525">
              <a:noFill/>
              <a:miter lim="800000"/>
              <a:headEnd/>
              <a:tailEnd/>
            </a:ln>
          </p:spPr>
        </p:pic>
        <p:pic>
          <p:nvPicPr>
            <p:cNvPr id="41" name="Picture 6" descr="053e"/>
            <p:cNvPicPr>
              <a:picLocks noChangeAspect="1" noChangeArrowheads="1"/>
            </p:cNvPicPr>
            <p:nvPr/>
          </p:nvPicPr>
          <p:blipFill>
            <a:blip r:embed="rId2"/>
            <a:srcRect/>
            <a:stretch>
              <a:fillRect/>
            </a:stretch>
          </p:blipFill>
          <p:spPr bwMode="auto">
            <a:xfrm>
              <a:off x="1791" y="4014"/>
              <a:ext cx="582" cy="306"/>
            </a:xfrm>
            <a:prstGeom prst="rect">
              <a:avLst/>
            </a:prstGeom>
            <a:noFill/>
            <a:ln w="9525">
              <a:noFill/>
              <a:miter lim="800000"/>
              <a:headEnd/>
              <a:tailEnd/>
            </a:ln>
          </p:spPr>
        </p:pic>
        <p:pic>
          <p:nvPicPr>
            <p:cNvPr id="42" name="Picture 7" descr="053e"/>
            <p:cNvPicPr>
              <a:picLocks noChangeAspect="1" noChangeArrowheads="1"/>
            </p:cNvPicPr>
            <p:nvPr/>
          </p:nvPicPr>
          <p:blipFill>
            <a:blip r:embed="rId2"/>
            <a:srcRect/>
            <a:stretch>
              <a:fillRect/>
            </a:stretch>
          </p:blipFill>
          <p:spPr bwMode="auto">
            <a:xfrm>
              <a:off x="2381" y="4014"/>
              <a:ext cx="582" cy="306"/>
            </a:xfrm>
            <a:prstGeom prst="rect">
              <a:avLst/>
            </a:prstGeom>
            <a:noFill/>
            <a:ln w="9525">
              <a:noFill/>
              <a:miter lim="800000"/>
              <a:headEnd/>
              <a:tailEnd/>
            </a:ln>
          </p:spPr>
        </p:pic>
        <p:pic>
          <p:nvPicPr>
            <p:cNvPr id="43" name="Picture 8" descr="053e"/>
            <p:cNvPicPr>
              <a:picLocks noChangeAspect="1" noChangeArrowheads="1"/>
            </p:cNvPicPr>
            <p:nvPr/>
          </p:nvPicPr>
          <p:blipFill>
            <a:blip r:embed="rId2"/>
            <a:srcRect/>
            <a:stretch>
              <a:fillRect/>
            </a:stretch>
          </p:blipFill>
          <p:spPr bwMode="auto">
            <a:xfrm>
              <a:off x="2971" y="4014"/>
              <a:ext cx="582" cy="306"/>
            </a:xfrm>
            <a:prstGeom prst="rect">
              <a:avLst/>
            </a:prstGeom>
            <a:noFill/>
            <a:ln w="9525">
              <a:noFill/>
              <a:miter lim="800000"/>
              <a:headEnd/>
              <a:tailEnd/>
            </a:ln>
          </p:spPr>
        </p:pic>
        <p:pic>
          <p:nvPicPr>
            <p:cNvPr id="44" name="Picture 9" descr="053e"/>
            <p:cNvPicPr>
              <a:picLocks noChangeAspect="1" noChangeArrowheads="1"/>
            </p:cNvPicPr>
            <p:nvPr/>
          </p:nvPicPr>
          <p:blipFill>
            <a:blip r:embed="rId2"/>
            <a:srcRect/>
            <a:stretch>
              <a:fillRect/>
            </a:stretch>
          </p:blipFill>
          <p:spPr bwMode="auto">
            <a:xfrm>
              <a:off x="3560" y="4014"/>
              <a:ext cx="582" cy="306"/>
            </a:xfrm>
            <a:prstGeom prst="rect">
              <a:avLst/>
            </a:prstGeom>
            <a:noFill/>
            <a:ln w="9525">
              <a:noFill/>
              <a:miter lim="800000"/>
              <a:headEnd/>
              <a:tailEnd/>
            </a:ln>
          </p:spPr>
        </p:pic>
        <p:pic>
          <p:nvPicPr>
            <p:cNvPr id="45" name="Picture 10" descr="053e"/>
            <p:cNvPicPr>
              <a:picLocks noChangeAspect="1" noChangeArrowheads="1"/>
            </p:cNvPicPr>
            <p:nvPr/>
          </p:nvPicPr>
          <p:blipFill>
            <a:blip r:embed="rId2"/>
            <a:srcRect/>
            <a:stretch>
              <a:fillRect/>
            </a:stretch>
          </p:blipFill>
          <p:spPr bwMode="auto">
            <a:xfrm>
              <a:off x="4150" y="4014"/>
              <a:ext cx="582" cy="306"/>
            </a:xfrm>
            <a:prstGeom prst="rect">
              <a:avLst/>
            </a:prstGeom>
            <a:noFill/>
            <a:ln w="9525">
              <a:noFill/>
              <a:miter lim="800000"/>
              <a:headEnd/>
              <a:tailEnd/>
            </a:ln>
          </p:spPr>
        </p:pic>
        <p:pic>
          <p:nvPicPr>
            <p:cNvPr id="46" name="Picture 11" descr="053e"/>
            <p:cNvPicPr>
              <a:picLocks noChangeAspect="1" noChangeArrowheads="1"/>
            </p:cNvPicPr>
            <p:nvPr/>
          </p:nvPicPr>
          <p:blipFill>
            <a:blip r:embed="rId2"/>
            <a:srcRect/>
            <a:stretch>
              <a:fillRect/>
            </a:stretch>
          </p:blipFill>
          <p:spPr bwMode="auto">
            <a:xfrm>
              <a:off x="4740" y="4014"/>
              <a:ext cx="582" cy="306"/>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smtClean="0"/>
              <a:t>   </a:t>
            </a:r>
            <a:endParaRPr lang="ru-RU" dirty="0"/>
          </a:p>
        </p:txBody>
      </p:sp>
      <p:sp>
        <p:nvSpPr>
          <p:cNvPr id="11" name="Прямоугольник 10"/>
          <p:cNvSpPr/>
          <p:nvPr/>
        </p:nvSpPr>
        <p:spPr>
          <a:xfrm>
            <a:off x="0" y="24"/>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k-KZ" sz="3200" dirty="0" smtClean="0">
              <a:latin typeface="Times New Roman" pitchFamily="18" charset="0"/>
              <a:cs typeface="Times New Roman" pitchFamily="18" charset="0"/>
            </a:endParaRPr>
          </a:p>
          <a:p>
            <a:pPr algn="ctr"/>
            <a:endParaRPr lang="kk-KZ" sz="3200" dirty="0" smtClean="0">
              <a:latin typeface="Times New Roman" pitchFamily="18" charset="0"/>
              <a:cs typeface="Times New Roman" pitchFamily="18" charset="0"/>
            </a:endParaRPr>
          </a:p>
          <a:p>
            <a:pPr algn="ctr"/>
            <a:endParaRPr lang="kk-KZ" sz="3200" dirty="0" smtClean="0">
              <a:latin typeface="Times New Roman" pitchFamily="18" charset="0"/>
              <a:cs typeface="Times New Roman" pitchFamily="18" charset="0"/>
            </a:endParaRPr>
          </a:p>
          <a:p>
            <a:pPr algn="ctr"/>
            <a:r>
              <a:rPr lang="kk-KZ" sz="3200" dirty="0" smtClean="0">
                <a:latin typeface="Times New Roman" pitchFamily="18" charset="0"/>
                <a:cs typeface="Times New Roman" pitchFamily="18" charset="0"/>
              </a:rPr>
              <a:t>Тест тапсырмалары 2 нұсқа, 10 сұрақтан.</a:t>
            </a:r>
          </a:p>
          <a:p>
            <a:pPr algn="ctr"/>
            <a:r>
              <a:rPr lang="kk-KZ" sz="3200" dirty="0" smtClean="0">
                <a:latin typeface="Times New Roman" pitchFamily="18" charset="0"/>
                <a:cs typeface="Times New Roman" pitchFamily="18" charset="0"/>
              </a:rPr>
              <a:t>Егер дұрыс жауаптар саны </a:t>
            </a:r>
            <a:r>
              <a:rPr lang="kk-KZ" sz="3200" b="1" dirty="0" smtClean="0">
                <a:solidFill>
                  <a:srgbClr val="FF0000"/>
                </a:solidFill>
                <a:latin typeface="Times New Roman" pitchFamily="18" charset="0"/>
                <a:cs typeface="Times New Roman" pitchFamily="18" charset="0"/>
              </a:rPr>
              <a:t>9-10</a:t>
            </a:r>
            <a:r>
              <a:rPr lang="kk-KZ" sz="3200" dirty="0" smtClean="0">
                <a:latin typeface="Times New Roman" pitchFamily="18" charset="0"/>
                <a:cs typeface="Times New Roman" pitchFamily="18" charset="0"/>
              </a:rPr>
              <a:t> болса </a:t>
            </a:r>
            <a:r>
              <a:rPr lang="kk-KZ" sz="3200" b="1" dirty="0" smtClean="0">
                <a:solidFill>
                  <a:srgbClr val="FF0000"/>
                </a:solidFill>
                <a:latin typeface="Times New Roman" pitchFamily="18" charset="0"/>
                <a:cs typeface="Times New Roman" pitchFamily="18" charset="0"/>
              </a:rPr>
              <a:t>5.</a:t>
            </a:r>
          </a:p>
          <a:p>
            <a:pPr algn="ctr"/>
            <a:r>
              <a:rPr lang="kk-KZ" sz="3200" dirty="0" smtClean="0">
                <a:solidFill>
                  <a:srgbClr val="FFC000"/>
                </a:solidFill>
                <a:latin typeface="Times New Roman" pitchFamily="18" charset="0"/>
                <a:cs typeface="Times New Roman" pitchFamily="18" charset="0"/>
              </a:rPr>
              <a:t>7-9</a:t>
            </a:r>
            <a:r>
              <a:rPr lang="kk-KZ" sz="3200" dirty="0" smtClean="0">
                <a:latin typeface="Times New Roman" pitchFamily="18" charset="0"/>
                <a:cs typeface="Times New Roman" pitchFamily="18" charset="0"/>
              </a:rPr>
              <a:t> болса</a:t>
            </a:r>
            <a:r>
              <a:rPr lang="kk-KZ" sz="3200" b="1" dirty="0" smtClean="0">
                <a:latin typeface="Times New Roman" pitchFamily="18" charset="0"/>
                <a:cs typeface="Times New Roman" pitchFamily="18" charset="0"/>
              </a:rPr>
              <a:t> </a:t>
            </a:r>
            <a:r>
              <a:rPr lang="kk-KZ" sz="3200" b="1" dirty="0" smtClean="0">
                <a:solidFill>
                  <a:srgbClr val="FFC000"/>
                </a:solidFill>
                <a:latin typeface="Times New Roman" pitchFamily="18" charset="0"/>
                <a:cs typeface="Times New Roman" pitchFamily="18" charset="0"/>
              </a:rPr>
              <a:t>4</a:t>
            </a:r>
          </a:p>
          <a:p>
            <a:pPr algn="ctr"/>
            <a:r>
              <a:rPr lang="kk-KZ" sz="3200" dirty="0" smtClean="0">
                <a:solidFill>
                  <a:srgbClr val="002060"/>
                </a:solidFill>
                <a:latin typeface="Times New Roman" pitchFamily="18" charset="0"/>
                <a:cs typeface="Times New Roman" pitchFamily="18" charset="0"/>
              </a:rPr>
              <a:t>6</a:t>
            </a:r>
            <a:r>
              <a:rPr lang="kk-KZ" sz="3200" dirty="0" smtClean="0">
                <a:latin typeface="Times New Roman" pitchFamily="18" charset="0"/>
                <a:cs typeface="Times New Roman" pitchFamily="18" charset="0"/>
              </a:rPr>
              <a:t> дан төмен болса </a:t>
            </a:r>
            <a:r>
              <a:rPr lang="kk-KZ" sz="3200" b="1" dirty="0" smtClean="0">
                <a:solidFill>
                  <a:srgbClr val="002060"/>
                </a:solidFill>
                <a:latin typeface="Times New Roman" pitchFamily="18" charset="0"/>
                <a:cs typeface="Times New Roman" pitchFamily="18" charset="0"/>
              </a:rPr>
              <a:t>3</a:t>
            </a:r>
            <a:r>
              <a:rPr lang="kk-KZ" sz="3200" dirty="0" smtClean="0">
                <a:latin typeface="Times New Roman" pitchFamily="18" charset="0"/>
                <a:cs typeface="Times New Roman" pitchFamily="18" charset="0"/>
              </a:rPr>
              <a:t> деп бағаланады.</a:t>
            </a:r>
          </a:p>
          <a:p>
            <a:pPr algn="ctr"/>
            <a:endParaRPr lang="kk-KZ" sz="3200" dirty="0" smtClean="0">
              <a:latin typeface="Times New Roman" pitchFamily="18" charset="0"/>
              <a:cs typeface="Times New Roman" pitchFamily="18" charset="0"/>
            </a:endParaRPr>
          </a:p>
          <a:p>
            <a:pPr algn="ctr"/>
            <a:endParaRPr lang="kk-KZ" sz="3200" dirty="0" smtClean="0">
              <a:latin typeface="Times New Roman" pitchFamily="18" charset="0"/>
              <a:cs typeface="Times New Roman" pitchFamily="18" charset="0"/>
            </a:endParaRPr>
          </a:p>
          <a:p>
            <a:pPr algn="ctr"/>
            <a:endParaRPr lang="kk-KZ" sz="3200" dirty="0" smtClean="0">
              <a:latin typeface="Times New Roman" pitchFamily="18" charset="0"/>
              <a:cs typeface="Times New Roman" pitchFamily="18" charset="0"/>
            </a:endParaRPr>
          </a:p>
          <a:p>
            <a:pPr algn="ctr"/>
            <a:endParaRPr lang="kk-KZ" sz="3200" dirty="0" smtClean="0">
              <a:latin typeface="Times New Roman" pitchFamily="18" charset="0"/>
              <a:cs typeface="Times New Roman" pitchFamily="18" charset="0"/>
            </a:endParaRPr>
          </a:p>
          <a:p>
            <a:pPr algn="ctr"/>
            <a:endParaRPr lang="kk-KZ" sz="3200" dirty="0" smtClean="0">
              <a:latin typeface="Times New Roman" pitchFamily="18" charset="0"/>
              <a:cs typeface="Times New Roman" pitchFamily="18" charset="0"/>
            </a:endParaRPr>
          </a:p>
          <a:p>
            <a:pPr algn="ctr"/>
            <a:endParaRPr lang="kk-KZ" sz="3200" dirty="0" smtClean="0">
              <a:latin typeface="Times New Roman" pitchFamily="18" charset="0"/>
              <a:cs typeface="Times New Roman" pitchFamily="18" charset="0"/>
            </a:endParaRPr>
          </a:p>
          <a:p>
            <a:pPr algn="ctr"/>
            <a:endParaRPr lang="kk-KZ" sz="3200" dirty="0" smtClean="0">
              <a:latin typeface="Times New Roman" pitchFamily="18" charset="0"/>
              <a:cs typeface="Times New Roman" pitchFamily="18" charset="0"/>
            </a:endParaRPr>
          </a:p>
          <a:p>
            <a:pPr algn="ctr"/>
            <a:endParaRPr lang="kk-KZ" sz="3200" dirty="0" smtClean="0">
              <a:latin typeface="Times New Roman" pitchFamily="18" charset="0"/>
              <a:cs typeface="Times New Roman" pitchFamily="18" charset="0"/>
            </a:endParaRPr>
          </a:p>
          <a:p>
            <a:pPr algn="ctr"/>
            <a:endParaRPr lang="ru-RU" sz="3200" dirty="0">
              <a:latin typeface="Times New Roman" pitchFamily="18" charset="0"/>
              <a:cs typeface="Times New Roman" pitchFamily="18" charset="0"/>
            </a:endParaRPr>
          </a:p>
        </p:txBody>
      </p:sp>
      <p:sp>
        <p:nvSpPr>
          <p:cNvPr id="12" name="Скругленный прямоугольник 11"/>
          <p:cNvSpPr/>
          <p:nvPr/>
        </p:nvSpPr>
        <p:spPr>
          <a:xfrm>
            <a:off x="0" y="3000372"/>
            <a:ext cx="9144000" cy="385762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kk-KZ" sz="2800" dirty="0" smtClean="0">
                <a:solidFill>
                  <a:srgbClr val="C00000"/>
                </a:solidFill>
                <a:latin typeface="Times New Roman" pitchFamily="18" charset="0"/>
                <a:cs typeface="Times New Roman" pitchFamily="18" charset="0"/>
              </a:rPr>
              <a:t>Сұрақтарға жауап беру кезінде берілген жауаптың мазмұнына қарай бағалаймыз.</a:t>
            </a:r>
            <a:endParaRPr lang="ru-RU" sz="2800" dirty="0">
              <a:solidFill>
                <a:srgbClr val="C00000"/>
              </a:solidFill>
              <a:latin typeface="Times New Roman" pitchFamily="18" charset="0"/>
              <a:cs typeface="Times New Roman" pitchFamily="18" charset="0"/>
            </a:endParaRPr>
          </a:p>
        </p:txBody>
      </p:sp>
      <p:sp>
        <p:nvSpPr>
          <p:cNvPr id="13" name="TextBox 12"/>
          <p:cNvSpPr txBox="1"/>
          <p:nvPr/>
        </p:nvSpPr>
        <p:spPr>
          <a:xfrm>
            <a:off x="2786050" y="3571876"/>
            <a:ext cx="1708609" cy="646331"/>
          </a:xfrm>
          <a:prstGeom prst="rect">
            <a:avLst/>
          </a:prstGeom>
          <a:noFill/>
        </p:spPr>
        <p:txBody>
          <a:bodyPr wrap="none" rtlCol="0">
            <a:spAutoFit/>
          </a:bodyPr>
          <a:lstStyle/>
          <a:p>
            <a:r>
              <a:rPr lang="kk-KZ" sz="3600" dirty="0" smtClean="0">
                <a:solidFill>
                  <a:srgbClr val="FFFF00"/>
                </a:solidFill>
              </a:rPr>
              <a:t>2-кезең</a:t>
            </a:r>
            <a:endParaRPr lang="ru-RU" sz="3600" dirty="0">
              <a:solidFill>
                <a:srgbClr val="FFFF00"/>
              </a:solidFill>
            </a:endParaRPr>
          </a:p>
        </p:txBody>
      </p:sp>
      <p:sp>
        <p:nvSpPr>
          <p:cNvPr id="20" name="TextBox 19"/>
          <p:cNvSpPr txBox="1"/>
          <p:nvPr/>
        </p:nvSpPr>
        <p:spPr>
          <a:xfrm>
            <a:off x="3000364" y="428604"/>
            <a:ext cx="1628459" cy="646331"/>
          </a:xfrm>
          <a:prstGeom prst="rect">
            <a:avLst/>
          </a:prstGeom>
          <a:noFill/>
        </p:spPr>
        <p:txBody>
          <a:bodyPr wrap="none" rtlCol="0">
            <a:spAutoFit/>
          </a:bodyPr>
          <a:lstStyle/>
          <a:p>
            <a:r>
              <a:rPr lang="kk-KZ" sz="3600" dirty="0" smtClean="0">
                <a:solidFill>
                  <a:srgbClr val="FFFF00"/>
                </a:solidFill>
              </a:rPr>
              <a:t>1-кезең</a:t>
            </a:r>
            <a:endParaRPr lang="ru-RU" sz="3600" dirty="0">
              <a:solidFill>
                <a:srgbClr val="FFFF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algn="ctr"/>
            <a:endParaRPr lang="kk-KZ" sz="4400" dirty="0" smtClean="0"/>
          </a:p>
          <a:p>
            <a:pPr algn="ctr">
              <a:buNone/>
            </a:pPr>
            <a:r>
              <a:rPr lang="kk-KZ" sz="4400" dirty="0" smtClean="0"/>
              <a:t>Үлкен ми сыңарлары. Жүйке жүйесінің құрлысы</a:t>
            </a:r>
          </a:p>
        </p:txBody>
      </p:sp>
      <p:sp>
        <p:nvSpPr>
          <p:cNvPr id="4" name="Прямоугольник 3"/>
          <p:cNvSpPr/>
          <p:nvPr/>
        </p:nvSpPr>
        <p:spPr>
          <a:xfrm>
            <a:off x="1428728" y="1500174"/>
            <a:ext cx="6322500"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5400" b="1" cap="all" spc="0"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Үйге</a:t>
            </a:r>
            <a:r>
              <a:rPr lang="ru-RU"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ru-RU" sz="5400" b="1" cap="all" spc="0"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тапсырма</a:t>
            </a:r>
            <a:endParaRPr lang="ru-RU"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grpSp>
        <p:nvGrpSpPr>
          <p:cNvPr id="5" name="Group 2"/>
          <p:cNvGrpSpPr>
            <a:grpSpLocks/>
          </p:cNvGrpSpPr>
          <p:nvPr/>
        </p:nvGrpSpPr>
        <p:grpSpPr bwMode="auto">
          <a:xfrm>
            <a:off x="338167" y="6372225"/>
            <a:ext cx="8448675" cy="485775"/>
            <a:chOff x="0" y="4014"/>
            <a:chExt cx="5322" cy="306"/>
          </a:xfrm>
        </p:grpSpPr>
        <p:pic>
          <p:nvPicPr>
            <p:cNvPr id="6" name="Picture 3" descr="053e"/>
            <p:cNvPicPr>
              <a:picLocks noChangeAspect="1" noChangeArrowheads="1"/>
            </p:cNvPicPr>
            <p:nvPr/>
          </p:nvPicPr>
          <p:blipFill>
            <a:blip r:embed="rId2"/>
            <a:srcRect/>
            <a:stretch>
              <a:fillRect/>
            </a:stretch>
          </p:blipFill>
          <p:spPr bwMode="auto">
            <a:xfrm>
              <a:off x="0" y="4014"/>
              <a:ext cx="582" cy="306"/>
            </a:xfrm>
            <a:prstGeom prst="rect">
              <a:avLst/>
            </a:prstGeom>
            <a:noFill/>
            <a:ln w="9525">
              <a:noFill/>
              <a:miter lim="800000"/>
              <a:headEnd/>
              <a:tailEnd/>
            </a:ln>
          </p:spPr>
        </p:pic>
        <p:pic>
          <p:nvPicPr>
            <p:cNvPr id="7" name="Picture 4" descr="053e"/>
            <p:cNvPicPr>
              <a:picLocks noChangeAspect="1" noChangeArrowheads="1"/>
            </p:cNvPicPr>
            <p:nvPr/>
          </p:nvPicPr>
          <p:blipFill>
            <a:blip r:embed="rId2"/>
            <a:srcRect/>
            <a:stretch>
              <a:fillRect/>
            </a:stretch>
          </p:blipFill>
          <p:spPr bwMode="auto">
            <a:xfrm>
              <a:off x="612" y="4014"/>
              <a:ext cx="582" cy="306"/>
            </a:xfrm>
            <a:prstGeom prst="rect">
              <a:avLst/>
            </a:prstGeom>
            <a:noFill/>
            <a:ln w="9525">
              <a:noFill/>
              <a:miter lim="800000"/>
              <a:headEnd/>
              <a:tailEnd/>
            </a:ln>
          </p:spPr>
        </p:pic>
        <p:pic>
          <p:nvPicPr>
            <p:cNvPr id="8" name="Picture 5" descr="053e"/>
            <p:cNvPicPr>
              <a:picLocks noChangeAspect="1" noChangeArrowheads="1"/>
            </p:cNvPicPr>
            <p:nvPr/>
          </p:nvPicPr>
          <p:blipFill>
            <a:blip r:embed="rId2"/>
            <a:srcRect/>
            <a:stretch>
              <a:fillRect/>
            </a:stretch>
          </p:blipFill>
          <p:spPr bwMode="auto">
            <a:xfrm>
              <a:off x="1202" y="4014"/>
              <a:ext cx="582" cy="306"/>
            </a:xfrm>
            <a:prstGeom prst="rect">
              <a:avLst/>
            </a:prstGeom>
            <a:noFill/>
            <a:ln w="9525">
              <a:noFill/>
              <a:miter lim="800000"/>
              <a:headEnd/>
              <a:tailEnd/>
            </a:ln>
          </p:spPr>
        </p:pic>
        <p:pic>
          <p:nvPicPr>
            <p:cNvPr id="9" name="Picture 6" descr="053e"/>
            <p:cNvPicPr>
              <a:picLocks noChangeAspect="1" noChangeArrowheads="1"/>
            </p:cNvPicPr>
            <p:nvPr/>
          </p:nvPicPr>
          <p:blipFill>
            <a:blip r:embed="rId2"/>
            <a:srcRect/>
            <a:stretch>
              <a:fillRect/>
            </a:stretch>
          </p:blipFill>
          <p:spPr bwMode="auto">
            <a:xfrm>
              <a:off x="1791" y="4014"/>
              <a:ext cx="582" cy="306"/>
            </a:xfrm>
            <a:prstGeom prst="rect">
              <a:avLst/>
            </a:prstGeom>
            <a:noFill/>
            <a:ln w="9525">
              <a:noFill/>
              <a:miter lim="800000"/>
              <a:headEnd/>
              <a:tailEnd/>
            </a:ln>
          </p:spPr>
        </p:pic>
        <p:pic>
          <p:nvPicPr>
            <p:cNvPr id="10" name="Picture 7" descr="053e"/>
            <p:cNvPicPr>
              <a:picLocks noChangeAspect="1" noChangeArrowheads="1"/>
            </p:cNvPicPr>
            <p:nvPr/>
          </p:nvPicPr>
          <p:blipFill>
            <a:blip r:embed="rId2"/>
            <a:srcRect/>
            <a:stretch>
              <a:fillRect/>
            </a:stretch>
          </p:blipFill>
          <p:spPr bwMode="auto">
            <a:xfrm>
              <a:off x="2381" y="4014"/>
              <a:ext cx="582" cy="306"/>
            </a:xfrm>
            <a:prstGeom prst="rect">
              <a:avLst/>
            </a:prstGeom>
            <a:noFill/>
            <a:ln w="9525">
              <a:noFill/>
              <a:miter lim="800000"/>
              <a:headEnd/>
              <a:tailEnd/>
            </a:ln>
          </p:spPr>
        </p:pic>
        <p:pic>
          <p:nvPicPr>
            <p:cNvPr id="11" name="Picture 8" descr="053e"/>
            <p:cNvPicPr>
              <a:picLocks noChangeAspect="1" noChangeArrowheads="1"/>
            </p:cNvPicPr>
            <p:nvPr/>
          </p:nvPicPr>
          <p:blipFill>
            <a:blip r:embed="rId2"/>
            <a:srcRect/>
            <a:stretch>
              <a:fillRect/>
            </a:stretch>
          </p:blipFill>
          <p:spPr bwMode="auto">
            <a:xfrm>
              <a:off x="2971" y="4014"/>
              <a:ext cx="582" cy="306"/>
            </a:xfrm>
            <a:prstGeom prst="rect">
              <a:avLst/>
            </a:prstGeom>
            <a:noFill/>
            <a:ln w="9525">
              <a:noFill/>
              <a:miter lim="800000"/>
              <a:headEnd/>
              <a:tailEnd/>
            </a:ln>
          </p:spPr>
        </p:pic>
        <p:pic>
          <p:nvPicPr>
            <p:cNvPr id="12" name="Picture 9" descr="053e"/>
            <p:cNvPicPr>
              <a:picLocks noChangeAspect="1" noChangeArrowheads="1"/>
            </p:cNvPicPr>
            <p:nvPr/>
          </p:nvPicPr>
          <p:blipFill>
            <a:blip r:embed="rId2"/>
            <a:srcRect/>
            <a:stretch>
              <a:fillRect/>
            </a:stretch>
          </p:blipFill>
          <p:spPr bwMode="auto">
            <a:xfrm>
              <a:off x="3560" y="4014"/>
              <a:ext cx="582" cy="306"/>
            </a:xfrm>
            <a:prstGeom prst="rect">
              <a:avLst/>
            </a:prstGeom>
            <a:noFill/>
            <a:ln w="9525">
              <a:noFill/>
              <a:miter lim="800000"/>
              <a:headEnd/>
              <a:tailEnd/>
            </a:ln>
          </p:spPr>
        </p:pic>
        <p:pic>
          <p:nvPicPr>
            <p:cNvPr id="13" name="Picture 10" descr="053e"/>
            <p:cNvPicPr>
              <a:picLocks noChangeAspect="1" noChangeArrowheads="1"/>
            </p:cNvPicPr>
            <p:nvPr/>
          </p:nvPicPr>
          <p:blipFill>
            <a:blip r:embed="rId2"/>
            <a:srcRect/>
            <a:stretch>
              <a:fillRect/>
            </a:stretch>
          </p:blipFill>
          <p:spPr bwMode="auto">
            <a:xfrm>
              <a:off x="4150" y="4014"/>
              <a:ext cx="582" cy="306"/>
            </a:xfrm>
            <a:prstGeom prst="rect">
              <a:avLst/>
            </a:prstGeom>
            <a:noFill/>
            <a:ln w="9525">
              <a:noFill/>
              <a:miter lim="800000"/>
              <a:headEnd/>
              <a:tailEnd/>
            </a:ln>
          </p:spPr>
        </p:pic>
        <p:pic>
          <p:nvPicPr>
            <p:cNvPr id="14" name="Picture 11" descr="053e"/>
            <p:cNvPicPr>
              <a:picLocks noChangeAspect="1" noChangeArrowheads="1"/>
            </p:cNvPicPr>
            <p:nvPr/>
          </p:nvPicPr>
          <p:blipFill>
            <a:blip r:embed="rId2"/>
            <a:srcRect/>
            <a:stretch>
              <a:fillRect/>
            </a:stretch>
          </p:blipFill>
          <p:spPr bwMode="auto">
            <a:xfrm>
              <a:off x="4740" y="4014"/>
              <a:ext cx="582" cy="306"/>
            </a:xfrm>
            <a:prstGeom prst="rect">
              <a:avLst/>
            </a:prstGeom>
            <a:noFill/>
            <a:ln w="9525">
              <a:noFill/>
              <a:miter lim="800000"/>
              <a:headEnd/>
              <a:tailEnd/>
            </a:ln>
          </p:spPr>
        </p:pic>
      </p:grpSp>
      <p:grpSp>
        <p:nvGrpSpPr>
          <p:cNvPr id="15" name="Group 24"/>
          <p:cNvGrpSpPr>
            <a:grpSpLocks/>
          </p:cNvGrpSpPr>
          <p:nvPr/>
        </p:nvGrpSpPr>
        <p:grpSpPr bwMode="auto">
          <a:xfrm rot="5400000">
            <a:off x="-3023865" y="3237793"/>
            <a:ext cx="6516043" cy="468313"/>
            <a:chOff x="-583" y="4014"/>
            <a:chExt cx="5315" cy="306"/>
          </a:xfrm>
        </p:grpSpPr>
        <p:pic>
          <p:nvPicPr>
            <p:cNvPr id="16" name="Picture 25" descr="053e"/>
            <p:cNvPicPr>
              <a:picLocks noChangeAspect="1" noChangeArrowheads="1"/>
            </p:cNvPicPr>
            <p:nvPr/>
          </p:nvPicPr>
          <p:blipFill>
            <a:blip r:embed="rId2"/>
            <a:srcRect/>
            <a:stretch>
              <a:fillRect/>
            </a:stretch>
          </p:blipFill>
          <p:spPr bwMode="auto">
            <a:xfrm>
              <a:off x="0" y="4014"/>
              <a:ext cx="582" cy="306"/>
            </a:xfrm>
            <a:prstGeom prst="rect">
              <a:avLst/>
            </a:prstGeom>
            <a:noFill/>
            <a:ln w="9525">
              <a:noFill/>
              <a:miter lim="800000"/>
              <a:headEnd/>
              <a:tailEnd/>
            </a:ln>
          </p:spPr>
        </p:pic>
        <p:pic>
          <p:nvPicPr>
            <p:cNvPr id="17" name="Picture 26" descr="053e"/>
            <p:cNvPicPr>
              <a:picLocks noChangeAspect="1" noChangeArrowheads="1"/>
            </p:cNvPicPr>
            <p:nvPr/>
          </p:nvPicPr>
          <p:blipFill>
            <a:blip r:embed="rId2"/>
            <a:srcRect/>
            <a:stretch>
              <a:fillRect/>
            </a:stretch>
          </p:blipFill>
          <p:spPr bwMode="auto">
            <a:xfrm>
              <a:off x="612" y="4014"/>
              <a:ext cx="582" cy="306"/>
            </a:xfrm>
            <a:prstGeom prst="rect">
              <a:avLst/>
            </a:prstGeom>
            <a:noFill/>
            <a:ln w="9525">
              <a:noFill/>
              <a:miter lim="800000"/>
              <a:headEnd/>
              <a:tailEnd/>
            </a:ln>
          </p:spPr>
        </p:pic>
        <p:pic>
          <p:nvPicPr>
            <p:cNvPr id="18" name="Picture 27" descr="053e"/>
            <p:cNvPicPr>
              <a:picLocks noChangeAspect="1" noChangeArrowheads="1"/>
            </p:cNvPicPr>
            <p:nvPr/>
          </p:nvPicPr>
          <p:blipFill>
            <a:blip r:embed="rId2"/>
            <a:srcRect/>
            <a:stretch>
              <a:fillRect/>
            </a:stretch>
          </p:blipFill>
          <p:spPr bwMode="auto">
            <a:xfrm>
              <a:off x="1202" y="4014"/>
              <a:ext cx="582" cy="306"/>
            </a:xfrm>
            <a:prstGeom prst="rect">
              <a:avLst/>
            </a:prstGeom>
            <a:noFill/>
            <a:ln w="9525">
              <a:noFill/>
              <a:miter lim="800000"/>
              <a:headEnd/>
              <a:tailEnd/>
            </a:ln>
          </p:spPr>
        </p:pic>
        <p:pic>
          <p:nvPicPr>
            <p:cNvPr id="19" name="Picture 28" descr="053e"/>
            <p:cNvPicPr>
              <a:picLocks noChangeAspect="1" noChangeArrowheads="1"/>
            </p:cNvPicPr>
            <p:nvPr/>
          </p:nvPicPr>
          <p:blipFill>
            <a:blip r:embed="rId2"/>
            <a:srcRect/>
            <a:stretch>
              <a:fillRect/>
            </a:stretch>
          </p:blipFill>
          <p:spPr bwMode="auto">
            <a:xfrm>
              <a:off x="1791" y="4014"/>
              <a:ext cx="582" cy="306"/>
            </a:xfrm>
            <a:prstGeom prst="rect">
              <a:avLst/>
            </a:prstGeom>
            <a:noFill/>
            <a:ln w="9525">
              <a:noFill/>
              <a:miter lim="800000"/>
              <a:headEnd/>
              <a:tailEnd/>
            </a:ln>
          </p:spPr>
        </p:pic>
        <p:pic>
          <p:nvPicPr>
            <p:cNvPr id="20" name="Picture 29" descr="053e"/>
            <p:cNvPicPr>
              <a:picLocks noChangeAspect="1" noChangeArrowheads="1"/>
            </p:cNvPicPr>
            <p:nvPr/>
          </p:nvPicPr>
          <p:blipFill>
            <a:blip r:embed="rId2"/>
            <a:srcRect/>
            <a:stretch>
              <a:fillRect/>
            </a:stretch>
          </p:blipFill>
          <p:spPr bwMode="auto">
            <a:xfrm>
              <a:off x="2381" y="4014"/>
              <a:ext cx="582" cy="306"/>
            </a:xfrm>
            <a:prstGeom prst="rect">
              <a:avLst/>
            </a:prstGeom>
            <a:noFill/>
            <a:ln w="9525">
              <a:noFill/>
              <a:miter lim="800000"/>
              <a:headEnd/>
              <a:tailEnd/>
            </a:ln>
          </p:spPr>
        </p:pic>
        <p:pic>
          <p:nvPicPr>
            <p:cNvPr id="21" name="Picture 30" descr="053e"/>
            <p:cNvPicPr>
              <a:picLocks noChangeAspect="1" noChangeArrowheads="1"/>
            </p:cNvPicPr>
            <p:nvPr/>
          </p:nvPicPr>
          <p:blipFill>
            <a:blip r:embed="rId2"/>
            <a:srcRect/>
            <a:stretch>
              <a:fillRect/>
            </a:stretch>
          </p:blipFill>
          <p:spPr bwMode="auto">
            <a:xfrm>
              <a:off x="2971" y="4014"/>
              <a:ext cx="582" cy="306"/>
            </a:xfrm>
            <a:prstGeom prst="rect">
              <a:avLst/>
            </a:prstGeom>
            <a:noFill/>
            <a:ln w="9525">
              <a:noFill/>
              <a:miter lim="800000"/>
              <a:headEnd/>
              <a:tailEnd/>
            </a:ln>
          </p:spPr>
        </p:pic>
        <p:pic>
          <p:nvPicPr>
            <p:cNvPr id="22" name="Picture 31" descr="053e"/>
            <p:cNvPicPr>
              <a:picLocks noChangeAspect="1" noChangeArrowheads="1"/>
            </p:cNvPicPr>
            <p:nvPr/>
          </p:nvPicPr>
          <p:blipFill>
            <a:blip r:embed="rId2"/>
            <a:srcRect/>
            <a:stretch>
              <a:fillRect/>
            </a:stretch>
          </p:blipFill>
          <p:spPr bwMode="auto">
            <a:xfrm>
              <a:off x="3560" y="4014"/>
              <a:ext cx="582" cy="306"/>
            </a:xfrm>
            <a:prstGeom prst="rect">
              <a:avLst/>
            </a:prstGeom>
            <a:noFill/>
            <a:ln w="9525">
              <a:noFill/>
              <a:miter lim="800000"/>
              <a:headEnd/>
              <a:tailEnd/>
            </a:ln>
          </p:spPr>
        </p:pic>
        <p:pic>
          <p:nvPicPr>
            <p:cNvPr id="23" name="Picture 32" descr="053e"/>
            <p:cNvPicPr>
              <a:picLocks noChangeAspect="1" noChangeArrowheads="1"/>
            </p:cNvPicPr>
            <p:nvPr/>
          </p:nvPicPr>
          <p:blipFill>
            <a:blip r:embed="rId2"/>
            <a:srcRect/>
            <a:stretch>
              <a:fillRect/>
            </a:stretch>
          </p:blipFill>
          <p:spPr bwMode="auto">
            <a:xfrm>
              <a:off x="4150" y="4014"/>
              <a:ext cx="582" cy="306"/>
            </a:xfrm>
            <a:prstGeom prst="rect">
              <a:avLst/>
            </a:prstGeom>
            <a:noFill/>
            <a:ln w="9525">
              <a:noFill/>
              <a:miter lim="800000"/>
              <a:headEnd/>
              <a:tailEnd/>
            </a:ln>
          </p:spPr>
        </p:pic>
        <p:pic>
          <p:nvPicPr>
            <p:cNvPr id="24" name="Picture 25" descr="053e"/>
            <p:cNvPicPr>
              <a:picLocks noChangeAspect="1" noChangeArrowheads="1"/>
            </p:cNvPicPr>
            <p:nvPr/>
          </p:nvPicPr>
          <p:blipFill>
            <a:blip r:embed="rId2"/>
            <a:srcRect/>
            <a:stretch>
              <a:fillRect/>
            </a:stretch>
          </p:blipFill>
          <p:spPr bwMode="auto">
            <a:xfrm>
              <a:off x="-583" y="4014"/>
              <a:ext cx="582" cy="306"/>
            </a:xfrm>
            <a:prstGeom prst="rect">
              <a:avLst/>
            </a:prstGeom>
            <a:noFill/>
            <a:ln w="9525">
              <a:noFill/>
              <a:miter lim="800000"/>
              <a:headEnd/>
              <a:tailEnd/>
            </a:ln>
          </p:spPr>
        </p:pic>
      </p:grpSp>
      <p:grpSp>
        <p:nvGrpSpPr>
          <p:cNvPr id="25" name="Group 34"/>
          <p:cNvGrpSpPr>
            <a:grpSpLocks/>
          </p:cNvGrpSpPr>
          <p:nvPr/>
        </p:nvGrpSpPr>
        <p:grpSpPr bwMode="auto">
          <a:xfrm rot="5400000">
            <a:off x="5647531" y="3361532"/>
            <a:ext cx="6524625" cy="468312"/>
            <a:chOff x="0" y="4014"/>
            <a:chExt cx="5322" cy="306"/>
          </a:xfrm>
        </p:grpSpPr>
        <p:pic>
          <p:nvPicPr>
            <p:cNvPr id="26" name="Picture 35" descr="053e"/>
            <p:cNvPicPr>
              <a:picLocks noChangeAspect="1" noChangeArrowheads="1"/>
            </p:cNvPicPr>
            <p:nvPr/>
          </p:nvPicPr>
          <p:blipFill>
            <a:blip r:embed="rId2"/>
            <a:srcRect/>
            <a:stretch>
              <a:fillRect/>
            </a:stretch>
          </p:blipFill>
          <p:spPr bwMode="auto">
            <a:xfrm>
              <a:off x="0" y="4014"/>
              <a:ext cx="582" cy="306"/>
            </a:xfrm>
            <a:prstGeom prst="rect">
              <a:avLst/>
            </a:prstGeom>
            <a:noFill/>
            <a:ln w="9525">
              <a:noFill/>
              <a:miter lim="800000"/>
              <a:headEnd/>
              <a:tailEnd/>
            </a:ln>
          </p:spPr>
        </p:pic>
        <p:pic>
          <p:nvPicPr>
            <p:cNvPr id="27" name="Picture 36" descr="053e"/>
            <p:cNvPicPr>
              <a:picLocks noChangeAspect="1" noChangeArrowheads="1"/>
            </p:cNvPicPr>
            <p:nvPr/>
          </p:nvPicPr>
          <p:blipFill>
            <a:blip r:embed="rId2"/>
            <a:srcRect/>
            <a:stretch>
              <a:fillRect/>
            </a:stretch>
          </p:blipFill>
          <p:spPr bwMode="auto">
            <a:xfrm>
              <a:off x="612" y="4014"/>
              <a:ext cx="582" cy="306"/>
            </a:xfrm>
            <a:prstGeom prst="rect">
              <a:avLst/>
            </a:prstGeom>
            <a:noFill/>
            <a:ln w="9525">
              <a:noFill/>
              <a:miter lim="800000"/>
              <a:headEnd/>
              <a:tailEnd/>
            </a:ln>
          </p:spPr>
        </p:pic>
        <p:pic>
          <p:nvPicPr>
            <p:cNvPr id="28" name="Picture 37" descr="053e"/>
            <p:cNvPicPr>
              <a:picLocks noChangeAspect="1" noChangeArrowheads="1"/>
            </p:cNvPicPr>
            <p:nvPr/>
          </p:nvPicPr>
          <p:blipFill>
            <a:blip r:embed="rId2"/>
            <a:srcRect/>
            <a:stretch>
              <a:fillRect/>
            </a:stretch>
          </p:blipFill>
          <p:spPr bwMode="auto">
            <a:xfrm>
              <a:off x="1202" y="4014"/>
              <a:ext cx="582" cy="306"/>
            </a:xfrm>
            <a:prstGeom prst="rect">
              <a:avLst/>
            </a:prstGeom>
            <a:noFill/>
            <a:ln w="9525">
              <a:noFill/>
              <a:miter lim="800000"/>
              <a:headEnd/>
              <a:tailEnd/>
            </a:ln>
          </p:spPr>
        </p:pic>
        <p:pic>
          <p:nvPicPr>
            <p:cNvPr id="29" name="Picture 38" descr="053e"/>
            <p:cNvPicPr>
              <a:picLocks noChangeAspect="1" noChangeArrowheads="1"/>
            </p:cNvPicPr>
            <p:nvPr/>
          </p:nvPicPr>
          <p:blipFill>
            <a:blip r:embed="rId2"/>
            <a:srcRect/>
            <a:stretch>
              <a:fillRect/>
            </a:stretch>
          </p:blipFill>
          <p:spPr bwMode="auto">
            <a:xfrm>
              <a:off x="1791" y="4014"/>
              <a:ext cx="582" cy="306"/>
            </a:xfrm>
            <a:prstGeom prst="rect">
              <a:avLst/>
            </a:prstGeom>
            <a:noFill/>
            <a:ln w="9525">
              <a:noFill/>
              <a:miter lim="800000"/>
              <a:headEnd/>
              <a:tailEnd/>
            </a:ln>
          </p:spPr>
        </p:pic>
        <p:pic>
          <p:nvPicPr>
            <p:cNvPr id="30" name="Picture 39" descr="053e"/>
            <p:cNvPicPr>
              <a:picLocks noChangeAspect="1" noChangeArrowheads="1"/>
            </p:cNvPicPr>
            <p:nvPr/>
          </p:nvPicPr>
          <p:blipFill>
            <a:blip r:embed="rId2"/>
            <a:srcRect/>
            <a:stretch>
              <a:fillRect/>
            </a:stretch>
          </p:blipFill>
          <p:spPr bwMode="auto">
            <a:xfrm>
              <a:off x="2381" y="4014"/>
              <a:ext cx="582" cy="306"/>
            </a:xfrm>
            <a:prstGeom prst="rect">
              <a:avLst/>
            </a:prstGeom>
            <a:noFill/>
            <a:ln w="9525">
              <a:noFill/>
              <a:miter lim="800000"/>
              <a:headEnd/>
              <a:tailEnd/>
            </a:ln>
          </p:spPr>
        </p:pic>
        <p:pic>
          <p:nvPicPr>
            <p:cNvPr id="31" name="Picture 40" descr="053e"/>
            <p:cNvPicPr>
              <a:picLocks noChangeAspect="1" noChangeArrowheads="1"/>
            </p:cNvPicPr>
            <p:nvPr/>
          </p:nvPicPr>
          <p:blipFill>
            <a:blip r:embed="rId2"/>
            <a:srcRect/>
            <a:stretch>
              <a:fillRect/>
            </a:stretch>
          </p:blipFill>
          <p:spPr bwMode="auto">
            <a:xfrm>
              <a:off x="2971" y="4014"/>
              <a:ext cx="582" cy="306"/>
            </a:xfrm>
            <a:prstGeom prst="rect">
              <a:avLst/>
            </a:prstGeom>
            <a:noFill/>
            <a:ln w="9525">
              <a:noFill/>
              <a:miter lim="800000"/>
              <a:headEnd/>
              <a:tailEnd/>
            </a:ln>
          </p:spPr>
        </p:pic>
        <p:pic>
          <p:nvPicPr>
            <p:cNvPr id="32" name="Picture 41" descr="053e"/>
            <p:cNvPicPr>
              <a:picLocks noChangeAspect="1" noChangeArrowheads="1"/>
            </p:cNvPicPr>
            <p:nvPr/>
          </p:nvPicPr>
          <p:blipFill>
            <a:blip r:embed="rId2"/>
            <a:srcRect/>
            <a:stretch>
              <a:fillRect/>
            </a:stretch>
          </p:blipFill>
          <p:spPr bwMode="auto">
            <a:xfrm>
              <a:off x="3560" y="4014"/>
              <a:ext cx="582" cy="306"/>
            </a:xfrm>
            <a:prstGeom prst="rect">
              <a:avLst/>
            </a:prstGeom>
            <a:noFill/>
            <a:ln w="9525">
              <a:noFill/>
              <a:miter lim="800000"/>
              <a:headEnd/>
              <a:tailEnd/>
            </a:ln>
          </p:spPr>
        </p:pic>
        <p:pic>
          <p:nvPicPr>
            <p:cNvPr id="33" name="Picture 42" descr="053e"/>
            <p:cNvPicPr>
              <a:picLocks noChangeAspect="1" noChangeArrowheads="1"/>
            </p:cNvPicPr>
            <p:nvPr/>
          </p:nvPicPr>
          <p:blipFill>
            <a:blip r:embed="rId2"/>
            <a:srcRect/>
            <a:stretch>
              <a:fillRect/>
            </a:stretch>
          </p:blipFill>
          <p:spPr bwMode="auto">
            <a:xfrm>
              <a:off x="4150" y="4014"/>
              <a:ext cx="582" cy="306"/>
            </a:xfrm>
            <a:prstGeom prst="rect">
              <a:avLst/>
            </a:prstGeom>
            <a:noFill/>
            <a:ln w="9525">
              <a:noFill/>
              <a:miter lim="800000"/>
              <a:headEnd/>
              <a:tailEnd/>
            </a:ln>
          </p:spPr>
        </p:pic>
        <p:pic>
          <p:nvPicPr>
            <p:cNvPr id="34" name="Picture 43" descr="053e"/>
            <p:cNvPicPr>
              <a:picLocks noChangeAspect="1" noChangeArrowheads="1"/>
            </p:cNvPicPr>
            <p:nvPr/>
          </p:nvPicPr>
          <p:blipFill>
            <a:blip r:embed="rId2"/>
            <a:srcRect/>
            <a:stretch>
              <a:fillRect/>
            </a:stretch>
          </p:blipFill>
          <p:spPr bwMode="auto">
            <a:xfrm>
              <a:off x="4740" y="4014"/>
              <a:ext cx="582" cy="306"/>
            </a:xfrm>
            <a:prstGeom prst="rect">
              <a:avLst/>
            </a:prstGeom>
            <a:noFill/>
            <a:ln w="9525">
              <a:noFill/>
              <a:miter lim="800000"/>
              <a:headEnd/>
              <a:tailEnd/>
            </a:ln>
          </p:spPr>
        </p:pic>
      </p:grpSp>
      <p:grpSp>
        <p:nvGrpSpPr>
          <p:cNvPr id="35" name="Group 2"/>
          <p:cNvGrpSpPr>
            <a:grpSpLocks/>
          </p:cNvGrpSpPr>
          <p:nvPr/>
        </p:nvGrpSpPr>
        <p:grpSpPr bwMode="auto">
          <a:xfrm rot="10800000">
            <a:off x="409605" y="14266"/>
            <a:ext cx="8448675" cy="485775"/>
            <a:chOff x="0" y="4014"/>
            <a:chExt cx="5322" cy="306"/>
          </a:xfrm>
        </p:grpSpPr>
        <p:pic>
          <p:nvPicPr>
            <p:cNvPr id="36" name="Picture 3" descr="053e"/>
            <p:cNvPicPr>
              <a:picLocks noChangeAspect="1" noChangeArrowheads="1"/>
            </p:cNvPicPr>
            <p:nvPr/>
          </p:nvPicPr>
          <p:blipFill>
            <a:blip r:embed="rId2"/>
            <a:srcRect/>
            <a:stretch>
              <a:fillRect/>
            </a:stretch>
          </p:blipFill>
          <p:spPr bwMode="auto">
            <a:xfrm>
              <a:off x="0" y="4014"/>
              <a:ext cx="582" cy="306"/>
            </a:xfrm>
            <a:prstGeom prst="rect">
              <a:avLst/>
            </a:prstGeom>
            <a:noFill/>
            <a:ln w="9525">
              <a:noFill/>
              <a:miter lim="800000"/>
              <a:headEnd/>
              <a:tailEnd/>
            </a:ln>
          </p:spPr>
        </p:pic>
        <p:pic>
          <p:nvPicPr>
            <p:cNvPr id="37" name="Picture 4" descr="053e"/>
            <p:cNvPicPr>
              <a:picLocks noChangeAspect="1" noChangeArrowheads="1"/>
            </p:cNvPicPr>
            <p:nvPr/>
          </p:nvPicPr>
          <p:blipFill>
            <a:blip r:embed="rId2"/>
            <a:srcRect/>
            <a:stretch>
              <a:fillRect/>
            </a:stretch>
          </p:blipFill>
          <p:spPr bwMode="auto">
            <a:xfrm>
              <a:off x="612" y="4014"/>
              <a:ext cx="582" cy="306"/>
            </a:xfrm>
            <a:prstGeom prst="rect">
              <a:avLst/>
            </a:prstGeom>
            <a:noFill/>
            <a:ln w="9525">
              <a:noFill/>
              <a:miter lim="800000"/>
              <a:headEnd/>
              <a:tailEnd/>
            </a:ln>
          </p:spPr>
        </p:pic>
        <p:pic>
          <p:nvPicPr>
            <p:cNvPr id="38" name="Picture 5" descr="053e"/>
            <p:cNvPicPr>
              <a:picLocks noChangeAspect="1" noChangeArrowheads="1"/>
            </p:cNvPicPr>
            <p:nvPr/>
          </p:nvPicPr>
          <p:blipFill>
            <a:blip r:embed="rId2"/>
            <a:srcRect/>
            <a:stretch>
              <a:fillRect/>
            </a:stretch>
          </p:blipFill>
          <p:spPr bwMode="auto">
            <a:xfrm>
              <a:off x="1202" y="4014"/>
              <a:ext cx="582" cy="306"/>
            </a:xfrm>
            <a:prstGeom prst="rect">
              <a:avLst/>
            </a:prstGeom>
            <a:noFill/>
            <a:ln w="9525">
              <a:noFill/>
              <a:miter lim="800000"/>
              <a:headEnd/>
              <a:tailEnd/>
            </a:ln>
          </p:spPr>
        </p:pic>
        <p:pic>
          <p:nvPicPr>
            <p:cNvPr id="39" name="Picture 6" descr="053e"/>
            <p:cNvPicPr>
              <a:picLocks noChangeAspect="1" noChangeArrowheads="1"/>
            </p:cNvPicPr>
            <p:nvPr/>
          </p:nvPicPr>
          <p:blipFill>
            <a:blip r:embed="rId2"/>
            <a:srcRect/>
            <a:stretch>
              <a:fillRect/>
            </a:stretch>
          </p:blipFill>
          <p:spPr bwMode="auto">
            <a:xfrm>
              <a:off x="1791" y="4014"/>
              <a:ext cx="582" cy="306"/>
            </a:xfrm>
            <a:prstGeom prst="rect">
              <a:avLst/>
            </a:prstGeom>
            <a:noFill/>
            <a:ln w="9525">
              <a:noFill/>
              <a:miter lim="800000"/>
              <a:headEnd/>
              <a:tailEnd/>
            </a:ln>
          </p:spPr>
        </p:pic>
        <p:pic>
          <p:nvPicPr>
            <p:cNvPr id="40" name="Picture 7" descr="053e"/>
            <p:cNvPicPr>
              <a:picLocks noChangeAspect="1" noChangeArrowheads="1"/>
            </p:cNvPicPr>
            <p:nvPr/>
          </p:nvPicPr>
          <p:blipFill>
            <a:blip r:embed="rId2"/>
            <a:srcRect/>
            <a:stretch>
              <a:fillRect/>
            </a:stretch>
          </p:blipFill>
          <p:spPr bwMode="auto">
            <a:xfrm>
              <a:off x="2381" y="4014"/>
              <a:ext cx="582" cy="306"/>
            </a:xfrm>
            <a:prstGeom prst="rect">
              <a:avLst/>
            </a:prstGeom>
            <a:noFill/>
            <a:ln w="9525">
              <a:noFill/>
              <a:miter lim="800000"/>
              <a:headEnd/>
              <a:tailEnd/>
            </a:ln>
          </p:spPr>
        </p:pic>
        <p:pic>
          <p:nvPicPr>
            <p:cNvPr id="41" name="Picture 8" descr="053e"/>
            <p:cNvPicPr>
              <a:picLocks noChangeAspect="1" noChangeArrowheads="1"/>
            </p:cNvPicPr>
            <p:nvPr/>
          </p:nvPicPr>
          <p:blipFill>
            <a:blip r:embed="rId2"/>
            <a:srcRect/>
            <a:stretch>
              <a:fillRect/>
            </a:stretch>
          </p:blipFill>
          <p:spPr bwMode="auto">
            <a:xfrm>
              <a:off x="2971" y="4014"/>
              <a:ext cx="582" cy="306"/>
            </a:xfrm>
            <a:prstGeom prst="rect">
              <a:avLst/>
            </a:prstGeom>
            <a:noFill/>
            <a:ln w="9525">
              <a:noFill/>
              <a:miter lim="800000"/>
              <a:headEnd/>
              <a:tailEnd/>
            </a:ln>
          </p:spPr>
        </p:pic>
        <p:pic>
          <p:nvPicPr>
            <p:cNvPr id="42" name="Picture 9" descr="053e"/>
            <p:cNvPicPr>
              <a:picLocks noChangeAspect="1" noChangeArrowheads="1"/>
            </p:cNvPicPr>
            <p:nvPr/>
          </p:nvPicPr>
          <p:blipFill>
            <a:blip r:embed="rId2"/>
            <a:srcRect/>
            <a:stretch>
              <a:fillRect/>
            </a:stretch>
          </p:blipFill>
          <p:spPr bwMode="auto">
            <a:xfrm>
              <a:off x="3560" y="4014"/>
              <a:ext cx="582" cy="306"/>
            </a:xfrm>
            <a:prstGeom prst="rect">
              <a:avLst/>
            </a:prstGeom>
            <a:noFill/>
            <a:ln w="9525">
              <a:noFill/>
              <a:miter lim="800000"/>
              <a:headEnd/>
              <a:tailEnd/>
            </a:ln>
          </p:spPr>
        </p:pic>
        <p:pic>
          <p:nvPicPr>
            <p:cNvPr id="43" name="Picture 10" descr="053e"/>
            <p:cNvPicPr>
              <a:picLocks noChangeAspect="1" noChangeArrowheads="1"/>
            </p:cNvPicPr>
            <p:nvPr/>
          </p:nvPicPr>
          <p:blipFill>
            <a:blip r:embed="rId2"/>
            <a:srcRect/>
            <a:stretch>
              <a:fillRect/>
            </a:stretch>
          </p:blipFill>
          <p:spPr bwMode="auto">
            <a:xfrm>
              <a:off x="4150" y="4014"/>
              <a:ext cx="582" cy="306"/>
            </a:xfrm>
            <a:prstGeom prst="rect">
              <a:avLst/>
            </a:prstGeom>
            <a:noFill/>
            <a:ln w="9525">
              <a:noFill/>
              <a:miter lim="800000"/>
              <a:headEnd/>
              <a:tailEnd/>
            </a:ln>
          </p:spPr>
        </p:pic>
        <p:pic>
          <p:nvPicPr>
            <p:cNvPr id="44" name="Picture 11" descr="053e"/>
            <p:cNvPicPr>
              <a:picLocks noChangeAspect="1" noChangeArrowheads="1"/>
            </p:cNvPicPr>
            <p:nvPr/>
          </p:nvPicPr>
          <p:blipFill>
            <a:blip r:embed="rId2"/>
            <a:srcRect/>
            <a:stretch>
              <a:fillRect/>
            </a:stretch>
          </p:blipFill>
          <p:spPr bwMode="auto">
            <a:xfrm>
              <a:off x="4740" y="4014"/>
              <a:ext cx="582" cy="306"/>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WordArt 5"/>
          <p:cNvSpPr>
            <a:spLocks noChangeArrowheads="1" noChangeShapeType="1" noTextEdit="1"/>
          </p:cNvSpPr>
          <p:nvPr/>
        </p:nvSpPr>
        <p:spPr bwMode="auto">
          <a:xfrm>
            <a:off x="857224" y="2143116"/>
            <a:ext cx="7429552" cy="1295400"/>
          </a:xfrm>
          <a:prstGeom prst="rect">
            <a:avLst/>
          </a:prstGeom>
        </p:spPr>
        <p:txBody>
          <a:bodyPr wrap="none" fromWordArt="1">
            <a:prstTxWarp prst="textPlain">
              <a:avLst>
                <a:gd name="adj" fmla="val 50000"/>
              </a:avLst>
            </a:prstTxWarp>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3600" b="1" kern="10" cap="all" dirty="0" err="1">
                <a:ln/>
                <a:solidFill>
                  <a:schemeClr val="accent1"/>
                </a:solidFill>
                <a:effectLst>
                  <a:outerShdw blurRad="19685" dist="12700" dir="5400000" algn="tl" rotWithShape="0">
                    <a:schemeClr val="accent1">
                      <a:satMod val="130000"/>
                      <a:alpha val="60000"/>
                    </a:schemeClr>
                  </a:outerShdw>
                  <a:reflection blurRad="6350" stA="55000" endA="50" endPos="85000" dir="5400000" sy="-100000" algn="bl" rotWithShape="0"/>
                </a:effectLst>
                <a:latin typeface="KZ Boyarsky" pitchFamily="34" charset="0"/>
                <a:cs typeface="Courier New"/>
              </a:rPr>
              <a:t>Сабақ</a:t>
            </a:r>
            <a:r>
              <a:rPr lang="ru-RU" sz="3600" b="1" kern="10" cap="all" dirty="0">
                <a:ln/>
                <a:solidFill>
                  <a:schemeClr val="accent1"/>
                </a:solidFill>
                <a:effectLst>
                  <a:outerShdw blurRad="19685" dist="12700" dir="5400000" algn="tl" rotWithShape="0">
                    <a:schemeClr val="accent1">
                      <a:satMod val="130000"/>
                      <a:alpha val="60000"/>
                    </a:schemeClr>
                  </a:outerShdw>
                  <a:reflection blurRad="6350" stA="55000" endA="50" endPos="85000" dir="5400000" sy="-100000" algn="bl" rotWithShape="0"/>
                </a:effectLst>
                <a:latin typeface="KZ Boyarsky" pitchFamily="34" charset="0"/>
                <a:cs typeface="Courier New"/>
              </a:rPr>
              <a:t> </a:t>
            </a:r>
            <a:r>
              <a:rPr lang="ru-RU" sz="3600" b="1" kern="10" cap="all" dirty="0" err="1">
                <a:ln/>
                <a:solidFill>
                  <a:schemeClr val="accent1"/>
                </a:solidFill>
                <a:effectLst>
                  <a:outerShdw blurRad="19685" dist="12700" dir="5400000" algn="tl" rotWithShape="0">
                    <a:schemeClr val="accent1">
                      <a:satMod val="130000"/>
                      <a:alpha val="60000"/>
                    </a:schemeClr>
                  </a:outerShdw>
                  <a:reflection blurRad="6350" stA="55000" endA="50" endPos="85000" dir="5400000" sy="-100000" algn="bl" rotWithShape="0"/>
                </a:effectLst>
                <a:latin typeface="KZ Boyarsky" pitchFamily="34" charset="0"/>
                <a:cs typeface="Courier New"/>
              </a:rPr>
              <a:t>аяқталды</a:t>
            </a:r>
            <a:endParaRPr lang="ru-RU" sz="3600" b="1" kern="10" cap="all" dirty="0">
              <a:ln/>
              <a:solidFill>
                <a:schemeClr val="accent1"/>
              </a:solidFill>
              <a:effectLst>
                <a:outerShdw blurRad="19685" dist="12700" dir="5400000" algn="tl" rotWithShape="0">
                  <a:schemeClr val="accent1">
                    <a:satMod val="130000"/>
                    <a:alpha val="60000"/>
                  </a:schemeClr>
                </a:outerShdw>
                <a:reflection blurRad="6350" stA="55000" endA="50" endPos="85000" dir="5400000" sy="-100000" algn="bl" rotWithShape="0"/>
              </a:effectLst>
              <a:latin typeface="KZ Boyarsky" pitchFamily="34" charset="0"/>
              <a:cs typeface="Courier New"/>
            </a:endParaRPr>
          </a:p>
        </p:txBody>
      </p:sp>
      <p:grpSp>
        <p:nvGrpSpPr>
          <p:cNvPr id="7" name="Group 3"/>
          <p:cNvGrpSpPr>
            <a:grpSpLocks/>
          </p:cNvGrpSpPr>
          <p:nvPr/>
        </p:nvGrpSpPr>
        <p:grpSpPr bwMode="auto">
          <a:xfrm>
            <a:off x="0" y="0"/>
            <a:ext cx="9144000" cy="6858000"/>
            <a:chOff x="0" y="0"/>
            <a:chExt cx="5760" cy="4320"/>
          </a:xfrm>
        </p:grpSpPr>
        <p:pic>
          <p:nvPicPr>
            <p:cNvPr id="8" name="Picture 4" descr="003"/>
            <p:cNvPicPr>
              <a:picLocks noChangeAspect="1" noChangeArrowheads="1" noCrop="1"/>
            </p:cNvPicPr>
            <p:nvPr/>
          </p:nvPicPr>
          <p:blipFill>
            <a:blip r:embed="rId2"/>
            <a:srcRect/>
            <a:stretch>
              <a:fillRect/>
            </a:stretch>
          </p:blipFill>
          <p:spPr bwMode="auto">
            <a:xfrm>
              <a:off x="3878" y="0"/>
              <a:ext cx="984" cy="192"/>
            </a:xfrm>
            <a:prstGeom prst="rect">
              <a:avLst/>
            </a:prstGeom>
            <a:noFill/>
            <a:ln w="9525">
              <a:noFill/>
              <a:miter lim="800000"/>
              <a:headEnd/>
              <a:tailEnd/>
            </a:ln>
          </p:spPr>
        </p:pic>
        <p:grpSp>
          <p:nvGrpSpPr>
            <p:cNvPr id="9" name="Group 5"/>
            <p:cNvGrpSpPr>
              <a:grpSpLocks/>
            </p:cNvGrpSpPr>
            <p:nvPr/>
          </p:nvGrpSpPr>
          <p:grpSpPr bwMode="auto">
            <a:xfrm>
              <a:off x="0" y="0"/>
              <a:ext cx="5760" cy="4320"/>
              <a:chOff x="0" y="0"/>
              <a:chExt cx="5760" cy="4320"/>
            </a:xfrm>
          </p:grpSpPr>
          <p:grpSp>
            <p:nvGrpSpPr>
              <p:cNvPr id="10" name="Group 6"/>
              <p:cNvGrpSpPr>
                <a:grpSpLocks/>
              </p:cNvGrpSpPr>
              <p:nvPr/>
            </p:nvGrpSpPr>
            <p:grpSpPr bwMode="auto">
              <a:xfrm>
                <a:off x="0" y="0"/>
                <a:ext cx="5760" cy="192"/>
                <a:chOff x="0" y="0"/>
                <a:chExt cx="5760" cy="192"/>
              </a:xfrm>
            </p:grpSpPr>
            <p:pic>
              <p:nvPicPr>
                <p:cNvPr id="28" name="Picture 7" descr="003"/>
                <p:cNvPicPr>
                  <a:picLocks noChangeAspect="1" noChangeArrowheads="1" noCrop="1"/>
                </p:cNvPicPr>
                <p:nvPr/>
              </p:nvPicPr>
              <p:blipFill>
                <a:blip r:embed="rId2"/>
                <a:srcRect/>
                <a:stretch>
                  <a:fillRect/>
                </a:stretch>
              </p:blipFill>
              <p:spPr bwMode="auto">
                <a:xfrm>
                  <a:off x="0" y="0"/>
                  <a:ext cx="984" cy="192"/>
                </a:xfrm>
                <a:prstGeom prst="rect">
                  <a:avLst/>
                </a:prstGeom>
                <a:noFill/>
                <a:ln w="9525">
                  <a:noFill/>
                  <a:miter lim="800000"/>
                  <a:headEnd/>
                  <a:tailEnd/>
                </a:ln>
              </p:spPr>
            </p:pic>
            <p:pic>
              <p:nvPicPr>
                <p:cNvPr id="29" name="Picture 8" descr="003"/>
                <p:cNvPicPr>
                  <a:picLocks noChangeAspect="1" noChangeArrowheads="1" noCrop="1"/>
                </p:cNvPicPr>
                <p:nvPr/>
              </p:nvPicPr>
              <p:blipFill>
                <a:blip r:embed="rId2"/>
                <a:srcRect/>
                <a:stretch>
                  <a:fillRect/>
                </a:stretch>
              </p:blipFill>
              <p:spPr bwMode="auto">
                <a:xfrm>
                  <a:off x="975" y="0"/>
                  <a:ext cx="984" cy="192"/>
                </a:xfrm>
                <a:prstGeom prst="rect">
                  <a:avLst/>
                </a:prstGeom>
                <a:noFill/>
                <a:ln w="9525">
                  <a:noFill/>
                  <a:miter lim="800000"/>
                  <a:headEnd/>
                  <a:tailEnd/>
                </a:ln>
              </p:spPr>
            </p:pic>
            <p:pic>
              <p:nvPicPr>
                <p:cNvPr id="30" name="Picture 9" descr="003"/>
                <p:cNvPicPr>
                  <a:picLocks noChangeAspect="1" noChangeArrowheads="1" noCrop="1"/>
                </p:cNvPicPr>
                <p:nvPr/>
              </p:nvPicPr>
              <p:blipFill>
                <a:blip r:embed="rId2"/>
                <a:srcRect/>
                <a:stretch>
                  <a:fillRect/>
                </a:stretch>
              </p:blipFill>
              <p:spPr bwMode="auto">
                <a:xfrm>
                  <a:off x="1927" y="0"/>
                  <a:ext cx="984" cy="192"/>
                </a:xfrm>
                <a:prstGeom prst="rect">
                  <a:avLst/>
                </a:prstGeom>
                <a:noFill/>
                <a:ln w="9525">
                  <a:noFill/>
                  <a:miter lim="800000"/>
                  <a:headEnd/>
                  <a:tailEnd/>
                </a:ln>
              </p:spPr>
            </p:pic>
            <p:pic>
              <p:nvPicPr>
                <p:cNvPr id="31" name="Picture 10" descr="003"/>
                <p:cNvPicPr>
                  <a:picLocks noChangeAspect="1" noChangeArrowheads="1" noCrop="1"/>
                </p:cNvPicPr>
                <p:nvPr/>
              </p:nvPicPr>
              <p:blipFill>
                <a:blip r:embed="rId2"/>
                <a:srcRect/>
                <a:stretch>
                  <a:fillRect/>
                </a:stretch>
              </p:blipFill>
              <p:spPr bwMode="auto">
                <a:xfrm>
                  <a:off x="2880" y="0"/>
                  <a:ext cx="984" cy="192"/>
                </a:xfrm>
                <a:prstGeom prst="rect">
                  <a:avLst/>
                </a:prstGeom>
                <a:noFill/>
                <a:ln w="9525">
                  <a:noFill/>
                  <a:miter lim="800000"/>
                  <a:headEnd/>
                  <a:tailEnd/>
                </a:ln>
              </p:spPr>
            </p:pic>
            <p:pic>
              <p:nvPicPr>
                <p:cNvPr id="32" name="Picture 11" descr="003"/>
                <p:cNvPicPr>
                  <a:picLocks noChangeAspect="1" noChangeArrowheads="1" noCrop="1"/>
                </p:cNvPicPr>
                <p:nvPr/>
              </p:nvPicPr>
              <p:blipFill>
                <a:blip r:embed="rId2"/>
                <a:srcRect/>
                <a:stretch>
                  <a:fillRect/>
                </a:stretch>
              </p:blipFill>
              <p:spPr bwMode="auto">
                <a:xfrm>
                  <a:off x="3878" y="0"/>
                  <a:ext cx="884" cy="192"/>
                </a:xfrm>
                <a:prstGeom prst="rect">
                  <a:avLst/>
                </a:prstGeom>
                <a:noFill/>
                <a:ln w="9525">
                  <a:noFill/>
                  <a:miter lim="800000"/>
                  <a:headEnd/>
                  <a:tailEnd/>
                </a:ln>
              </p:spPr>
            </p:pic>
            <p:pic>
              <p:nvPicPr>
                <p:cNvPr id="33" name="Picture 12" descr="003"/>
                <p:cNvPicPr>
                  <a:picLocks noChangeAspect="1" noChangeArrowheads="1" noCrop="1"/>
                </p:cNvPicPr>
                <p:nvPr/>
              </p:nvPicPr>
              <p:blipFill>
                <a:blip r:embed="rId2"/>
                <a:srcRect/>
                <a:stretch>
                  <a:fillRect/>
                </a:stretch>
              </p:blipFill>
              <p:spPr bwMode="auto">
                <a:xfrm>
                  <a:off x="4876" y="0"/>
                  <a:ext cx="884" cy="192"/>
                </a:xfrm>
                <a:prstGeom prst="rect">
                  <a:avLst/>
                </a:prstGeom>
                <a:noFill/>
                <a:ln w="9525">
                  <a:noFill/>
                  <a:miter lim="800000"/>
                  <a:headEnd/>
                  <a:tailEnd/>
                </a:ln>
              </p:spPr>
            </p:pic>
          </p:grpSp>
          <p:grpSp>
            <p:nvGrpSpPr>
              <p:cNvPr id="11" name="Group 13"/>
              <p:cNvGrpSpPr>
                <a:grpSpLocks/>
              </p:cNvGrpSpPr>
              <p:nvPr/>
            </p:nvGrpSpPr>
            <p:grpSpPr bwMode="auto">
              <a:xfrm>
                <a:off x="0" y="4128"/>
                <a:ext cx="5760" cy="192"/>
                <a:chOff x="0" y="4128"/>
                <a:chExt cx="5760" cy="192"/>
              </a:xfrm>
            </p:grpSpPr>
            <p:pic>
              <p:nvPicPr>
                <p:cNvPr id="22" name="Picture 14" descr="003"/>
                <p:cNvPicPr>
                  <a:picLocks noChangeAspect="1" noChangeArrowheads="1" noCrop="1"/>
                </p:cNvPicPr>
                <p:nvPr/>
              </p:nvPicPr>
              <p:blipFill>
                <a:blip r:embed="rId2"/>
                <a:srcRect/>
                <a:stretch>
                  <a:fillRect/>
                </a:stretch>
              </p:blipFill>
              <p:spPr bwMode="auto">
                <a:xfrm>
                  <a:off x="0" y="4128"/>
                  <a:ext cx="984" cy="192"/>
                </a:xfrm>
                <a:prstGeom prst="rect">
                  <a:avLst/>
                </a:prstGeom>
                <a:noFill/>
                <a:ln w="9525">
                  <a:noFill/>
                  <a:miter lim="800000"/>
                  <a:headEnd/>
                  <a:tailEnd/>
                </a:ln>
              </p:spPr>
            </p:pic>
            <p:pic>
              <p:nvPicPr>
                <p:cNvPr id="23" name="Picture 15" descr="003"/>
                <p:cNvPicPr>
                  <a:picLocks noChangeAspect="1" noChangeArrowheads="1" noCrop="1"/>
                </p:cNvPicPr>
                <p:nvPr/>
              </p:nvPicPr>
              <p:blipFill>
                <a:blip r:embed="rId2"/>
                <a:srcRect/>
                <a:stretch>
                  <a:fillRect/>
                </a:stretch>
              </p:blipFill>
              <p:spPr bwMode="auto">
                <a:xfrm>
                  <a:off x="975" y="4128"/>
                  <a:ext cx="984" cy="192"/>
                </a:xfrm>
                <a:prstGeom prst="rect">
                  <a:avLst/>
                </a:prstGeom>
                <a:noFill/>
                <a:ln w="9525">
                  <a:noFill/>
                  <a:miter lim="800000"/>
                  <a:headEnd/>
                  <a:tailEnd/>
                </a:ln>
              </p:spPr>
            </p:pic>
            <p:pic>
              <p:nvPicPr>
                <p:cNvPr id="24" name="Picture 16" descr="003"/>
                <p:cNvPicPr>
                  <a:picLocks noChangeAspect="1" noChangeArrowheads="1" noCrop="1"/>
                </p:cNvPicPr>
                <p:nvPr/>
              </p:nvPicPr>
              <p:blipFill>
                <a:blip r:embed="rId2"/>
                <a:srcRect/>
                <a:stretch>
                  <a:fillRect/>
                </a:stretch>
              </p:blipFill>
              <p:spPr bwMode="auto">
                <a:xfrm>
                  <a:off x="1927" y="4128"/>
                  <a:ext cx="984" cy="192"/>
                </a:xfrm>
                <a:prstGeom prst="rect">
                  <a:avLst/>
                </a:prstGeom>
                <a:noFill/>
                <a:ln w="9525">
                  <a:noFill/>
                  <a:miter lim="800000"/>
                  <a:headEnd/>
                  <a:tailEnd/>
                </a:ln>
              </p:spPr>
            </p:pic>
            <p:pic>
              <p:nvPicPr>
                <p:cNvPr id="25" name="Picture 17" descr="003"/>
                <p:cNvPicPr>
                  <a:picLocks noChangeAspect="1" noChangeArrowheads="1" noCrop="1"/>
                </p:cNvPicPr>
                <p:nvPr/>
              </p:nvPicPr>
              <p:blipFill>
                <a:blip r:embed="rId2"/>
                <a:srcRect/>
                <a:stretch>
                  <a:fillRect/>
                </a:stretch>
              </p:blipFill>
              <p:spPr bwMode="auto">
                <a:xfrm>
                  <a:off x="2880" y="4128"/>
                  <a:ext cx="984" cy="192"/>
                </a:xfrm>
                <a:prstGeom prst="rect">
                  <a:avLst/>
                </a:prstGeom>
                <a:noFill/>
                <a:ln w="9525">
                  <a:noFill/>
                  <a:miter lim="800000"/>
                  <a:headEnd/>
                  <a:tailEnd/>
                </a:ln>
              </p:spPr>
            </p:pic>
            <p:pic>
              <p:nvPicPr>
                <p:cNvPr id="26" name="Picture 18" descr="003"/>
                <p:cNvPicPr>
                  <a:picLocks noChangeAspect="1" noChangeArrowheads="1" noCrop="1"/>
                </p:cNvPicPr>
                <p:nvPr/>
              </p:nvPicPr>
              <p:blipFill>
                <a:blip r:embed="rId2"/>
                <a:srcRect/>
                <a:stretch>
                  <a:fillRect/>
                </a:stretch>
              </p:blipFill>
              <p:spPr bwMode="auto">
                <a:xfrm>
                  <a:off x="3833" y="4128"/>
                  <a:ext cx="984" cy="192"/>
                </a:xfrm>
                <a:prstGeom prst="rect">
                  <a:avLst/>
                </a:prstGeom>
                <a:noFill/>
                <a:ln w="9525">
                  <a:noFill/>
                  <a:miter lim="800000"/>
                  <a:headEnd/>
                  <a:tailEnd/>
                </a:ln>
              </p:spPr>
            </p:pic>
            <p:pic>
              <p:nvPicPr>
                <p:cNvPr id="27" name="Picture 19" descr="003"/>
                <p:cNvPicPr>
                  <a:picLocks noChangeAspect="1" noChangeArrowheads="1" noCrop="1"/>
                </p:cNvPicPr>
                <p:nvPr/>
              </p:nvPicPr>
              <p:blipFill>
                <a:blip r:embed="rId2"/>
                <a:srcRect/>
                <a:stretch>
                  <a:fillRect/>
                </a:stretch>
              </p:blipFill>
              <p:spPr bwMode="auto">
                <a:xfrm>
                  <a:off x="4776" y="4128"/>
                  <a:ext cx="984" cy="192"/>
                </a:xfrm>
                <a:prstGeom prst="rect">
                  <a:avLst/>
                </a:prstGeom>
                <a:noFill/>
                <a:ln w="9525">
                  <a:noFill/>
                  <a:miter lim="800000"/>
                  <a:headEnd/>
                  <a:tailEnd/>
                </a:ln>
              </p:spPr>
            </p:pic>
          </p:grpSp>
          <p:grpSp>
            <p:nvGrpSpPr>
              <p:cNvPr id="12" name="Group 20"/>
              <p:cNvGrpSpPr>
                <a:grpSpLocks/>
              </p:cNvGrpSpPr>
              <p:nvPr/>
            </p:nvGrpSpPr>
            <p:grpSpPr bwMode="auto">
              <a:xfrm>
                <a:off x="0" y="164"/>
                <a:ext cx="192" cy="4037"/>
                <a:chOff x="0" y="164"/>
                <a:chExt cx="192" cy="4037"/>
              </a:xfrm>
            </p:grpSpPr>
            <p:pic>
              <p:nvPicPr>
                <p:cNvPr id="18" name="Picture 21" descr="003"/>
                <p:cNvPicPr>
                  <a:picLocks noChangeAspect="1" noChangeArrowheads="1" noCrop="1"/>
                </p:cNvPicPr>
                <p:nvPr/>
              </p:nvPicPr>
              <p:blipFill>
                <a:blip r:embed="rId2"/>
                <a:srcRect/>
                <a:stretch>
                  <a:fillRect/>
                </a:stretch>
              </p:blipFill>
              <p:spPr bwMode="auto">
                <a:xfrm rot="5400000">
                  <a:off x="-396" y="560"/>
                  <a:ext cx="984" cy="192"/>
                </a:xfrm>
                <a:prstGeom prst="rect">
                  <a:avLst/>
                </a:prstGeom>
                <a:noFill/>
                <a:ln w="9525">
                  <a:noFill/>
                  <a:miter lim="800000"/>
                  <a:headEnd/>
                  <a:tailEnd/>
                </a:ln>
              </p:spPr>
            </p:pic>
            <p:pic>
              <p:nvPicPr>
                <p:cNvPr id="19" name="Picture 22" descr="003"/>
                <p:cNvPicPr>
                  <a:picLocks noChangeAspect="1" noChangeArrowheads="1" noCrop="1"/>
                </p:cNvPicPr>
                <p:nvPr/>
              </p:nvPicPr>
              <p:blipFill>
                <a:blip r:embed="rId2"/>
                <a:srcRect/>
                <a:stretch>
                  <a:fillRect/>
                </a:stretch>
              </p:blipFill>
              <p:spPr bwMode="auto">
                <a:xfrm rot="5400000">
                  <a:off x="-396" y="1513"/>
                  <a:ext cx="984" cy="192"/>
                </a:xfrm>
                <a:prstGeom prst="rect">
                  <a:avLst/>
                </a:prstGeom>
                <a:noFill/>
                <a:ln w="9525">
                  <a:noFill/>
                  <a:miter lim="800000"/>
                  <a:headEnd/>
                  <a:tailEnd/>
                </a:ln>
              </p:spPr>
            </p:pic>
            <p:pic>
              <p:nvPicPr>
                <p:cNvPr id="20" name="Picture 23" descr="003"/>
                <p:cNvPicPr>
                  <a:picLocks noChangeAspect="1" noChangeArrowheads="1" noCrop="1"/>
                </p:cNvPicPr>
                <p:nvPr/>
              </p:nvPicPr>
              <p:blipFill>
                <a:blip r:embed="rId2"/>
                <a:srcRect/>
                <a:stretch>
                  <a:fillRect/>
                </a:stretch>
              </p:blipFill>
              <p:spPr bwMode="auto">
                <a:xfrm rot="5400000">
                  <a:off x="-396" y="2465"/>
                  <a:ext cx="984" cy="192"/>
                </a:xfrm>
                <a:prstGeom prst="rect">
                  <a:avLst/>
                </a:prstGeom>
                <a:noFill/>
                <a:ln w="9525">
                  <a:noFill/>
                  <a:miter lim="800000"/>
                  <a:headEnd/>
                  <a:tailEnd/>
                </a:ln>
              </p:spPr>
            </p:pic>
            <p:pic>
              <p:nvPicPr>
                <p:cNvPr id="21" name="Picture 24" descr="003"/>
                <p:cNvPicPr>
                  <a:picLocks noChangeAspect="1" noChangeArrowheads="1" noCrop="1"/>
                </p:cNvPicPr>
                <p:nvPr/>
              </p:nvPicPr>
              <p:blipFill>
                <a:blip r:embed="rId2"/>
                <a:srcRect/>
                <a:stretch>
                  <a:fillRect/>
                </a:stretch>
              </p:blipFill>
              <p:spPr bwMode="auto">
                <a:xfrm rot="5400000">
                  <a:off x="-494" y="3516"/>
                  <a:ext cx="1179" cy="192"/>
                </a:xfrm>
                <a:prstGeom prst="rect">
                  <a:avLst/>
                </a:prstGeom>
                <a:noFill/>
                <a:ln w="9525">
                  <a:noFill/>
                  <a:miter lim="800000"/>
                  <a:headEnd/>
                  <a:tailEnd/>
                </a:ln>
              </p:spPr>
            </p:pic>
          </p:grpSp>
          <p:grpSp>
            <p:nvGrpSpPr>
              <p:cNvPr id="13" name="Group 25"/>
              <p:cNvGrpSpPr>
                <a:grpSpLocks/>
              </p:cNvGrpSpPr>
              <p:nvPr/>
            </p:nvGrpSpPr>
            <p:grpSpPr bwMode="auto">
              <a:xfrm>
                <a:off x="5568" y="164"/>
                <a:ext cx="192" cy="4037"/>
                <a:chOff x="0" y="164"/>
                <a:chExt cx="192" cy="4037"/>
              </a:xfrm>
            </p:grpSpPr>
            <p:pic>
              <p:nvPicPr>
                <p:cNvPr id="14" name="Picture 26" descr="003"/>
                <p:cNvPicPr>
                  <a:picLocks noChangeAspect="1" noChangeArrowheads="1" noCrop="1"/>
                </p:cNvPicPr>
                <p:nvPr/>
              </p:nvPicPr>
              <p:blipFill>
                <a:blip r:embed="rId2"/>
                <a:srcRect/>
                <a:stretch>
                  <a:fillRect/>
                </a:stretch>
              </p:blipFill>
              <p:spPr bwMode="auto">
                <a:xfrm rot="5400000">
                  <a:off x="-396" y="560"/>
                  <a:ext cx="984" cy="192"/>
                </a:xfrm>
                <a:prstGeom prst="rect">
                  <a:avLst/>
                </a:prstGeom>
                <a:noFill/>
                <a:ln w="9525">
                  <a:noFill/>
                  <a:miter lim="800000"/>
                  <a:headEnd/>
                  <a:tailEnd/>
                </a:ln>
              </p:spPr>
            </p:pic>
            <p:pic>
              <p:nvPicPr>
                <p:cNvPr id="15" name="Picture 27" descr="003"/>
                <p:cNvPicPr>
                  <a:picLocks noChangeAspect="1" noChangeArrowheads="1" noCrop="1"/>
                </p:cNvPicPr>
                <p:nvPr/>
              </p:nvPicPr>
              <p:blipFill>
                <a:blip r:embed="rId2"/>
                <a:srcRect/>
                <a:stretch>
                  <a:fillRect/>
                </a:stretch>
              </p:blipFill>
              <p:spPr bwMode="auto">
                <a:xfrm rot="5400000">
                  <a:off x="-396" y="1513"/>
                  <a:ext cx="984" cy="192"/>
                </a:xfrm>
                <a:prstGeom prst="rect">
                  <a:avLst/>
                </a:prstGeom>
                <a:noFill/>
                <a:ln w="9525">
                  <a:noFill/>
                  <a:miter lim="800000"/>
                  <a:headEnd/>
                  <a:tailEnd/>
                </a:ln>
              </p:spPr>
            </p:pic>
            <p:pic>
              <p:nvPicPr>
                <p:cNvPr id="16" name="Picture 28" descr="003"/>
                <p:cNvPicPr>
                  <a:picLocks noChangeAspect="1" noChangeArrowheads="1" noCrop="1"/>
                </p:cNvPicPr>
                <p:nvPr/>
              </p:nvPicPr>
              <p:blipFill>
                <a:blip r:embed="rId2"/>
                <a:srcRect/>
                <a:stretch>
                  <a:fillRect/>
                </a:stretch>
              </p:blipFill>
              <p:spPr bwMode="auto">
                <a:xfrm rot="5400000">
                  <a:off x="-396" y="2465"/>
                  <a:ext cx="984" cy="192"/>
                </a:xfrm>
                <a:prstGeom prst="rect">
                  <a:avLst/>
                </a:prstGeom>
                <a:noFill/>
                <a:ln w="9525">
                  <a:noFill/>
                  <a:miter lim="800000"/>
                  <a:headEnd/>
                  <a:tailEnd/>
                </a:ln>
              </p:spPr>
            </p:pic>
            <p:pic>
              <p:nvPicPr>
                <p:cNvPr id="17" name="Picture 29" descr="003"/>
                <p:cNvPicPr>
                  <a:picLocks noChangeAspect="1" noChangeArrowheads="1" noCrop="1"/>
                </p:cNvPicPr>
                <p:nvPr/>
              </p:nvPicPr>
              <p:blipFill>
                <a:blip r:embed="rId2"/>
                <a:srcRect/>
                <a:stretch>
                  <a:fillRect/>
                </a:stretch>
              </p:blipFill>
              <p:spPr bwMode="auto">
                <a:xfrm rot="5400000">
                  <a:off x="-494" y="3516"/>
                  <a:ext cx="1179" cy="192"/>
                </a:xfrm>
                <a:prstGeom prst="rect">
                  <a:avLst/>
                </a:prstGeom>
                <a:noFill/>
                <a:ln w="9525">
                  <a:noFill/>
                  <a:miter lim="800000"/>
                  <a:headEnd/>
                  <a:tailEnd/>
                </a:ln>
              </p:spPr>
            </p:pic>
          </p:grpSp>
        </p:grpSp>
      </p:grpSp>
      <p:pic>
        <p:nvPicPr>
          <p:cNvPr id="34" name="Picture 3" descr="Рисунок5"/>
          <p:cNvPicPr>
            <a:picLocks noChangeAspect="1" noChangeArrowheads="1"/>
          </p:cNvPicPr>
          <p:nvPr/>
        </p:nvPicPr>
        <p:blipFill>
          <a:blip r:embed="rId3"/>
          <a:srcRect/>
          <a:stretch>
            <a:fillRect/>
          </a:stretch>
        </p:blipFill>
        <p:spPr bwMode="auto">
          <a:xfrm>
            <a:off x="3071802" y="4143380"/>
            <a:ext cx="2232025" cy="2190750"/>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heel(8)">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descr="C:\Users\Ерлибек\Documents\stroenie-golovnogo-mozga-risunok.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2051" name="Picture 3"/>
          <p:cNvPicPr>
            <a:picLocks noChangeAspect="1" noChangeArrowheads="1"/>
          </p:cNvPicPr>
          <p:nvPr/>
        </p:nvPicPr>
        <p:blipFill>
          <a:blip r:embed="rId2"/>
          <a:srcRect/>
          <a:stretch>
            <a:fillRect/>
          </a:stretch>
        </p:blipFill>
        <p:spPr bwMode="auto">
          <a:xfrm>
            <a:off x="0" y="-24"/>
            <a:ext cx="9144000" cy="6858000"/>
          </a:xfrm>
          <a:prstGeom prst="rect">
            <a:avLst/>
          </a:prstGeom>
          <a:noFill/>
          <a:ln w="9525">
            <a:noFill/>
            <a:miter lim="800000"/>
            <a:headEnd/>
            <a:tailEnd/>
          </a:ln>
        </p:spPr>
      </p:pic>
      <p:sp>
        <p:nvSpPr>
          <p:cNvPr id="6" name="Прямоугольник 5"/>
          <p:cNvSpPr/>
          <p:nvPr/>
        </p:nvSpPr>
        <p:spPr>
          <a:xfrm>
            <a:off x="1500166" y="1643050"/>
            <a:ext cx="6000792" cy="1200329"/>
          </a:xfrm>
          <a:prstGeom prst="rect">
            <a:avLst/>
          </a:prstGeom>
        </p:spPr>
        <p:txBody>
          <a:bodyPr wrap="square">
            <a:spAutoFit/>
          </a:bodyPr>
          <a:lstStyle/>
          <a:p>
            <a:pPr algn="ctr"/>
            <a:r>
              <a:rPr lang="kk-KZ" sz="3600" b="1" cap="all" dirty="0" smtClean="0">
                <a:ln/>
                <a:solidFill>
                  <a:srgbClr val="FFFF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KZ Times New Roman" pitchFamily="18" charset="0"/>
              </a:rPr>
              <a:t>Жаңа сабақ Тақырыбы;</a:t>
            </a:r>
            <a:endParaRPr lang="ru-RU" sz="3600" b="1" dirty="0">
              <a:solidFill>
                <a:srgbClr val="FFFF00"/>
              </a:solidFill>
            </a:endParaRPr>
          </a:p>
        </p:txBody>
      </p:sp>
      <p:sp>
        <p:nvSpPr>
          <p:cNvPr id="7" name="Прямоугольник 6"/>
          <p:cNvSpPr/>
          <p:nvPr/>
        </p:nvSpPr>
        <p:spPr>
          <a:xfrm>
            <a:off x="2214546" y="3929066"/>
            <a:ext cx="5357834" cy="1384995"/>
          </a:xfrm>
          <a:prstGeom prst="rect">
            <a:avLst/>
          </a:prstGeom>
          <a:solidFill>
            <a:srgbClr val="FF0000"/>
          </a:solidFill>
        </p:spPr>
        <p:txBody>
          <a:bodyPr wrap="square">
            <a:spAutoFit/>
          </a:bodyPr>
          <a:lstStyle/>
          <a:p>
            <a:pPr algn="ctr"/>
            <a:r>
              <a:rPr lang="kk-KZ" sz="2800" b="1" i="1" cap="all" dirty="0" smtClean="0">
                <a:ln/>
                <a:solidFill>
                  <a:srgbClr val="FFFF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Үлкен ми сыңарлары. Жүйке жүйесінің гигиенасы</a:t>
            </a:r>
            <a:endParaRPr lang="ru-RU" sz="2800" b="1" i="1" cap="all" dirty="0" smtClean="0">
              <a:ln/>
              <a:solidFill>
                <a:srgbClr val="FFFF0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8" name="Picture 8"/>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6851650" y="5464175"/>
            <a:ext cx="2292350" cy="13938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afterEffect">
                                  <p:stCondLst>
                                    <p:cond delay="0"/>
                                  </p:stCondLst>
                                  <p:childTnLst>
                                    <p:animMotion origin="layout" path="M -0.01094 0.00485 L -0.00799 -0.43016 " pathEditMode="relative" rAng="0" ptsTypes="AA">
                                      <p:cBhvr>
                                        <p:cTn id="6" dur="2000" fill="hold"/>
                                        <p:tgtEl>
                                          <p:spTgt spid="8"/>
                                        </p:tgtEl>
                                        <p:attrNameLst>
                                          <p:attrName>ppt_x</p:attrName>
                                          <p:attrName>ppt_y</p:attrName>
                                        </p:attrNameLst>
                                      </p:cBhvr>
                                      <p:rCtr x="1" y="-21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142852"/>
            <a:ext cx="8229600" cy="1143000"/>
          </a:xfrm>
        </p:spPr>
        <p:txBody>
          <a:bodyPr>
            <a:normAutofit/>
          </a:bodyPr>
          <a:lstStyle/>
          <a:p>
            <a:pPr algn="ctr"/>
            <a:r>
              <a:rPr lang="kk-KZ" sz="5400" kern="10" dirty="0" smtClean="0">
                <a:ln w="19050">
                  <a:solidFill>
                    <a:srgbClr val="FF0000"/>
                  </a:solidFill>
                  <a:round/>
                  <a:headEnd/>
                  <a:tailEnd/>
                </a:ln>
                <a:solidFill>
                  <a:srgbClr val="0066CC"/>
                </a:solidFill>
                <a:effectLst>
                  <a:outerShdw dist="35921" dir="2700000" algn="ctr" rotWithShape="0">
                    <a:srgbClr val="FFFF66"/>
                  </a:outerShdw>
                </a:effectLst>
                <a:latin typeface="Times New Roman"/>
                <a:cs typeface="Times New Roman"/>
              </a:rPr>
              <a:t>Сабақтың мақсаты:</a:t>
            </a:r>
            <a:endParaRPr lang="ru-RU" sz="5400" kern="10" dirty="0">
              <a:ln w="19050">
                <a:solidFill>
                  <a:srgbClr val="FF0000"/>
                </a:solidFill>
                <a:round/>
                <a:headEnd/>
                <a:tailEnd/>
              </a:ln>
              <a:solidFill>
                <a:srgbClr val="0066CC"/>
              </a:solidFill>
              <a:effectLst>
                <a:outerShdw dist="35921" dir="2700000" algn="ctr" rotWithShape="0">
                  <a:srgbClr val="FFFF66"/>
                </a:outerShdw>
              </a:effectLst>
              <a:latin typeface="Times New Roman"/>
              <a:cs typeface="Times New Roman"/>
            </a:endParaRPr>
          </a:p>
        </p:txBody>
      </p:sp>
      <p:cxnSp>
        <p:nvCxnSpPr>
          <p:cNvPr id="5" name="Прямая соединительная линия 4"/>
          <p:cNvCxnSpPr/>
          <p:nvPr/>
        </p:nvCxnSpPr>
        <p:spPr>
          <a:xfrm>
            <a:off x="357158" y="1785926"/>
            <a:ext cx="814393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rot="5400000">
            <a:off x="4894265" y="3607595"/>
            <a:ext cx="5785684"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rot="5400000">
            <a:off x="4608513" y="3963991"/>
            <a:ext cx="464347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rot="10800000" flipV="1">
            <a:off x="714348" y="6072206"/>
            <a:ext cx="7929618" cy="71438"/>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2" name="Содержимое 11"/>
          <p:cNvGraphicFramePr>
            <a:graphicFrameLocks noGrp="1"/>
          </p:cNvGraphicFramePr>
          <p:nvPr>
            <p:ph idx="1"/>
          </p:nvPr>
        </p:nvGraphicFramePr>
        <p:xfrm>
          <a:off x="700118" y="1428736"/>
          <a:ext cx="8229600" cy="47466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8" name="Group 26"/>
          <p:cNvGrpSpPr>
            <a:grpSpLocks/>
          </p:cNvGrpSpPr>
          <p:nvPr/>
        </p:nvGrpSpPr>
        <p:grpSpPr bwMode="auto">
          <a:xfrm>
            <a:off x="0" y="-26988"/>
            <a:ext cx="9180513" cy="6892926"/>
            <a:chOff x="0" y="-17"/>
            <a:chExt cx="5783" cy="4342"/>
          </a:xfrm>
        </p:grpSpPr>
        <p:grpSp>
          <p:nvGrpSpPr>
            <p:cNvPr id="10" name="Group 27"/>
            <p:cNvGrpSpPr>
              <a:grpSpLocks/>
            </p:cNvGrpSpPr>
            <p:nvPr/>
          </p:nvGrpSpPr>
          <p:grpSpPr bwMode="auto">
            <a:xfrm>
              <a:off x="0" y="-17"/>
              <a:ext cx="5783" cy="4337"/>
              <a:chOff x="0" y="-17"/>
              <a:chExt cx="5783" cy="4337"/>
            </a:xfrm>
          </p:grpSpPr>
          <p:pic>
            <p:nvPicPr>
              <p:cNvPr id="14" name="Picture 28" descr="пгшлпгш"/>
              <p:cNvPicPr>
                <a:picLocks noChangeAspect="1" noChangeArrowheads="1"/>
              </p:cNvPicPr>
              <p:nvPr/>
            </p:nvPicPr>
            <p:blipFill>
              <a:blip r:embed="rId6"/>
              <a:srcRect/>
              <a:stretch>
                <a:fillRect/>
              </a:stretch>
            </p:blipFill>
            <p:spPr bwMode="auto">
              <a:xfrm rot="5400000">
                <a:off x="-2109" y="2138"/>
                <a:ext cx="4291" cy="73"/>
              </a:xfrm>
              <a:prstGeom prst="rect">
                <a:avLst/>
              </a:prstGeom>
              <a:noFill/>
              <a:ln w="9525">
                <a:noFill/>
                <a:miter lim="800000"/>
                <a:headEnd/>
                <a:tailEnd/>
              </a:ln>
            </p:spPr>
          </p:pic>
          <p:pic>
            <p:nvPicPr>
              <p:cNvPr id="15" name="Picture 29" descr="пгшлпгш"/>
              <p:cNvPicPr>
                <a:picLocks noChangeAspect="1" noChangeArrowheads="1"/>
              </p:cNvPicPr>
              <p:nvPr/>
            </p:nvPicPr>
            <p:blipFill>
              <a:blip r:embed="rId6"/>
              <a:srcRect/>
              <a:stretch>
                <a:fillRect/>
              </a:stretch>
            </p:blipFill>
            <p:spPr bwMode="auto">
              <a:xfrm>
                <a:off x="22" y="-17"/>
                <a:ext cx="5760" cy="102"/>
              </a:xfrm>
              <a:prstGeom prst="rect">
                <a:avLst/>
              </a:prstGeom>
              <a:noFill/>
              <a:ln w="9525">
                <a:noFill/>
                <a:miter lim="800000"/>
                <a:headEnd/>
                <a:tailEnd/>
              </a:ln>
            </p:spPr>
          </p:pic>
          <p:pic>
            <p:nvPicPr>
              <p:cNvPr id="16" name="Picture 30" descr="пгшлпгш"/>
              <p:cNvPicPr>
                <a:picLocks noChangeAspect="1" noChangeArrowheads="1"/>
              </p:cNvPicPr>
              <p:nvPr/>
            </p:nvPicPr>
            <p:blipFill>
              <a:blip r:embed="rId6"/>
              <a:srcRect/>
              <a:stretch>
                <a:fillRect/>
              </a:stretch>
            </p:blipFill>
            <p:spPr bwMode="auto">
              <a:xfrm rot="5400000">
                <a:off x="3601" y="2138"/>
                <a:ext cx="4291" cy="73"/>
              </a:xfrm>
              <a:prstGeom prst="rect">
                <a:avLst/>
              </a:prstGeom>
              <a:noFill/>
              <a:ln w="9525">
                <a:noFill/>
                <a:miter lim="800000"/>
                <a:headEnd/>
                <a:tailEnd/>
              </a:ln>
            </p:spPr>
          </p:pic>
        </p:grpSp>
        <p:pic>
          <p:nvPicPr>
            <p:cNvPr id="13" name="Picture 31" descr="пгшлпгш"/>
            <p:cNvPicPr>
              <a:picLocks noChangeAspect="1" noChangeArrowheads="1"/>
            </p:cNvPicPr>
            <p:nvPr/>
          </p:nvPicPr>
          <p:blipFill>
            <a:blip r:embed="rId6"/>
            <a:srcRect/>
            <a:stretch>
              <a:fillRect/>
            </a:stretch>
          </p:blipFill>
          <p:spPr bwMode="auto">
            <a:xfrm>
              <a:off x="0" y="4225"/>
              <a:ext cx="5760" cy="100"/>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600" decel="100000"/>
                                        <p:tgtEl>
                                          <p:spTgt spid="2"/>
                                        </p:tgtEl>
                                      </p:cBhvr>
                                    </p:animEffect>
                                    <p:anim calcmode="lin" valueType="num">
                                      <p:cBhvr>
                                        <p:cTn id="8" dur="1600" decel="100000" fill="hold"/>
                                        <p:tgtEl>
                                          <p:spTgt spid="2"/>
                                        </p:tgtEl>
                                        <p:attrNameLst>
                                          <p:attrName>style.rotation</p:attrName>
                                        </p:attrNameLst>
                                      </p:cBhvr>
                                      <p:tavLst>
                                        <p:tav tm="0">
                                          <p:val>
                                            <p:fltVal val="-90"/>
                                          </p:val>
                                        </p:tav>
                                        <p:tav tm="100000">
                                          <p:val>
                                            <p:fltVal val="0"/>
                                          </p:val>
                                        </p:tav>
                                      </p:tavLst>
                                    </p:anim>
                                    <p:anim calcmode="lin" valueType="num">
                                      <p:cBhvr>
                                        <p:cTn id="9" dur="1600" decel="100000" fill="hold"/>
                                        <p:tgtEl>
                                          <p:spTgt spid="2"/>
                                        </p:tgtEl>
                                        <p:attrNameLst>
                                          <p:attrName>ppt_x</p:attrName>
                                        </p:attrNameLst>
                                      </p:cBhvr>
                                      <p:tavLst>
                                        <p:tav tm="0">
                                          <p:val>
                                            <p:strVal val="#ppt_x+0.4"/>
                                          </p:val>
                                        </p:tav>
                                        <p:tav tm="100000">
                                          <p:val>
                                            <p:strVal val="#ppt_x-0.05"/>
                                          </p:val>
                                        </p:tav>
                                      </p:tavLst>
                                    </p:anim>
                                    <p:anim calcmode="lin" valueType="num">
                                      <p:cBhvr>
                                        <p:cTn id="10" dur="1600" decel="100000" fill="hold"/>
                                        <p:tgtEl>
                                          <p:spTgt spid="2"/>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2"/>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2000"/>
                            </p:stCondLst>
                            <p:childTnLst>
                              <p:par>
                                <p:cTn id="14" presetID="29"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ppt_x</p:attrName>
                                        </p:attrNameLst>
                                      </p:cBhvr>
                                      <p:tavLst>
                                        <p:tav tm="0">
                                          <p:val>
                                            <p:strVal val="#ppt_x-.2"/>
                                          </p:val>
                                        </p:tav>
                                        <p:tav tm="100000">
                                          <p:val>
                                            <p:strVal val="#ppt_x"/>
                                          </p:val>
                                        </p:tav>
                                      </p:tavLst>
                                    </p:anim>
                                    <p:anim calcmode="lin" valueType="num">
                                      <p:cBhvr>
                                        <p:cTn id="17" dur="5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8" dur="500"/>
                                        <p:tgtEl>
                                          <p:spTgt spid="5"/>
                                        </p:tgtEl>
                                      </p:cBhvr>
                                    </p:animEffect>
                                  </p:childTnLst>
                                </p:cTn>
                              </p:par>
                            </p:childTnLst>
                          </p:cTn>
                        </p:par>
                        <p:par>
                          <p:cTn id="19" fill="hold">
                            <p:stCondLst>
                              <p:cond delay="2500"/>
                            </p:stCondLst>
                            <p:childTnLst>
                              <p:par>
                                <p:cTn id="20" presetID="29"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ppt_x</p:attrName>
                                        </p:attrNameLst>
                                      </p:cBhvr>
                                      <p:tavLst>
                                        <p:tav tm="0">
                                          <p:val>
                                            <p:strVal val="#ppt_x-.2"/>
                                          </p:val>
                                        </p:tav>
                                        <p:tav tm="100000">
                                          <p:val>
                                            <p:strVal val="#ppt_x"/>
                                          </p:val>
                                        </p:tav>
                                      </p:tavLst>
                                    </p:anim>
                                    <p:anim calcmode="lin" valueType="num">
                                      <p:cBhvr>
                                        <p:cTn id="23" dur="5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4" dur="500"/>
                                        <p:tgtEl>
                                          <p:spTgt spid="7"/>
                                        </p:tgtEl>
                                      </p:cBhvr>
                                    </p:animEffect>
                                  </p:childTnLst>
                                </p:cTn>
                              </p:par>
                            </p:childTnLst>
                          </p:cTn>
                        </p:par>
                        <p:par>
                          <p:cTn id="25" fill="hold">
                            <p:stCondLst>
                              <p:cond delay="3000"/>
                            </p:stCondLst>
                            <p:childTnLst>
                              <p:par>
                                <p:cTn id="26" presetID="29" presetClass="entr" presetSubtype="0"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1000" fill="hold"/>
                                        <p:tgtEl>
                                          <p:spTgt spid="9"/>
                                        </p:tgtEl>
                                        <p:attrNameLst>
                                          <p:attrName>ppt_x</p:attrName>
                                        </p:attrNameLst>
                                      </p:cBhvr>
                                      <p:tavLst>
                                        <p:tav tm="0">
                                          <p:val>
                                            <p:strVal val="#ppt_x-.2"/>
                                          </p:val>
                                        </p:tav>
                                        <p:tav tm="100000">
                                          <p:val>
                                            <p:strVal val="#ppt_x"/>
                                          </p:val>
                                        </p:tav>
                                      </p:tavLst>
                                    </p:anim>
                                    <p:anim calcmode="lin" valueType="num">
                                      <p:cBhvr>
                                        <p:cTn id="29"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30" dur="1000"/>
                                        <p:tgtEl>
                                          <p:spTgt spid="9"/>
                                        </p:tgtEl>
                                      </p:cBhvr>
                                    </p:animEffect>
                                  </p:childTnLst>
                                </p:cTn>
                              </p:par>
                            </p:childTnLst>
                          </p:cTn>
                        </p:par>
                        <p:par>
                          <p:cTn id="31" fill="hold">
                            <p:stCondLst>
                              <p:cond delay="4000"/>
                            </p:stCondLst>
                            <p:childTnLst>
                              <p:par>
                                <p:cTn id="32" presetID="29" presetClass="entr" presetSubtype="0"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ppt_x</p:attrName>
                                        </p:attrNameLst>
                                      </p:cBhvr>
                                      <p:tavLst>
                                        <p:tav tm="0">
                                          <p:val>
                                            <p:strVal val="#ppt_x-.2"/>
                                          </p:val>
                                        </p:tav>
                                        <p:tav tm="100000">
                                          <p:val>
                                            <p:strVal val="#ppt_x"/>
                                          </p:val>
                                        </p:tav>
                                      </p:tavLst>
                                    </p:anim>
                                    <p:anim calcmode="lin" valueType="num">
                                      <p:cBhvr>
                                        <p:cTn id="35" dur="5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36" dur="500"/>
                                        <p:tgtEl>
                                          <p:spTgt spid="11"/>
                                        </p:tgtEl>
                                      </p:cBhvr>
                                    </p:animEffect>
                                  </p:childTnLst>
                                </p:cTn>
                              </p:par>
                            </p:childTnLst>
                          </p:cTn>
                        </p:par>
                        <p:par>
                          <p:cTn id="37" fill="hold">
                            <p:stCondLst>
                              <p:cond delay="4500"/>
                            </p:stCondLst>
                            <p:childTnLst>
                              <p:par>
                                <p:cTn id="38" presetID="30" presetClass="entr" presetSubtype="0"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800" decel="100000"/>
                                        <p:tgtEl>
                                          <p:spTgt spid="12"/>
                                        </p:tgtEl>
                                      </p:cBhvr>
                                    </p:animEffect>
                                    <p:anim calcmode="lin" valueType="num">
                                      <p:cBhvr>
                                        <p:cTn id="41" dur="800" decel="100000" fill="hold"/>
                                        <p:tgtEl>
                                          <p:spTgt spid="12"/>
                                        </p:tgtEl>
                                        <p:attrNameLst>
                                          <p:attrName>style.rotation</p:attrName>
                                        </p:attrNameLst>
                                      </p:cBhvr>
                                      <p:tavLst>
                                        <p:tav tm="0">
                                          <p:val>
                                            <p:fltVal val="-90"/>
                                          </p:val>
                                        </p:tav>
                                        <p:tav tm="100000">
                                          <p:val>
                                            <p:fltVal val="0"/>
                                          </p:val>
                                        </p:tav>
                                      </p:tavLst>
                                    </p:anim>
                                    <p:anim calcmode="lin" valueType="num">
                                      <p:cBhvr>
                                        <p:cTn id="42" dur="800" decel="100000" fill="hold"/>
                                        <p:tgtEl>
                                          <p:spTgt spid="12"/>
                                        </p:tgtEl>
                                        <p:attrNameLst>
                                          <p:attrName>ppt_x</p:attrName>
                                        </p:attrNameLst>
                                      </p:cBhvr>
                                      <p:tavLst>
                                        <p:tav tm="0">
                                          <p:val>
                                            <p:strVal val="#ppt_x+0.4"/>
                                          </p:val>
                                        </p:tav>
                                        <p:tav tm="100000">
                                          <p:val>
                                            <p:strVal val="#ppt_x-0.05"/>
                                          </p:val>
                                        </p:tav>
                                      </p:tavLst>
                                    </p:anim>
                                    <p:anim calcmode="lin" valueType="num">
                                      <p:cBhvr>
                                        <p:cTn id="43" dur="800" decel="100000" fill="hold"/>
                                        <p:tgtEl>
                                          <p:spTgt spid="12"/>
                                        </p:tgtEl>
                                        <p:attrNameLst>
                                          <p:attrName>ppt_y</p:attrName>
                                        </p:attrNameLst>
                                      </p:cBhvr>
                                      <p:tavLst>
                                        <p:tav tm="0">
                                          <p:val>
                                            <p:strVal val="#ppt_y-0.4"/>
                                          </p:val>
                                        </p:tav>
                                        <p:tav tm="100000">
                                          <p:val>
                                            <p:strVal val="#ppt_y+0.1"/>
                                          </p:val>
                                        </p:tav>
                                      </p:tavLst>
                                    </p:anim>
                                    <p:anim calcmode="lin" valueType="num">
                                      <p:cBhvr>
                                        <p:cTn id="44"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45"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12"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179388" y="1412875"/>
            <a:ext cx="7931150" cy="5040313"/>
            <a:chOff x="288" y="288"/>
            <a:chExt cx="5184" cy="3600"/>
          </a:xfrm>
        </p:grpSpPr>
        <p:sp>
          <p:nvSpPr>
            <p:cNvPr id="396293" name="Rectangle 5"/>
            <p:cNvSpPr>
              <a:spLocks noChangeArrowheads="1"/>
            </p:cNvSpPr>
            <p:nvPr/>
          </p:nvSpPr>
          <p:spPr bwMode="auto">
            <a:xfrm>
              <a:off x="288" y="288"/>
              <a:ext cx="2592" cy="3600"/>
            </a:xfrm>
            <a:prstGeom prst="rect">
              <a:avLst/>
            </a:prstGeom>
            <a:solidFill>
              <a:srgbClr val="FF6600"/>
            </a:solidFill>
            <a:ln w="9525">
              <a:solidFill>
                <a:schemeClr val="tx1"/>
              </a:solidFill>
              <a:miter lim="800000"/>
              <a:headEnd/>
              <a:tailEnd/>
            </a:ln>
            <a:effectLst/>
          </p:spPr>
          <p:txBody>
            <a:bodyPr wrap="none" anchor="ctr"/>
            <a:lstStyle/>
            <a:p>
              <a:pPr algn="ctr" eaLnBrk="0" hangingPunct="0">
                <a:spcBef>
                  <a:spcPct val="0"/>
                </a:spcBef>
                <a:defRPr/>
              </a:pPr>
              <a:endParaRPr lang="en-US" sz="4400" b="1">
                <a:solidFill>
                  <a:schemeClr val="bg1"/>
                </a:solidFill>
                <a:effectLst>
                  <a:outerShdw blurRad="38100" dist="38100" dir="2700000" algn="tl">
                    <a:srgbClr val="000000"/>
                  </a:outerShdw>
                </a:effectLst>
                <a:latin typeface="Tahoma" pitchFamily="34" charset="0"/>
              </a:endParaRPr>
            </a:p>
            <a:p>
              <a:pPr algn="ctr" eaLnBrk="0" hangingPunct="0">
                <a:spcBef>
                  <a:spcPct val="0"/>
                </a:spcBef>
                <a:defRPr/>
              </a:pPr>
              <a:endParaRPr lang="en-US" sz="4400" b="1">
                <a:solidFill>
                  <a:schemeClr val="bg1"/>
                </a:solidFill>
                <a:effectLst>
                  <a:outerShdw blurRad="38100" dist="38100" dir="2700000" algn="tl">
                    <a:srgbClr val="000000"/>
                  </a:outerShdw>
                </a:effectLst>
                <a:latin typeface="Tahoma" pitchFamily="34" charset="0"/>
              </a:endParaRPr>
            </a:p>
            <a:p>
              <a:pPr algn="ctr" eaLnBrk="0" hangingPunct="0">
                <a:spcBef>
                  <a:spcPct val="0"/>
                </a:spcBef>
                <a:defRPr/>
              </a:pPr>
              <a:endParaRPr lang="en-US" sz="4400" b="1">
                <a:solidFill>
                  <a:schemeClr val="bg1"/>
                </a:solidFill>
                <a:effectLst>
                  <a:outerShdw blurRad="38100" dist="38100" dir="2700000" algn="tl">
                    <a:srgbClr val="000000"/>
                  </a:outerShdw>
                </a:effectLst>
                <a:latin typeface="Tahoma" pitchFamily="34" charset="0"/>
              </a:endParaRPr>
            </a:p>
            <a:p>
              <a:pPr algn="ctr" eaLnBrk="0" hangingPunct="0">
                <a:spcBef>
                  <a:spcPct val="0"/>
                </a:spcBef>
                <a:defRPr/>
              </a:pPr>
              <a:endParaRPr lang="en-US" sz="4400" b="1">
                <a:solidFill>
                  <a:schemeClr val="bg1"/>
                </a:solidFill>
                <a:effectLst>
                  <a:outerShdw blurRad="38100" dist="38100" dir="2700000" algn="tl">
                    <a:srgbClr val="000000"/>
                  </a:outerShdw>
                </a:effectLst>
                <a:latin typeface="Tahoma" pitchFamily="34" charset="0"/>
              </a:endParaRPr>
            </a:p>
            <a:p>
              <a:pPr algn="ctr" eaLnBrk="0" hangingPunct="0">
                <a:spcBef>
                  <a:spcPct val="0"/>
                </a:spcBef>
                <a:defRPr/>
              </a:pPr>
              <a:endParaRPr lang="en-US" sz="4400" b="1">
                <a:solidFill>
                  <a:schemeClr val="bg1"/>
                </a:solidFill>
                <a:effectLst>
                  <a:outerShdw blurRad="38100" dist="38100" dir="2700000" algn="tl">
                    <a:srgbClr val="000000"/>
                  </a:outerShdw>
                </a:effectLst>
                <a:latin typeface="Tahoma" pitchFamily="34" charset="0"/>
              </a:endParaRPr>
            </a:p>
            <a:p>
              <a:pPr algn="ctr" eaLnBrk="0" hangingPunct="0">
                <a:spcBef>
                  <a:spcPct val="0"/>
                </a:spcBef>
                <a:defRPr/>
              </a:pPr>
              <a:endParaRPr lang="en-US" sz="4400" b="1">
                <a:solidFill>
                  <a:schemeClr val="bg1"/>
                </a:solidFill>
                <a:effectLst>
                  <a:outerShdw blurRad="38100" dist="38100" dir="2700000" algn="tl">
                    <a:srgbClr val="000000"/>
                  </a:outerShdw>
                </a:effectLst>
                <a:latin typeface="Tahoma" pitchFamily="34" charset="0"/>
              </a:endParaRPr>
            </a:p>
            <a:p>
              <a:pPr algn="ctr" eaLnBrk="0" hangingPunct="0">
                <a:spcBef>
                  <a:spcPct val="0"/>
                </a:spcBef>
                <a:defRPr/>
              </a:pPr>
              <a:endParaRPr lang="en-US" sz="4400" b="1">
                <a:solidFill>
                  <a:schemeClr val="bg1"/>
                </a:solidFill>
                <a:effectLst>
                  <a:outerShdw blurRad="38100" dist="38100" dir="2700000" algn="tl">
                    <a:srgbClr val="000000"/>
                  </a:outerShdw>
                </a:effectLst>
                <a:latin typeface="Tahoma" pitchFamily="34" charset="0"/>
              </a:endParaRPr>
            </a:p>
          </p:txBody>
        </p:sp>
        <p:sp>
          <p:nvSpPr>
            <p:cNvPr id="2059" name="Rectangle 6" descr="Newsprint"/>
            <p:cNvSpPr>
              <a:spLocks noChangeArrowheads="1"/>
            </p:cNvSpPr>
            <p:nvPr/>
          </p:nvSpPr>
          <p:spPr bwMode="auto">
            <a:xfrm>
              <a:off x="2880" y="288"/>
              <a:ext cx="2592" cy="3600"/>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p>
              <a:endParaRPr lang="ru-RU"/>
            </a:p>
          </p:txBody>
        </p:sp>
      </p:grpSp>
      <p:sp>
        <p:nvSpPr>
          <p:cNvPr id="396295" name="Rectangle 7"/>
          <p:cNvSpPr>
            <a:spLocks noChangeArrowheads="1"/>
          </p:cNvSpPr>
          <p:nvPr/>
        </p:nvSpPr>
        <p:spPr bwMode="auto">
          <a:xfrm>
            <a:off x="4140200" y="1484313"/>
            <a:ext cx="4003700" cy="1079500"/>
          </a:xfrm>
          <a:prstGeom prst="rect">
            <a:avLst/>
          </a:prstGeom>
          <a:solidFill>
            <a:srgbClr val="FF6600"/>
          </a:solidFill>
          <a:ln w="9525">
            <a:solidFill>
              <a:schemeClr val="tx1"/>
            </a:solidFill>
            <a:miter lim="800000"/>
            <a:headEnd/>
            <a:tailEnd/>
          </a:ln>
        </p:spPr>
        <p:txBody>
          <a:bodyPr wrap="none" anchor="ctr"/>
          <a:lstStyle/>
          <a:p>
            <a:pPr algn="ctr" eaLnBrk="0" hangingPunct="0">
              <a:spcBef>
                <a:spcPct val="0"/>
              </a:spcBef>
            </a:pPr>
            <a:r>
              <a:rPr lang="kk-KZ" sz="2800" b="1" dirty="0" smtClean="0"/>
              <a:t>1.Ми бөлімдері нешеге </a:t>
            </a:r>
            <a:endParaRPr lang="kk-KZ" sz="2800" b="1" dirty="0"/>
          </a:p>
          <a:p>
            <a:pPr algn="ctr" eaLnBrk="0" hangingPunct="0">
              <a:spcBef>
                <a:spcPct val="0"/>
              </a:spcBef>
            </a:pPr>
            <a:r>
              <a:rPr lang="kk-KZ" sz="2800" b="1" dirty="0" smtClean="0"/>
              <a:t>бөлінеді</a:t>
            </a:r>
            <a:r>
              <a:rPr lang="ru-RU" sz="2800" b="1" dirty="0" smtClean="0"/>
              <a:t>?</a:t>
            </a:r>
            <a:r>
              <a:rPr lang="kk-KZ" sz="2800" dirty="0" smtClean="0"/>
              <a:t> </a:t>
            </a:r>
            <a:endParaRPr lang="en-US" sz="2800" dirty="0"/>
          </a:p>
        </p:txBody>
      </p:sp>
      <p:pic>
        <p:nvPicPr>
          <p:cNvPr id="396296" name="Object 8"/>
          <p:cNvPicPr>
            <a:picLocks noChangeAspect="1" noChangeArrowheads="1"/>
          </p:cNvPicPr>
          <p:nvPr/>
        </p:nvPicPr>
        <p:blipFill>
          <a:blip r:embed="rId3"/>
          <a:srcRect/>
          <a:stretch>
            <a:fillRect/>
          </a:stretch>
        </p:blipFill>
        <p:spPr bwMode="auto">
          <a:xfrm>
            <a:off x="684213" y="3140075"/>
            <a:ext cx="3241675" cy="3060700"/>
          </a:xfrm>
          <a:prstGeom prst="rect">
            <a:avLst/>
          </a:prstGeom>
          <a:noFill/>
          <a:ln w="9525">
            <a:noFill/>
            <a:miter lim="800000"/>
            <a:headEnd/>
            <a:tailEnd/>
          </a:ln>
          <a:effectLst/>
        </p:spPr>
      </p:pic>
      <p:sp>
        <p:nvSpPr>
          <p:cNvPr id="396297" name="Rectangle 9"/>
          <p:cNvSpPr>
            <a:spLocks noChangeArrowheads="1"/>
          </p:cNvSpPr>
          <p:nvPr/>
        </p:nvSpPr>
        <p:spPr bwMode="auto">
          <a:xfrm>
            <a:off x="4140201" y="5156200"/>
            <a:ext cx="4003700" cy="1223963"/>
          </a:xfrm>
          <a:prstGeom prst="rect">
            <a:avLst/>
          </a:prstGeom>
          <a:solidFill>
            <a:srgbClr val="FF6600"/>
          </a:solidFill>
          <a:ln w="9525">
            <a:solidFill>
              <a:schemeClr val="tx1"/>
            </a:solidFill>
            <a:miter lim="800000"/>
            <a:headEnd/>
            <a:tailEnd/>
          </a:ln>
          <a:effectLst/>
        </p:spPr>
        <p:txBody>
          <a:bodyPr wrap="none" anchor="ctr"/>
          <a:lstStyle/>
          <a:p>
            <a:pPr algn="ctr" eaLnBrk="0" hangingPunct="0">
              <a:spcBef>
                <a:spcPct val="0"/>
              </a:spcBef>
              <a:defRPr/>
            </a:pPr>
            <a:r>
              <a:rPr lang="kk-KZ" sz="2800" dirty="0" smtClean="0">
                <a:effectLst>
                  <a:outerShdw blurRad="38100" dist="38100" dir="2700000" algn="tl">
                    <a:srgbClr val="000000"/>
                  </a:outerShdw>
                </a:effectLst>
              </a:rPr>
              <a:t>Ми мен жұмыс істеген </a:t>
            </a:r>
            <a:endParaRPr lang="kk-KZ" sz="2800" dirty="0">
              <a:effectLst>
                <a:outerShdw blurRad="38100" dist="38100" dir="2700000" algn="tl">
                  <a:srgbClr val="000000"/>
                </a:outerShdw>
              </a:effectLst>
            </a:endParaRPr>
          </a:p>
          <a:p>
            <a:pPr algn="ctr" eaLnBrk="0" hangingPunct="0">
              <a:spcBef>
                <a:spcPct val="0"/>
              </a:spcBef>
              <a:defRPr/>
            </a:pPr>
            <a:r>
              <a:rPr lang="kk-KZ" sz="2800" dirty="0">
                <a:effectLst>
                  <a:outerShdw blurRad="38100" dist="38100" dir="2700000" algn="tl">
                    <a:srgbClr val="000000"/>
                  </a:outerShdw>
                </a:effectLst>
              </a:rPr>
              <a:t>           </a:t>
            </a:r>
            <a:r>
              <a:rPr lang="kk-KZ" sz="2800" dirty="0" smtClean="0">
                <a:effectLst>
                  <a:outerShdw blurRad="38100" dist="38100" dir="2700000" algn="tl">
                    <a:srgbClr val="000000"/>
                  </a:outerShdw>
                </a:effectLst>
              </a:rPr>
              <a:t>қиын </a:t>
            </a:r>
            <a:r>
              <a:rPr lang="kk-KZ" sz="2800" dirty="0">
                <a:effectLst>
                  <a:outerShdw blurRad="38100" dist="38100" dir="2700000" algn="tl">
                    <a:srgbClr val="000000"/>
                  </a:outerShdw>
                </a:effectLst>
              </a:rPr>
              <a:t>ба? Неліктен</a:t>
            </a:r>
            <a:r>
              <a:rPr lang="kk-KZ" sz="2800" b="1" dirty="0">
                <a:effectLst>
                  <a:outerShdw blurRad="38100" dist="38100" dir="2700000" algn="tl">
                    <a:srgbClr val="000000"/>
                  </a:outerShdw>
                </a:effectLst>
              </a:rPr>
              <a:t>?        </a:t>
            </a:r>
            <a:endParaRPr lang="en-US" sz="2800" b="1" dirty="0">
              <a:effectLst>
                <a:outerShdw blurRad="38100" dist="38100" dir="2700000" algn="tl">
                  <a:srgbClr val="000000"/>
                </a:outerShdw>
              </a:effectLst>
            </a:endParaRPr>
          </a:p>
        </p:txBody>
      </p:sp>
      <p:sp>
        <p:nvSpPr>
          <p:cNvPr id="396298" name="Rectangle 10"/>
          <p:cNvSpPr>
            <a:spLocks noChangeArrowheads="1"/>
          </p:cNvSpPr>
          <p:nvPr/>
        </p:nvSpPr>
        <p:spPr bwMode="auto">
          <a:xfrm>
            <a:off x="4140200" y="2636838"/>
            <a:ext cx="4003700" cy="1219200"/>
          </a:xfrm>
          <a:prstGeom prst="rect">
            <a:avLst/>
          </a:prstGeom>
          <a:solidFill>
            <a:srgbClr val="FF6600"/>
          </a:solidFill>
          <a:ln w="9525">
            <a:solidFill>
              <a:schemeClr val="tx1"/>
            </a:solidFill>
            <a:miter lim="800000"/>
            <a:headEnd/>
            <a:tailEnd/>
          </a:ln>
          <a:effectLst/>
        </p:spPr>
        <p:txBody>
          <a:bodyPr wrap="none" anchor="ctr"/>
          <a:lstStyle/>
          <a:p>
            <a:pPr eaLnBrk="0" hangingPunct="0">
              <a:spcBef>
                <a:spcPct val="0"/>
              </a:spcBef>
              <a:defRPr/>
            </a:pPr>
            <a:r>
              <a:rPr lang="kk-KZ" sz="2800" dirty="0" smtClean="0"/>
              <a:t>2Үлкен ми </a:t>
            </a:r>
          </a:p>
          <a:p>
            <a:pPr eaLnBrk="0" hangingPunct="0">
              <a:spcBef>
                <a:spcPct val="0"/>
              </a:spcBef>
              <a:defRPr/>
            </a:pPr>
            <a:r>
              <a:rPr lang="kk-KZ" sz="2800" dirty="0" smtClean="0"/>
              <a:t>сыңарларының </a:t>
            </a:r>
            <a:endParaRPr lang="kk-KZ" sz="2800" dirty="0"/>
          </a:p>
          <a:p>
            <a:pPr eaLnBrk="0" hangingPunct="0">
              <a:spcBef>
                <a:spcPct val="0"/>
              </a:spcBef>
              <a:defRPr/>
            </a:pPr>
            <a:r>
              <a:rPr lang="kk-KZ" sz="2800" dirty="0"/>
              <a:t>қызметі қандай</a:t>
            </a:r>
            <a:r>
              <a:rPr lang="kk-KZ" sz="3200" dirty="0"/>
              <a:t>? </a:t>
            </a:r>
            <a:endParaRPr lang="en-US" sz="3200" dirty="0"/>
          </a:p>
        </p:txBody>
      </p:sp>
      <p:sp>
        <p:nvSpPr>
          <p:cNvPr id="396299" name="Rectangle 11"/>
          <p:cNvSpPr>
            <a:spLocks noChangeArrowheads="1"/>
          </p:cNvSpPr>
          <p:nvPr/>
        </p:nvSpPr>
        <p:spPr bwMode="auto">
          <a:xfrm>
            <a:off x="4140200" y="3860800"/>
            <a:ext cx="4003700" cy="1219200"/>
          </a:xfrm>
          <a:prstGeom prst="rect">
            <a:avLst/>
          </a:prstGeom>
          <a:solidFill>
            <a:srgbClr val="FF6600"/>
          </a:solidFill>
          <a:ln w="9525">
            <a:solidFill>
              <a:schemeClr val="tx1"/>
            </a:solidFill>
            <a:miter lim="800000"/>
            <a:headEnd/>
            <a:tailEnd/>
          </a:ln>
        </p:spPr>
        <p:txBody>
          <a:bodyPr wrap="none" anchor="ctr"/>
          <a:lstStyle/>
          <a:p>
            <a:pPr eaLnBrk="0" hangingPunct="0">
              <a:spcBef>
                <a:spcPct val="0"/>
              </a:spcBef>
            </a:pPr>
            <a:r>
              <a:rPr lang="kk-KZ" sz="2800" b="1" dirty="0" smtClean="0"/>
              <a:t>3Маңдай, төбе,шүйде </a:t>
            </a:r>
          </a:p>
          <a:p>
            <a:pPr eaLnBrk="0" hangingPunct="0">
              <a:spcBef>
                <a:spcPct val="0"/>
              </a:spcBef>
            </a:pPr>
            <a:r>
              <a:rPr lang="kk-KZ" sz="2800" b="1" dirty="0" smtClean="0"/>
              <a:t>бөліктерін түсіндіру</a:t>
            </a:r>
            <a:endParaRPr lang="kk-KZ" sz="2800" b="1" dirty="0"/>
          </a:p>
        </p:txBody>
      </p:sp>
      <p:sp>
        <p:nvSpPr>
          <p:cNvPr id="2056" name="Rectangle 12"/>
          <p:cNvSpPr>
            <a:spLocks noChangeArrowheads="1"/>
          </p:cNvSpPr>
          <p:nvPr/>
        </p:nvSpPr>
        <p:spPr bwMode="auto">
          <a:xfrm>
            <a:off x="250825" y="1800225"/>
            <a:ext cx="3816350" cy="1384995"/>
          </a:xfrm>
          <a:prstGeom prst="rect">
            <a:avLst/>
          </a:prstGeom>
          <a:noFill/>
          <a:ln w="9525">
            <a:noFill/>
            <a:miter lim="800000"/>
            <a:headEnd/>
            <a:tailEnd/>
          </a:ln>
        </p:spPr>
        <p:txBody>
          <a:bodyPr wrap="square" anchor="ctr">
            <a:spAutoFit/>
          </a:bodyPr>
          <a:lstStyle/>
          <a:p>
            <a:pPr algn="ctr">
              <a:spcBef>
                <a:spcPct val="0"/>
              </a:spcBef>
            </a:pPr>
            <a:r>
              <a:rPr lang="kk-KZ" sz="2800" b="1" dirty="0"/>
              <a:t>Бүгін біз </a:t>
            </a:r>
            <a:r>
              <a:rPr lang="kk-KZ" sz="2800" b="1" dirty="0" smtClean="0"/>
              <a:t>үлкен ми сыңарлары  </a:t>
            </a:r>
            <a:r>
              <a:rPr lang="kk-KZ" sz="2800" b="1" dirty="0"/>
              <a:t>туралы айтамыз </a:t>
            </a:r>
          </a:p>
        </p:txBody>
      </p:sp>
      <p:sp>
        <p:nvSpPr>
          <p:cNvPr id="396301" name="Rectangle 13"/>
          <p:cNvSpPr>
            <a:spLocks noGrp="1" noRot="1" noChangeArrowheads="1"/>
          </p:cNvSpPr>
          <p:nvPr>
            <p:ph type="title"/>
          </p:nvPr>
        </p:nvSpPr>
        <p:spPr>
          <a:xfrm>
            <a:off x="457200" y="215900"/>
            <a:ext cx="8229600" cy="981075"/>
          </a:xfrm>
        </p:spPr>
        <p:txBody>
          <a:bodyPr>
            <a:noAutofit/>
          </a:bodyPr>
          <a:lstStyle/>
          <a:p>
            <a:pPr eaLnBrk="1" hangingPunct="1">
              <a:defRPr/>
            </a:pPr>
            <a:r>
              <a:rPr lang="kk-KZ" sz="3600" b="1" i="1" dirty="0" smtClean="0">
                <a:effectLst/>
                <a:latin typeface="Times New Roman" pitchFamily="18" charset="0"/>
              </a:rPr>
              <a:t> </a:t>
            </a:r>
            <a:r>
              <a:rPr lang="kk-KZ" sz="3600" b="1" dirty="0" smtClean="0">
                <a:effectLst/>
                <a:latin typeface="Times New Roman" pitchFamily="18" charset="0"/>
              </a:rPr>
              <a:t/>
            </a:r>
            <a:br>
              <a:rPr lang="kk-KZ" sz="3600" b="1" dirty="0" smtClean="0">
                <a:effectLst/>
                <a:latin typeface="Times New Roman" pitchFamily="18" charset="0"/>
              </a:rPr>
            </a:br>
            <a:r>
              <a:rPr lang="kk-KZ" sz="3600" b="1" dirty="0" smtClean="0">
                <a:effectLst/>
                <a:latin typeface="Times New Roman" pitchFamily="18" charset="0"/>
              </a:rPr>
              <a:t>Жаңа тақырыпты оқып – білу</a:t>
            </a:r>
            <a:endParaRPr lang="ru-RU" sz="3600" b="1" dirty="0" smtClean="0">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396296"/>
                                        </p:tgtEl>
                                        <p:attrNameLst>
                                          <p:attrName>style.visibility</p:attrName>
                                        </p:attrNameLst>
                                      </p:cBhvr>
                                      <p:to>
                                        <p:strVal val="visible"/>
                                      </p:to>
                                    </p:set>
                                    <p:animEffect transition="in" filter="dissolve">
                                      <p:cBhvr>
                                        <p:cTn id="11" dur="500"/>
                                        <p:tgtEl>
                                          <p:spTgt spid="39629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396295"/>
                                        </p:tgtEl>
                                        <p:attrNameLst>
                                          <p:attrName>style.visibility</p:attrName>
                                        </p:attrNameLst>
                                      </p:cBhvr>
                                      <p:to>
                                        <p:strVal val="visible"/>
                                      </p:to>
                                    </p:set>
                                    <p:animEffect transition="in" filter="wipe(up)">
                                      <p:cBhvr>
                                        <p:cTn id="16" dur="500"/>
                                        <p:tgtEl>
                                          <p:spTgt spid="39629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396298"/>
                                        </p:tgtEl>
                                        <p:attrNameLst>
                                          <p:attrName>style.visibility</p:attrName>
                                        </p:attrNameLst>
                                      </p:cBhvr>
                                      <p:to>
                                        <p:strVal val="visible"/>
                                      </p:to>
                                    </p:set>
                                    <p:animEffect transition="in" filter="wipe(up)">
                                      <p:cBhvr>
                                        <p:cTn id="21" dur="500"/>
                                        <p:tgtEl>
                                          <p:spTgt spid="39629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396299"/>
                                        </p:tgtEl>
                                        <p:attrNameLst>
                                          <p:attrName>style.visibility</p:attrName>
                                        </p:attrNameLst>
                                      </p:cBhvr>
                                      <p:to>
                                        <p:strVal val="visible"/>
                                      </p:to>
                                    </p:set>
                                    <p:animEffect transition="in" filter="wipe(up)">
                                      <p:cBhvr>
                                        <p:cTn id="26" dur="500"/>
                                        <p:tgtEl>
                                          <p:spTgt spid="39629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396297"/>
                                        </p:tgtEl>
                                        <p:attrNameLst>
                                          <p:attrName>style.visibility</p:attrName>
                                        </p:attrNameLst>
                                      </p:cBhvr>
                                      <p:to>
                                        <p:strVal val="visible"/>
                                      </p:to>
                                    </p:set>
                                    <p:animEffect transition="in" filter="wipe(up)">
                                      <p:cBhvr>
                                        <p:cTn id="31" dur="500"/>
                                        <p:tgtEl>
                                          <p:spTgt spid="396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295" grpId="0" animBg="1" autoUpdateAnimBg="0"/>
      <p:bldP spid="396297" grpId="0" animBg="1" autoUpdateAnimBg="0"/>
      <p:bldP spid="396298" grpId="0" animBg="1" autoUpdateAnimBg="0"/>
      <p:bldP spid="396299"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C:\Users\Ерлибек\Documents\rasp-gol-mozg.jpg"/>
          <p:cNvPicPr>
            <a:picLocks noChangeAspect="1" noChangeArrowheads="1"/>
          </p:cNvPicPr>
          <p:nvPr/>
        </p:nvPicPr>
        <p:blipFill>
          <a:blip r:embed="rId2"/>
          <a:srcRect/>
          <a:stretch>
            <a:fillRect/>
          </a:stretch>
        </p:blipFill>
        <p:spPr bwMode="auto">
          <a:xfrm>
            <a:off x="714348" y="428604"/>
            <a:ext cx="7643866" cy="3952896"/>
          </a:xfrm>
          <a:prstGeom prst="rect">
            <a:avLst/>
          </a:prstGeom>
          <a:noFill/>
        </p:spPr>
      </p:pic>
      <p:sp>
        <p:nvSpPr>
          <p:cNvPr id="5" name="Прямоугольник 4"/>
          <p:cNvSpPr/>
          <p:nvPr/>
        </p:nvSpPr>
        <p:spPr>
          <a:xfrm>
            <a:off x="1000100" y="4643446"/>
            <a:ext cx="7286676" cy="134302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kk-KZ" dirty="0" smtClean="0"/>
              <a:t>Үлкен ми сыңарлары </a:t>
            </a:r>
          </a:p>
          <a:p>
            <a:pPr algn="ctr"/>
            <a:r>
              <a:rPr lang="kk-KZ" dirty="0" smtClean="0"/>
              <a:t>Бас  сүйек  сауытының ішінде орналасқан</a:t>
            </a:r>
          </a:p>
          <a:p>
            <a:pPr algn="ctr"/>
            <a:r>
              <a:rPr lang="kk-KZ" dirty="0" smtClean="0"/>
              <a:t>80</a:t>
            </a:r>
            <a:r>
              <a:rPr lang="en-US" dirty="0" smtClean="0"/>
              <a:t>% </a:t>
            </a:r>
            <a:r>
              <a:rPr lang="ru-RU" dirty="0" smtClean="0"/>
              <a:t>-</a:t>
            </a:r>
            <a:r>
              <a:rPr lang="ru-RU" dirty="0" err="1" smtClean="0"/>
              <a:t>ын</a:t>
            </a:r>
            <a:r>
              <a:rPr lang="ru-RU" dirty="0" smtClean="0"/>
              <a:t> </a:t>
            </a:r>
            <a:r>
              <a:rPr lang="ru-RU" dirty="0" err="1" smtClean="0"/>
              <a:t>алып</a:t>
            </a:r>
            <a:r>
              <a:rPr lang="ru-RU" dirty="0" smtClean="0"/>
              <a:t> </a:t>
            </a:r>
            <a:r>
              <a:rPr lang="ru-RU" dirty="0" err="1" smtClean="0"/>
              <a:t>жатады</a:t>
            </a:r>
            <a:r>
              <a:rPr lang="ru-RU" dirty="0" smtClean="0"/>
              <a:t> </a:t>
            </a:r>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C:\Users\Ерлибек\Documents\1362074790_stroenie-golovnogo-mozga.jpg"/>
          <p:cNvPicPr>
            <a:picLocks noChangeAspect="1" noChangeArrowheads="1"/>
          </p:cNvPicPr>
          <p:nvPr/>
        </p:nvPicPr>
        <p:blipFill>
          <a:blip r:embed="rId2"/>
          <a:srcRect/>
          <a:stretch>
            <a:fillRect/>
          </a:stretch>
        </p:blipFill>
        <p:spPr bwMode="auto">
          <a:xfrm>
            <a:off x="0" y="0"/>
            <a:ext cx="9144000" cy="4786322"/>
          </a:xfrm>
          <a:prstGeom prst="rect">
            <a:avLst/>
          </a:prstGeom>
          <a:noFill/>
        </p:spPr>
      </p:pic>
      <p:sp>
        <p:nvSpPr>
          <p:cNvPr id="5" name="Прямоугольник 4"/>
          <p:cNvSpPr/>
          <p:nvPr/>
        </p:nvSpPr>
        <p:spPr>
          <a:xfrm>
            <a:off x="0" y="4786322"/>
            <a:ext cx="9144000" cy="20574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smtClean="0"/>
              <a:t>Адам </a:t>
            </a:r>
            <a:r>
              <a:rPr lang="ru-RU" sz="3200" dirty="0" err="1" smtClean="0"/>
              <a:t>миыны</a:t>
            </a:r>
            <a:r>
              <a:rPr lang="kk-KZ" sz="3200" dirty="0" smtClean="0"/>
              <a:t>ң салмағы 1100-2000 гр арлығында болады. Жалпы дене салмағының 2</a:t>
            </a:r>
            <a:r>
              <a:rPr lang="en-US" sz="3200" dirty="0" smtClean="0"/>
              <a:t>%-</a:t>
            </a:r>
            <a:r>
              <a:rPr lang="kk-KZ" sz="3200" dirty="0" smtClean="0"/>
              <a:t>ын алып жатады.</a:t>
            </a:r>
          </a:p>
          <a:p>
            <a:pPr algn="ctr"/>
            <a:r>
              <a:rPr lang="kk-KZ" sz="3200" dirty="0" smtClean="0"/>
              <a:t>Ағзадағы энергияның 25</a:t>
            </a:r>
            <a:r>
              <a:rPr lang="en-US" sz="3200" dirty="0" smtClean="0"/>
              <a:t>%</a:t>
            </a:r>
            <a:r>
              <a:rPr lang="kk-KZ" sz="3200" dirty="0" smtClean="0"/>
              <a:t>-ын жұмсайды</a:t>
            </a:r>
            <a:endParaRPr lang="ru-RU" sz="32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2504</TotalTime>
  <Words>654</Words>
  <Application>Microsoft Office PowerPoint</Application>
  <PresentationFormat>Экран (4:3)</PresentationFormat>
  <Paragraphs>127</Paragraphs>
  <Slides>31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Поток</vt:lpstr>
      <vt:lpstr>Слайд 1</vt:lpstr>
      <vt:lpstr>Үй тапсырмасын сұрау</vt:lpstr>
      <vt:lpstr>   </vt:lpstr>
      <vt:lpstr>Слайд 4</vt:lpstr>
      <vt:lpstr>Слайд 5</vt:lpstr>
      <vt:lpstr>Сабақтың мақсаты:</vt:lpstr>
      <vt:lpstr>  Жаңа тақырыпты оқып – білу</vt:lpstr>
      <vt:lpstr>Слайд 8</vt:lpstr>
      <vt:lpstr>Слайд 9</vt:lpstr>
      <vt:lpstr>Слайд 10</vt:lpstr>
      <vt:lpstr>Слайд 11</vt:lpstr>
      <vt:lpstr>Слайд 12</vt:lpstr>
      <vt:lpstr>Слайд 13</vt:lpstr>
      <vt:lpstr>Слайд 14</vt:lpstr>
      <vt:lpstr>Слайд 15</vt:lpstr>
      <vt:lpstr>Слайд 16</vt:lpstr>
      <vt:lpstr>Үлкен ми сыңары атқаратын қызметтері</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Гульмира</dc:creator>
  <cp:lastModifiedBy>Ерлибек</cp:lastModifiedBy>
  <cp:revision>218</cp:revision>
  <dcterms:created xsi:type="dcterms:W3CDTF">2010-12-08T16:11:30Z</dcterms:created>
  <dcterms:modified xsi:type="dcterms:W3CDTF">2015-12-04T13:52:14Z</dcterms:modified>
</cp:coreProperties>
</file>