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9" r:id="rId5"/>
    <p:sldId id="270" r:id="rId6"/>
    <p:sldId id="259" r:id="rId7"/>
    <p:sldId id="268" r:id="rId8"/>
    <p:sldId id="260" r:id="rId9"/>
    <p:sldId id="261" r:id="rId10"/>
    <p:sldId id="262" r:id="rId11"/>
    <p:sldId id="263" r:id="rId12"/>
    <p:sldId id="264" r:id="rId13"/>
    <p:sldId id="265" r:id="rId14"/>
    <p:sldId id="272" r:id="rId15"/>
    <p:sldId id="271" r:id="rId16"/>
    <p:sldId id="273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5FE11-D34C-4E25-90D5-021110233385}" type="datetimeFigureOut">
              <a:rPr lang="ru-RU" smtClean="0"/>
              <a:t>26.01.2016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07FF4-03B2-43E6-B8CD-F819326EA6B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007FF4-03B2-43E6-B8CD-F819326EA6B1}" type="slidenum">
              <a:rPr lang="ru-RU" smtClean="0"/>
              <a:t>15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окументы\Desktop\fotoramka-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1357298"/>
            <a:ext cx="678661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Появившись на этот свет, каждый человек начинает писать роман, который называется «Книга жизни»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окументы\Desktop\fotoramka-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algn="ctr">
              <a:buNone/>
            </a:pPr>
            <a:r>
              <a:rPr lang="ru-RU" sz="6000" dirty="0" smtClean="0">
                <a:solidFill>
                  <a:srgbClr val="002060"/>
                </a:solidFill>
                <a:latin typeface="Monotype Corsiva" pitchFamily="66" charset="0"/>
              </a:rPr>
              <a:t>Мое педагогическое кредо: </a:t>
            </a:r>
            <a:r>
              <a:rPr lang="ru-RU" sz="7200" b="1" dirty="0" smtClean="0">
                <a:solidFill>
                  <a:srgbClr val="002060"/>
                </a:solidFill>
                <a:latin typeface="Monotype Corsiva" pitchFamily="66" charset="0"/>
              </a:rPr>
              <a:t>«Росток - доверенный нам мамой, лелеем, любим и растим»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Документы\Desktop\fotoramka-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1" name="Picture 1" descr="C:\Users\Заведующая\Desktop\салтуша\2012-01-10 13.41.2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2"/>
            <a:ext cx="6514670" cy="48860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окументы\Desktop\fotoramka-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07342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ЛУЧШИЙ 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   СПОСОБ 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СДЕЛАТЬ 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  ДЕТЕЙ 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СЧАСТЛИВЫМИ – 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СДЕЛАТЬ  </a:t>
            </a:r>
            <a:r>
              <a:rPr lang="ru-RU" sz="5400" b="1" dirty="0" smtClean="0">
                <a:solidFill>
                  <a:srgbClr val="002060"/>
                </a:solidFill>
                <a:latin typeface="Monotype Corsiva" pitchFamily="66" charset="0"/>
              </a:rPr>
              <a:t>ИХ ЗДОРОВЫМИ</a:t>
            </a:r>
            <a:endParaRPr lang="ru-RU" sz="54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окументы\Desktop\fotoramka-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3" name="Picture 1" descr="F:\DCIM\.thumbnails\144860188323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836712"/>
            <a:ext cx="6519398" cy="48895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Документы\Desktop\fotoramka-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043608" y="836712"/>
            <a:ext cx="748883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latin typeface="Monotype Corsiva" pitchFamily="66" charset="0"/>
              </a:rPr>
              <a:t>«Без игры нет, и не может быть полноценного умственного развития. Игра – это огромное светлое окно, через которое в духовный мир ребёнка вливается живительный поток представлений, понятий. Игра – это искра зажигающая огонёк пытливости любознательности</a:t>
            </a:r>
            <a:r>
              <a:rPr lang="ru-RU" sz="4000" dirty="0" smtClean="0">
                <a:latin typeface="Monotype Corsiva" pitchFamily="66" charset="0"/>
              </a:rPr>
              <a:t>».</a:t>
            </a:r>
          </a:p>
          <a:p>
            <a:pPr algn="r"/>
            <a:r>
              <a:rPr lang="ru-RU" sz="4000" dirty="0" smtClean="0">
                <a:latin typeface="Monotype Corsiva" pitchFamily="66" charset="0"/>
              </a:rPr>
              <a:t>Сухомлинский В</a:t>
            </a:r>
            <a:r>
              <a:rPr lang="kk-KZ" sz="4000" dirty="0" smtClean="0">
                <a:latin typeface="Monotype Corsiva" pitchFamily="66" charset="0"/>
              </a:rPr>
              <a:t>.</a:t>
            </a:r>
            <a:r>
              <a:rPr lang="ru-RU" sz="4000" dirty="0" smtClean="0">
                <a:latin typeface="Monotype Corsiva" pitchFamily="66" charset="0"/>
              </a:rPr>
              <a:t>А.</a:t>
            </a:r>
            <a:endParaRPr lang="ru-RU" sz="4000" dirty="0"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D:\Документы\Desktop\fotoramka-1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7" name="Picture 1" descr="C:\WINDOWS\Temp\Rar$DIa1.674\1453261337742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96752"/>
            <a:ext cx="3840427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698" name="Picture 2" descr="C:\Users\Заведующая\Desktop\Айлинка\фото 12 15\20151127_1739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8024" y="1628800"/>
            <a:ext cx="3147814" cy="4197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Документы\Desktop\fotoramka-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1" descr="C:\WINDOWS\Temp\Rar$DIa0.556\2015-03-19 16.59.2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748002" y="2716494"/>
            <a:ext cx="3538487" cy="2659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22" name="Picture 2" descr="C:\Users\Заведующая\Desktop\салтуша\P101066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42870" y="980728"/>
            <a:ext cx="4416098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Документы\Desktop\fotoramka-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 rot="19912058">
            <a:off x="718285" y="2283268"/>
            <a:ext cx="720748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Назарла</a:t>
            </a:r>
            <a:r>
              <a:rPr kumimoji="0" lang="kk-KZ" sz="5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рларыңызға рахмет</a:t>
            </a:r>
            <a:r>
              <a:rPr kumimoji="0" lang="ru-RU" sz="5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Cambria" pitchFamily="18" charset="0"/>
                <a:ea typeface="Times New Roman" pitchFamily="18" charset="0"/>
                <a:cs typeface="Arial" pitchFamily="34" charset="0"/>
              </a:rPr>
              <a:t>!</a:t>
            </a:r>
            <a:endParaRPr kumimoji="0" lang="ru-RU" sz="5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Cambria" pitchFamily="18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окументы\Desktop\fotoramka-11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429124" y="1785926"/>
            <a:ext cx="378621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Уенжанова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Салтанат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Арыстанбековна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 </a:t>
            </a:r>
          </a:p>
          <a:p>
            <a:pPr algn="ctr"/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воспитатель детского сада «</a:t>
            </a:r>
            <a:r>
              <a:rPr lang="ru-RU" sz="3600" b="1" dirty="0" err="1" smtClean="0">
                <a:solidFill>
                  <a:srgbClr val="002060"/>
                </a:solidFill>
                <a:latin typeface="Monotype Corsiva" pitchFamily="66" charset="0"/>
              </a:rPr>
              <a:t>Айголек</a:t>
            </a:r>
            <a:r>
              <a:rPr lang="ru-RU" sz="3600" b="1" dirty="0" smtClean="0">
                <a:solidFill>
                  <a:srgbClr val="002060"/>
                </a:solidFill>
                <a:latin typeface="Monotype Corsiva" pitchFamily="66" charset="0"/>
              </a:rPr>
              <a:t>»</a:t>
            </a:r>
            <a:endParaRPr lang="ru-RU" sz="3600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3074" name="Picture 2" descr="D:\салта фото\14414565403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544683" y="1598401"/>
            <a:ext cx="4786346" cy="358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Документы\Desktop\fotoramka-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5" name="Picture 3" descr="D:\i (5).jpg"/>
          <p:cNvPicPr>
            <a:picLocks noChangeAspect="1" noChangeArrowheads="1"/>
          </p:cNvPicPr>
          <p:nvPr/>
        </p:nvPicPr>
        <p:blipFill>
          <a:blip r:embed="rId3" cstate="print"/>
          <a:srcRect r="11835"/>
          <a:stretch>
            <a:fillRect/>
          </a:stretch>
        </p:blipFill>
        <p:spPr bwMode="auto">
          <a:xfrm>
            <a:off x="1187624" y="692696"/>
            <a:ext cx="7285498" cy="52335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окументы\Desktop\fotoramka-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http://static.panoramio.com/photos/large/6373254.jpg"/>
          <p:cNvPicPr>
            <a:picLocks noChangeAspect="1" noChangeArrowheads="1"/>
          </p:cNvPicPr>
          <p:nvPr/>
        </p:nvPicPr>
        <p:blipFill>
          <a:blip r:embed="rId3" cstate="print"/>
          <a:srcRect l="7439" t="17188"/>
          <a:stretch>
            <a:fillRect/>
          </a:stretch>
        </p:blipFill>
        <p:spPr bwMode="auto">
          <a:xfrm>
            <a:off x="214282" y="1285860"/>
            <a:ext cx="4696065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071546"/>
            <a:ext cx="4786346" cy="5054617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Я дочь степей, раскинувшая золотые косы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Богатый мой родимый край.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И я подобна солнцу,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Согревающая лучами  тепла,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Светящей ярче горящего огня.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А ум и размышления 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Прозрачны и чисты 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Monotype Corsiva" pitchFamily="66" charset="0"/>
              </a:rPr>
              <a:t>Как родниковая вода.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окументы\Desktop\fotoramka-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1" name="Picture 1" descr="D:\_avatar18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357298"/>
            <a:ext cx="6786610" cy="48577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32"/>
            <a:ext cx="8229600" cy="1428760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Мое образование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Документы\Desktop\fotoramka-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салта фото\14346976464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4167185" y="904857"/>
            <a:ext cx="4953034" cy="37147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D:\салта фото\1434708681156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 r="23301"/>
          <a:stretch>
            <a:fillRect/>
          </a:stretch>
        </p:blipFill>
        <p:spPr bwMode="auto">
          <a:xfrm rot="5400000">
            <a:off x="-183094" y="1611797"/>
            <a:ext cx="5009594" cy="3929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Документы\Desktop\fotoramka-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214290"/>
            <a:ext cx="3900486" cy="78581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Моя семья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7169" name="Picture 1" descr="D:\салта фото\143628514700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b="24390"/>
          <a:stretch>
            <a:fillRect/>
          </a:stretch>
        </p:blipFill>
        <p:spPr bwMode="auto">
          <a:xfrm>
            <a:off x="395536" y="1412776"/>
            <a:ext cx="3959775" cy="3786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0" name="Picture 2" descr="D:\салта фото\140931986882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984" y="2978950"/>
            <a:ext cx="4402493" cy="33018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17" name="Picture 1" descr="F:\DCIM\.thumbnails\1446981300513.jpg"/>
          <p:cNvPicPr>
            <a:picLocks noChangeAspect="1" noChangeArrowheads="1"/>
          </p:cNvPicPr>
          <p:nvPr/>
        </p:nvPicPr>
        <p:blipFill>
          <a:blip r:embed="rId5" cstate="print"/>
          <a:srcRect l="42913" t="12201" r="12200" b="31100"/>
          <a:stretch>
            <a:fillRect/>
          </a:stretch>
        </p:blipFill>
        <p:spPr bwMode="auto">
          <a:xfrm>
            <a:off x="4860032" y="1124744"/>
            <a:ext cx="1944216" cy="1841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Документы\Desktop\fotoramka-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274638"/>
            <a:ext cx="4143372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002060"/>
                </a:solidFill>
                <a:latin typeface="Monotype Corsiva" pitchFamily="66" charset="0"/>
              </a:rPr>
              <a:t>Мое хобби</a:t>
            </a:r>
            <a:endParaRPr lang="ru-RU" b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pic>
        <p:nvPicPr>
          <p:cNvPr id="8194" name="Picture 2" descr="http://obxcommongood.org/wp-content/uploads/2014/09/201010-w-pies-arom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1052737"/>
            <a:ext cx="3334869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 descr="D:\1352114571_pirog-krepost.jp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708920"/>
            <a:ext cx="4268291" cy="32012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D:\Документы\Desktop\fotoramka-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69" name="Picture 1" descr="C:\Users\Заведующая\Desktop\салтуша\20160126_11585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2924944"/>
            <a:ext cx="3154297" cy="2365723"/>
          </a:xfrm>
          <a:prstGeom prst="rect">
            <a:avLst/>
          </a:prstGeom>
          <a:noFill/>
        </p:spPr>
      </p:pic>
      <p:pic>
        <p:nvPicPr>
          <p:cNvPr id="7170" name="Picture 2" descr="C:\Users\Заведующая\Desktop\салтуша\20160126_1158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124744"/>
            <a:ext cx="4512501" cy="3384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147</Words>
  <Application>Microsoft Office PowerPoint</Application>
  <PresentationFormat>Экран (4:3)</PresentationFormat>
  <Paragraphs>20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Мое образование</vt:lpstr>
      <vt:lpstr>Слайд 6</vt:lpstr>
      <vt:lpstr>Моя семья</vt:lpstr>
      <vt:lpstr>Мое хобби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</dc:creator>
  <cp:lastModifiedBy>Заведующая</cp:lastModifiedBy>
  <cp:revision>13</cp:revision>
  <dcterms:created xsi:type="dcterms:W3CDTF">2016-01-26T08:06:51Z</dcterms:created>
  <dcterms:modified xsi:type="dcterms:W3CDTF">2016-01-26T14:22:57Z</dcterms:modified>
</cp:coreProperties>
</file>