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71" r:id="rId13"/>
    <p:sldId id="273" r:id="rId14"/>
    <p:sldId id="274" r:id="rId15"/>
    <p:sldId id="267" r:id="rId16"/>
    <p:sldId id="268" r:id="rId17"/>
    <p:sldId id="276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 varScale="1">
        <p:scale>
          <a:sx n="68" d="100"/>
          <a:sy n="6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CB2C5-8BB3-4DA1-A633-43291FA373B3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A5C31B-0A28-41E5-9693-200CE656812A}">
      <dgm:prSet phldrT="[Текст]"/>
      <dgm:spPr/>
      <dgm:t>
        <a:bodyPr/>
        <a:lstStyle/>
        <a:p>
          <a:r>
            <a:rPr lang="kk-KZ" dirty="0" smtClean="0"/>
            <a:t>Литература</a:t>
          </a:r>
          <a:endParaRPr lang="ru-RU" dirty="0"/>
        </a:p>
      </dgm:t>
    </dgm:pt>
    <dgm:pt modelId="{373BF08F-2D06-4788-956C-214E4729500F}" type="parTrans" cxnId="{87074A3C-BED3-4A3E-8EC8-90733C6EFA88}">
      <dgm:prSet/>
      <dgm:spPr/>
      <dgm:t>
        <a:bodyPr/>
        <a:lstStyle/>
        <a:p>
          <a:endParaRPr lang="ru-RU"/>
        </a:p>
      </dgm:t>
    </dgm:pt>
    <dgm:pt modelId="{435C5F2A-EF3B-4C8B-8A26-8F0FD4C7E7BE}" type="sibTrans" cxnId="{87074A3C-BED3-4A3E-8EC8-90733C6EFA88}">
      <dgm:prSet/>
      <dgm:spPr/>
      <dgm:t>
        <a:bodyPr/>
        <a:lstStyle/>
        <a:p>
          <a:endParaRPr lang="ru-RU"/>
        </a:p>
      </dgm:t>
    </dgm:pt>
    <dgm:pt modelId="{33903FA6-643B-4E75-ACFE-99E48E7095F2}">
      <dgm:prSet phldrT="[Текст]"/>
      <dgm:spPr/>
      <dgm:t>
        <a:bodyPr/>
        <a:lstStyle/>
        <a:p>
          <a:r>
            <a:rPr lang="kk-KZ" dirty="0" smtClean="0"/>
            <a:t>«средство познаия человека» </a:t>
          </a:r>
          <a:endParaRPr lang="ru-RU" dirty="0"/>
        </a:p>
      </dgm:t>
    </dgm:pt>
    <dgm:pt modelId="{1BE58D72-EB36-4E7D-89FB-2BF07B734759}" type="parTrans" cxnId="{D0AB6977-0371-4352-9093-2674F2B678E5}">
      <dgm:prSet/>
      <dgm:spPr/>
      <dgm:t>
        <a:bodyPr/>
        <a:lstStyle/>
        <a:p>
          <a:endParaRPr lang="ru-RU"/>
        </a:p>
      </dgm:t>
    </dgm:pt>
    <dgm:pt modelId="{84B38C60-7FB2-4351-B997-D5F09D9E4B5D}" type="sibTrans" cxnId="{D0AB6977-0371-4352-9093-2674F2B678E5}">
      <dgm:prSet/>
      <dgm:spPr/>
      <dgm:t>
        <a:bodyPr/>
        <a:lstStyle/>
        <a:p>
          <a:endParaRPr lang="ru-RU"/>
        </a:p>
      </dgm:t>
    </dgm:pt>
    <dgm:pt modelId="{FDD172AD-D53B-410D-BEF7-63BF720B560B}">
      <dgm:prSet phldrT="[Текст]"/>
      <dgm:spPr/>
      <dgm:t>
        <a:bodyPr/>
        <a:lstStyle/>
        <a:p>
          <a:r>
            <a:rPr lang="kk-KZ" dirty="0" smtClean="0"/>
            <a:t>«средство воспитания человека» </a:t>
          </a:r>
          <a:endParaRPr lang="ru-RU" dirty="0"/>
        </a:p>
      </dgm:t>
    </dgm:pt>
    <dgm:pt modelId="{2EA201CB-728F-4059-9B36-B5C944AB6AF2}" type="parTrans" cxnId="{E38BA06F-B54C-461C-90A3-319E11E08263}">
      <dgm:prSet/>
      <dgm:spPr/>
      <dgm:t>
        <a:bodyPr/>
        <a:lstStyle/>
        <a:p>
          <a:endParaRPr lang="ru-RU"/>
        </a:p>
      </dgm:t>
    </dgm:pt>
    <dgm:pt modelId="{BF53EDBF-D2C7-462C-92B6-514A226E3FD5}" type="sibTrans" cxnId="{E38BA06F-B54C-461C-90A3-319E11E08263}">
      <dgm:prSet/>
      <dgm:spPr/>
      <dgm:t>
        <a:bodyPr/>
        <a:lstStyle/>
        <a:p>
          <a:endParaRPr lang="ru-RU"/>
        </a:p>
      </dgm:t>
    </dgm:pt>
    <dgm:pt modelId="{CA0B3F1D-6094-44FE-859C-829FE7E94D1A}">
      <dgm:prSet phldrT="[Текст]"/>
      <dgm:spPr/>
      <dgm:t>
        <a:bodyPr/>
        <a:lstStyle/>
        <a:p>
          <a:r>
            <a:rPr lang="kk-KZ" dirty="0" smtClean="0"/>
            <a:t>“ искусство  слова”</a:t>
          </a:r>
          <a:endParaRPr lang="ru-RU" dirty="0"/>
        </a:p>
      </dgm:t>
    </dgm:pt>
    <dgm:pt modelId="{B07E0A74-0BA9-4FA6-8581-BAD35DAD3A09}" type="sibTrans" cxnId="{96BB326A-0E47-43C2-AF60-45F0D5D047BB}">
      <dgm:prSet/>
      <dgm:spPr/>
      <dgm:t>
        <a:bodyPr/>
        <a:lstStyle/>
        <a:p>
          <a:endParaRPr lang="ru-RU"/>
        </a:p>
      </dgm:t>
    </dgm:pt>
    <dgm:pt modelId="{446D8AF5-A9CE-4A01-9830-13F864BE5466}" type="parTrans" cxnId="{96BB326A-0E47-43C2-AF60-45F0D5D047BB}">
      <dgm:prSet/>
      <dgm:spPr/>
      <dgm:t>
        <a:bodyPr/>
        <a:lstStyle/>
        <a:p>
          <a:endParaRPr lang="ru-RU"/>
        </a:p>
      </dgm:t>
    </dgm:pt>
    <dgm:pt modelId="{CFBF4E85-37D0-49EE-93FA-F1082A1C72A7}">
      <dgm:prSet phldrT="[Текст]"/>
      <dgm:spPr/>
      <dgm:t>
        <a:bodyPr/>
        <a:lstStyle/>
        <a:p>
          <a:r>
            <a:rPr lang="kk-KZ" dirty="0" smtClean="0"/>
            <a:t>Литература </a:t>
          </a:r>
          <a:endParaRPr lang="ru-RU" dirty="0" smtClean="0"/>
        </a:p>
        <a:p>
          <a:r>
            <a:rPr lang="kk-KZ" dirty="0" smtClean="0"/>
            <a:t> </a:t>
          </a:r>
          <a:endParaRPr lang="ru-RU" dirty="0"/>
        </a:p>
      </dgm:t>
    </dgm:pt>
    <dgm:pt modelId="{530669D8-7180-499B-B904-6807F336BF18}" type="sibTrans" cxnId="{66DB242A-92AC-4664-99ED-54E2F64DE4F2}">
      <dgm:prSet/>
      <dgm:spPr/>
      <dgm:t>
        <a:bodyPr/>
        <a:lstStyle/>
        <a:p>
          <a:endParaRPr lang="ru-RU"/>
        </a:p>
      </dgm:t>
    </dgm:pt>
    <dgm:pt modelId="{4F75DE3A-3B38-4701-90CF-A3F3998422EA}" type="parTrans" cxnId="{66DB242A-92AC-4664-99ED-54E2F64DE4F2}">
      <dgm:prSet/>
      <dgm:spPr/>
      <dgm:t>
        <a:bodyPr/>
        <a:lstStyle/>
        <a:p>
          <a:endParaRPr lang="ru-RU"/>
        </a:p>
      </dgm:t>
    </dgm:pt>
    <dgm:pt modelId="{761A58F1-1212-4377-86ED-78E5FCD782C1}">
      <dgm:prSet phldrT="[Текст]"/>
      <dgm:spPr/>
      <dgm:t>
        <a:bodyPr/>
        <a:lstStyle/>
        <a:p>
          <a:r>
            <a:rPr lang="kk-KZ" dirty="0" smtClean="0"/>
            <a:t>Литература </a:t>
          </a:r>
          <a:endParaRPr lang="ru-RU" dirty="0"/>
        </a:p>
      </dgm:t>
    </dgm:pt>
    <dgm:pt modelId="{599431E2-4C24-46DF-877A-A6FFC54A307C}" type="sibTrans" cxnId="{F6F96E48-A74C-4323-B1CF-06361BC84A89}">
      <dgm:prSet/>
      <dgm:spPr/>
      <dgm:t>
        <a:bodyPr/>
        <a:lstStyle/>
        <a:p>
          <a:endParaRPr lang="ru-RU"/>
        </a:p>
      </dgm:t>
    </dgm:pt>
    <dgm:pt modelId="{0613C40F-9684-4C0F-B5E8-0380B9437D68}" type="parTrans" cxnId="{F6F96E48-A74C-4323-B1CF-06361BC84A89}">
      <dgm:prSet/>
      <dgm:spPr/>
      <dgm:t>
        <a:bodyPr/>
        <a:lstStyle/>
        <a:p>
          <a:endParaRPr lang="ru-RU"/>
        </a:p>
      </dgm:t>
    </dgm:pt>
    <dgm:pt modelId="{A5BA674A-1B91-441A-BB6D-996351CA2993}" type="pres">
      <dgm:prSet presAssocID="{A04CB2C5-8BB3-4DA1-A633-43291FA373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B82250-C2F6-41F1-9532-5D55C1BFE4CE}" type="pres">
      <dgm:prSet presAssocID="{CFBF4E85-37D0-49EE-93FA-F1082A1C72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13349-BD91-43A5-8678-5C9AA9EFCA32}" type="pres">
      <dgm:prSet presAssocID="{530669D8-7180-499B-B904-6807F336BF18}" presName="sibTrans" presStyleCnt="0"/>
      <dgm:spPr/>
    </dgm:pt>
    <dgm:pt modelId="{2476FDC0-B896-456D-8D06-F2A825836A66}" type="pres">
      <dgm:prSet presAssocID="{26A5C31B-0A28-41E5-9693-200CE65681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A5C57-D1A8-4FF6-A32B-736DD8C0A1FD}" type="pres">
      <dgm:prSet presAssocID="{435C5F2A-EF3B-4C8B-8A26-8F0FD4C7E7BE}" presName="sibTrans" presStyleCnt="0"/>
      <dgm:spPr/>
    </dgm:pt>
    <dgm:pt modelId="{60CDFAAE-705E-4D70-BB08-4AD7B21E053F}" type="pres">
      <dgm:prSet presAssocID="{761A58F1-1212-4377-86ED-78E5FCD782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55D02-F155-4083-90C2-ADFC57770AF8}" type="presOf" srcId="{26A5C31B-0A28-41E5-9693-200CE656812A}" destId="{2476FDC0-B896-456D-8D06-F2A825836A66}" srcOrd="0" destOrd="0" presId="urn:microsoft.com/office/officeart/2005/8/layout/hList6"/>
    <dgm:cxn modelId="{155E418E-F338-4B52-B57D-180E11A8FA59}" type="presOf" srcId="{761A58F1-1212-4377-86ED-78E5FCD782C1}" destId="{60CDFAAE-705E-4D70-BB08-4AD7B21E053F}" srcOrd="0" destOrd="0" presId="urn:microsoft.com/office/officeart/2005/8/layout/hList6"/>
    <dgm:cxn modelId="{3D7D5AFD-0CEA-468A-9083-2BF5FD92E2BE}" type="presOf" srcId="{CA0B3F1D-6094-44FE-859C-829FE7E94D1A}" destId="{5AB82250-C2F6-41F1-9532-5D55C1BFE4CE}" srcOrd="0" destOrd="1" presId="urn:microsoft.com/office/officeart/2005/8/layout/hList6"/>
    <dgm:cxn modelId="{96BB326A-0E47-43C2-AF60-45F0D5D047BB}" srcId="{CFBF4E85-37D0-49EE-93FA-F1082A1C72A7}" destId="{CA0B3F1D-6094-44FE-859C-829FE7E94D1A}" srcOrd="0" destOrd="0" parTransId="{446D8AF5-A9CE-4A01-9830-13F864BE5466}" sibTransId="{B07E0A74-0BA9-4FA6-8581-BAD35DAD3A09}"/>
    <dgm:cxn modelId="{87074A3C-BED3-4A3E-8EC8-90733C6EFA88}" srcId="{A04CB2C5-8BB3-4DA1-A633-43291FA373B3}" destId="{26A5C31B-0A28-41E5-9693-200CE656812A}" srcOrd="1" destOrd="0" parTransId="{373BF08F-2D06-4788-956C-214E4729500F}" sibTransId="{435C5F2A-EF3B-4C8B-8A26-8F0FD4C7E7BE}"/>
    <dgm:cxn modelId="{7C4426D8-77A5-47F4-AA0D-3F24B3238ACB}" type="presOf" srcId="{CFBF4E85-37D0-49EE-93FA-F1082A1C72A7}" destId="{5AB82250-C2F6-41F1-9532-5D55C1BFE4CE}" srcOrd="0" destOrd="0" presId="urn:microsoft.com/office/officeart/2005/8/layout/hList6"/>
    <dgm:cxn modelId="{E38BA06F-B54C-461C-90A3-319E11E08263}" srcId="{761A58F1-1212-4377-86ED-78E5FCD782C1}" destId="{FDD172AD-D53B-410D-BEF7-63BF720B560B}" srcOrd="0" destOrd="0" parTransId="{2EA201CB-728F-4059-9B36-B5C944AB6AF2}" sibTransId="{BF53EDBF-D2C7-462C-92B6-514A226E3FD5}"/>
    <dgm:cxn modelId="{A7B30587-8CE7-4DD0-9B9F-52C809D60EE0}" type="presOf" srcId="{FDD172AD-D53B-410D-BEF7-63BF720B560B}" destId="{60CDFAAE-705E-4D70-BB08-4AD7B21E053F}" srcOrd="0" destOrd="1" presId="urn:microsoft.com/office/officeart/2005/8/layout/hList6"/>
    <dgm:cxn modelId="{70B1D182-6723-48CB-AA46-7EB413280BC7}" type="presOf" srcId="{A04CB2C5-8BB3-4DA1-A633-43291FA373B3}" destId="{A5BA674A-1B91-441A-BB6D-996351CA2993}" srcOrd="0" destOrd="0" presId="urn:microsoft.com/office/officeart/2005/8/layout/hList6"/>
    <dgm:cxn modelId="{F6F96E48-A74C-4323-B1CF-06361BC84A89}" srcId="{A04CB2C5-8BB3-4DA1-A633-43291FA373B3}" destId="{761A58F1-1212-4377-86ED-78E5FCD782C1}" srcOrd="2" destOrd="0" parTransId="{0613C40F-9684-4C0F-B5E8-0380B9437D68}" sibTransId="{599431E2-4C24-46DF-877A-A6FFC54A307C}"/>
    <dgm:cxn modelId="{1F26439F-1C6B-4114-81B8-E616029A0F22}" type="presOf" srcId="{33903FA6-643B-4E75-ACFE-99E48E7095F2}" destId="{2476FDC0-B896-456D-8D06-F2A825836A66}" srcOrd="0" destOrd="1" presId="urn:microsoft.com/office/officeart/2005/8/layout/hList6"/>
    <dgm:cxn modelId="{66DB242A-92AC-4664-99ED-54E2F64DE4F2}" srcId="{A04CB2C5-8BB3-4DA1-A633-43291FA373B3}" destId="{CFBF4E85-37D0-49EE-93FA-F1082A1C72A7}" srcOrd="0" destOrd="0" parTransId="{4F75DE3A-3B38-4701-90CF-A3F3998422EA}" sibTransId="{530669D8-7180-499B-B904-6807F336BF18}"/>
    <dgm:cxn modelId="{D0AB6977-0371-4352-9093-2674F2B678E5}" srcId="{26A5C31B-0A28-41E5-9693-200CE656812A}" destId="{33903FA6-643B-4E75-ACFE-99E48E7095F2}" srcOrd="0" destOrd="0" parTransId="{1BE58D72-EB36-4E7D-89FB-2BF07B734759}" sibTransId="{84B38C60-7FB2-4351-B997-D5F09D9E4B5D}"/>
    <dgm:cxn modelId="{C6FB1DCC-04D0-4FF9-AEC0-2A2C444ECAF4}" type="presParOf" srcId="{A5BA674A-1B91-441A-BB6D-996351CA2993}" destId="{5AB82250-C2F6-41F1-9532-5D55C1BFE4CE}" srcOrd="0" destOrd="0" presId="urn:microsoft.com/office/officeart/2005/8/layout/hList6"/>
    <dgm:cxn modelId="{C20F21AE-9D63-4B5C-A2FB-6F45C6BF9B65}" type="presParOf" srcId="{A5BA674A-1B91-441A-BB6D-996351CA2993}" destId="{5DE13349-BD91-43A5-8678-5C9AA9EFCA32}" srcOrd="1" destOrd="0" presId="urn:microsoft.com/office/officeart/2005/8/layout/hList6"/>
    <dgm:cxn modelId="{57A8F64B-8E12-417B-A038-3FA042CED1B6}" type="presParOf" srcId="{A5BA674A-1B91-441A-BB6D-996351CA2993}" destId="{2476FDC0-B896-456D-8D06-F2A825836A66}" srcOrd="2" destOrd="0" presId="urn:microsoft.com/office/officeart/2005/8/layout/hList6"/>
    <dgm:cxn modelId="{AEBDD67A-84C4-4516-A258-9D6A0AB5721D}" type="presParOf" srcId="{A5BA674A-1B91-441A-BB6D-996351CA2993}" destId="{56DA5C57-D1A8-4FF6-A32B-736DD8C0A1FD}" srcOrd="3" destOrd="0" presId="urn:microsoft.com/office/officeart/2005/8/layout/hList6"/>
    <dgm:cxn modelId="{DDB434ED-C4A9-4A4C-83B7-D50C2DB89E1F}" type="presParOf" srcId="{A5BA674A-1B91-441A-BB6D-996351CA2993}" destId="{60CDFAAE-705E-4D70-BB08-4AD7B21E053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B3F125-4ACD-4E33-92F7-C1831E0E64E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CF3521-1AFD-40BD-8B40-F9EBC2C7D399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 традиционной обучении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34D205-BF6A-42F5-AF0C-001B51645FD5}" type="parTrans" cxnId="{52904B7B-C270-41D0-9D9E-6C229A404163}">
      <dgm:prSet/>
      <dgm:spPr/>
      <dgm:t>
        <a:bodyPr/>
        <a:lstStyle/>
        <a:p>
          <a:endParaRPr lang="ru-RU"/>
        </a:p>
      </dgm:t>
    </dgm:pt>
    <dgm:pt modelId="{2293ECCA-E2AC-4B5B-9AD2-4D2081612D49}" type="sibTrans" cxnId="{52904B7B-C270-41D0-9D9E-6C229A404163}">
      <dgm:prSet/>
      <dgm:spPr/>
      <dgm:t>
        <a:bodyPr/>
        <a:lstStyle/>
        <a:p>
          <a:endParaRPr lang="ru-RU"/>
        </a:p>
      </dgm:t>
    </dgm:pt>
    <dgm:pt modelId="{E1BF6FA5-5990-4754-9C0A-E675F4F7B6AF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учитель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C7AE46-B036-4CBE-9AEF-10221AEAC4EF}" type="parTrans" cxnId="{C0971844-839C-41A8-87BF-3F59B7F244E7}">
      <dgm:prSet/>
      <dgm:spPr/>
      <dgm:t>
        <a:bodyPr/>
        <a:lstStyle/>
        <a:p>
          <a:endParaRPr lang="ru-RU"/>
        </a:p>
      </dgm:t>
    </dgm:pt>
    <dgm:pt modelId="{EB7CFFF7-DD19-48DF-AC76-FAAF421F73BC}" type="sibTrans" cxnId="{C0971844-839C-41A8-87BF-3F59B7F244E7}">
      <dgm:prSet/>
      <dgm:spPr/>
      <dgm:t>
        <a:bodyPr/>
        <a:lstStyle/>
        <a:p>
          <a:endParaRPr lang="ru-RU"/>
        </a:p>
      </dgm:t>
    </dgm:pt>
    <dgm:pt modelId="{44516D9F-2043-4A24-90B0-80E556218881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учебники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4054EF-6793-4481-85D9-555D69B5F629}" type="parTrans" cxnId="{31BB900E-EB9D-4050-A310-FAC0D42A5090}">
      <dgm:prSet/>
      <dgm:spPr/>
      <dgm:t>
        <a:bodyPr/>
        <a:lstStyle/>
        <a:p>
          <a:endParaRPr lang="ru-RU"/>
        </a:p>
      </dgm:t>
    </dgm:pt>
    <dgm:pt modelId="{15991DBD-D5D6-4D73-99E5-FC5CFC827A2F}" type="sibTrans" cxnId="{31BB900E-EB9D-4050-A310-FAC0D42A5090}">
      <dgm:prSet/>
      <dgm:spPr/>
      <dgm:t>
        <a:bodyPr/>
        <a:lstStyle/>
        <a:p>
          <a:endParaRPr lang="ru-RU"/>
        </a:p>
      </dgm:t>
    </dgm:pt>
    <dgm:pt modelId="{DF319554-71F6-458A-BA7E-2CEE9A1D3F87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ученик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F5D3F2-4D23-4239-8E70-481C231481B8}" type="parTrans" cxnId="{4BF98286-B54F-45B3-A010-CAD9E371B657}">
      <dgm:prSet/>
      <dgm:spPr/>
      <dgm:t>
        <a:bodyPr/>
        <a:lstStyle/>
        <a:p>
          <a:endParaRPr lang="ru-RU"/>
        </a:p>
      </dgm:t>
    </dgm:pt>
    <dgm:pt modelId="{D954F7B9-7A70-4353-8E0C-2A12253EFB2A}" type="sibTrans" cxnId="{4BF98286-B54F-45B3-A010-CAD9E371B657}">
      <dgm:prSet/>
      <dgm:spPr/>
      <dgm:t>
        <a:bodyPr/>
        <a:lstStyle/>
        <a:p>
          <a:endParaRPr lang="ru-RU"/>
        </a:p>
      </dgm:t>
    </dgm:pt>
    <dgm:pt modelId="{D524D793-F586-447A-BA7B-CA03A38BED9E}" type="pres">
      <dgm:prSet presAssocID="{4FB3F125-4ACD-4E33-92F7-C1831E0E64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70A26D-4B76-4B53-9F6F-5875C2779F31}" type="pres">
      <dgm:prSet presAssocID="{80CF3521-1AFD-40BD-8B40-F9EBC2C7D399}" presName="node" presStyleLbl="node1" presStyleIdx="0" presStyleCnt="4" custScaleX="100735" custScaleY="128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C4590-2E05-474E-BDCE-3CF5A8397792}" type="pres">
      <dgm:prSet presAssocID="{2293ECCA-E2AC-4B5B-9AD2-4D2081612D4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9996E0E-A036-4C23-AA3F-D37173C74E14}" type="pres">
      <dgm:prSet presAssocID="{2293ECCA-E2AC-4B5B-9AD2-4D2081612D4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EB5D327-28E5-47E7-9B9B-97FC2F8BB581}" type="pres">
      <dgm:prSet presAssocID="{E1BF6FA5-5990-4754-9C0A-E675F4F7B6AF}" presName="node" presStyleLbl="node1" presStyleIdx="1" presStyleCnt="4" custScaleX="100735" custScaleY="128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EAA45-16B8-4EEC-925C-B3770B03B032}" type="pres">
      <dgm:prSet presAssocID="{EB7CFFF7-DD19-48DF-AC76-FAAF421F73B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9CA749B-6073-4DAC-A0E3-31410F6347DA}" type="pres">
      <dgm:prSet presAssocID="{EB7CFFF7-DD19-48DF-AC76-FAAF421F73B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7E604D6-211F-4D97-A4B5-AEF0B73D3DDE}" type="pres">
      <dgm:prSet presAssocID="{44516D9F-2043-4A24-90B0-80E556218881}" presName="node" presStyleLbl="node1" presStyleIdx="2" presStyleCnt="4" custScaleX="100735" custScaleY="128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F68A9-AAE7-4F86-A282-137F51B6F0B3}" type="pres">
      <dgm:prSet presAssocID="{15991DBD-D5D6-4D73-99E5-FC5CFC827A2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1007160-AD46-4712-88EF-05DB6E3F1239}" type="pres">
      <dgm:prSet presAssocID="{15991DBD-D5D6-4D73-99E5-FC5CFC827A2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6570EBC-35C4-458D-BD29-E19327F739B0}" type="pres">
      <dgm:prSet presAssocID="{DF319554-71F6-458A-BA7E-2CEE9A1D3F87}" presName="node" presStyleLbl="node1" presStyleIdx="3" presStyleCnt="4" custScaleX="100735" custScaleY="128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A093A-8849-455D-8A22-8ADE2FDFD02D}" type="pres">
      <dgm:prSet presAssocID="{D954F7B9-7A70-4353-8E0C-2A12253EFB2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2B48C18-F9D1-489E-BA32-061CEC72E03B}" type="pres">
      <dgm:prSet presAssocID="{D954F7B9-7A70-4353-8E0C-2A12253EFB2A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9F5DAE4B-A7FD-41D0-A06E-9D715CD49E5C}" type="presOf" srcId="{44516D9F-2043-4A24-90B0-80E556218881}" destId="{47E604D6-211F-4D97-A4B5-AEF0B73D3DDE}" srcOrd="0" destOrd="0" presId="urn:microsoft.com/office/officeart/2005/8/layout/cycle7"/>
    <dgm:cxn modelId="{15C0E42B-691D-4622-9934-293EB7FA7AF1}" type="presOf" srcId="{15991DBD-D5D6-4D73-99E5-FC5CFC827A2F}" destId="{6D9F68A9-AAE7-4F86-A282-137F51B6F0B3}" srcOrd="0" destOrd="0" presId="urn:microsoft.com/office/officeart/2005/8/layout/cycle7"/>
    <dgm:cxn modelId="{DB122FDC-C8B5-4967-B583-1C4117ADE094}" type="presOf" srcId="{80CF3521-1AFD-40BD-8B40-F9EBC2C7D399}" destId="{D170A26D-4B76-4B53-9F6F-5875C2779F31}" srcOrd="0" destOrd="0" presId="urn:microsoft.com/office/officeart/2005/8/layout/cycle7"/>
    <dgm:cxn modelId="{8F5CCD82-3D3A-4FD1-AE62-8D870B827F19}" type="presOf" srcId="{D954F7B9-7A70-4353-8E0C-2A12253EFB2A}" destId="{B2B48C18-F9D1-489E-BA32-061CEC72E03B}" srcOrd="1" destOrd="0" presId="urn:microsoft.com/office/officeart/2005/8/layout/cycle7"/>
    <dgm:cxn modelId="{1661A552-ED81-4171-8AA1-3BCEEB84CE37}" type="presOf" srcId="{2293ECCA-E2AC-4B5B-9AD2-4D2081612D49}" destId="{09996E0E-A036-4C23-AA3F-D37173C74E14}" srcOrd="1" destOrd="0" presId="urn:microsoft.com/office/officeart/2005/8/layout/cycle7"/>
    <dgm:cxn modelId="{F7A45AD3-A402-4051-ACA4-2DDE8EEC4A27}" type="presOf" srcId="{D954F7B9-7A70-4353-8E0C-2A12253EFB2A}" destId="{AD8A093A-8849-455D-8A22-8ADE2FDFD02D}" srcOrd="0" destOrd="0" presId="urn:microsoft.com/office/officeart/2005/8/layout/cycle7"/>
    <dgm:cxn modelId="{D0AA3DC5-BF40-4604-8E2D-3B40E045D5A1}" type="presOf" srcId="{DF319554-71F6-458A-BA7E-2CEE9A1D3F87}" destId="{26570EBC-35C4-458D-BD29-E19327F739B0}" srcOrd="0" destOrd="0" presId="urn:microsoft.com/office/officeart/2005/8/layout/cycle7"/>
    <dgm:cxn modelId="{52904B7B-C270-41D0-9D9E-6C229A404163}" srcId="{4FB3F125-4ACD-4E33-92F7-C1831E0E64E2}" destId="{80CF3521-1AFD-40BD-8B40-F9EBC2C7D399}" srcOrd="0" destOrd="0" parTransId="{B534D205-BF6A-42F5-AF0C-001B51645FD5}" sibTransId="{2293ECCA-E2AC-4B5B-9AD2-4D2081612D49}"/>
    <dgm:cxn modelId="{06A0E36A-3A21-4859-987D-5791D69A6241}" type="presOf" srcId="{E1BF6FA5-5990-4754-9C0A-E675F4F7B6AF}" destId="{0EB5D327-28E5-47E7-9B9B-97FC2F8BB581}" srcOrd="0" destOrd="0" presId="urn:microsoft.com/office/officeart/2005/8/layout/cycle7"/>
    <dgm:cxn modelId="{E452FD4D-1581-4E16-B4B5-FFA8CC3D3AD7}" type="presOf" srcId="{EB7CFFF7-DD19-48DF-AC76-FAAF421F73BC}" destId="{234EAA45-16B8-4EEC-925C-B3770B03B032}" srcOrd="0" destOrd="0" presId="urn:microsoft.com/office/officeart/2005/8/layout/cycle7"/>
    <dgm:cxn modelId="{4BF98286-B54F-45B3-A010-CAD9E371B657}" srcId="{4FB3F125-4ACD-4E33-92F7-C1831E0E64E2}" destId="{DF319554-71F6-458A-BA7E-2CEE9A1D3F87}" srcOrd="3" destOrd="0" parTransId="{99F5D3F2-4D23-4239-8E70-481C231481B8}" sibTransId="{D954F7B9-7A70-4353-8E0C-2A12253EFB2A}"/>
    <dgm:cxn modelId="{1D974D09-B714-45DD-B882-168D709CD00A}" type="presOf" srcId="{2293ECCA-E2AC-4B5B-9AD2-4D2081612D49}" destId="{6E3C4590-2E05-474E-BDCE-3CF5A8397792}" srcOrd="0" destOrd="0" presId="urn:microsoft.com/office/officeart/2005/8/layout/cycle7"/>
    <dgm:cxn modelId="{FF6EDE98-D064-4381-B454-7C6331DE1659}" type="presOf" srcId="{EB7CFFF7-DD19-48DF-AC76-FAAF421F73BC}" destId="{F9CA749B-6073-4DAC-A0E3-31410F6347DA}" srcOrd="1" destOrd="0" presId="urn:microsoft.com/office/officeart/2005/8/layout/cycle7"/>
    <dgm:cxn modelId="{31BB900E-EB9D-4050-A310-FAC0D42A5090}" srcId="{4FB3F125-4ACD-4E33-92F7-C1831E0E64E2}" destId="{44516D9F-2043-4A24-90B0-80E556218881}" srcOrd="2" destOrd="0" parTransId="{684054EF-6793-4481-85D9-555D69B5F629}" sibTransId="{15991DBD-D5D6-4D73-99E5-FC5CFC827A2F}"/>
    <dgm:cxn modelId="{C0971844-839C-41A8-87BF-3F59B7F244E7}" srcId="{4FB3F125-4ACD-4E33-92F7-C1831E0E64E2}" destId="{E1BF6FA5-5990-4754-9C0A-E675F4F7B6AF}" srcOrd="1" destOrd="0" parTransId="{81C7AE46-B036-4CBE-9AEF-10221AEAC4EF}" sibTransId="{EB7CFFF7-DD19-48DF-AC76-FAAF421F73BC}"/>
    <dgm:cxn modelId="{33F7C46C-EB50-4635-B15A-351151C6B72B}" type="presOf" srcId="{4FB3F125-4ACD-4E33-92F7-C1831E0E64E2}" destId="{D524D793-F586-447A-BA7B-CA03A38BED9E}" srcOrd="0" destOrd="0" presId="urn:microsoft.com/office/officeart/2005/8/layout/cycle7"/>
    <dgm:cxn modelId="{1DD7AF12-B7E5-4822-895E-C3D133796AE7}" type="presOf" srcId="{15991DBD-D5D6-4D73-99E5-FC5CFC827A2F}" destId="{21007160-AD46-4712-88EF-05DB6E3F1239}" srcOrd="1" destOrd="0" presId="urn:microsoft.com/office/officeart/2005/8/layout/cycle7"/>
    <dgm:cxn modelId="{AC0180AF-0177-4740-AA68-D776286FB666}" type="presParOf" srcId="{D524D793-F586-447A-BA7B-CA03A38BED9E}" destId="{D170A26D-4B76-4B53-9F6F-5875C2779F31}" srcOrd="0" destOrd="0" presId="urn:microsoft.com/office/officeart/2005/8/layout/cycle7"/>
    <dgm:cxn modelId="{9605C701-9713-42AE-9AD3-0B1D88F4AEB2}" type="presParOf" srcId="{D524D793-F586-447A-BA7B-CA03A38BED9E}" destId="{6E3C4590-2E05-474E-BDCE-3CF5A8397792}" srcOrd="1" destOrd="0" presId="urn:microsoft.com/office/officeart/2005/8/layout/cycle7"/>
    <dgm:cxn modelId="{286133C8-452C-4798-8A6E-4D4299440E5F}" type="presParOf" srcId="{6E3C4590-2E05-474E-BDCE-3CF5A8397792}" destId="{09996E0E-A036-4C23-AA3F-D37173C74E14}" srcOrd="0" destOrd="0" presId="urn:microsoft.com/office/officeart/2005/8/layout/cycle7"/>
    <dgm:cxn modelId="{3F036704-E898-4116-BEAA-564527026D40}" type="presParOf" srcId="{D524D793-F586-447A-BA7B-CA03A38BED9E}" destId="{0EB5D327-28E5-47E7-9B9B-97FC2F8BB581}" srcOrd="2" destOrd="0" presId="urn:microsoft.com/office/officeart/2005/8/layout/cycle7"/>
    <dgm:cxn modelId="{F1AD4C8B-2C85-4439-97C4-BA3D5EF86C2A}" type="presParOf" srcId="{D524D793-F586-447A-BA7B-CA03A38BED9E}" destId="{234EAA45-16B8-4EEC-925C-B3770B03B032}" srcOrd="3" destOrd="0" presId="urn:microsoft.com/office/officeart/2005/8/layout/cycle7"/>
    <dgm:cxn modelId="{0DD84D59-4F53-4FB4-BC52-0819413F10F4}" type="presParOf" srcId="{234EAA45-16B8-4EEC-925C-B3770B03B032}" destId="{F9CA749B-6073-4DAC-A0E3-31410F6347DA}" srcOrd="0" destOrd="0" presId="urn:microsoft.com/office/officeart/2005/8/layout/cycle7"/>
    <dgm:cxn modelId="{CFC901C7-047D-4CF2-A2C2-18D10A17FA03}" type="presParOf" srcId="{D524D793-F586-447A-BA7B-CA03A38BED9E}" destId="{47E604D6-211F-4D97-A4B5-AEF0B73D3DDE}" srcOrd="4" destOrd="0" presId="urn:microsoft.com/office/officeart/2005/8/layout/cycle7"/>
    <dgm:cxn modelId="{20D3ED20-F339-4481-A55F-CD8DFFA485E0}" type="presParOf" srcId="{D524D793-F586-447A-BA7B-CA03A38BED9E}" destId="{6D9F68A9-AAE7-4F86-A282-137F51B6F0B3}" srcOrd="5" destOrd="0" presId="urn:microsoft.com/office/officeart/2005/8/layout/cycle7"/>
    <dgm:cxn modelId="{7633ECFE-87D6-4230-9CA5-93ED8319886D}" type="presParOf" srcId="{6D9F68A9-AAE7-4F86-A282-137F51B6F0B3}" destId="{21007160-AD46-4712-88EF-05DB6E3F1239}" srcOrd="0" destOrd="0" presId="urn:microsoft.com/office/officeart/2005/8/layout/cycle7"/>
    <dgm:cxn modelId="{F5F67FF0-A49F-4A2B-B0E4-3C8C16FEC2A2}" type="presParOf" srcId="{D524D793-F586-447A-BA7B-CA03A38BED9E}" destId="{26570EBC-35C4-458D-BD29-E19327F739B0}" srcOrd="6" destOrd="0" presId="urn:microsoft.com/office/officeart/2005/8/layout/cycle7"/>
    <dgm:cxn modelId="{2BA6131C-2B51-4780-A51F-5601307AA94B}" type="presParOf" srcId="{D524D793-F586-447A-BA7B-CA03A38BED9E}" destId="{AD8A093A-8849-455D-8A22-8ADE2FDFD02D}" srcOrd="7" destOrd="0" presId="urn:microsoft.com/office/officeart/2005/8/layout/cycle7"/>
    <dgm:cxn modelId="{801DBB78-E4BE-444B-94A7-DBA196ED3070}" type="presParOf" srcId="{AD8A093A-8849-455D-8A22-8ADE2FDFD02D}" destId="{B2B48C18-F9D1-489E-BA32-061CEC72E03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6BD6BE-EB14-4510-95B1-03A4B08AFE85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07A8ED-48E5-4891-BF39-C6C2112A3FCA}">
      <dgm:prSet phldrT="[Текст]" custT="1"/>
      <dgm:spPr/>
      <dgm:t>
        <a:bodyPr/>
        <a:lstStyle/>
        <a:p>
          <a:r>
            <a: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Обучения по технологии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8BB2AC-3812-49C9-A5E3-01B3F0D74874}" type="parTrans" cxnId="{B1F3548E-7367-4CA3-9CD0-8C23E0BD0346}">
      <dgm:prSet/>
      <dgm:spPr/>
      <dgm:t>
        <a:bodyPr/>
        <a:lstStyle/>
        <a:p>
          <a:endParaRPr lang="ru-RU"/>
        </a:p>
      </dgm:t>
    </dgm:pt>
    <dgm:pt modelId="{CA2E316A-1EED-4A1B-AE09-B8AC74AAC275}" type="sibTrans" cxnId="{B1F3548E-7367-4CA3-9CD0-8C23E0BD0346}">
      <dgm:prSet/>
      <dgm:spPr/>
      <dgm:t>
        <a:bodyPr/>
        <a:lstStyle/>
        <a:p>
          <a:endParaRPr lang="ru-RU"/>
        </a:p>
      </dgm:t>
    </dgm:pt>
    <dgm:pt modelId="{23FD3077-6CF4-4637-816D-35F126186E6C}">
      <dgm:prSet phldrT="[Текст]" custT="1"/>
      <dgm:spPr/>
      <dgm:t>
        <a:bodyPr/>
        <a:lstStyle/>
        <a:p>
          <a:r>
            <a: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ученик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3D4C1E-32C6-4175-A30F-16F811FBBD15}" type="parTrans" cxnId="{0FEE1969-7400-46F5-B540-50E1EF816D5A}">
      <dgm:prSet/>
      <dgm:spPr/>
      <dgm:t>
        <a:bodyPr/>
        <a:lstStyle/>
        <a:p>
          <a:endParaRPr lang="ru-RU"/>
        </a:p>
      </dgm:t>
    </dgm:pt>
    <dgm:pt modelId="{10AB3319-7C9B-4447-BADE-A683147DA0B3}" type="sibTrans" cxnId="{0FEE1969-7400-46F5-B540-50E1EF816D5A}">
      <dgm:prSet/>
      <dgm:spPr/>
      <dgm:t>
        <a:bodyPr/>
        <a:lstStyle/>
        <a:p>
          <a:endParaRPr lang="ru-RU"/>
        </a:p>
      </dgm:t>
    </dgm:pt>
    <dgm:pt modelId="{78829A2A-BED5-4614-85F4-62A594B94766}">
      <dgm:prSet phldrT="[Текст]" custT="1"/>
      <dgm:spPr/>
      <dgm:t>
        <a:bodyPr/>
        <a:lstStyle/>
        <a:p>
          <a:r>
            <a: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учебник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BE38C3-EA2B-41C1-823D-67A0A24B7693}" type="parTrans" cxnId="{A3BFB315-24F9-4F97-9113-02562659C6F3}">
      <dgm:prSet/>
      <dgm:spPr/>
      <dgm:t>
        <a:bodyPr/>
        <a:lstStyle/>
        <a:p>
          <a:endParaRPr lang="ru-RU"/>
        </a:p>
      </dgm:t>
    </dgm:pt>
    <dgm:pt modelId="{50CD7578-5700-489E-B1DB-D311BD2771B2}" type="sibTrans" cxnId="{A3BFB315-24F9-4F97-9113-02562659C6F3}">
      <dgm:prSet/>
      <dgm:spPr/>
      <dgm:t>
        <a:bodyPr/>
        <a:lstStyle/>
        <a:p>
          <a:endParaRPr lang="ru-RU"/>
        </a:p>
      </dgm:t>
    </dgm:pt>
    <dgm:pt modelId="{E07E502C-9F08-4A4D-9D99-9F6D2BBAAD80}">
      <dgm:prSet phldrT="[Текст]" custT="1"/>
      <dgm:spPr/>
      <dgm:t>
        <a:bodyPr/>
        <a:lstStyle/>
        <a:p>
          <a:r>
            <a: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учитель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05E24D-BBBC-45BB-B58F-838E1C9C5B9A}" type="parTrans" cxnId="{A2FD698C-798A-40E7-82C9-34304A2ACC57}">
      <dgm:prSet/>
      <dgm:spPr/>
      <dgm:t>
        <a:bodyPr/>
        <a:lstStyle/>
        <a:p>
          <a:endParaRPr lang="ru-RU"/>
        </a:p>
      </dgm:t>
    </dgm:pt>
    <dgm:pt modelId="{6A1B151D-C380-43A6-9781-266292EAB54B}" type="sibTrans" cxnId="{A2FD698C-798A-40E7-82C9-34304A2ACC57}">
      <dgm:prSet/>
      <dgm:spPr/>
      <dgm:t>
        <a:bodyPr/>
        <a:lstStyle/>
        <a:p>
          <a:endParaRPr lang="ru-RU"/>
        </a:p>
      </dgm:t>
    </dgm:pt>
    <dgm:pt modelId="{37FA4330-95B6-4AE5-9A56-EE79BFE3A679}" type="pres">
      <dgm:prSet presAssocID="{E76BD6BE-EB14-4510-95B1-03A4B08AFE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A0AB24-AB82-4B25-BDAF-81CF0FC68FB6}" type="pres">
      <dgm:prSet presAssocID="{5307A8ED-48E5-4891-BF39-C6C2112A3FCA}" presName="node" presStyleLbl="node1" presStyleIdx="0" presStyleCnt="4" custScaleX="123967" custScaleY="158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AC26C-E9F7-4E0D-BF14-2CECC4416123}" type="pres">
      <dgm:prSet presAssocID="{CA2E316A-1EED-4A1B-AE09-B8AC74AAC27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4F94417-64D6-4104-8D56-423AA4DAE456}" type="pres">
      <dgm:prSet presAssocID="{CA2E316A-1EED-4A1B-AE09-B8AC74AAC27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D35C1CB-526C-4478-A897-9EEAAA7B511E}" type="pres">
      <dgm:prSet presAssocID="{23FD3077-6CF4-4637-816D-35F126186E6C}" presName="node" presStyleLbl="node1" presStyleIdx="1" presStyleCnt="4" custScaleX="123967" custScaleY="13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976A0-BC9C-4007-93A4-DD800E1AD196}" type="pres">
      <dgm:prSet presAssocID="{10AB3319-7C9B-4447-BADE-A683147DA0B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2355284-3A12-4C0E-8255-C2F1053259B1}" type="pres">
      <dgm:prSet presAssocID="{10AB3319-7C9B-4447-BADE-A683147DA0B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1FAC0C-97F6-4556-9AE2-348ACB75941F}" type="pres">
      <dgm:prSet presAssocID="{78829A2A-BED5-4614-85F4-62A594B94766}" presName="node" presStyleLbl="node1" presStyleIdx="2" presStyleCnt="4" custScaleX="123967" custScaleY="133381" custRadScaleRad="101862" custRadScaleInc="1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AC56C-2FE2-4ADE-B4D2-1CB80C6B7699}" type="pres">
      <dgm:prSet presAssocID="{50CD7578-5700-489E-B1DB-D311BD2771B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D75B146-9B7F-4885-9910-3AA85F618F87}" type="pres">
      <dgm:prSet presAssocID="{50CD7578-5700-489E-B1DB-D311BD2771B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3157AE3-3E17-437C-A21A-DDF59113AA47}" type="pres">
      <dgm:prSet presAssocID="{E07E502C-9F08-4A4D-9D99-9F6D2BBAAD80}" presName="node" presStyleLbl="node1" presStyleIdx="3" presStyleCnt="4" custScaleX="123967" custScaleY="13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C3328-BA9A-443E-B9EA-5B8C3B599D68}" type="pres">
      <dgm:prSet presAssocID="{6A1B151D-C380-43A6-9781-266292EAB54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EEF4C54-2B43-4035-BDD0-81540BE9E030}" type="pres">
      <dgm:prSet presAssocID="{6A1B151D-C380-43A6-9781-266292EAB54B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FEE1969-7400-46F5-B540-50E1EF816D5A}" srcId="{E76BD6BE-EB14-4510-95B1-03A4B08AFE85}" destId="{23FD3077-6CF4-4637-816D-35F126186E6C}" srcOrd="1" destOrd="0" parTransId="{853D4C1E-32C6-4175-A30F-16F811FBBD15}" sibTransId="{10AB3319-7C9B-4447-BADE-A683147DA0B3}"/>
    <dgm:cxn modelId="{0B732492-F7AE-417F-A085-610D5A0AB7A0}" type="presOf" srcId="{78829A2A-BED5-4614-85F4-62A594B94766}" destId="{C61FAC0C-97F6-4556-9AE2-348ACB75941F}" srcOrd="0" destOrd="0" presId="urn:microsoft.com/office/officeart/2005/8/layout/cycle7"/>
    <dgm:cxn modelId="{AE23DBB7-B3AE-48BC-89F3-791C69381BE2}" type="presOf" srcId="{CA2E316A-1EED-4A1B-AE09-B8AC74AAC275}" destId="{4B7AC26C-E9F7-4E0D-BF14-2CECC4416123}" srcOrd="0" destOrd="0" presId="urn:microsoft.com/office/officeart/2005/8/layout/cycle7"/>
    <dgm:cxn modelId="{BED43AC6-4766-40FF-BF70-41E0C7D705A5}" type="presOf" srcId="{6A1B151D-C380-43A6-9781-266292EAB54B}" destId="{C70C3328-BA9A-443E-B9EA-5B8C3B599D68}" srcOrd="0" destOrd="0" presId="urn:microsoft.com/office/officeart/2005/8/layout/cycle7"/>
    <dgm:cxn modelId="{A2FD698C-798A-40E7-82C9-34304A2ACC57}" srcId="{E76BD6BE-EB14-4510-95B1-03A4B08AFE85}" destId="{E07E502C-9F08-4A4D-9D99-9F6D2BBAAD80}" srcOrd="3" destOrd="0" parTransId="{FC05E24D-BBBC-45BB-B58F-838E1C9C5B9A}" sibTransId="{6A1B151D-C380-43A6-9781-266292EAB54B}"/>
    <dgm:cxn modelId="{D05C8188-3EAD-4C3A-A48F-F7CD63949BB8}" type="presOf" srcId="{23FD3077-6CF4-4637-816D-35F126186E6C}" destId="{5D35C1CB-526C-4478-A897-9EEAAA7B511E}" srcOrd="0" destOrd="0" presId="urn:microsoft.com/office/officeart/2005/8/layout/cycle7"/>
    <dgm:cxn modelId="{261D485D-2E04-4531-95ED-5FA29CFF1853}" type="presOf" srcId="{10AB3319-7C9B-4447-BADE-A683147DA0B3}" destId="{B7C976A0-BC9C-4007-93A4-DD800E1AD196}" srcOrd="0" destOrd="0" presId="urn:microsoft.com/office/officeart/2005/8/layout/cycle7"/>
    <dgm:cxn modelId="{EB966866-5750-4671-8228-A51F1264CD28}" type="presOf" srcId="{10AB3319-7C9B-4447-BADE-A683147DA0B3}" destId="{92355284-3A12-4C0E-8255-C2F1053259B1}" srcOrd="1" destOrd="0" presId="urn:microsoft.com/office/officeart/2005/8/layout/cycle7"/>
    <dgm:cxn modelId="{8CA947DD-A696-48E7-B12D-1617C4F984DE}" type="presOf" srcId="{E76BD6BE-EB14-4510-95B1-03A4B08AFE85}" destId="{37FA4330-95B6-4AE5-9A56-EE79BFE3A679}" srcOrd="0" destOrd="0" presId="urn:microsoft.com/office/officeart/2005/8/layout/cycle7"/>
    <dgm:cxn modelId="{A3BFB315-24F9-4F97-9113-02562659C6F3}" srcId="{E76BD6BE-EB14-4510-95B1-03A4B08AFE85}" destId="{78829A2A-BED5-4614-85F4-62A594B94766}" srcOrd="2" destOrd="0" parTransId="{EDBE38C3-EA2B-41C1-823D-67A0A24B7693}" sibTransId="{50CD7578-5700-489E-B1DB-D311BD2771B2}"/>
    <dgm:cxn modelId="{B1F3548E-7367-4CA3-9CD0-8C23E0BD0346}" srcId="{E76BD6BE-EB14-4510-95B1-03A4B08AFE85}" destId="{5307A8ED-48E5-4891-BF39-C6C2112A3FCA}" srcOrd="0" destOrd="0" parTransId="{598BB2AC-3812-49C9-A5E3-01B3F0D74874}" sibTransId="{CA2E316A-1EED-4A1B-AE09-B8AC74AAC275}"/>
    <dgm:cxn modelId="{F7F2C33E-A49C-4808-8EC9-C8ACF2D1723F}" type="presOf" srcId="{6A1B151D-C380-43A6-9781-266292EAB54B}" destId="{3EEF4C54-2B43-4035-BDD0-81540BE9E030}" srcOrd="1" destOrd="0" presId="urn:microsoft.com/office/officeart/2005/8/layout/cycle7"/>
    <dgm:cxn modelId="{4138E0D2-D945-44C6-BB8D-6B908FA05EA5}" type="presOf" srcId="{50CD7578-5700-489E-B1DB-D311BD2771B2}" destId="{0D75B146-9B7F-4885-9910-3AA85F618F87}" srcOrd="1" destOrd="0" presId="urn:microsoft.com/office/officeart/2005/8/layout/cycle7"/>
    <dgm:cxn modelId="{5BE9254E-EC2E-442A-B6BB-8FB0AF3C3FBF}" type="presOf" srcId="{E07E502C-9F08-4A4D-9D99-9F6D2BBAAD80}" destId="{73157AE3-3E17-437C-A21A-DDF59113AA47}" srcOrd="0" destOrd="0" presId="urn:microsoft.com/office/officeart/2005/8/layout/cycle7"/>
    <dgm:cxn modelId="{70A378FF-1A0A-41E0-8C68-B7259D11DFC7}" type="presOf" srcId="{CA2E316A-1EED-4A1B-AE09-B8AC74AAC275}" destId="{D4F94417-64D6-4104-8D56-423AA4DAE456}" srcOrd="1" destOrd="0" presId="urn:microsoft.com/office/officeart/2005/8/layout/cycle7"/>
    <dgm:cxn modelId="{B1282534-D36E-4D27-BE14-2EACBDE2197D}" type="presOf" srcId="{50CD7578-5700-489E-B1DB-D311BD2771B2}" destId="{23EAC56C-2FE2-4ADE-B4D2-1CB80C6B7699}" srcOrd="0" destOrd="0" presId="urn:microsoft.com/office/officeart/2005/8/layout/cycle7"/>
    <dgm:cxn modelId="{C62AB4DC-1B85-4079-88B5-8E79BF484A11}" type="presOf" srcId="{5307A8ED-48E5-4891-BF39-C6C2112A3FCA}" destId="{3FA0AB24-AB82-4B25-BDAF-81CF0FC68FB6}" srcOrd="0" destOrd="0" presId="urn:microsoft.com/office/officeart/2005/8/layout/cycle7"/>
    <dgm:cxn modelId="{F9E67D6F-64C3-4386-B2E5-59F50C99EAB1}" type="presParOf" srcId="{37FA4330-95B6-4AE5-9A56-EE79BFE3A679}" destId="{3FA0AB24-AB82-4B25-BDAF-81CF0FC68FB6}" srcOrd="0" destOrd="0" presId="urn:microsoft.com/office/officeart/2005/8/layout/cycle7"/>
    <dgm:cxn modelId="{F3A793F3-CF42-45F8-8F7F-25DFA86CEE29}" type="presParOf" srcId="{37FA4330-95B6-4AE5-9A56-EE79BFE3A679}" destId="{4B7AC26C-E9F7-4E0D-BF14-2CECC4416123}" srcOrd="1" destOrd="0" presId="urn:microsoft.com/office/officeart/2005/8/layout/cycle7"/>
    <dgm:cxn modelId="{BF529FD8-A579-4249-9041-C32A433C9867}" type="presParOf" srcId="{4B7AC26C-E9F7-4E0D-BF14-2CECC4416123}" destId="{D4F94417-64D6-4104-8D56-423AA4DAE456}" srcOrd="0" destOrd="0" presId="urn:microsoft.com/office/officeart/2005/8/layout/cycle7"/>
    <dgm:cxn modelId="{82229E01-307C-441C-B2BE-302462DEC321}" type="presParOf" srcId="{37FA4330-95B6-4AE5-9A56-EE79BFE3A679}" destId="{5D35C1CB-526C-4478-A897-9EEAAA7B511E}" srcOrd="2" destOrd="0" presId="urn:microsoft.com/office/officeart/2005/8/layout/cycle7"/>
    <dgm:cxn modelId="{A9FADE56-26F5-45D4-B130-285CA244CA1E}" type="presParOf" srcId="{37FA4330-95B6-4AE5-9A56-EE79BFE3A679}" destId="{B7C976A0-BC9C-4007-93A4-DD800E1AD196}" srcOrd="3" destOrd="0" presId="urn:microsoft.com/office/officeart/2005/8/layout/cycle7"/>
    <dgm:cxn modelId="{5B8F0927-60F3-49A4-81CB-60309096776A}" type="presParOf" srcId="{B7C976A0-BC9C-4007-93A4-DD800E1AD196}" destId="{92355284-3A12-4C0E-8255-C2F1053259B1}" srcOrd="0" destOrd="0" presId="urn:microsoft.com/office/officeart/2005/8/layout/cycle7"/>
    <dgm:cxn modelId="{CDE7E3AB-B402-417F-8849-FFF685079BEC}" type="presParOf" srcId="{37FA4330-95B6-4AE5-9A56-EE79BFE3A679}" destId="{C61FAC0C-97F6-4556-9AE2-348ACB75941F}" srcOrd="4" destOrd="0" presId="urn:microsoft.com/office/officeart/2005/8/layout/cycle7"/>
    <dgm:cxn modelId="{9EFB014E-DF07-4E1E-9996-EED927FACA8B}" type="presParOf" srcId="{37FA4330-95B6-4AE5-9A56-EE79BFE3A679}" destId="{23EAC56C-2FE2-4ADE-B4D2-1CB80C6B7699}" srcOrd="5" destOrd="0" presId="urn:microsoft.com/office/officeart/2005/8/layout/cycle7"/>
    <dgm:cxn modelId="{1D0C0EC5-2E55-45B9-ABAD-5BD551FF8B1C}" type="presParOf" srcId="{23EAC56C-2FE2-4ADE-B4D2-1CB80C6B7699}" destId="{0D75B146-9B7F-4885-9910-3AA85F618F87}" srcOrd="0" destOrd="0" presId="urn:microsoft.com/office/officeart/2005/8/layout/cycle7"/>
    <dgm:cxn modelId="{B6AABF08-907C-45FA-B3C2-CBB145A24674}" type="presParOf" srcId="{37FA4330-95B6-4AE5-9A56-EE79BFE3A679}" destId="{73157AE3-3E17-437C-A21A-DDF59113AA47}" srcOrd="6" destOrd="0" presId="urn:microsoft.com/office/officeart/2005/8/layout/cycle7"/>
    <dgm:cxn modelId="{63869283-77F1-48F5-92D9-7D3CA5963CEE}" type="presParOf" srcId="{37FA4330-95B6-4AE5-9A56-EE79BFE3A679}" destId="{C70C3328-BA9A-443E-B9EA-5B8C3B599D68}" srcOrd="7" destOrd="0" presId="urn:microsoft.com/office/officeart/2005/8/layout/cycle7"/>
    <dgm:cxn modelId="{47AF3EBE-26F4-4871-AAD0-4865801319DC}" type="presParOf" srcId="{C70C3328-BA9A-443E-B9EA-5B8C3B599D68}" destId="{3EEF4C54-2B43-4035-BDD0-81540BE9E03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B82250-C2F6-41F1-9532-5D55C1BFE4CE}">
      <dsp:nvSpPr>
        <dsp:cNvPr id="0" name=""/>
        <dsp:cNvSpPr/>
      </dsp:nvSpPr>
      <dsp:spPr>
        <a:xfrm rot="16200000">
          <a:off x="-1003396" y="1004364"/>
          <a:ext cx="4525963" cy="251723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716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300" kern="1200" dirty="0" smtClean="0"/>
            <a:t>Литература </a:t>
          </a:r>
          <a:endParaRPr lang="ru-RU" sz="3300" kern="1200" dirty="0" smtClean="0"/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300" kern="1200" dirty="0" smtClean="0"/>
            <a:t> </a:t>
          </a:r>
          <a:endParaRPr lang="ru-RU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600" kern="1200" dirty="0" smtClean="0"/>
            <a:t>“ искусство  слова”</a:t>
          </a:r>
          <a:endParaRPr lang="ru-RU" sz="2600" kern="1200" dirty="0"/>
        </a:p>
      </dsp:txBody>
      <dsp:txXfrm rot="16200000">
        <a:off x="-1003396" y="1004364"/>
        <a:ext cx="4525963" cy="2517234"/>
      </dsp:txXfrm>
    </dsp:sp>
    <dsp:sp modelId="{2476FDC0-B896-456D-8D06-F2A825836A66}">
      <dsp:nvSpPr>
        <dsp:cNvPr id="0" name=""/>
        <dsp:cNvSpPr/>
      </dsp:nvSpPr>
      <dsp:spPr>
        <a:xfrm rot="16200000">
          <a:off x="1702630" y="1004364"/>
          <a:ext cx="4525963" cy="2517234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716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300" kern="1200" dirty="0" smtClean="0"/>
            <a:t>Литература</a:t>
          </a:r>
          <a:endParaRPr lang="ru-RU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600" kern="1200" dirty="0" smtClean="0"/>
            <a:t>«средство познаия человека» </a:t>
          </a:r>
          <a:endParaRPr lang="ru-RU" sz="2600" kern="1200" dirty="0"/>
        </a:p>
      </dsp:txBody>
      <dsp:txXfrm rot="16200000">
        <a:off x="1702630" y="1004364"/>
        <a:ext cx="4525963" cy="2517234"/>
      </dsp:txXfrm>
    </dsp:sp>
    <dsp:sp modelId="{60CDFAAE-705E-4D70-BB08-4AD7B21E053F}">
      <dsp:nvSpPr>
        <dsp:cNvPr id="0" name=""/>
        <dsp:cNvSpPr/>
      </dsp:nvSpPr>
      <dsp:spPr>
        <a:xfrm rot="16200000">
          <a:off x="4408657" y="1004364"/>
          <a:ext cx="4525963" cy="2517234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716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300" kern="1200" dirty="0" smtClean="0"/>
            <a:t>Литература </a:t>
          </a:r>
          <a:endParaRPr lang="ru-RU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600" kern="1200" dirty="0" smtClean="0"/>
            <a:t>«средство воспитания человека» </a:t>
          </a:r>
          <a:endParaRPr lang="ru-RU" sz="2600" kern="1200" dirty="0"/>
        </a:p>
      </dsp:txBody>
      <dsp:txXfrm rot="16200000">
        <a:off x="4408657" y="1004364"/>
        <a:ext cx="4525963" cy="25172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70A26D-4B76-4B53-9F6F-5875C2779F31}">
      <dsp:nvSpPr>
        <dsp:cNvPr id="0" name=""/>
        <dsp:cNvSpPr/>
      </dsp:nvSpPr>
      <dsp:spPr>
        <a:xfrm>
          <a:off x="1343244" y="557632"/>
          <a:ext cx="1413774" cy="9032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 традиционной обучении</a:t>
          </a:r>
          <a:endParaRPr lang="ru-RU" sz="15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3244" y="557632"/>
        <a:ext cx="1413774" cy="903238"/>
      </dsp:txXfrm>
    </dsp:sp>
    <dsp:sp modelId="{6E3C4590-2E05-474E-BDCE-3CF5A8397792}">
      <dsp:nvSpPr>
        <dsp:cNvPr id="0" name=""/>
        <dsp:cNvSpPr/>
      </dsp:nvSpPr>
      <dsp:spPr>
        <a:xfrm rot="2700000">
          <a:off x="2472573" y="1560170"/>
          <a:ext cx="502558" cy="2456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700000">
        <a:off x="2472573" y="1560170"/>
        <a:ext cx="502558" cy="245605"/>
      </dsp:txXfrm>
    </dsp:sp>
    <dsp:sp modelId="{0EB5D327-28E5-47E7-9B9B-97FC2F8BB581}">
      <dsp:nvSpPr>
        <dsp:cNvPr id="0" name=""/>
        <dsp:cNvSpPr/>
      </dsp:nvSpPr>
      <dsp:spPr>
        <a:xfrm>
          <a:off x="2690686" y="1905074"/>
          <a:ext cx="1413774" cy="9032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учитель</a:t>
          </a:r>
          <a:endParaRPr lang="ru-RU" sz="15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90686" y="1905074"/>
        <a:ext cx="1413774" cy="903238"/>
      </dsp:txXfrm>
    </dsp:sp>
    <dsp:sp modelId="{234EAA45-16B8-4EEC-925C-B3770B03B032}">
      <dsp:nvSpPr>
        <dsp:cNvPr id="0" name=""/>
        <dsp:cNvSpPr/>
      </dsp:nvSpPr>
      <dsp:spPr>
        <a:xfrm rot="8100000">
          <a:off x="2472573" y="2907611"/>
          <a:ext cx="502558" cy="2456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8100000">
        <a:off x="2472573" y="2907611"/>
        <a:ext cx="502558" cy="245605"/>
      </dsp:txXfrm>
    </dsp:sp>
    <dsp:sp modelId="{47E604D6-211F-4D97-A4B5-AEF0B73D3DDE}">
      <dsp:nvSpPr>
        <dsp:cNvPr id="0" name=""/>
        <dsp:cNvSpPr/>
      </dsp:nvSpPr>
      <dsp:spPr>
        <a:xfrm>
          <a:off x="1343244" y="3252515"/>
          <a:ext cx="1413774" cy="9032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учебники</a:t>
          </a:r>
          <a:endParaRPr lang="ru-RU" sz="15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3244" y="3252515"/>
        <a:ext cx="1413774" cy="903238"/>
      </dsp:txXfrm>
    </dsp:sp>
    <dsp:sp modelId="{6D9F68A9-AAE7-4F86-A282-137F51B6F0B3}">
      <dsp:nvSpPr>
        <dsp:cNvPr id="0" name=""/>
        <dsp:cNvSpPr/>
      </dsp:nvSpPr>
      <dsp:spPr>
        <a:xfrm rot="13500000">
          <a:off x="1125132" y="2907611"/>
          <a:ext cx="502558" cy="2456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3500000">
        <a:off x="1125132" y="2907611"/>
        <a:ext cx="502558" cy="245605"/>
      </dsp:txXfrm>
    </dsp:sp>
    <dsp:sp modelId="{26570EBC-35C4-458D-BD29-E19327F739B0}">
      <dsp:nvSpPr>
        <dsp:cNvPr id="0" name=""/>
        <dsp:cNvSpPr/>
      </dsp:nvSpPr>
      <dsp:spPr>
        <a:xfrm>
          <a:off x="-4197" y="1905074"/>
          <a:ext cx="1413774" cy="9032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ученик</a:t>
          </a:r>
          <a:endParaRPr lang="ru-RU" sz="15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4197" y="1905074"/>
        <a:ext cx="1413774" cy="903238"/>
      </dsp:txXfrm>
    </dsp:sp>
    <dsp:sp modelId="{AD8A093A-8849-455D-8A22-8ADE2FDFD02D}">
      <dsp:nvSpPr>
        <dsp:cNvPr id="0" name=""/>
        <dsp:cNvSpPr/>
      </dsp:nvSpPr>
      <dsp:spPr>
        <a:xfrm rot="18900000">
          <a:off x="1125132" y="1560170"/>
          <a:ext cx="502558" cy="2456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8900000">
        <a:off x="1125132" y="1560170"/>
        <a:ext cx="502558" cy="2456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A0AB24-AB82-4B25-BDAF-81CF0FC68FB6}">
      <dsp:nvSpPr>
        <dsp:cNvPr id="0" name=""/>
        <dsp:cNvSpPr/>
      </dsp:nvSpPr>
      <dsp:spPr>
        <a:xfrm>
          <a:off x="1162469" y="431748"/>
          <a:ext cx="1713661" cy="10943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Обучения по технологии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2469" y="431748"/>
        <a:ext cx="1713661" cy="1094325"/>
      </dsp:txXfrm>
    </dsp:sp>
    <dsp:sp modelId="{4B7AC26C-E9F7-4E0D-BF14-2CECC4416123}">
      <dsp:nvSpPr>
        <dsp:cNvPr id="0" name=""/>
        <dsp:cNvSpPr/>
      </dsp:nvSpPr>
      <dsp:spPr>
        <a:xfrm rot="2700000">
          <a:off x="2545504" y="1564650"/>
          <a:ext cx="360981" cy="2419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700000">
        <a:off x="2545504" y="1564650"/>
        <a:ext cx="360981" cy="241911"/>
      </dsp:txXfrm>
    </dsp:sp>
    <dsp:sp modelId="{5D35C1CB-526C-4478-A897-9EEAAA7B511E}">
      <dsp:nvSpPr>
        <dsp:cNvPr id="0" name=""/>
        <dsp:cNvSpPr/>
      </dsp:nvSpPr>
      <dsp:spPr>
        <a:xfrm>
          <a:off x="2489646" y="1845139"/>
          <a:ext cx="1713661" cy="921898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ученик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9646" y="1845139"/>
        <a:ext cx="1713661" cy="921898"/>
      </dsp:txXfrm>
    </dsp:sp>
    <dsp:sp modelId="{B7C976A0-BC9C-4007-93A4-DD800E1AD196}">
      <dsp:nvSpPr>
        <dsp:cNvPr id="0" name=""/>
        <dsp:cNvSpPr/>
      </dsp:nvSpPr>
      <dsp:spPr>
        <a:xfrm rot="8087111">
          <a:off x="2495130" y="2861038"/>
          <a:ext cx="360981" cy="2419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8087111">
        <a:off x="2495130" y="2861038"/>
        <a:ext cx="360981" cy="241911"/>
      </dsp:txXfrm>
    </dsp:sp>
    <dsp:sp modelId="{C61FAC0C-97F6-4556-9AE2-348ACB75941F}">
      <dsp:nvSpPr>
        <dsp:cNvPr id="0" name=""/>
        <dsp:cNvSpPr/>
      </dsp:nvSpPr>
      <dsp:spPr>
        <a:xfrm>
          <a:off x="1147933" y="3196950"/>
          <a:ext cx="1713661" cy="921898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учебник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7933" y="3196950"/>
        <a:ext cx="1713661" cy="921898"/>
      </dsp:txXfrm>
    </dsp:sp>
    <dsp:sp modelId="{23EAC56C-2FE2-4ADE-B4D2-1CB80C6B7699}">
      <dsp:nvSpPr>
        <dsp:cNvPr id="0" name=""/>
        <dsp:cNvSpPr/>
      </dsp:nvSpPr>
      <dsp:spPr>
        <a:xfrm rot="13550534">
          <a:off x="1167953" y="2861038"/>
          <a:ext cx="360981" cy="2419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3550534">
        <a:off x="1167953" y="2861038"/>
        <a:ext cx="360981" cy="241911"/>
      </dsp:txXfrm>
    </dsp:sp>
    <dsp:sp modelId="{73157AE3-3E17-437C-A21A-DDF59113AA47}">
      <dsp:nvSpPr>
        <dsp:cNvPr id="0" name=""/>
        <dsp:cNvSpPr/>
      </dsp:nvSpPr>
      <dsp:spPr>
        <a:xfrm>
          <a:off x="-164707" y="1845139"/>
          <a:ext cx="1713661" cy="92189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учитель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64707" y="1845139"/>
        <a:ext cx="1713661" cy="921898"/>
      </dsp:txXfrm>
    </dsp:sp>
    <dsp:sp modelId="{C70C3328-BA9A-443E-B9EA-5B8C3B599D68}">
      <dsp:nvSpPr>
        <dsp:cNvPr id="0" name=""/>
        <dsp:cNvSpPr/>
      </dsp:nvSpPr>
      <dsp:spPr>
        <a:xfrm rot="18900000">
          <a:off x="1132113" y="1564650"/>
          <a:ext cx="360981" cy="2419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8900000">
        <a:off x="1132113" y="1564650"/>
        <a:ext cx="360981" cy="241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8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8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8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Cj0415184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09075" cy="6973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6336704" cy="1470025"/>
          </a:xfrm>
        </p:spPr>
        <p:txBody>
          <a:bodyPr>
            <a:normAutofit/>
          </a:bodyPr>
          <a:lstStyle/>
          <a:p>
            <a:r>
              <a:rPr lang="kk-K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СОШД имени  Касыма Ахмирова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400800" cy="4797152"/>
          </a:xfrm>
        </p:spPr>
        <p:txBody>
          <a:bodyPr>
            <a:normAutofit/>
          </a:bodyPr>
          <a:lstStyle/>
          <a:p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 ПРОЕКТНОЙ  РАБОТЫ НА УРОКАХ ЛИТЕРАТУРЫ</a:t>
            </a:r>
          </a:p>
          <a:p>
            <a:endParaRPr lang="kk-KZ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Учитель казахского языка и литературы: Култасбаева А.Х.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1988840"/>
          <a:ext cx="6076950" cy="4630928"/>
        </p:xfrm>
        <a:graphic>
          <a:graphicData uri="http://schemas.openxmlformats.org/drawingml/2006/table">
            <a:tbl>
              <a:tblPr/>
              <a:tblGrid>
                <a:gridCol w="3038475"/>
                <a:gridCol w="3038475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Тақырыптық объектісі (көзі)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Абайдың Әбіш туралы өлеңдері.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Тақырыптың өзекті проблемасы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Абай, Әбіш және Толық Адам проблемасы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Тақырыптың зерттеу нысаны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а)өлеңдерге әдебиталдау жасау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ә)Толық Адам кім? Анықтама іздеу, табу, дәлелдеу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б) «Әбіш-Толық Адам» тақырыбына модель жасау.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Тақырыптың жұмыс барысындағы нәтижесі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Абай іздеген Толық Адам белгілерінің Әбіште бар екенін дәлелдеп, Толық Адам моделін жасау.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78629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Абай, Әбіш және Толық адам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(Жобалау технологиясы)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Жоба құрылымы: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esktop\картинки\Презентация Microsoft Office PowerPoin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10445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Pictures\фото\20151126_13455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15401" t="13415" r="9091" b="15340"/>
          <a:stretch>
            <a:fillRect/>
          </a:stretch>
        </p:blipFill>
        <p:spPr bwMode="auto">
          <a:xfrm>
            <a:off x="827584" y="908720"/>
            <a:ext cx="366317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esktop\картинки\Презентация Microsoft Office PowerPoin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392488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240360" cy="495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Pictures\фото\20151013_115131_Burst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7837" r="23705" b="6206"/>
          <a:stretch>
            <a:fillRect/>
          </a:stretch>
        </p:blipFill>
        <p:spPr bwMode="auto">
          <a:xfrm>
            <a:off x="1475656" y="908720"/>
            <a:ext cx="25922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дмин\Desktop\картинки\Презентация Microsoft Office PowerPoin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3996445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фото\20151008_1055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1" y="1484784"/>
            <a:ext cx="3809372" cy="285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000" b="1" i="1" dirty="0" smtClean="0">
                <a:solidFill>
                  <a:srgbClr val="D51527"/>
                </a:solidFill>
                <a:latin typeface="Times New Roman" pitchFamily="18" charset="0"/>
              </a:rPr>
              <a:t>Исследовательская работа</a:t>
            </a:r>
            <a:r>
              <a:rPr kumimoji="0" lang="kk-KZ" sz="4400" b="1" i="1" u="none" strike="noStrike" cap="none" normalizeH="0" baseline="0" dirty="0" smtClean="0">
                <a:ln>
                  <a:noFill/>
                </a:ln>
                <a:solidFill>
                  <a:srgbClr val="D51527"/>
                </a:solidFill>
                <a:effectLst/>
                <a:latin typeface="Times New Roman" pitchFamily="18" charset="0"/>
              </a:rPr>
              <a:t> </a:t>
            </a:r>
            <a:endParaRPr kumimoji="0" lang="kk-KZ" sz="4400" b="1" i="1" u="none" strike="noStrike" cap="none" normalizeH="0" baseline="0" dirty="0" smtClean="0">
              <a:ln>
                <a:noFill/>
              </a:ln>
              <a:solidFill>
                <a:srgbClr val="D5152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5400000">
            <a:off x="7763851" y="214993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5400000">
            <a:off x="7763851" y="1112323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5400000">
            <a:off x="7859862" y="2059506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5400000">
            <a:off x="7859862" y="3056539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5400000">
            <a:off x="7859862" y="4003722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5400000">
            <a:off x="7859862" y="4901052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5400000">
            <a:off x="7859862" y="5798382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фото\20151008_1054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05064"/>
            <a:ext cx="3391065" cy="254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" descr="C:\Users\Админ\Desktop\фото\20150928_101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3341438" cy="228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Users\Админ\Desktop\фото\20151006_142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478907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Содержимое 23" descr="img08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5220072" y="548680"/>
            <a:ext cx="3663860" cy="541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Текст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740352" y="1556792"/>
            <a:ext cx="115212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10800000">
            <a:off x="0" y="404664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10800000">
            <a:off x="0" y="1340768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10800000">
            <a:off x="0" y="2420888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10800000">
            <a:off x="0" y="3429000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10800000">
            <a:off x="62883" y="4568541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10800000">
            <a:off x="0" y="5589240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Содержимое 6" descr="img0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692696"/>
            <a:ext cx="351960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10200"/>
            <a:ext cx="7583760" cy="88265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img08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618367" cy="3941762"/>
          </a:xfrm>
        </p:spPr>
      </p:pic>
      <p:pic>
        <p:nvPicPr>
          <p:cNvPr id="10" name="Содержимое 9" descr="img0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835696" y="620688"/>
            <a:ext cx="2671879" cy="3941762"/>
          </a:xfrm>
        </p:spPr>
      </p:pic>
      <p:pic>
        <p:nvPicPr>
          <p:cNvPr id="11" name="Содержимое 18" descr="img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196752"/>
            <a:ext cx="2752095" cy="3941762"/>
          </a:xfrm>
          <a:prstGeom prst="rect">
            <a:avLst/>
          </a:prstGeom>
        </p:spPr>
      </p:pic>
      <p:pic>
        <p:nvPicPr>
          <p:cNvPr id="12" name="Содержимое 20" descr="img0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844824"/>
            <a:ext cx="2847462" cy="3941762"/>
          </a:xfrm>
          <a:prstGeom prst="rect">
            <a:avLst/>
          </a:prstGeom>
        </p:spPr>
      </p:pic>
      <p:pic>
        <p:nvPicPr>
          <p:cNvPr id="13" name="Содержимое 22" descr="img0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2276872"/>
            <a:ext cx="2650759" cy="3941762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Достижения  по проектам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10800000">
            <a:off x="5148064" y="188640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10800000">
            <a:off x="6012160" y="764704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10800000">
            <a:off x="6876256" y="260648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8" descr="C:\Users\Альбина\Pictures\Хроники независимости\1346696551_uzor-kazaxskij-pr.png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</a:blip>
          <a:srcRect l="20790" t="6197" r="16841" b="38034"/>
          <a:stretch>
            <a:fillRect/>
          </a:stretch>
        </p:blipFill>
        <p:spPr bwMode="auto">
          <a:xfrm rot="10800000">
            <a:off x="7740352" y="980728"/>
            <a:ext cx="930565" cy="9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Cj0415184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09075" cy="6973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design-warez.ru/uploads/posts/2009-10/1254508659_f1-1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068960"/>
            <a:ext cx="3048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Cj0415184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" y="0"/>
            <a:ext cx="9109075" cy="6973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03848" y="1052736"/>
            <a:ext cx="5580112" cy="345638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“Если не </a:t>
            </a:r>
            <a:r>
              <a:rPr lang="kk-KZ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будешь учиться </a:t>
            </a:r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не достигнешь талантливости и мудрости”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sz="half" idx="1"/>
          </p:nvPr>
        </p:nvSpPr>
        <p:spPr>
          <a:xfrm>
            <a:off x="5105400" y="3284984"/>
            <a:ext cx="4038600" cy="4525963"/>
          </a:xfrm>
        </p:spPr>
        <p:txBody>
          <a:bodyPr/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                      Демокрит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2332037"/>
            <a:ext cx="4038600" cy="4525963"/>
          </a:xfrm>
        </p:spPr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516621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Cj0415184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09075" cy="6973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Cj0415184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09075" cy="6973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536504" cy="1714202"/>
          </a:xfrm>
        </p:spPr>
        <p:txBody>
          <a:bodyPr>
            <a:normAutofit/>
          </a:bodyPr>
          <a:lstStyle/>
          <a:p>
            <a:r>
              <a:rPr lang="kk-KZ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Изучение методической литературы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95536" y="1412776"/>
          <a:ext cx="4100264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3131840" y="2564904"/>
            <a:ext cx="2952328" cy="115212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размышлять, мыслить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7584" y="2492896"/>
            <a:ext cx="2232248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Действие ученика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28184" y="2564904"/>
            <a:ext cx="2232248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Действие учителя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4365104"/>
            <a:ext cx="151216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7704" y="4005064"/>
            <a:ext cx="151216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Синтез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5157192"/>
            <a:ext cx="151216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7704" y="4869160"/>
            <a:ext cx="151216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6065912"/>
            <a:ext cx="151216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3501008"/>
            <a:ext cx="151216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36096" y="3573016"/>
            <a:ext cx="1512168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6096" y="4437112"/>
            <a:ext cx="1512168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Синтез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20272" y="4653136"/>
            <a:ext cx="1512168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36096" y="5373216"/>
            <a:ext cx="1512168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548680"/>
            <a:ext cx="1475656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предварительных  заданий по новой теме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47664" y="188640"/>
            <a:ext cx="1584176" cy="16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Беседа,</a:t>
            </a:r>
          </a:p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 на основе заданий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31840" y="1052736"/>
            <a:ext cx="151216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учителя</a:t>
            </a:r>
          </a:p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2000" y="188640"/>
            <a:ext cx="1728192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дополнитель</a:t>
            </a:r>
          </a:p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ными ,</a:t>
            </a:r>
          </a:p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</a:t>
            </a:r>
          </a:p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 материалами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00192" y="1484784"/>
            <a:ext cx="1728192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Учебник,работа с учебными материалами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92280" y="260648"/>
            <a:ext cx="187220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Сбор,итог,</a:t>
            </a:r>
          </a:p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синтез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Cj0415184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09075" cy="6973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548680"/>
            <a:ext cx="7041976" cy="1143000"/>
          </a:xfrm>
        </p:spPr>
        <p:txBody>
          <a:bodyPr>
            <a:normAutofit fontScale="90000"/>
          </a:bodyPr>
          <a:lstStyle/>
          <a:p>
            <a:r>
              <a:rPr lang="kk-KZ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–это  технологическая карта, программа</a:t>
            </a:r>
            <a:endParaRPr lang="ru-RU" sz="32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916833"/>
            <a:ext cx="7704856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Эффективность технологии:                                                                                                             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совместная работа в учебном процессе;                                      </a:t>
            </a:r>
          </a:p>
          <a:p>
            <a:r>
              <a:rPr lang="kk-KZ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предварительные задания по новой теме.    </a:t>
            </a:r>
          </a:p>
          <a:p>
            <a:r>
              <a:rPr lang="kk-KZ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технологии:                                                                                                       </a:t>
            </a:r>
          </a:p>
          <a:p>
            <a:r>
              <a:rPr lang="kk-KZ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-  обучение  учащихся к поисковой . самостоятельной  работе, организовать их действие целесообразно;                                                         </a:t>
            </a:r>
          </a:p>
          <a:p>
            <a:r>
              <a:rPr lang="kk-KZ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-обучить их  самостоятельно изучать  художественные  произведения,  анализировать, оценивать;                                   </a:t>
            </a:r>
          </a:p>
          <a:p>
            <a:r>
              <a:rPr lang="kk-KZ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-развивать  логику, эстетический вкус;     </a:t>
            </a:r>
          </a:p>
          <a:p>
            <a:r>
              <a:rPr lang="kk-KZ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-развивать творческие способности; </a:t>
            </a:r>
          </a:p>
          <a:p>
            <a:r>
              <a:rPr lang="kk-KZ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обучать научным поисковым навыкам, постоновки гипотезы,                                                                                           пути их  доказательства, сбор  модели, предоставить проект.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MCj0415184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09075" cy="6973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1443841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технологии:                                                                                                 - формирование учебно- познавательных потребностей,интерес к  знаниям;                                                                                                                                       -  обучать  не использовать готовые  знания, а самостоятельно добывать их;                            </a:t>
            </a:r>
          </a:p>
          <a:p>
            <a:pPr>
              <a:buFontTx/>
              <a:buChar char="-"/>
            </a:pPr>
            <a:r>
              <a:rPr lang="kk-K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развивать  самостоятельность в изучении  художественной  литературы;                                                                                                                                     -   формировать умения по  постановки целий и задач по  самостоятельному  поиску;                                                                                                                                                 -  формировать умения по  подготовки вопросов , нахождение проблемных  вопросов  по художественному  произведению;</a:t>
            </a:r>
          </a:p>
          <a:p>
            <a:r>
              <a:rPr lang="kk-K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дойти до  анализа, синтеза  по художественному  произведению,</a:t>
            </a:r>
          </a:p>
          <a:p>
            <a:pPr>
              <a:buFontTx/>
              <a:buChar char="-"/>
            </a:pPr>
            <a:r>
              <a:rPr lang="kk-K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проектировать,  самооценивать свою деятельность.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Действие учителя и ученика.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Действие ученика: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-проблеморешающий,произво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дитель;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-исследователь  решения проблем, поиск  путей их решения;                                  -  представитель  своего продукта(проект,модель,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правила,вопросы) ;                                                             -при необходимости  приглашающий учителя  на дебат;                                                                    -защитник  и синтезатор  своего труда.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556792"/>
            <a:ext cx="434340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Действие учителя: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 побудитель учеников к познавательным действиям;                    </a:t>
            </a:r>
          </a:p>
          <a:p>
            <a:pPr>
              <a:buClr>
                <a:schemeClr val="accent2">
                  <a:lumMod val="50000"/>
                </a:schemeClr>
              </a:buCl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 подготовитель заданий, вопросов;                          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-советник, помощник направляющий при поиске, участвующий по необходимос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ти в дебатах, беседах;                                                            - создающий психологический  положительный  настрой;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 поддерживающий  поисковую  работу учеников;                                                                         -координатор проектной деятельности учащихся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k-KZ" dirty="0" smtClean="0"/>
              <a:t>      - развивается личность ученика;                                                                                               - развивается интерес к художественным произведениям ;                                                                                                                             -самовыражается, друг-друга узнают больше ;</a:t>
            </a:r>
          </a:p>
          <a:p>
            <a:pPr>
              <a:buNone/>
            </a:pPr>
            <a:r>
              <a:rPr lang="kk-KZ" dirty="0" smtClean="0"/>
              <a:t> - чувствует  свою индивидуальность , формируется доверие ;                                                           </a:t>
            </a:r>
          </a:p>
          <a:p>
            <a:pPr>
              <a:buNone/>
            </a:pPr>
            <a:r>
              <a:rPr lang="kk-KZ" dirty="0" smtClean="0"/>
              <a:t>     - развивается мышление, находчивость,быстрое  принятие решения;                                                                                                                    -  учатся  самостоятельно добывать знания;                                                                 -  устанавливается дружеские,партнерские  отношения между  учителем и учеником;                                                                                                                 - самостоятельно учатся моделировать, проектировать и решать проблемы, достигать поставленной цели.</a:t>
            </a:r>
            <a:endParaRPr lang="ru-RU" dirty="0"/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519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Трек</vt:lpstr>
      <vt:lpstr>СОШД имени  Касыма Ахмирова </vt:lpstr>
      <vt:lpstr> “Если не будешь учиться то не достигнешь талантливости и мудрости”</vt:lpstr>
      <vt:lpstr>Слайд 3</vt:lpstr>
      <vt:lpstr> Изучение методической литературы</vt:lpstr>
      <vt:lpstr>Слайд 5</vt:lpstr>
      <vt:lpstr>Проект –это  технологическая карта, программа</vt:lpstr>
      <vt:lpstr>Слайд 7</vt:lpstr>
      <vt:lpstr>Действие учителя и ученика. </vt:lpstr>
      <vt:lpstr>результаты</vt:lpstr>
      <vt:lpstr>Слайд 10</vt:lpstr>
      <vt:lpstr>Слайд 11</vt:lpstr>
      <vt:lpstr>Слайд 12</vt:lpstr>
      <vt:lpstr>Слайд 13</vt:lpstr>
      <vt:lpstr>Слайд 14</vt:lpstr>
      <vt:lpstr>Мои достижения</vt:lpstr>
      <vt:lpstr>Достижения  по проектам</vt:lpstr>
      <vt:lpstr>  Спасибо за внимание!!!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Қасым Ахмиров атындағы жалпы орта білім беретін мектеп - балабақшасы</dc:title>
  <dc:creator>Админ</dc:creator>
  <cp:lastModifiedBy>Админ</cp:lastModifiedBy>
  <cp:revision>43</cp:revision>
  <dcterms:created xsi:type="dcterms:W3CDTF">2016-01-22T06:32:14Z</dcterms:created>
  <dcterms:modified xsi:type="dcterms:W3CDTF">2016-02-18T09:17:58Z</dcterms:modified>
</cp:coreProperties>
</file>