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8726D-FCCE-4F8B-9FCD-6DB5CA3F3D71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12164-A0CF-4FC6-8DD1-6EA9D17AA6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6400" y="4118046"/>
            <a:ext cx="568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kk-KZ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Дене тәрбиесі пәнінің мұғалімі:</a:t>
            </a:r>
          </a:p>
          <a:p>
            <a:pPr algn="ctr"/>
            <a:r>
              <a:rPr lang="kk-KZ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Уразбаева Д.Х.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19200" y="2114550"/>
            <a:ext cx="6807200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9525">
                  <a:solidFill>
                    <a:srgbClr val="000080"/>
                  </a:solidFill>
                  <a:prstDash val="sysDot"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“Олимпиада саңылықтары</a:t>
            </a:r>
            <a:r>
              <a:rPr lang="ru-RU" sz="3600" kern="10" dirty="0" smtClean="0">
                <a:ln w="9525">
                  <a:solidFill>
                    <a:srgbClr val="000080"/>
                  </a:solidFill>
                  <a:prstDash val="sysDot"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”...</a:t>
            </a:r>
            <a:endParaRPr lang="ru-RU" sz="3600" kern="10" dirty="0">
              <a:ln w="952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kern="10" dirty="0" err="1">
                <a:ln w="9525">
                  <a:solidFill>
                    <a:srgbClr val="000080"/>
                  </a:solidFill>
                  <a:prstDash val="sysDot"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(спорттық жарыс</a:t>
            </a:r>
            <a:r>
              <a:rPr lang="ru-RU" sz="3600" kern="10" dirty="0">
                <a:ln w="9525">
                  <a:solidFill>
                    <a:srgbClr val="000080"/>
                  </a:solidFill>
                  <a:prstDash val="sysDot"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  <a:p>
            <a:pPr algn="ctr"/>
            <a:endParaRPr lang="ru-RU" sz="3600" kern="10" dirty="0">
              <a:ln w="952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336801" y="400050"/>
            <a:ext cx="47879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rnd">
                  <a:solidFill>
                    <a:srgbClr val="3366FF"/>
                  </a:solidFill>
                  <a:prstDash val="sysDot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№7 </a:t>
            </a:r>
            <a:r>
              <a:rPr lang="ru-RU" sz="3600" kern="10" dirty="0">
                <a:ln w="9525" cap="rnd">
                  <a:solidFill>
                    <a:srgbClr val="3366FF"/>
                  </a:solidFill>
                  <a:prstDash val="sysDot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орта </a:t>
            </a:r>
            <a:r>
              <a:rPr lang="ru-RU" sz="3600" kern="10" dirty="0" err="1">
                <a:ln w="9525" cap="rnd">
                  <a:solidFill>
                    <a:srgbClr val="3366FF"/>
                  </a:solidFill>
                  <a:prstDash val="sysDot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мектеп</a:t>
            </a:r>
            <a:endParaRPr lang="ru-RU" sz="3600" kern="10" dirty="0">
              <a:ln w="9525" cap="rnd">
                <a:solidFill>
                  <a:srgbClr val="3366FF"/>
                </a:solidFill>
                <a:prstDash val="sysDot"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6400" y="4271934"/>
            <a:ext cx="568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kk-KZ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19200" y="2114550"/>
            <a:ext cx="6807200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336801" y="400050"/>
            <a:ext cx="47879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 cap="rnd">
                <a:solidFill>
                  <a:srgbClr val="3366FF"/>
                </a:solidFill>
                <a:prstDash val="sysDot"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04664"/>
            <a:ext cx="8352928" cy="67710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Параолимпиада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мүгедектер олимпиадасы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Әлемге әйгілі қазақ палуаны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Қажымұқан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Қазақтың жігіті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қызы ат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үстінде ойнайтын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ұлттық ойыны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қыз қуу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Олимпиада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сөзінде неше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әріп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бар 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(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9)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Илья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Илин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( 2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дүркін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олимпиада чемпионы)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19200" y="2114550"/>
            <a:ext cx="6807200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336801" y="400050"/>
            <a:ext cx="47879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 cap="rnd">
                <a:solidFill>
                  <a:srgbClr val="3366FF"/>
                </a:solidFill>
                <a:prstDash val="sysDot"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9" y="332656"/>
            <a:ext cx="8352928" cy="78175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16. Лондон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Олимпиадасында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қазақстан спортшылары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алтын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7)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Хоккей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не?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мұз айдынында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өтетін спорттық командалық ойын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Мұзда сырғанайтын аяқ киім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(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коньки)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Қысқы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Азия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ойындары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соңғы рет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қай елде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өтті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Қазақстан.Астана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қалалары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Ұлттық ойындарды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арқан тартыс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алтыбақан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5400" b="1" dirty="0" err="1" smtClean="0"/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асық,көкпар,тоғызқұмалақ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т.б)</a:t>
            </a:r>
            <a:r>
              <a:rPr lang="ru-RU" sz="5400" b="1" dirty="0"/>
              <a:t/>
            </a:r>
            <a:br>
              <a:rPr lang="ru-RU" sz="5400" b="1" dirty="0"/>
            </a:br>
            <a:endParaRPr lang="ru-RU" sz="5400" b="1" dirty="0"/>
          </a:p>
          <a:p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0716"/>
            <a:ext cx="9144000" cy="686871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27584" y="1268760"/>
            <a:ext cx="74168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IV</a:t>
            </a:r>
            <a:r>
              <a:rPr lang="kk-KZ" sz="5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– тур: Капитандар сайысы</a:t>
            </a:r>
            <a:endParaRPr lang="ru-RU" sz="54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71600" y="806516"/>
            <a:ext cx="6908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kk-KZ" sz="4000" b="1" dirty="0">
                <a:solidFill>
                  <a:srgbClr val="FF0000"/>
                </a:solidFill>
                <a:latin typeface="Comic Sans MS" pitchFamily="66" charset="0"/>
              </a:rPr>
              <a:t>Өнерге биік сеніңіз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indent="457200"/>
            <a:r>
              <a:rPr lang="kk-KZ" sz="4000" b="1" dirty="0">
                <a:solidFill>
                  <a:srgbClr val="FF0000"/>
                </a:solidFill>
                <a:latin typeface="Comic Sans MS" pitchFamily="66" charset="0"/>
              </a:rPr>
              <a:t>Думанға қызық келіңіз.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indent="457200"/>
            <a:r>
              <a:rPr lang="kk-KZ" sz="4000" b="1" dirty="0">
                <a:solidFill>
                  <a:srgbClr val="FF0000"/>
                </a:solidFill>
                <a:latin typeface="Comic Sans MS" pitchFamily="66" charset="0"/>
              </a:rPr>
              <a:t>Әділқазы ел сенген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indent="457200"/>
            <a:r>
              <a:rPr lang="kk-KZ" sz="4000" b="1" dirty="0">
                <a:solidFill>
                  <a:srgbClr val="FF0000"/>
                </a:solidFill>
                <a:latin typeface="Comic Sans MS" pitchFamily="66" charset="0"/>
              </a:rPr>
              <a:t>Өнерге баға беріңіз</a:t>
            </a:r>
            <a:r>
              <a:rPr lang="kk-KZ" sz="4000" b="1" dirty="0" smtClean="0">
                <a:solidFill>
                  <a:srgbClr val="FF0000"/>
                </a:solidFill>
                <a:latin typeface="Comic Sans MS" pitchFamily="66" charset="0"/>
              </a:rPr>
              <a:t>!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08001" y="758044"/>
            <a:ext cx="834601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 b="1" i="1" dirty="0"/>
              <a:t>                          </a:t>
            </a:r>
            <a:endParaRPr lang="ru-RU" sz="2000" dirty="0">
              <a:solidFill>
                <a:srgbClr val="FF0066"/>
              </a:solidFill>
            </a:endParaRPr>
          </a:p>
          <a:p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Оқушыларды дене тәрбиесі және спортпен шұғылдануға тарту, белсенділікке, қайсарлыққа, батылдыққа, ұйымшылдыққа тәрбиелеу, балалардың бос уақытын тиімді пайдалану, денсаулықтарын нығайтуға әсер ету.</a:t>
            </a:r>
          </a:p>
          <a:p>
            <a:endParaRPr lang="ru-RU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06400" y="1325046"/>
            <a:ext cx="8737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b="1" dirty="0">
              <a:solidFill>
                <a:srgbClr val="800000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67544" y="1401743"/>
            <a:ext cx="79928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kk-KZ" sz="36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Ән ұраным көкейде жатталады</a:t>
            </a:r>
            <a:endParaRPr lang="ru-RU" sz="36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Сонымен бейбіт күнім басталады</a:t>
            </a:r>
            <a:endParaRPr lang="ru-RU" sz="36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Шәмші атамның шығарған асқақ әні</a:t>
            </a:r>
            <a:endParaRPr lang="ru-RU" sz="36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Әркімнің жүрегінде </a:t>
            </a: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сақталады</a:t>
            </a:r>
            <a:endParaRPr lang="ru-RU" sz="36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13834" y="29634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04800" y="4932001"/>
            <a:ext cx="84328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827584" y="1606734"/>
            <a:ext cx="690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08000" y="1011273"/>
            <a:ext cx="7518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08000" y="2285837"/>
            <a:ext cx="8026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828800" y="3975585"/>
            <a:ext cx="619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/>
            <a:endParaRPr lang="kk-KZ" b="1" dirty="0">
              <a:solidFill>
                <a:srgbClr val="660066"/>
              </a:solidFill>
            </a:endParaRPr>
          </a:p>
          <a:p>
            <a:pPr marL="342900" indent="-342900"/>
            <a:endParaRPr lang="kk-KZ" b="1" dirty="0">
              <a:solidFill>
                <a:srgbClr val="66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76672"/>
            <a:ext cx="835292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          Сайыстың шарты: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 – тур: Сөре (жұмбақтарды шешу)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II – тур: Мәре </a:t>
            </a:r>
            <a:r>
              <a:rPr lang="kk-KZ" sz="36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(ұлтық және </a:t>
            </a:r>
            <a:r>
              <a:rPr lang="kk-KZ" sz="3600" b="1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олимпиада спорт </a:t>
            </a:r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түрін бөлу)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III</a:t>
            </a:r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– тур: Чемпион ( сұрақ – </a:t>
            </a:r>
            <a:endParaRPr lang="kk-KZ" sz="3600" b="1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                              жауап</a:t>
            </a:r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)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IV</a:t>
            </a:r>
            <a:r>
              <a:rPr lang="kk-KZ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– тур: Капитандар сайысы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ru-RU" sz="36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08000" y="1011273"/>
            <a:ext cx="7518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08000" y="2285837"/>
            <a:ext cx="8026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828800" y="3975585"/>
            <a:ext cx="619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/>
            <a:endParaRPr lang="kk-KZ" b="1" dirty="0">
              <a:solidFill>
                <a:srgbClr val="660066"/>
              </a:solidFill>
            </a:endParaRPr>
          </a:p>
          <a:p>
            <a:pPr marL="342900" indent="-342900"/>
            <a:endParaRPr lang="kk-KZ" b="1" dirty="0">
              <a:solidFill>
                <a:srgbClr val="66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76672"/>
            <a:ext cx="83529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          </a:t>
            </a:r>
            <a:endParaRPr lang="ru-RU" sz="36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476673"/>
            <a:ext cx="7920880" cy="70557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Comic Sans MS" pitchFamily="66" charset="0"/>
              </a:rPr>
              <a:t>I – тур: Сөре (жұмбақтарды шешу)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kk-KZ" sz="1050" dirty="0"/>
              <a:t> </a:t>
            </a:r>
            <a:endParaRPr lang="ru-RU" sz="1050" dirty="0"/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1 </a:t>
            </a:r>
            <a:r>
              <a:rPr lang="kk-KZ" sz="36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топ</a:t>
            </a:r>
            <a:endParaRPr lang="ru-RU" sz="3600" b="1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lvl="1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1.Допты алып қолға,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Дәл түсірген торға.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(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Баскетболшы)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2.Күштілер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бар не бір,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Көтерген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ауыр темір.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(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Штангашы)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3.    Екі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мықты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«мен» дескен,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Бір- бірімен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белдескен.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(Палуан)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4.     Қарсылас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екі топ,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Суда ойнап жүр доп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( Ватерполшы)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5.Шеберлік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көрсетіп жүргендер,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Ағаш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атқа мінгендер.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(Гимнасшы)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08000" y="1011273"/>
            <a:ext cx="7518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08000" y="2285837"/>
            <a:ext cx="8026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828800" y="3975585"/>
            <a:ext cx="619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/>
            <a:endParaRPr lang="kk-KZ" b="1" dirty="0">
              <a:solidFill>
                <a:srgbClr val="660066"/>
              </a:solidFill>
            </a:endParaRPr>
          </a:p>
          <a:p>
            <a:pPr marL="342900" indent="-342900"/>
            <a:endParaRPr lang="kk-KZ" b="1" dirty="0">
              <a:solidFill>
                <a:srgbClr val="66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76672"/>
            <a:ext cx="83529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          </a:t>
            </a:r>
            <a:endParaRPr lang="ru-RU" sz="36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04664"/>
            <a:ext cx="7920880" cy="58169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600" dirty="0"/>
              <a:t> </a:t>
            </a:r>
            <a:r>
              <a:rPr lang="kk-KZ" sz="3200" b="1" dirty="0">
                <a:solidFill>
                  <a:srgbClr val="FF0000"/>
                </a:solidFill>
                <a:latin typeface="Comic Sans MS" pitchFamily="66" charset="0"/>
              </a:rPr>
              <a:t>2 топ</a:t>
            </a:r>
            <a:endParaRPr lang="ru-RU" sz="16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Қолдарымен бір допты,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Он екі ойыншы соқты.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(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Волейболшы)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2.   Нысананы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қадап,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Атып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жатыр садақ.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( Садақшы)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3.  Өрмелеп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биік шыңға,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Түсетіндер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сынға.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(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Альпинист)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4.  Мұзды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алаң,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Билеп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жүр екі адам.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(Фигуристер)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5.  Сенген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екеуі күшіне,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Итерісіп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жатады,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Кіріп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шеңбер ішіне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(Сумошы)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08000" y="1011273"/>
            <a:ext cx="7518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08000" y="2285837"/>
            <a:ext cx="8026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k-KZ" sz="1700" b="1" dirty="0">
              <a:solidFill>
                <a:srgbClr val="800000"/>
              </a:solidFill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828800" y="3975585"/>
            <a:ext cx="619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/>
            <a:endParaRPr lang="kk-KZ" b="1" dirty="0">
              <a:solidFill>
                <a:srgbClr val="660066"/>
              </a:solidFill>
            </a:endParaRPr>
          </a:p>
          <a:p>
            <a:pPr marL="342900" indent="-342900"/>
            <a:endParaRPr lang="kk-KZ" b="1" dirty="0">
              <a:solidFill>
                <a:srgbClr val="66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         II </a:t>
            </a:r>
            <a:r>
              <a:rPr lang="kk-KZ" sz="32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– тур: Мәре </a:t>
            </a:r>
            <a:endParaRPr lang="kk-KZ" sz="3200" b="1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(Ұлтық ойындар </a:t>
            </a:r>
            <a:r>
              <a:rPr lang="kk-KZ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және </a:t>
            </a:r>
            <a:r>
              <a:rPr lang="kk-KZ" sz="2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олимпиадалық ойындар)</a:t>
            </a:r>
            <a:endParaRPr lang="ru-RU" sz="24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484784"/>
            <a:ext cx="8064896" cy="5040560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-  А</a:t>
            </a: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лтыбақан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- футбол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- баскетбол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Воллейбол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Бокс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Карате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Таеквондо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жеңіл </a:t>
            </a: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атлетика</a:t>
            </a:r>
          </a:p>
          <a:p>
            <a:pPr algn="just"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Айгөлек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Бадминтон</a:t>
            </a:r>
          </a:p>
          <a:p>
            <a:pPr algn="just"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Соқыртеке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Велоспорт</a:t>
            </a:r>
          </a:p>
          <a:p>
            <a:pPr algn="just"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Орамал тастау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Ұшты- ұшты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Арқан тарту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Дзюдо</a:t>
            </a: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Ақ сүйек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үстел теннисі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Тымақ ұру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Тоғызқұмалақ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Бес тас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Теннис</a:t>
            </a:r>
          </a:p>
          <a:p>
            <a:pPr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ауыр</a:t>
            </a: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 атлетика</a:t>
            </a: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Тай жарыс 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Құнан жарыс</a:t>
            </a: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  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Биатлон</a:t>
            </a: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Дөнен жарыс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err="1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мәнерлеп сырғанау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Жорға жарыс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Аударыспақ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Фристайл</a:t>
            </a:r>
          </a:p>
          <a:p>
            <a:pPr>
              <a:buFontTx/>
              <a:buChar char="-"/>
            </a:pPr>
            <a:r>
              <a:rPr lang="kk-KZ" sz="20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Қыз қуу</a:t>
            </a:r>
            <a:endParaRPr lang="ru-RU" sz="20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19200" y="2114550"/>
            <a:ext cx="6807200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3" y="332656"/>
            <a:ext cx="8424937" cy="60631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ea typeface="Times New Roman" pitchFamily="18" charset="0"/>
              </a:rPr>
              <a:t>III</a:t>
            </a:r>
            <a:r>
              <a:rPr kumimoji="0" lang="kk-KZ" sz="28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ea typeface="Times New Roman" pitchFamily="18" charset="0"/>
              </a:rPr>
              <a:t> – тур: Чемпион ( сұрақ – жауап)</a:t>
            </a:r>
            <a:endParaRPr kumimoji="0" lang="ru-RU" sz="2800" b="1" i="0" u="none" strike="noStrike" cap="non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Бокс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алаңы қалай аталады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ринг)</a:t>
            </a:r>
            <a:b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пішіні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қандай?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дөңгелек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b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kk-KZ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Шахмат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ойынында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қанша түрлі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фигура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болады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Атаңыз.</a:t>
            </a: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Пешка, слон,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ладья,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ферз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король)</a:t>
            </a: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Қазақтың ұлттық ойыны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тоғызқұмалақта неше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отау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неше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қазан, неше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тас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болады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(162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тас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18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отау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қазан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b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Олимпиада </a:t>
            </a:r>
            <a:r>
              <a:rPr kumimoji="0" lang="ru-RU" sz="2000" b="1" i="0" u="none" strike="noStrike" cap="none" spc="50" normalizeH="0" baseline="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сақинасы нешеу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</a:t>
            </a:r>
            <a:r>
              <a:rPr kumimoji="0" lang="ru-RU" sz="2000" b="1" i="0" u="none" strike="noStrike" cap="none" spc="50" normalizeH="0" baseline="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(5)</a:t>
            </a:r>
            <a:endParaRPr kumimoji="0" lang="ru-RU" sz="2000" b="1" i="0" u="none" strike="noStrike" cap="non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6400" y="4271934"/>
            <a:ext cx="568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kk-KZ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19200" y="2114550"/>
            <a:ext cx="6807200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336801" y="400050"/>
            <a:ext cx="47879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 cap="rnd">
                <a:solidFill>
                  <a:srgbClr val="3366FF"/>
                </a:solidFill>
                <a:prstDash val="sysDot"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76672"/>
            <a:ext cx="8496944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6. Қазақстанда өткен қысқы Азияда ойындарының симфолы ақ барстың  атын ата .  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(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Ирбис)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Медаль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металдарын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атаңыз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(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алтын,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күміс, қола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Қажымұқанның фамилиясы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Мұңайтпасов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Футболда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тайм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уақыты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(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45 минут)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Тур Де Франс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қандай жарыс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Велосипедшилер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321</Words>
  <Application>Microsoft Office PowerPoint</Application>
  <PresentationFormat>Экран (4:3)</PresentationFormat>
  <Paragraphs>158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</dc:creator>
  <cp:lastModifiedBy>User</cp:lastModifiedBy>
  <cp:revision>9</cp:revision>
  <dcterms:created xsi:type="dcterms:W3CDTF">2014-05-05T17:01:19Z</dcterms:created>
  <dcterms:modified xsi:type="dcterms:W3CDTF">2015-11-02T07:41:40Z</dcterms:modified>
</cp:coreProperties>
</file>