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0" r:id="rId3"/>
    <p:sldId id="271" r:id="rId4"/>
    <p:sldId id="262" r:id="rId5"/>
    <p:sldId id="301" r:id="rId6"/>
    <p:sldId id="264" r:id="rId7"/>
    <p:sldId id="272" r:id="rId8"/>
    <p:sldId id="265" r:id="rId9"/>
    <p:sldId id="292" r:id="rId10"/>
    <p:sldId id="290" r:id="rId11"/>
    <p:sldId id="266" r:id="rId12"/>
    <p:sldId id="267" r:id="rId13"/>
    <p:sldId id="268" r:id="rId14"/>
    <p:sldId id="273" r:id="rId15"/>
    <p:sldId id="295" r:id="rId16"/>
    <p:sldId id="269" r:id="rId17"/>
    <p:sldId id="274" r:id="rId18"/>
    <p:sldId id="297" r:id="rId19"/>
    <p:sldId id="285" r:id="rId20"/>
    <p:sldId id="275" r:id="rId21"/>
    <p:sldId id="298" r:id="rId22"/>
    <p:sldId id="276" r:id="rId23"/>
    <p:sldId id="299" r:id="rId24"/>
    <p:sldId id="277" r:id="rId25"/>
    <p:sldId id="279" r:id="rId26"/>
    <p:sldId id="278" r:id="rId27"/>
    <p:sldId id="306" r:id="rId28"/>
    <p:sldId id="307" r:id="rId29"/>
    <p:sldId id="280" r:id="rId30"/>
    <p:sldId id="281" r:id="rId31"/>
    <p:sldId id="282" r:id="rId32"/>
    <p:sldId id="283" r:id="rId33"/>
    <p:sldId id="284" r:id="rId34"/>
    <p:sldId id="287" r:id="rId35"/>
    <p:sldId id="293" r:id="rId36"/>
    <p:sldId id="304" r:id="rId37"/>
    <p:sldId id="302" r:id="rId38"/>
    <p:sldId id="303" r:id="rId39"/>
    <p:sldId id="305" r:id="rId40"/>
    <p:sldId id="270" r:id="rId41"/>
    <p:sldId id="26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76" autoAdjust="0"/>
  </p:normalViewPr>
  <p:slideViewPr>
    <p:cSldViewPr>
      <p:cViewPr>
        <p:scale>
          <a:sx n="55" d="100"/>
          <a:sy n="55" d="100"/>
        </p:scale>
        <p:origin x="-172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FA26D-0ADA-41CA-BD1E-E90D4F06655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FBD9E1-88A3-4848-B878-2861C2B90D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/>
            <a:t>Железнодорожный</a:t>
          </a:r>
          <a:endParaRPr lang="ru-RU" sz="3600" b="1" dirty="0"/>
        </a:p>
      </dgm:t>
    </dgm:pt>
    <dgm:pt modelId="{C6316BBA-F1CC-407C-AA47-E1E5768186FA}" type="parTrans" cxnId="{BB6022C0-F582-40F8-B380-309F7AC77C2D}">
      <dgm:prSet/>
      <dgm:spPr/>
      <dgm:t>
        <a:bodyPr/>
        <a:lstStyle/>
        <a:p>
          <a:endParaRPr lang="ru-RU"/>
        </a:p>
      </dgm:t>
    </dgm:pt>
    <dgm:pt modelId="{95D3A4AA-F02F-46E0-A20D-3C997145682D}" type="sibTrans" cxnId="{BB6022C0-F582-40F8-B380-309F7AC77C2D}">
      <dgm:prSet/>
      <dgm:spPr/>
      <dgm:t>
        <a:bodyPr/>
        <a:lstStyle/>
        <a:p>
          <a:endParaRPr lang="ru-RU"/>
        </a:p>
      </dgm:t>
    </dgm:pt>
    <dgm:pt modelId="{15E978EA-56DF-426C-8890-14781E7BA91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Авиационный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52AAD-FF22-4CAA-9C9E-792EB68F20CD}" type="parTrans" cxnId="{C1709C4A-191D-48F5-B97B-D8B7F80EB9B6}">
      <dgm:prSet/>
      <dgm:spPr/>
      <dgm:t>
        <a:bodyPr/>
        <a:lstStyle/>
        <a:p>
          <a:endParaRPr lang="ru-RU"/>
        </a:p>
      </dgm:t>
    </dgm:pt>
    <dgm:pt modelId="{1B838741-6CD4-44A9-83A4-098F7F560EEB}" type="sibTrans" cxnId="{C1709C4A-191D-48F5-B97B-D8B7F80EB9B6}">
      <dgm:prSet/>
      <dgm:spPr/>
      <dgm:t>
        <a:bodyPr/>
        <a:lstStyle/>
        <a:p>
          <a:endParaRPr lang="ru-RU"/>
        </a:p>
      </dgm:t>
    </dgm:pt>
    <dgm:pt modelId="{0E495CF0-791E-4A6A-85B1-148BC4E8936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Актау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2672E-8C6E-49CE-8923-C6A5DC9C730F}" type="parTrans" cxnId="{EDB274FD-5FD8-4CA1-9058-AD8AAFDCAEDD}">
      <dgm:prSet/>
      <dgm:spPr/>
      <dgm:t>
        <a:bodyPr/>
        <a:lstStyle/>
        <a:p>
          <a:endParaRPr lang="ru-RU"/>
        </a:p>
      </dgm:t>
    </dgm:pt>
    <dgm:pt modelId="{1D993137-F5C1-446C-A6F3-6D260FCE3E20}" type="sibTrans" cxnId="{EDB274FD-5FD8-4CA1-9058-AD8AAFDCAEDD}">
      <dgm:prSet/>
      <dgm:spPr/>
      <dgm:t>
        <a:bodyPr/>
        <a:lstStyle/>
        <a:p>
          <a:endParaRPr lang="ru-RU"/>
        </a:p>
      </dgm:t>
    </dgm:pt>
    <dgm:pt modelId="{EFBFBD4C-0A46-499A-A875-E0F708C67E8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Западный экономический район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CEDE0-5414-4A4F-AC72-989CBC81FF13}" type="parTrans" cxnId="{278A79BB-340C-4850-AD61-ED72DC937708}">
      <dgm:prSet/>
      <dgm:spPr/>
      <dgm:t>
        <a:bodyPr/>
        <a:lstStyle/>
        <a:p>
          <a:endParaRPr lang="ru-RU"/>
        </a:p>
      </dgm:t>
    </dgm:pt>
    <dgm:pt modelId="{1A91C7C1-C844-46FA-980D-617A9CF70E26}" type="sibTrans" cxnId="{278A79BB-340C-4850-AD61-ED72DC937708}">
      <dgm:prSet/>
      <dgm:spPr/>
      <dgm:t>
        <a:bodyPr/>
        <a:lstStyle/>
        <a:p>
          <a:endParaRPr lang="ru-RU"/>
        </a:p>
      </dgm:t>
    </dgm:pt>
    <dgm:pt modelId="{438DD4AD-C5D2-46AB-A822-A1B3F466141D}" type="pres">
      <dgm:prSet presAssocID="{460FA26D-0ADA-41CA-BD1E-E90D4F066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A1C516-7425-4D42-9E3C-AC69217E20D3}" type="pres">
      <dgm:prSet presAssocID="{460FA26D-0ADA-41CA-BD1E-E90D4F066559}" presName="Name1" presStyleCnt="0"/>
      <dgm:spPr/>
    </dgm:pt>
    <dgm:pt modelId="{00DF72CA-8778-425C-84C5-D5C87E0CAD25}" type="pres">
      <dgm:prSet presAssocID="{460FA26D-0ADA-41CA-BD1E-E90D4F066559}" presName="cycle" presStyleCnt="0"/>
      <dgm:spPr/>
    </dgm:pt>
    <dgm:pt modelId="{21FFCD5B-1D55-4C30-9E43-4EBBA3A389DF}" type="pres">
      <dgm:prSet presAssocID="{460FA26D-0ADA-41CA-BD1E-E90D4F066559}" presName="srcNode" presStyleLbl="node1" presStyleIdx="0" presStyleCnt="4"/>
      <dgm:spPr/>
    </dgm:pt>
    <dgm:pt modelId="{BD9B7DEB-7B94-43AB-88AC-A2C98E045FE5}" type="pres">
      <dgm:prSet presAssocID="{460FA26D-0ADA-41CA-BD1E-E90D4F066559}" presName="conn" presStyleLbl="parChTrans1D2" presStyleIdx="0" presStyleCnt="1"/>
      <dgm:spPr/>
      <dgm:t>
        <a:bodyPr/>
        <a:lstStyle/>
        <a:p>
          <a:endParaRPr lang="ru-RU"/>
        </a:p>
      </dgm:t>
    </dgm:pt>
    <dgm:pt modelId="{0B0CCD8F-75FB-4807-879B-7D40700F0991}" type="pres">
      <dgm:prSet presAssocID="{460FA26D-0ADA-41CA-BD1E-E90D4F066559}" presName="extraNode" presStyleLbl="node1" presStyleIdx="0" presStyleCnt="4"/>
      <dgm:spPr/>
    </dgm:pt>
    <dgm:pt modelId="{C694ADDD-433C-451A-8255-71AF6D6E78CD}" type="pres">
      <dgm:prSet presAssocID="{460FA26D-0ADA-41CA-BD1E-E90D4F066559}" presName="dstNode" presStyleLbl="node1" presStyleIdx="0" presStyleCnt="4"/>
      <dgm:spPr/>
    </dgm:pt>
    <dgm:pt modelId="{FFB022B5-42E8-485F-96F0-4C0F1C839B5C}" type="pres">
      <dgm:prSet presAssocID="{43FBD9E1-88A3-4848-B878-2861C2B90D82}" presName="text_1" presStyleLbl="node1" presStyleIdx="0" presStyleCnt="4" custLinFactNeighborX="-623" custLinFactNeighborY="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200-02D1-4E54-A8E9-4A62B25C8528}" type="pres">
      <dgm:prSet presAssocID="{43FBD9E1-88A3-4848-B878-2861C2B90D82}" presName="accent_1" presStyleCnt="0"/>
      <dgm:spPr/>
    </dgm:pt>
    <dgm:pt modelId="{02CD916F-8DBA-4BA1-BD5C-9C54EC9573F0}" type="pres">
      <dgm:prSet presAssocID="{43FBD9E1-88A3-4848-B878-2861C2B90D82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15BFF2A3-2A02-4409-B664-64BBD6234372}" type="pres">
      <dgm:prSet presAssocID="{15E978EA-56DF-426C-8890-14781E7BA911}" presName="text_2" presStyleLbl="node1" presStyleIdx="1" presStyleCnt="4" custLinFactNeighborX="-458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5B81-69CA-48B7-90F1-7553EED28307}" type="pres">
      <dgm:prSet presAssocID="{15E978EA-56DF-426C-8890-14781E7BA911}" presName="accent_2" presStyleCnt="0"/>
      <dgm:spPr/>
    </dgm:pt>
    <dgm:pt modelId="{BD7E8503-D6C2-4451-95CD-B5FC5A2C34D2}" type="pres">
      <dgm:prSet presAssocID="{15E978EA-56DF-426C-8890-14781E7BA911}" presName="accentRepeatNode" presStyleLbl="solidFgAcc1" presStyleIdx="1" presStyleCnt="4" custLinFactNeighborX="-27397" custLinFactNeighborY="-1415"/>
      <dgm:spPr>
        <a:solidFill>
          <a:schemeClr val="bg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ECA1FD7-AAC2-4A9E-A355-9DD8E92D0FA1}" type="pres">
      <dgm:prSet presAssocID="{0E495CF0-791E-4A6A-85B1-148BC4E893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1DA3-87FC-4B01-ABFF-8FD860C49E8C}" type="pres">
      <dgm:prSet presAssocID="{0E495CF0-791E-4A6A-85B1-148BC4E8936E}" presName="accent_3" presStyleCnt="0"/>
      <dgm:spPr/>
    </dgm:pt>
    <dgm:pt modelId="{EAA1C7EA-C732-4609-894C-C12133DBD296}" type="pres">
      <dgm:prSet presAssocID="{0E495CF0-791E-4A6A-85B1-148BC4E8936E}" presName="accentRepeatNode" presStyleLbl="solidFgAcc1" presStyleIdx="2" presStyleCnt="4" custLinFactNeighborX="-34151" custLinFactNeighborY="-6621"/>
      <dgm:spPr>
        <a:solidFill>
          <a:schemeClr val="bg2">
            <a:lumMod val="60000"/>
            <a:lumOff val="40000"/>
          </a:schemeClr>
        </a:solidFill>
      </dgm:spPr>
    </dgm:pt>
    <dgm:pt modelId="{1837AD38-7853-47E2-990C-DDCD7C03F99B}" type="pres">
      <dgm:prSet presAssocID="{EFBFBD4C-0A46-499A-A875-E0F708C67E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E845-35BA-44EB-8AA1-954472A04C91}" type="pres">
      <dgm:prSet presAssocID="{EFBFBD4C-0A46-499A-A875-E0F708C67E89}" presName="accent_4" presStyleCnt="0"/>
      <dgm:spPr/>
    </dgm:pt>
    <dgm:pt modelId="{AA554B22-DE2F-4D1D-84F5-CB29E3C30F55}" type="pres">
      <dgm:prSet presAssocID="{EFBFBD4C-0A46-499A-A875-E0F708C67E89}" presName="accentRepeatNode" presStyleLbl="solidFgAcc1" presStyleIdx="3" presStyleCnt="4" custLinFactNeighborX="-8546" custLinFactNeighborY="-5072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BB6022C0-F582-40F8-B380-309F7AC77C2D}" srcId="{460FA26D-0ADA-41CA-BD1E-E90D4F066559}" destId="{43FBD9E1-88A3-4848-B878-2861C2B90D82}" srcOrd="0" destOrd="0" parTransId="{C6316BBA-F1CC-407C-AA47-E1E5768186FA}" sibTransId="{95D3A4AA-F02F-46E0-A20D-3C997145682D}"/>
    <dgm:cxn modelId="{6AF59B8E-6DD7-432A-99F5-C8CEB44F1B0F}" type="presOf" srcId="{43FBD9E1-88A3-4848-B878-2861C2B90D82}" destId="{FFB022B5-42E8-485F-96F0-4C0F1C839B5C}" srcOrd="0" destOrd="0" presId="urn:microsoft.com/office/officeart/2008/layout/VerticalCurvedList"/>
    <dgm:cxn modelId="{A2BE7687-E578-4CB8-816B-20BC9DF18CF8}" type="presOf" srcId="{95D3A4AA-F02F-46E0-A20D-3C997145682D}" destId="{BD9B7DEB-7B94-43AB-88AC-A2C98E045FE5}" srcOrd="0" destOrd="0" presId="urn:microsoft.com/office/officeart/2008/layout/VerticalCurvedList"/>
    <dgm:cxn modelId="{278A79BB-340C-4850-AD61-ED72DC937708}" srcId="{460FA26D-0ADA-41CA-BD1E-E90D4F066559}" destId="{EFBFBD4C-0A46-499A-A875-E0F708C67E89}" srcOrd="3" destOrd="0" parTransId="{637CEDE0-5414-4A4F-AC72-989CBC81FF13}" sibTransId="{1A91C7C1-C844-46FA-980D-617A9CF70E26}"/>
    <dgm:cxn modelId="{53D3BD55-3BFE-40CA-8FDD-2FD36C3AA021}" type="presOf" srcId="{15E978EA-56DF-426C-8890-14781E7BA911}" destId="{15BFF2A3-2A02-4409-B664-64BBD6234372}" srcOrd="0" destOrd="0" presId="urn:microsoft.com/office/officeart/2008/layout/VerticalCurvedList"/>
    <dgm:cxn modelId="{B19A996A-E035-42F5-86F6-F86BBB6EE331}" type="presOf" srcId="{0E495CF0-791E-4A6A-85B1-148BC4E8936E}" destId="{BECA1FD7-AAC2-4A9E-A355-9DD8E92D0FA1}" srcOrd="0" destOrd="0" presId="urn:microsoft.com/office/officeart/2008/layout/VerticalCurvedList"/>
    <dgm:cxn modelId="{9FFA82B2-9726-4558-95CF-1085981CA807}" type="presOf" srcId="{460FA26D-0ADA-41CA-BD1E-E90D4F066559}" destId="{438DD4AD-C5D2-46AB-A822-A1B3F466141D}" srcOrd="0" destOrd="0" presId="urn:microsoft.com/office/officeart/2008/layout/VerticalCurvedList"/>
    <dgm:cxn modelId="{A634FECE-9DC5-45D9-A7DD-729352466D2C}" type="presOf" srcId="{EFBFBD4C-0A46-499A-A875-E0F708C67E89}" destId="{1837AD38-7853-47E2-990C-DDCD7C03F99B}" srcOrd="0" destOrd="0" presId="urn:microsoft.com/office/officeart/2008/layout/VerticalCurvedList"/>
    <dgm:cxn modelId="{EDB274FD-5FD8-4CA1-9058-AD8AAFDCAEDD}" srcId="{460FA26D-0ADA-41CA-BD1E-E90D4F066559}" destId="{0E495CF0-791E-4A6A-85B1-148BC4E8936E}" srcOrd="2" destOrd="0" parTransId="{A162672E-8C6E-49CE-8923-C6A5DC9C730F}" sibTransId="{1D993137-F5C1-446C-A6F3-6D260FCE3E20}"/>
    <dgm:cxn modelId="{C1709C4A-191D-48F5-B97B-D8B7F80EB9B6}" srcId="{460FA26D-0ADA-41CA-BD1E-E90D4F066559}" destId="{15E978EA-56DF-426C-8890-14781E7BA911}" srcOrd="1" destOrd="0" parTransId="{FCD52AAD-FF22-4CAA-9C9E-792EB68F20CD}" sibTransId="{1B838741-6CD4-44A9-83A4-098F7F560EEB}"/>
    <dgm:cxn modelId="{6C439FE5-1BAE-4D31-84F9-58AA1288F41B}" type="presParOf" srcId="{438DD4AD-C5D2-46AB-A822-A1B3F466141D}" destId="{A5A1C516-7425-4D42-9E3C-AC69217E20D3}" srcOrd="0" destOrd="0" presId="urn:microsoft.com/office/officeart/2008/layout/VerticalCurvedList"/>
    <dgm:cxn modelId="{6410E5C7-BDB5-4E3F-8A31-9703E66B41A5}" type="presParOf" srcId="{A5A1C516-7425-4D42-9E3C-AC69217E20D3}" destId="{00DF72CA-8778-425C-84C5-D5C87E0CAD25}" srcOrd="0" destOrd="0" presId="urn:microsoft.com/office/officeart/2008/layout/VerticalCurvedList"/>
    <dgm:cxn modelId="{061C7875-1FD1-4F98-B7D8-CE859CAC58CC}" type="presParOf" srcId="{00DF72CA-8778-425C-84C5-D5C87E0CAD25}" destId="{21FFCD5B-1D55-4C30-9E43-4EBBA3A389DF}" srcOrd="0" destOrd="0" presId="urn:microsoft.com/office/officeart/2008/layout/VerticalCurvedList"/>
    <dgm:cxn modelId="{1116D3E9-0646-46D9-B9BB-4ED79D3C837C}" type="presParOf" srcId="{00DF72CA-8778-425C-84C5-D5C87E0CAD25}" destId="{BD9B7DEB-7B94-43AB-88AC-A2C98E045FE5}" srcOrd="1" destOrd="0" presId="urn:microsoft.com/office/officeart/2008/layout/VerticalCurvedList"/>
    <dgm:cxn modelId="{14EB183D-FDAC-4589-A067-17B7213BAAF1}" type="presParOf" srcId="{00DF72CA-8778-425C-84C5-D5C87E0CAD25}" destId="{0B0CCD8F-75FB-4807-879B-7D40700F0991}" srcOrd="2" destOrd="0" presId="urn:microsoft.com/office/officeart/2008/layout/VerticalCurvedList"/>
    <dgm:cxn modelId="{A447D0CC-E729-42F4-B37B-3CEFD5AAB5A7}" type="presParOf" srcId="{00DF72CA-8778-425C-84C5-D5C87E0CAD25}" destId="{C694ADDD-433C-451A-8255-71AF6D6E78CD}" srcOrd="3" destOrd="0" presId="urn:microsoft.com/office/officeart/2008/layout/VerticalCurvedList"/>
    <dgm:cxn modelId="{83E8A27D-A8FA-45E8-8234-4472D055CA3B}" type="presParOf" srcId="{A5A1C516-7425-4D42-9E3C-AC69217E20D3}" destId="{FFB022B5-42E8-485F-96F0-4C0F1C839B5C}" srcOrd="1" destOrd="0" presId="urn:microsoft.com/office/officeart/2008/layout/VerticalCurvedList"/>
    <dgm:cxn modelId="{070FA0D3-F0BF-4B3A-8A11-631186EF6CD0}" type="presParOf" srcId="{A5A1C516-7425-4D42-9E3C-AC69217E20D3}" destId="{9F27B200-02D1-4E54-A8E9-4A62B25C8528}" srcOrd="2" destOrd="0" presId="urn:microsoft.com/office/officeart/2008/layout/VerticalCurvedList"/>
    <dgm:cxn modelId="{8FBB50EC-2590-4035-AE2C-7DFB064B9572}" type="presParOf" srcId="{9F27B200-02D1-4E54-A8E9-4A62B25C8528}" destId="{02CD916F-8DBA-4BA1-BD5C-9C54EC9573F0}" srcOrd="0" destOrd="0" presId="urn:microsoft.com/office/officeart/2008/layout/VerticalCurvedList"/>
    <dgm:cxn modelId="{8B1CD4DE-AFCF-4CDC-B79A-E311AD26C7B1}" type="presParOf" srcId="{A5A1C516-7425-4D42-9E3C-AC69217E20D3}" destId="{15BFF2A3-2A02-4409-B664-64BBD6234372}" srcOrd="3" destOrd="0" presId="urn:microsoft.com/office/officeart/2008/layout/VerticalCurvedList"/>
    <dgm:cxn modelId="{34DF1BA1-C3FD-41C4-872D-101E76B7C527}" type="presParOf" srcId="{A5A1C516-7425-4D42-9E3C-AC69217E20D3}" destId="{70885B81-69CA-48B7-90F1-7553EED28307}" srcOrd="4" destOrd="0" presId="urn:microsoft.com/office/officeart/2008/layout/VerticalCurvedList"/>
    <dgm:cxn modelId="{1701CB03-BFB7-4E7F-8871-FC232246D246}" type="presParOf" srcId="{70885B81-69CA-48B7-90F1-7553EED28307}" destId="{BD7E8503-D6C2-4451-95CD-B5FC5A2C34D2}" srcOrd="0" destOrd="0" presId="urn:microsoft.com/office/officeart/2008/layout/VerticalCurvedList"/>
    <dgm:cxn modelId="{A5F2D49D-AB0B-40C1-BF91-05779C8820E4}" type="presParOf" srcId="{A5A1C516-7425-4D42-9E3C-AC69217E20D3}" destId="{BECA1FD7-AAC2-4A9E-A355-9DD8E92D0FA1}" srcOrd="5" destOrd="0" presId="urn:microsoft.com/office/officeart/2008/layout/VerticalCurvedList"/>
    <dgm:cxn modelId="{3327082C-CE64-4DFA-95A6-EBA7E22CC3BE}" type="presParOf" srcId="{A5A1C516-7425-4D42-9E3C-AC69217E20D3}" destId="{83CF1DA3-87FC-4B01-ABFF-8FD860C49E8C}" srcOrd="6" destOrd="0" presId="urn:microsoft.com/office/officeart/2008/layout/VerticalCurvedList"/>
    <dgm:cxn modelId="{5FD2D95A-2578-46B8-9BC3-F79834C416A1}" type="presParOf" srcId="{83CF1DA3-87FC-4B01-ABFF-8FD860C49E8C}" destId="{EAA1C7EA-C732-4609-894C-C12133DBD296}" srcOrd="0" destOrd="0" presId="urn:microsoft.com/office/officeart/2008/layout/VerticalCurvedList"/>
    <dgm:cxn modelId="{578E83D7-C3F0-41A8-B6DB-291C853D288D}" type="presParOf" srcId="{A5A1C516-7425-4D42-9E3C-AC69217E20D3}" destId="{1837AD38-7853-47E2-990C-DDCD7C03F99B}" srcOrd="7" destOrd="0" presId="urn:microsoft.com/office/officeart/2008/layout/VerticalCurvedList"/>
    <dgm:cxn modelId="{AFD5C1F7-1FD4-461C-8C46-F71AAE2667D6}" type="presParOf" srcId="{A5A1C516-7425-4D42-9E3C-AC69217E20D3}" destId="{8627E845-35BA-44EB-8AA1-954472A04C91}" srcOrd="8" destOrd="0" presId="urn:microsoft.com/office/officeart/2008/layout/VerticalCurvedList"/>
    <dgm:cxn modelId="{DED8C22E-0B19-4F8B-A144-A18A3ACCFF66}" type="presParOf" srcId="{8627E845-35BA-44EB-8AA1-954472A04C91}" destId="{AA554B22-DE2F-4D1D-84F5-CB29E3C30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A26D-0ADA-41CA-BD1E-E90D4F06655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FBD9E1-88A3-4848-B878-2861C2B90D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/>
            <a:t>Железнодорожный</a:t>
          </a:r>
          <a:endParaRPr lang="ru-RU" sz="3600" b="1" dirty="0"/>
        </a:p>
      </dgm:t>
    </dgm:pt>
    <dgm:pt modelId="{C6316BBA-F1CC-407C-AA47-E1E5768186FA}" type="parTrans" cxnId="{BB6022C0-F582-40F8-B380-309F7AC77C2D}">
      <dgm:prSet/>
      <dgm:spPr/>
      <dgm:t>
        <a:bodyPr/>
        <a:lstStyle/>
        <a:p>
          <a:endParaRPr lang="ru-RU"/>
        </a:p>
      </dgm:t>
    </dgm:pt>
    <dgm:pt modelId="{95D3A4AA-F02F-46E0-A20D-3C997145682D}" type="sibTrans" cxnId="{BB6022C0-F582-40F8-B380-309F7AC77C2D}">
      <dgm:prSet/>
      <dgm:spPr/>
      <dgm:t>
        <a:bodyPr/>
        <a:lstStyle/>
        <a:p>
          <a:endParaRPr lang="ru-RU"/>
        </a:p>
      </dgm:t>
    </dgm:pt>
    <dgm:pt modelId="{15E978EA-56DF-426C-8890-14781E7BA91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Оренбург-Ташкент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52AAD-FF22-4CAA-9C9E-792EB68F20CD}" type="parTrans" cxnId="{C1709C4A-191D-48F5-B97B-D8B7F80EB9B6}">
      <dgm:prSet/>
      <dgm:spPr/>
      <dgm:t>
        <a:bodyPr/>
        <a:lstStyle/>
        <a:p>
          <a:endParaRPr lang="ru-RU"/>
        </a:p>
      </dgm:t>
    </dgm:pt>
    <dgm:pt modelId="{1B838741-6CD4-44A9-83A4-098F7F560EEB}" type="sibTrans" cxnId="{C1709C4A-191D-48F5-B97B-D8B7F80EB9B6}">
      <dgm:prSet/>
      <dgm:spPr/>
      <dgm:t>
        <a:bodyPr/>
        <a:lstStyle/>
        <a:p>
          <a:endParaRPr lang="ru-RU"/>
        </a:p>
      </dgm:t>
    </dgm:pt>
    <dgm:pt modelId="{0E495CF0-791E-4A6A-85B1-148BC4E8936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Оренбург -Ташкент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2672E-8C6E-49CE-8923-C6A5DC9C730F}" type="parTrans" cxnId="{EDB274FD-5FD8-4CA1-9058-AD8AAFDCAEDD}">
      <dgm:prSet/>
      <dgm:spPr/>
      <dgm:t>
        <a:bodyPr/>
        <a:lstStyle/>
        <a:p>
          <a:endParaRPr lang="ru-RU"/>
        </a:p>
      </dgm:t>
    </dgm:pt>
    <dgm:pt modelId="{1D993137-F5C1-446C-A6F3-6D260FCE3E20}" type="sibTrans" cxnId="{EDB274FD-5FD8-4CA1-9058-AD8AAFDCAEDD}">
      <dgm:prSet/>
      <dgm:spPr/>
      <dgm:t>
        <a:bodyPr/>
        <a:lstStyle/>
        <a:p>
          <a:endParaRPr lang="ru-RU"/>
        </a:p>
      </dgm:t>
    </dgm:pt>
    <dgm:pt modelId="{EFBFBD4C-0A46-499A-A875-E0F708C67E8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Петропавловск –Караганда -Шу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CEDE0-5414-4A4F-AC72-989CBC81FF13}" type="parTrans" cxnId="{278A79BB-340C-4850-AD61-ED72DC937708}">
      <dgm:prSet/>
      <dgm:spPr/>
      <dgm:t>
        <a:bodyPr/>
        <a:lstStyle/>
        <a:p>
          <a:endParaRPr lang="ru-RU"/>
        </a:p>
      </dgm:t>
    </dgm:pt>
    <dgm:pt modelId="{1A91C7C1-C844-46FA-980D-617A9CF70E26}" type="sibTrans" cxnId="{278A79BB-340C-4850-AD61-ED72DC937708}">
      <dgm:prSet/>
      <dgm:spPr/>
      <dgm:t>
        <a:bodyPr/>
        <a:lstStyle/>
        <a:p>
          <a:endParaRPr lang="ru-RU"/>
        </a:p>
      </dgm:t>
    </dgm:pt>
    <dgm:pt modelId="{438DD4AD-C5D2-46AB-A822-A1B3F466141D}" type="pres">
      <dgm:prSet presAssocID="{460FA26D-0ADA-41CA-BD1E-E90D4F066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A1C516-7425-4D42-9E3C-AC69217E20D3}" type="pres">
      <dgm:prSet presAssocID="{460FA26D-0ADA-41CA-BD1E-E90D4F066559}" presName="Name1" presStyleCnt="0"/>
      <dgm:spPr/>
    </dgm:pt>
    <dgm:pt modelId="{00DF72CA-8778-425C-84C5-D5C87E0CAD25}" type="pres">
      <dgm:prSet presAssocID="{460FA26D-0ADA-41CA-BD1E-E90D4F066559}" presName="cycle" presStyleCnt="0"/>
      <dgm:spPr/>
    </dgm:pt>
    <dgm:pt modelId="{21FFCD5B-1D55-4C30-9E43-4EBBA3A389DF}" type="pres">
      <dgm:prSet presAssocID="{460FA26D-0ADA-41CA-BD1E-E90D4F066559}" presName="srcNode" presStyleLbl="node1" presStyleIdx="0" presStyleCnt="4"/>
      <dgm:spPr/>
    </dgm:pt>
    <dgm:pt modelId="{BD9B7DEB-7B94-43AB-88AC-A2C98E045FE5}" type="pres">
      <dgm:prSet presAssocID="{460FA26D-0ADA-41CA-BD1E-E90D4F066559}" presName="conn" presStyleLbl="parChTrans1D2" presStyleIdx="0" presStyleCnt="1"/>
      <dgm:spPr/>
      <dgm:t>
        <a:bodyPr/>
        <a:lstStyle/>
        <a:p>
          <a:endParaRPr lang="ru-RU"/>
        </a:p>
      </dgm:t>
    </dgm:pt>
    <dgm:pt modelId="{0B0CCD8F-75FB-4807-879B-7D40700F0991}" type="pres">
      <dgm:prSet presAssocID="{460FA26D-0ADA-41CA-BD1E-E90D4F066559}" presName="extraNode" presStyleLbl="node1" presStyleIdx="0" presStyleCnt="4"/>
      <dgm:spPr/>
    </dgm:pt>
    <dgm:pt modelId="{C694ADDD-433C-451A-8255-71AF6D6E78CD}" type="pres">
      <dgm:prSet presAssocID="{460FA26D-0ADA-41CA-BD1E-E90D4F066559}" presName="dstNode" presStyleLbl="node1" presStyleIdx="0" presStyleCnt="4"/>
      <dgm:spPr/>
    </dgm:pt>
    <dgm:pt modelId="{FFB022B5-42E8-485F-96F0-4C0F1C839B5C}" type="pres">
      <dgm:prSet presAssocID="{43FBD9E1-88A3-4848-B878-2861C2B90D82}" presName="text_1" presStyleLbl="node1" presStyleIdx="0" presStyleCnt="4" custLinFactNeighborX="-623" custLinFactNeighborY="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200-02D1-4E54-A8E9-4A62B25C8528}" type="pres">
      <dgm:prSet presAssocID="{43FBD9E1-88A3-4848-B878-2861C2B90D82}" presName="accent_1" presStyleCnt="0"/>
      <dgm:spPr/>
    </dgm:pt>
    <dgm:pt modelId="{02CD916F-8DBA-4BA1-BD5C-9C54EC9573F0}" type="pres">
      <dgm:prSet presAssocID="{43FBD9E1-88A3-4848-B878-2861C2B90D82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15BFF2A3-2A02-4409-B664-64BBD6234372}" type="pres">
      <dgm:prSet presAssocID="{15E978EA-56DF-426C-8890-14781E7BA911}" presName="text_2" presStyleLbl="node1" presStyleIdx="1" presStyleCnt="4" custLinFactNeighborX="-458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5B81-69CA-48B7-90F1-7553EED28307}" type="pres">
      <dgm:prSet presAssocID="{15E978EA-56DF-426C-8890-14781E7BA911}" presName="accent_2" presStyleCnt="0"/>
      <dgm:spPr/>
    </dgm:pt>
    <dgm:pt modelId="{BD7E8503-D6C2-4451-95CD-B5FC5A2C34D2}" type="pres">
      <dgm:prSet presAssocID="{15E978EA-56DF-426C-8890-14781E7BA911}" presName="accentRepeatNode" presStyleLbl="solidFgAcc1" presStyleIdx="1" presStyleCnt="4" custLinFactNeighborX="-27397" custLinFactNeighborY="-1415"/>
      <dgm:spPr>
        <a:solidFill>
          <a:schemeClr val="bg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ECA1FD7-AAC2-4A9E-A355-9DD8E92D0FA1}" type="pres">
      <dgm:prSet presAssocID="{0E495CF0-791E-4A6A-85B1-148BC4E893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1DA3-87FC-4B01-ABFF-8FD860C49E8C}" type="pres">
      <dgm:prSet presAssocID="{0E495CF0-791E-4A6A-85B1-148BC4E8936E}" presName="accent_3" presStyleCnt="0"/>
      <dgm:spPr/>
    </dgm:pt>
    <dgm:pt modelId="{EAA1C7EA-C732-4609-894C-C12133DBD296}" type="pres">
      <dgm:prSet presAssocID="{0E495CF0-791E-4A6A-85B1-148BC4E8936E}" presName="accentRepeatNode" presStyleLbl="solidFgAcc1" presStyleIdx="2" presStyleCnt="4" custLinFactNeighborX="-34151" custLinFactNeighborY="-6621"/>
      <dgm:spPr>
        <a:solidFill>
          <a:schemeClr val="bg2">
            <a:lumMod val="60000"/>
            <a:lumOff val="40000"/>
          </a:schemeClr>
        </a:solidFill>
      </dgm:spPr>
    </dgm:pt>
    <dgm:pt modelId="{1837AD38-7853-47E2-990C-DDCD7C03F99B}" type="pres">
      <dgm:prSet presAssocID="{EFBFBD4C-0A46-499A-A875-E0F708C67E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E845-35BA-44EB-8AA1-954472A04C91}" type="pres">
      <dgm:prSet presAssocID="{EFBFBD4C-0A46-499A-A875-E0F708C67E89}" presName="accent_4" presStyleCnt="0"/>
      <dgm:spPr/>
    </dgm:pt>
    <dgm:pt modelId="{AA554B22-DE2F-4D1D-84F5-CB29E3C30F55}" type="pres">
      <dgm:prSet presAssocID="{EFBFBD4C-0A46-499A-A875-E0F708C67E89}" presName="accentRepeatNode" presStyleLbl="solidFgAcc1" presStyleIdx="3" presStyleCnt="4" custLinFactNeighborX="-8546" custLinFactNeighborY="-5072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BB6022C0-F582-40F8-B380-309F7AC77C2D}" srcId="{460FA26D-0ADA-41CA-BD1E-E90D4F066559}" destId="{43FBD9E1-88A3-4848-B878-2861C2B90D82}" srcOrd="0" destOrd="0" parTransId="{C6316BBA-F1CC-407C-AA47-E1E5768186FA}" sibTransId="{95D3A4AA-F02F-46E0-A20D-3C997145682D}"/>
    <dgm:cxn modelId="{536A2B1D-F76F-45AE-ADA6-EF3455BCF0CC}" type="presOf" srcId="{460FA26D-0ADA-41CA-BD1E-E90D4F066559}" destId="{438DD4AD-C5D2-46AB-A822-A1B3F466141D}" srcOrd="0" destOrd="0" presId="urn:microsoft.com/office/officeart/2008/layout/VerticalCurvedList"/>
    <dgm:cxn modelId="{0217BE5D-FD30-4EE5-8663-3FDAFB98B9C6}" type="presOf" srcId="{95D3A4AA-F02F-46E0-A20D-3C997145682D}" destId="{BD9B7DEB-7B94-43AB-88AC-A2C98E045FE5}" srcOrd="0" destOrd="0" presId="urn:microsoft.com/office/officeart/2008/layout/VerticalCurvedList"/>
    <dgm:cxn modelId="{5D2E03BF-3991-4334-B4E9-14A7CE997C68}" type="presOf" srcId="{43FBD9E1-88A3-4848-B878-2861C2B90D82}" destId="{FFB022B5-42E8-485F-96F0-4C0F1C839B5C}" srcOrd="0" destOrd="0" presId="urn:microsoft.com/office/officeart/2008/layout/VerticalCurvedList"/>
    <dgm:cxn modelId="{278A79BB-340C-4850-AD61-ED72DC937708}" srcId="{460FA26D-0ADA-41CA-BD1E-E90D4F066559}" destId="{EFBFBD4C-0A46-499A-A875-E0F708C67E89}" srcOrd="3" destOrd="0" parTransId="{637CEDE0-5414-4A4F-AC72-989CBC81FF13}" sibTransId="{1A91C7C1-C844-46FA-980D-617A9CF70E26}"/>
    <dgm:cxn modelId="{97D1A421-B581-427E-8E81-1D08C297E3FD}" type="presOf" srcId="{EFBFBD4C-0A46-499A-A875-E0F708C67E89}" destId="{1837AD38-7853-47E2-990C-DDCD7C03F99B}" srcOrd="0" destOrd="0" presId="urn:microsoft.com/office/officeart/2008/layout/VerticalCurvedList"/>
    <dgm:cxn modelId="{13D1B42A-9C6B-4B1B-A265-DD5F7AC4DC26}" type="presOf" srcId="{15E978EA-56DF-426C-8890-14781E7BA911}" destId="{15BFF2A3-2A02-4409-B664-64BBD6234372}" srcOrd="0" destOrd="0" presId="urn:microsoft.com/office/officeart/2008/layout/VerticalCurvedList"/>
    <dgm:cxn modelId="{F0A583E3-BED9-4DFB-94F2-302D786094C2}" type="presOf" srcId="{0E495CF0-791E-4A6A-85B1-148BC4E8936E}" destId="{BECA1FD7-AAC2-4A9E-A355-9DD8E92D0FA1}" srcOrd="0" destOrd="0" presId="urn:microsoft.com/office/officeart/2008/layout/VerticalCurvedList"/>
    <dgm:cxn modelId="{EDB274FD-5FD8-4CA1-9058-AD8AAFDCAEDD}" srcId="{460FA26D-0ADA-41CA-BD1E-E90D4F066559}" destId="{0E495CF0-791E-4A6A-85B1-148BC4E8936E}" srcOrd="2" destOrd="0" parTransId="{A162672E-8C6E-49CE-8923-C6A5DC9C730F}" sibTransId="{1D993137-F5C1-446C-A6F3-6D260FCE3E20}"/>
    <dgm:cxn modelId="{C1709C4A-191D-48F5-B97B-D8B7F80EB9B6}" srcId="{460FA26D-0ADA-41CA-BD1E-E90D4F066559}" destId="{15E978EA-56DF-426C-8890-14781E7BA911}" srcOrd="1" destOrd="0" parTransId="{FCD52AAD-FF22-4CAA-9C9E-792EB68F20CD}" sibTransId="{1B838741-6CD4-44A9-83A4-098F7F560EEB}"/>
    <dgm:cxn modelId="{D241871B-2900-4D12-A400-8B2A48BBB223}" type="presParOf" srcId="{438DD4AD-C5D2-46AB-A822-A1B3F466141D}" destId="{A5A1C516-7425-4D42-9E3C-AC69217E20D3}" srcOrd="0" destOrd="0" presId="urn:microsoft.com/office/officeart/2008/layout/VerticalCurvedList"/>
    <dgm:cxn modelId="{5429B2A7-0CF2-479E-9754-B27AECAE2C2E}" type="presParOf" srcId="{A5A1C516-7425-4D42-9E3C-AC69217E20D3}" destId="{00DF72CA-8778-425C-84C5-D5C87E0CAD25}" srcOrd="0" destOrd="0" presId="urn:microsoft.com/office/officeart/2008/layout/VerticalCurvedList"/>
    <dgm:cxn modelId="{D45146F9-FFF4-4C46-9ADA-AF4305635C5C}" type="presParOf" srcId="{00DF72CA-8778-425C-84C5-D5C87E0CAD25}" destId="{21FFCD5B-1D55-4C30-9E43-4EBBA3A389DF}" srcOrd="0" destOrd="0" presId="urn:microsoft.com/office/officeart/2008/layout/VerticalCurvedList"/>
    <dgm:cxn modelId="{6DBBC111-2B00-4D7F-BF21-C3605F5AC899}" type="presParOf" srcId="{00DF72CA-8778-425C-84C5-D5C87E0CAD25}" destId="{BD9B7DEB-7B94-43AB-88AC-A2C98E045FE5}" srcOrd="1" destOrd="0" presId="urn:microsoft.com/office/officeart/2008/layout/VerticalCurvedList"/>
    <dgm:cxn modelId="{950EA2A2-459E-4D4F-AF33-B3C92052D7C7}" type="presParOf" srcId="{00DF72CA-8778-425C-84C5-D5C87E0CAD25}" destId="{0B0CCD8F-75FB-4807-879B-7D40700F0991}" srcOrd="2" destOrd="0" presId="urn:microsoft.com/office/officeart/2008/layout/VerticalCurvedList"/>
    <dgm:cxn modelId="{6A30CD9F-BC12-40E2-960C-52462B0DB9DA}" type="presParOf" srcId="{00DF72CA-8778-425C-84C5-D5C87E0CAD25}" destId="{C694ADDD-433C-451A-8255-71AF6D6E78CD}" srcOrd="3" destOrd="0" presId="urn:microsoft.com/office/officeart/2008/layout/VerticalCurvedList"/>
    <dgm:cxn modelId="{6162181C-4340-4752-BDDC-3F1C128031DC}" type="presParOf" srcId="{A5A1C516-7425-4D42-9E3C-AC69217E20D3}" destId="{FFB022B5-42E8-485F-96F0-4C0F1C839B5C}" srcOrd="1" destOrd="0" presId="urn:microsoft.com/office/officeart/2008/layout/VerticalCurvedList"/>
    <dgm:cxn modelId="{E652A296-D8BE-464C-BD44-5DCEF911D8BB}" type="presParOf" srcId="{A5A1C516-7425-4D42-9E3C-AC69217E20D3}" destId="{9F27B200-02D1-4E54-A8E9-4A62B25C8528}" srcOrd="2" destOrd="0" presId="urn:microsoft.com/office/officeart/2008/layout/VerticalCurvedList"/>
    <dgm:cxn modelId="{80C3B1D7-F5F0-48F1-9B51-9250E3B3F96B}" type="presParOf" srcId="{9F27B200-02D1-4E54-A8E9-4A62B25C8528}" destId="{02CD916F-8DBA-4BA1-BD5C-9C54EC9573F0}" srcOrd="0" destOrd="0" presId="urn:microsoft.com/office/officeart/2008/layout/VerticalCurvedList"/>
    <dgm:cxn modelId="{7BFABF74-42AB-46D1-833C-06AFF69B237C}" type="presParOf" srcId="{A5A1C516-7425-4D42-9E3C-AC69217E20D3}" destId="{15BFF2A3-2A02-4409-B664-64BBD6234372}" srcOrd="3" destOrd="0" presId="urn:microsoft.com/office/officeart/2008/layout/VerticalCurvedList"/>
    <dgm:cxn modelId="{09E3DF00-9C00-47B2-B81D-BBEE4039B20B}" type="presParOf" srcId="{A5A1C516-7425-4D42-9E3C-AC69217E20D3}" destId="{70885B81-69CA-48B7-90F1-7553EED28307}" srcOrd="4" destOrd="0" presId="urn:microsoft.com/office/officeart/2008/layout/VerticalCurvedList"/>
    <dgm:cxn modelId="{DF562034-6B63-45C1-9823-EB1381C3F751}" type="presParOf" srcId="{70885B81-69CA-48B7-90F1-7553EED28307}" destId="{BD7E8503-D6C2-4451-95CD-B5FC5A2C34D2}" srcOrd="0" destOrd="0" presId="urn:microsoft.com/office/officeart/2008/layout/VerticalCurvedList"/>
    <dgm:cxn modelId="{BCBA5ECB-4B16-4399-80D4-1CE7C0F6BCE1}" type="presParOf" srcId="{A5A1C516-7425-4D42-9E3C-AC69217E20D3}" destId="{BECA1FD7-AAC2-4A9E-A355-9DD8E92D0FA1}" srcOrd="5" destOrd="0" presId="urn:microsoft.com/office/officeart/2008/layout/VerticalCurvedList"/>
    <dgm:cxn modelId="{C5BEBB4F-1B7C-4173-B1CC-615DDBFEDF3F}" type="presParOf" srcId="{A5A1C516-7425-4D42-9E3C-AC69217E20D3}" destId="{83CF1DA3-87FC-4B01-ABFF-8FD860C49E8C}" srcOrd="6" destOrd="0" presId="urn:microsoft.com/office/officeart/2008/layout/VerticalCurvedList"/>
    <dgm:cxn modelId="{D9116097-6F1E-4A8E-A2A5-DC7EEE390F15}" type="presParOf" srcId="{83CF1DA3-87FC-4B01-ABFF-8FD860C49E8C}" destId="{EAA1C7EA-C732-4609-894C-C12133DBD296}" srcOrd="0" destOrd="0" presId="urn:microsoft.com/office/officeart/2008/layout/VerticalCurvedList"/>
    <dgm:cxn modelId="{5E8D10AE-B081-4652-B901-BCCA8F8B877C}" type="presParOf" srcId="{A5A1C516-7425-4D42-9E3C-AC69217E20D3}" destId="{1837AD38-7853-47E2-990C-DDCD7C03F99B}" srcOrd="7" destOrd="0" presId="urn:microsoft.com/office/officeart/2008/layout/VerticalCurvedList"/>
    <dgm:cxn modelId="{928447C0-270C-4CB2-BDD9-195B52BE5B91}" type="presParOf" srcId="{A5A1C516-7425-4D42-9E3C-AC69217E20D3}" destId="{8627E845-35BA-44EB-8AA1-954472A04C91}" srcOrd="8" destOrd="0" presId="urn:microsoft.com/office/officeart/2008/layout/VerticalCurvedList"/>
    <dgm:cxn modelId="{02E8E3E2-38EA-4E1C-9B6A-E2ADB53700DC}" type="presParOf" srcId="{8627E845-35BA-44EB-8AA1-954472A04C91}" destId="{AA554B22-DE2F-4D1D-84F5-CB29E3C30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FA26D-0ADA-41CA-BD1E-E90D4F06655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FBD9E1-88A3-4848-B878-2861C2B90D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/>
            <a:t>Автомобильный</a:t>
          </a:r>
          <a:endParaRPr lang="ru-RU" sz="3600" b="1" dirty="0"/>
        </a:p>
      </dgm:t>
    </dgm:pt>
    <dgm:pt modelId="{C6316BBA-F1CC-407C-AA47-E1E5768186FA}" type="parTrans" cxnId="{BB6022C0-F582-40F8-B380-309F7AC77C2D}">
      <dgm:prSet/>
      <dgm:spPr/>
      <dgm:t>
        <a:bodyPr/>
        <a:lstStyle/>
        <a:p>
          <a:endParaRPr lang="ru-RU"/>
        </a:p>
      </dgm:t>
    </dgm:pt>
    <dgm:pt modelId="{95D3A4AA-F02F-46E0-A20D-3C997145682D}" type="sibTrans" cxnId="{BB6022C0-F582-40F8-B380-309F7AC77C2D}">
      <dgm:prSet/>
      <dgm:spPr/>
      <dgm:t>
        <a:bodyPr/>
        <a:lstStyle/>
        <a:p>
          <a:endParaRPr lang="ru-RU"/>
        </a:p>
      </dgm:t>
    </dgm:pt>
    <dgm:pt modelId="{15E978EA-56DF-426C-8890-14781E7BA91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Пропускная способность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52AAD-FF22-4CAA-9C9E-792EB68F20CD}" type="parTrans" cxnId="{C1709C4A-191D-48F5-B97B-D8B7F80EB9B6}">
      <dgm:prSet/>
      <dgm:spPr/>
      <dgm:t>
        <a:bodyPr/>
        <a:lstStyle/>
        <a:p>
          <a:endParaRPr lang="ru-RU"/>
        </a:p>
      </dgm:t>
    </dgm:pt>
    <dgm:pt modelId="{1B838741-6CD4-44A9-83A4-098F7F560EEB}" type="sibTrans" cxnId="{C1709C4A-191D-48F5-B97B-D8B7F80EB9B6}">
      <dgm:prSet/>
      <dgm:spPr/>
      <dgm:t>
        <a:bodyPr/>
        <a:lstStyle/>
        <a:p>
          <a:endParaRPr lang="ru-RU"/>
        </a:p>
      </dgm:t>
    </dgm:pt>
    <dgm:pt modelId="{0E495CF0-791E-4A6A-85B1-148BC4E8936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Актобе</a:t>
          </a: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Кызылорда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2672E-8C6E-49CE-8923-C6A5DC9C730F}" type="parTrans" cxnId="{EDB274FD-5FD8-4CA1-9058-AD8AAFDCAEDD}">
      <dgm:prSet/>
      <dgm:spPr/>
      <dgm:t>
        <a:bodyPr/>
        <a:lstStyle/>
        <a:p>
          <a:endParaRPr lang="ru-RU"/>
        </a:p>
      </dgm:t>
    </dgm:pt>
    <dgm:pt modelId="{1D993137-F5C1-446C-A6F3-6D260FCE3E20}" type="sibTrans" cxnId="{EDB274FD-5FD8-4CA1-9058-AD8AAFDCAEDD}">
      <dgm:prSet/>
      <dgm:spPr/>
      <dgm:t>
        <a:bodyPr/>
        <a:lstStyle/>
        <a:p>
          <a:endParaRPr lang="ru-RU"/>
        </a:p>
      </dgm:t>
    </dgm:pt>
    <dgm:pt modelId="{EFBFBD4C-0A46-499A-A875-E0F708C67E8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Турксиб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CEDE0-5414-4A4F-AC72-989CBC81FF13}" type="parTrans" cxnId="{278A79BB-340C-4850-AD61-ED72DC937708}">
      <dgm:prSet/>
      <dgm:spPr/>
      <dgm:t>
        <a:bodyPr/>
        <a:lstStyle/>
        <a:p>
          <a:endParaRPr lang="ru-RU"/>
        </a:p>
      </dgm:t>
    </dgm:pt>
    <dgm:pt modelId="{1A91C7C1-C844-46FA-980D-617A9CF70E26}" type="sibTrans" cxnId="{278A79BB-340C-4850-AD61-ED72DC937708}">
      <dgm:prSet/>
      <dgm:spPr/>
      <dgm:t>
        <a:bodyPr/>
        <a:lstStyle/>
        <a:p>
          <a:endParaRPr lang="ru-RU"/>
        </a:p>
      </dgm:t>
    </dgm:pt>
    <dgm:pt modelId="{438DD4AD-C5D2-46AB-A822-A1B3F466141D}" type="pres">
      <dgm:prSet presAssocID="{460FA26D-0ADA-41CA-BD1E-E90D4F066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A1C516-7425-4D42-9E3C-AC69217E20D3}" type="pres">
      <dgm:prSet presAssocID="{460FA26D-0ADA-41CA-BD1E-E90D4F066559}" presName="Name1" presStyleCnt="0"/>
      <dgm:spPr/>
    </dgm:pt>
    <dgm:pt modelId="{00DF72CA-8778-425C-84C5-D5C87E0CAD25}" type="pres">
      <dgm:prSet presAssocID="{460FA26D-0ADA-41CA-BD1E-E90D4F066559}" presName="cycle" presStyleCnt="0"/>
      <dgm:spPr/>
    </dgm:pt>
    <dgm:pt modelId="{21FFCD5B-1D55-4C30-9E43-4EBBA3A389DF}" type="pres">
      <dgm:prSet presAssocID="{460FA26D-0ADA-41CA-BD1E-E90D4F066559}" presName="srcNode" presStyleLbl="node1" presStyleIdx="0" presStyleCnt="4"/>
      <dgm:spPr/>
    </dgm:pt>
    <dgm:pt modelId="{BD9B7DEB-7B94-43AB-88AC-A2C98E045FE5}" type="pres">
      <dgm:prSet presAssocID="{460FA26D-0ADA-41CA-BD1E-E90D4F066559}" presName="conn" presStyleLbl="parChTrans1D2" presStyleIdx="0" presStyleCnt="1"/>
      <dgm:spPr/>
      <dgm:t>
        <a:bodyPr/>
        <a:lstStyle/>
        <a:p>
          <a:endParaRPr lang="ru-RU"/>
        </a:p>
      </dgm:t>
    </dgm:pt>
    <dgm:pt modelId="{0B0CCD8F-75FB-4807-879B-7D40700F0991}" type="pres">
      <dgm:prSet presAssocID="{460FA26D-0ADA-41CA-BD1E-E90D4F066559}" presName="extraNode" presStyleLbl="node1" presStyleIdx="0" presStyleCnt="4"/>
      <dgm:spPr/>
    </dgm:pt>
    <dgm:pt modelId="{C694ADDD-433C-451A-8255-71AF6D6E78CD}" type="pres">
      <dgm:prSet presAssocID="{460FA26D-0ADA-41CA-BD1E-E90D4F066559}" presName="dstNode" presStyleLbl="node1" presStyleIdx="0" presStyleCnt="4"/>
      <dgm:spPr/>
    </dgm:pt>
    <dgm:pt modelId="{FFB022B5-42E8-485F-96F0-4C0F1C839B5C}" type="pres">
      <dgm:prSet presAssocID="{43FBD9E1-88A3-4848-B878-2861C2B90D82}" presName="text_1" presStyleLbl="node1" presStyleIdx="0" presStyleCnt="4" custLinFactNeighborX="-623" custLinFactNeighborY="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200-02D1-4E54-A8E9-4A62B25C8528}" type="pres">
      <dgm:prSet presAssocID="{43FBD9E1-88A3-4848-B878-2861C2B90D82}" presName="accent_1" presStyleCnt="0"/>
      <dgm:spPr/>
    </dgm:pt>
    <dgm:pt modelId="{02CD916F-8DBA-4BA1-BD5C-9C54EC9573F0}" type="pres">
      <dgm:prSet presAssocID="{43FBD9E1-88A3-4848-B878-2861C2B90D82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15BFF2A3-2A02-4409-B664-64BBD6234372}" type="pres">
      <dgm:prSet presAssocID="{15E978EA-56DF-426C-8890-14781E7BA911}" presName="text_2" presStyleLbl="node1" presStyleIdx="1" presStyleCnt="4" custLinFactNeighborX="-458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5B81-69CA-48B7-90F1-7553EED28307}" type="pres">
      <dgm:prSet presAssocID="{15E978EA-56DF-426C-8890-14781E7BA911}" presName="accent_2" presStyleCnt="0"/>
      <dgm:spPr/>
    </dgm:pt>
    <dgm:pt modelId="{BD7E8503-D6C2-4451-95CD-B5FC5A2C34D2}" type="pres">
      <dgm:prSet presAssocID="{15E978EA-56DF-426C-8890-14781E7BA911}" presName="accentRepeatNode" presStyleLbl="solidFgAcc1" presStyleIdx="1" presStyleCnt="4" custLinFactNeighborX="-27397" custLinFactNeighborY="-1415"/>
      <dgm:spPr>
        <a:solidFill>
          <a:schemeClr val="bg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ECA1FD7-AAC2-4A9E-A355-9DD8E92D0FA1}" type="pres">
      <dgm:prSet presAssocID="{0E495CF0-791E-4A6A-85B1-148BC4E893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1DA3-87FC-4B01-ABFF-8FD860C49E8C}" type="pres">
      <dgm:prSet presAssocID="{0E495CF0-791E-4A6A-85B1-148BC4E8936E}" presName="accent_3" presStyleCnt="0"/>
      <dgm:spPr/>
    </dgm:pt>
    <dgm:pt modelId="{EAA1C7EA-C732-4609-894C-C12133DBD296}" type="pres">
      <dgm:prSet presAssocID="{0E495CF0-791E-4A6A-85B1-148BC4E8936E}" presName="accentRepeatNode" presStyleLbl="solidFgAcc1" presStyleIdx="2" presStyleCnt="4" custLinFactNeighborX="-34151" custLinFactNeighborY="-6621"/>
      <dgm:spPr>
        <a:solidFill>
          <a:schemeClr val="bg2">
            <a:lumMod val="60000"/>
            <a:lumOff val="40000"/>
          </a:schemeClr>
        </a:solidFill>
      </dgm:spPr>
    </dgm:pt>
    <dgm:pt modelId="{1837AD38-7853-47E2-990C-DDCD7C03F99B}" type="pres">
      <dgm:prSet presAssocID="{EFBFBD4C-0A46-499A-A875-E0F708C67E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E845-35BA-44EB-8AA1-954472A04C91}" type="pres">
      <dgm:prSet presAssocID="{EFBFBD4C-0A46-499A-A875-E0F708C67E89}" presName="accent_4" presStyleCnt="0"/>
      <dgm:spPr/>
    </dgm:pt>
    <dgm:pt modelId="{AA554B22-DE2F-4D1D-84F5-CB29E3C30F55}" type="pres">
      <dgm:prSet presAssocID="{EFBFBD4C-0A46-499A-A875-E0F708C67E89}" presName="accentRepeatNode" presStyleLbl="solidFgAcc1" presStyleIdx="3" presStyleCnt="4" custLinFactNeighborX="-8546" custLinFactNeighborY="-5072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BB6022C0-F582-40F8-B380-309F7AC77C2D}" srcId="{460FA26D-0ADA-41CA-BD1E-E90D4F066559}" destId="{43FBD9E1-88A3-4848-B878-2861C2B90D82}" srcOrd="0" destOrd="0" parTransId="{C6316BBA-F1CC-407C-AA47-E1E5768186FA}" sibTransId="{95D3A4AA-F02F-46E0-A20D-3C997145682D}"/>
    <dgm:cxn modelId="{0F466A0A-2896-44CD-B43E-1D558D27715E}" type="presOf" srcId="{15E978EA-56DF-426C-8890-14781E7BA911}" destId="{15BFF2A3-2A02-4409-B664-64BBD6234372}" srcOrd="0" destOrd="0" presId="urn:microsoft.com/office/officeart/2008/layout/VerticalCurvedList"/>
    <dgm:cxn modelId="{2CB8D7B3-A362-4F94-BEAD-7E93E257151C}" type="presOf" srcId="{EFBFBD4C-0A46-499A-A875-E0F708C67E89}" destId="{1837AD38-7853-47E2-990C-DDCD7C03F99B}" srcOrd="0" destOrd="0" presId="urn:microsoft.com/office/officeart/2008/layout/VerticalCurvedList"/>
    <dgm:cxn modelId="{B5163BF1-8D0F-4BD0-9261-FC549060DFB0}" type="presOf" srcId="{0E495CF0-791E-4A6A-85B1-148BC4E8936E}" destId="{BECA1FD7-AAC2-4A9E-A355-9DD8E92D0FA1}" srcOrd="0" destOrd="0" presId="urn:microsoft.com/office/officeart/2008/layout/VerticalCurvedList"/>
    <dgm:cxn modelId="{E9CDAF49-1672-4F90-ABA8-0611E6F6CD9A}" type="presOf" srcId="{460FA26D-0ADA-41CA-BD1E-E90D4F066559}" destId="{438DD4AD-C5D2-46AB-A822-A1B3F466141D}" srcOrd="0" destOrd="0" presId="urn:microsoft.com/office/officeart/2008/layout/VerticalCurvedList"/>
    <dgm:cxn modelId="{278A79BB-340C-4850-AD61-ED72DC937708}" srcId="{460FA26D-0ADA-41CA-BD1E-E90D4F066559}" destId="{EFBFBD4C-0A46-499A-A875-E0F708C67E89}" srcOrd="3" destOrd="0" parTransId="{637CEDE0-5414-4A4F-AC72-989CBC81FF13}" sibTransId="{1A91C7C1-C844-46FA-980D-617A9CF70E26}"/>
    <dgm:cxn modelId="{185B4C2C-9D67-42EA-A59E-2E47E80048F9}" type="presOf" srcId="{95D3A4AA-F02F-46E0-A20D-3C997145682D}" destId="{BD9B7DEB-7B94-43AB-88AC-A2C98E045FE5}" srcOrd="0" destOrd="0" presId="urn:microsoft.com/office/officeart/2008/layout/VerticalCurvedList"/>
    <dgm:cxn modelId="{01227B8D-903D-4048-BCED-C9580633A28B}" type="presOf" srcId="{43FBD9E1-88A3-4848-B878-2861C2B90D82}" destId="{FFB022B5-42E8-485F-96F0-4C0F1C839B5C}" srcOrd="0" destOrd="0" presId="urn:microsoft.com/office/officeart/2008/layout/VerticalCurvedList"/>
    <dgm:cxn modelId="{EDB274FD-5FD8-4CA1-9058-AD8AAFDCAEDD}" srcId="{460FA26D-0ADA-41CA-BD1E-E90D4F066559}" destId="{0E495CF0-791E-4A6A-85B1-148BC4E8936E}" srcOrd="2" destOrd="0" parTransId="{A162672E-8C6E-49CE-8923-C6A5DC9C730F}" sibTransId="{1D993137-F5C1-446C-A6F3-6D260FCE3E20}"/>
    <dgm:cxn modelId="{C1709C4A-191D-48F5-B97B-D8B7F80EB9B6}" srcId="{460FA26D-0ADA-41CA-BD1E-E90D4F066559}" destId="{15E978EA-56DF-426C-8890-14781E7BA911}" srcOrd="1" destOrd="0" parTransId="{FCD52AAD-FF22-4CAA-9C9E-792EB68F20CD}" sibTransId="{1B838741-6CD4-44A9-83A4-098F7F560EEB}"/>
    <dgm:cxn modelId="{8DAE8463-F015-40A7-A177-B33055AA24B6}" type="presParOf" srcId="{438DD4AD-C5D2-46AB-A822-A1B3F466141D}" destId="{A5A1C516-7425-4D42-9E3C-AC69217E20D3}" srcOrd="0" destOrd="0" presId="urn:microsoft.com/office/officeart/2008/layout/VerticalCurvedList"/>
    <dgm:cxn modelId="{6064C1C7-3058-473B-9F31-044B8CC2C66F}" type="presParOf" srcId="{A5A1C516-7425-4D42-9E3C-AC69217E20D3}" destId="{00DF72CA-8778-425C-84C5-D5C87E0CAD25}" srcOrd="0" destOrd="0" presId="urn:microsoft.com/office/officeart/2008/layout/VerticalCurvedList"/>
    <dgm:cxn modelId="{C9D8E73E-ED90-4CE1-ABA1-04DABE242719}" type="presParOf" srcId="{00DF72CA-8778-425C-84C5-D5C87E0CAD25}" destId="{21FFCD5B-1D55-4C30-9E43-4EBBA3A389DF}" srcOrd="0" destOrd="0" presId="urn:microsoft.com/office/officeart/2008/layout/VerticalCurvedList"/>
    <dgm:cxn modelId="{638D07C2-F5BE-4D0E-8732-CA546B32A7FC}" type="presParOf" srcId="{00DF72CA-8778-425C-84C5-D5C87E0CAD25}" destId="{BD9B7DEB-7B94-43AB-88AC-A2C98E045FE5}" srcOrd="1" destOrd="0" presId="urn:microsoft.com/office/officeart/2008/layout/VerticalCurvedList"/>
    <dgm:cxn modelId="{EFFE1FCE-4C46-438D-A994-DA725C26B40C}" type="presParOf" srcId="{00DF72CA-8778-425C-84C5-D5C87E0CAD25}" destId="{0B0CCD8F-75FB-4807-879B-7D40700F0991}" srcOrd="2" destOrd="0" presId="urn:microsoft.com/office/officeart/2008/layout/VerticalCurvedList"/>
    <dgm:cxn modelId="{B0BB0A3C-2D79-409B-9DEA-D10574445D06}" type="presParOf" srcId="{00DF72CA-8778-425C-84C5-D5C87E0CAD25}" destId="{C694ADDD-433C-451A-8255-71AF6D6E78CD}" srcOrd="3" destOrd="0" presId="urn:microsoft.com/office/officeart/2008/layout/VerticalCurvedList"/>
    <dgm:cxn modelId="{6A0CB9BF-9226-4973-8ED9-1EEF0D12773F}" type="presParOf" srcId="{A5A1C516-7425-4D42-9E3C-AC69217E20D3}" destId="{FFB022B5-42E8-485F-96F0-4C0F1C839B5C}" srcOrd="1" destOrd="0" presId="urn:microsoft.com/office/officeart/2008/layout/VerticalCurvedList"/>
    <dgm:cxn modelId="{2DEFA7BC-DED0-4CE6-ADA6-8C41785B6BA3}" type="presParOf" srcId="{A5A1C516-7425-4D42-9E3C-AC69217E20D3}" destId="{9F27B200-02D1-4E54-A8E9-4A62B25C8528}" srcOrd="2" destOrd="0" presId="urn:microsoft.com/office/officeart/2008/layout/VerticalCurvedList"/>
    <dgm:cxn modelId="{5C31EE70-81FF-4B2C-8053-2B36F5664836}" type="presParOf" srcId="{9F27B200-02D1-4E54-A8E9-4A62B25C8528}" destId="{02CD916F-8DBA-4BA1-BD5C-9C54EC9573F0}" srcOrd="0" destOrd="0" presId="urn:microsoft.com/office/officeart/2008/layout/VerticalCurvedList"/>
    <dgm:cxn modelId="{4772F2D1-DA28-4F86-9354-BBDF531B0B04}" type="presParOf" srcId="{A5A1C516-7425-4D42-9E3C-AC69217E20D3}" destId="{15BFF2A3-2A02-4409-B664-64BBD6234372}" srcOrd="3" destOrd="0" presId="urn:microsoft.com/office/officeart/2008/layout/VerticalCurvedList"/>
    <dgm:cxn modelId="{F06C7EB3-5A1E-4928-BEB8-AA51F257BF8D}" type="presParOf" srcId="{A5A1C516-7425-4D42-9E3C-AC69217E20D3}" destId="{70885B81-69CA-48B7-90F1-7553EED28307}" srcOrd="4" destOrd="0" presId="urn:microsoft.com/office/officeart/2008/layout/VerticalCurvedList"/>
    <dgm:cxn modelId="{B6350FAB-A946-4378-8E3D-97B06222986F}" type="presParOf" srcId="{70885B81-69CA-48B7-90F1-7553EED28307}" destId="{BD7E8503-D6C2-4451-95CD-B5FC5A2C34D2}" srcOrd="0" destOrd="0" presId="urn:microsoft.com/office/officeart/2008/layout/VerticalCurvedList"/>
    <dgm:cxn modelId="{05B4A238-FEEC-4B10-BB9D-2E64363CABE9}" type="presParOf" srcId="{A5A1C516-7425-4D42-9E3C-AC69217E20D3}" destId="{BECA1FD7-AAC2-4A9E-A355-9DD8E92D0FA1}" srcOrd="5" destOrd="0" presId="urn:microsoft.com/office/officeart/2008/layout/VerticalCurvedList"/>
    <dgm:cxn modelId="{890B3F90-FB03-4473-8D48-666769403A5A}" type="presParOf" srcId="{A5A1C516-7425-4D42-9E3C-AC69217E20D3}" destId="{83CF1DA3-87FC-4B01-ABFF-8FD860C49E8C}" srcOrd="6" destOrd="0" presId="urn:microsoft.com/office/officeart/2008/layout/VerticalCurvedList"/>
    <dgm:cxn modelId="{C2ACAC83-35C6-4463-9F92-AFC972C13B61}" type="presParOf" srcId="{83CF1DA3-87FC-4B01-ABFF-8FD860C49E8C}" destId="{EAA1C7EA-C732-4609-894C-C12133DBD296}" srcOrd="0" destOrd="0" presId="urn:microsoft.com/office/officeart/2008/layout/VerticalCurvedList"/>
    <dgm:cxn modelId="{37106D9D-BAF6-4582-B3BF-38B0CDFFD5CA}" type="presParOf" srcId="{A5A1C516-7425-4D42-9E3C-AC69217E20D3}" destId="{1837AD38-7853-47E2-990C-DDCD7C03F99B}" srcOrd="7" destOrd="0" presId="urn:microsoft.com/office/officeart/2008/layout/VerticalCurvedList"/>
    <dgm:cxn modelId="{0194417C-6563-4491-B4AF-BE6C7DAF81E8}" type="presParOf" srcId="{A5A1C516-7425-4D42-9E3C-AC69217E20D3}" destId="{8627E845-35BA-44EB-8AA1-954472A04C91}" srcOrd="8" destOrd="0" presId="urn:microsoft.com/office/officeart/2008/layout/VerticalCurvedList"/>
    <dgm:cxn modelId="{0811A5E6-8368-4FE0-9F0E-F5DE0A6E0113}" type="presParOf" srcId="{8627E845-35BA-44EB-8AA1-954472A04C91}" destId="{AA554B22-DE2F-4D1D-84F5-CB29E3C30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FA26D-0ADA-41CA-BD1E-E90D4F06655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FBD9E1-88A3-4848-B878-2861C2B90D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err="1" smtClean="0"/>
            <a:t>Трансказахстанская</a:t>
          </a:r>
          <a:endParaRPr lang="ru-RU" sz="3600" b="1" dirty="0"/>
        </a:p>
      </dgm:t>
    </dgm:pt>
    <dgm:pt modelId="{C6316BBA-F1CC-407C-AA47-E1E5768186FA}" type="parTrans" cxnId="{BB6022C0-F582-40F8-B380-309F7AC77C2D}">
      <dgm:prSet/>
      <dgm:spPr/>
      <dgm:t>
        <a:bodyPr/>
        <a:lstStyle/>
        <a:p>
          <a:endParaRPr lang="ru-RU"/>
        </a:p>
      </dgm:t>
    </dgm:pt>
    <dgm:pt modelId="{95D3A4AA-F02F-46E0-A20D-3C997145682D}" type="sibTrans" cxnId="{BB6022C0-F582-40F8-B380-309F7AC77C2D}">
      <dgm:prSet/>
      <dgm:spPr/>
      <dgm:t>
        <a:bodyPr/>
        <a:lstStyle/>
        <a:p>
          <a:endParaRPr lang="ru-RU"/>
        </a:p>
      </dgm:t>
    </dgm:pt>
    <dgm:pt modelId="{15E978EA-56DF-426C-8890-14781E7BA91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Жарык-</a:t>
          </a:r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Жезказган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52AAD-FF22-4CAA-9C9E-792EB68F20CD}" type="parTrans" cxnId="{C1709C4A-191D-48F5-B97B-D8B7F80EB9B6}">
      <dgm:prSet/>
      <dgm:spPr/>
      <dgm:t>
        <a:bodyPr/>
        <a:lstStyle/>
        <a:p>
          <a:endParaRPr lang="ru-RU"/>
        </a:p>
      </dgm:t>
    </dgm:pt>
    <dgm:pt modelId="{1B838741-6CD4-44A9-83A4-098F7F560EEB}" type="sibTrans" cxnId="{C1709C4A-191D-48F5-B97B-D8B7F80EB9B6}">
      <dgm:prSet/>
      <dgm:spPr/>
      <dgm:t>
        <a:bodyPr/>
        <a:lstStyle/>
        <a:p>
          <a:endParaRPr lang="ru-RU"/>
        </a:p>
      </dgm:t>
    </dgm:pt>
    <dgm:pt modelId="{0E495CF0-791E-4A6A-85B1-148BC4E8936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Бейнеу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2672E-8C6E-49CE-8923-C6A5DC9C730F}" type="parTrans" cxnId="{EDB274FD-5FD8-4CA1-9058-AD8AAFDCAEDD}">
      <dgm:prSet/>
      <dgm:spPr/>
      <dgm:t>
        <a:bodyPr/>
        <a:lstStyle/>
        <a:p>
          <a:endParaRPr lang="ru-RU"/>
        </a:p>
      </dgm:t>
    </dgm:pt>
    <dgm:pt modelId="{1D993137-F5C1-446C-A6F3-6D260FCE3E20}" type="sibTrans" cxnId="{EDB274FD-5FD8-4CA1-9058-AD8AAFDCAEDD}">
      <dgm:prSet/>
      <dgm:spPr/>
      <dgm:t>
        <a:bodyPr/>
        <a:lstStyle/>
        <a:p>
          <a:endParaRPr lang="ru-RU"/>
        </a:p>
      </dgm:t>
    </dgm:pt>
    <dgm:pt modelId="{EFBFBD4C-0A46-499A-A875-E0F708C67E8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Южно-Сибирская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CEDE0-5414-4A4F-AC72-989CBC81FF13}" type="parTrans" cxnId="{278A79BB-340C-4850-AD61-ED72DC937708}">
      <dgm:prSet/>
      <dgm:spPr/>
      <dgm:t>
        <a:bodyPr/>
        <a:lstStyle/>
        <a:p>
          <a:endParaRPr lang="ru-RU"/>
        </a:p>
      </dgm:t>
    </dgm:pt>
    <dgm:pt modelId="{1A91C7C1-C844-46FA-980D-617A9CF70E26}" type="sibTrans" cxnId="{278A79BB-340C-4850-AD61-ED72DC937708}">
      <dgm:prSet/>
      <dgm:spPr/>
      <dgm:t>
        <a:bodyPr/>
        <a:lstStyle/>
        <a:p>
          <a:endParaRPr lang="ru-RU"/>
        </a:p>
      </dgm:t>
    </dgm:pt>
    <dgm:pt modelId="{438DD4AD-C5D2-46AB-A822-A1B3F466141D}" type="pres">
      <dgm:prSet presAssocID="{460FA26D-0ADA-41CA-BD1E-E90D4F066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A1C516-7425-4D42-9E3C-AC69217E20D3}" type="pres">
      <dgm:prSet presAssocID="{460FA26D-0ADA-41CA-BD1E-E90D4F066559}" presName="Name1" presStyleCnt="0"/>
      <dgm:spPr/>
    </dgm:pt>
    <dgm:pt modelId="{00DF72CA-8778-425C-84C5-D5C87E0CAD25}" type="pres">
      <dgm:prSet presAssocID="{460FA26D-0ADA-41CA-BD1E-E90D4F066559}" presName="cycle" presStyleCnt="0"/>
      <dgm:spPr/>
    </dgm:pt>
    <dgm:pt modelId="{21FFCD5B-1D55-4C30-9E43-4EBBA3A389DF}" type="pres">
      <dgm:prSet presAssocID="{460FA26D-0ADA-41CA-BD1E-E90D4F066559}" presName="srcNode" presStyleLbl="node1" presStyleIdx="0" presStyleCnt="4"/>
      <dgm:spPr/>
    </dgm:pt>
    <dgm:pt modelId="{BD9B7DEB-7B94-43AB-88AC-A2C98E045FE5}" type="pres">
      <dgm:prSet presAssocID="{460FA26D-0ADA-41CA-BD1E-E90D4F066559}" presName="conn" presStyleLbl="parChTrans1D2" presStyleIdx="0" presStyleCnt="1"/>
      <dgm:spPr/>
      <dgm:t>
        <a:bodyPr/>
        <a:lstStyle/>
        <a:p>
          <a:endParaRPr lang="ru-RU"/>
        </a:p>
      </dgm:t>
    </dgm:pt>
    <dgm:pt modelId="{0B0CCD8F-75FB-4807-879B-7D40700F0991}" type="pres">
      <dgm:prSet presAssocID="{460FA26D-0ADA-41CA-BD1E-E90D4F066559}" presName="extraNode" presStyleLbl="node1" presStyleIdx="0" presStyleCnt="4"/>
      <dgm:spPr/>
    </dgm:pt>
    <dgm:pt modelId="{C694ADDD-433C-451A-8255-71AF6D6E78CD}" type="pres">
      <dgm:prSet presAssocID="{460FA26D-0ADA-41CA-BD1E-E90D4F066559}" presName="dstNode" presStyleLbl="node1" presStyleIdx="0" presStyleCnt="4"/>
      <dgm:spPr/>
    </dgm:pt>
    <dgm:pt modelId="{FFB022B5-42E8-485F-96F0-4C0F1C839B5C}" type="pres">
      <dgm:prSet presAssocID="{43FBD9E1-88A3-4848-B878-2861C2B90D82}" presName="text_1" presStyleLbl="node1" presStyleIdx="0" presStyleCnt="4" custLinFactNeighborX="-623" custLinFactNeighborY="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200-02D1-4E54-A8E9-4A62B25C8528}" type="pres">
      <dgm:prSet presAssocID="{43FBD9E1-88A3-4848-B878-2861C2B90D82}" presName="accent_1" presStyleCnt="0"/>
      <dgm:spPr/>
    </dgm:pt>
    <dgm:pt modelId="{02CD916F-8DBA-4BA1-BD5C-9C54EC9573F0}" type="pres">
      <dgm:prSet presAssocID="{43FBD9E1-88A3-4848-B878-2861C2B90D82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15BFF2A3-2A02-4409-B664-64BBD6234372}" type="pres">
      <dgm:prSet presAssocID="{15E978EA-56DF-426C-8890-14781E7BA911}" presName="text_2" presStyleLbl="node1" presStyleIdx="1" presStyleCnt="4" custLinFactNeighborX="-458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5B81-69CA-48B7-90F1-7553EED28307}" type="pres">
      <dgm:prSet presAssocID="{15E978EA-56DF-426C-8890-14781E7BA911}" presName="accent_2" presStyleCnt="0"/>
      <dgm:spPr/>
    </dgm:pt>
    <dgm:pt modelId="{BD7E8503-D6C2-4451-95CD-B5FC5A2C34D2}" type="pres">
      <dgm:prSet presAssocID="{15E978EA-56DF-426C-8890-14781E7BA911}" presName="accentRepeatNode" presStyleLbl="solidFgAcc1" presStyleIdx="1" presStyleCnt="4" custLinFactNeighborX="-27397" custLinFactNeighborY="-1415"/>
      <dgm:spPr>
        <a:solidFill>
          <a:schemeClr val="bg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ECA1FD7-AAC2-4A9E-A355-9DD8E92D0FA1}" type="pres">
      <dgm:prSet presAssocID="{0E495CF0-791E-4A6A-85B1-148BC4E893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1DA3-87FC-4B01-ABFF-8FD860C49E8C}" type="pres">
      <dgm:prSet presAssocID="{0E495CF0-791E-4A6A-85B1-148BC4E8936E}" presName="accent_3" presStyleCnt="0"/>
      <dgm:spPr/>
    </dgm:pt>
    <dgm:pt modelId="{EAA1C7EA-C732-4609-894C-C12133DBD296}" type="pres">
      <dgm:prSet presAssocID="{0E495CF0-791E-4A6A-85B1-148BC4E8936E}" presName="accentRepeatNode" presStyleLbl="solidFgAcc1" presStyleIdx="2" presStyleCnt="4" custLinFactNeighborX="-34151" custLinFactNeighborY="-6621"/>
      <dgm:spPr>
        <a:solidFill>
          <a:schemeClr val="bg2">
            <a:lumMod val="60000"/>
            <a:lumOff val="40000"/>
          </a:schemeClr>
        </a:solidFill>
      </dgm:spPr>
    </dgm:pt>
    <dgm:pt modelId="{1837AD38-7853-47E2-990C-DDCD7C03F99B}" type="pres">
      <dgm:prSet presAssocID="{EFBFBD4C-0A46-499A-A875-E0F708C67E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E845-35BA-44EB-8AA1-954472A04C91}" type="pres">
      <dgm:prSet presAssocID="{EFBFBD4C-0A46-499A-A875-E0F708C67E89}" presName="accent_4" presStyleCnt="0"/>
      <dgm:spPr/>
    </dgm:pt>
    <dgm:pt modelId="{AA554B22-DE2F-4D1D-84F5-CB29E3C30F55}" type="pres">
      <dgm:prSet presAssocID="{EFBFBD4C-0A46-499A-A875-E0F708C67E89}" presName="accentRepeatNode" presStyleLbl="solidFgAcc1" presStyleIdx="3" presStyleCnt="4" custLinFactNeighborX="-8546" custLinFactNeighborY="-5072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BB6022C0-F582-40F8-B380-309F7AC77C2D}" srcId="{460FA26D-0ADA-41CA-BD1E-E90D4F066559}" destId="{43FBD9E1-88A3-4848-B878-2861C2B90D82}" srcOrd="0" destOrd="0" parTransId="{C6316BBA-F1CC-407C-AA47-E1E5768186FA}" sibTransId="{95D3A4AA-F02F-46E0-A20D-3C997145682D}"/>
    <dgm:cxn modelId="{278A79BB-340C-4850-AD61-ED72DC937708}" srcId="{460FA26D-0ADA-41CA-BD1E-E90D4F066559}" destId="{EFBFBD4C-0A46-499A-A875-E0F708C67E89}" srcOrd="3" destOrd="0" parTransId="{637CEDE0-5414-4A4F-AC72-989CBC81FF13}" sibTransId="{1A91C7C1-C844-46FA-980D-617A9CF70E26}"/>
    <dgm:cxn modelId="{0C2A47AD-3665-4ED4-A7DA-0C088E750BB1}" type="presOf" srcId="{0E495CF0-791E-4A6A-85B1-148BC4E8936E}" destId="{BECA1FD7-AAC2-4A9E-A355-9DD8E92D0FA1}" srcOrd="0" destOrd="0" presId="urn:microsoft.com/office/officeart/2008/layout/VerticalCurvedList"/>
    <dgm:cxn modelId="{DAF5364E-590C-4B4F-B255-A39FDD3B1519}" type="presOf" srcId="{460FA26D-0ADA-41CA-BD1E-E90D4F066559}" destId="{438DD4AD-C5D2-46AB-A822-A1B3F466141D}" srcOrd="0" destOrd="0" presId="urn:microsoft.com/office/officeart/2008/layout/VerticalCurvedList"/>
    <dgm:cxn modelId="{36189D74-FA46-41F0-AF81-708501741BC7}" type="presOf" srcId="{43FBD9E1-88A3-4848-B878-2861C2B90D82}" destId="{FFB022B5-42E8-485F-96F0-4C0F1C839B5C}" srcOrd="0" destOrd="0" presId="urn:microsoft.com/office/officeart/2008/layout/VerticalCurvedList"/>
    <dgm:cxn modelId="{F8F568FB-EBA5-4FB8-ABF0-FB9C21C71163}" type="presOf" srcId="{15E978EA-56DF-426C-8890-14781E7BA911}" destId="{15BFF2A3-2A02-4409-B664-64BBD6234372}" srcOrd="0" destOrd="0" presId="urn:microsoft.com/office/officeart/2008/layout/VerticalCurvedList"/>
    <dgm:cxn modelId="{B5B5864E-4E35-40AA-A64F-E1F2A3D28C16}" type="presOf" srcId="{EFBFBD4C-0A46-499A-A875-E0F708C67E89}" destId="{1837AD38-7853-47E2-990C-DDCD7C03F99B}" srcOrd="0" destOrd="0" presId="urn:microsoft.com/office/officeart/2008/layout/VerticalCurvedList"/>
    <dgm:cxn modelId="{37E16AAB-012E-4EA9-9637-E251EFE68A1C}" type="presOf" srcId="{95D3A4AA-F02F-46E0-A20D-3C997145682D}" destId="{BD9B7DEB-7B94-43AB-88AC-A2C98E045FE5}" srcOrd="0" destOrd="0" presId="urn:microsoft.com/office/officeart/2008/layout/VerticalCurvedList"/>
    <dgm:cxn modelId="{EDB274FD-5FD8-4CA1-9058-AD8AAFDCAEDD}" srcId="{460FA26D-0ADA-41CA-BD1E-E90D4F066559}" destId="{0E495CF0-791E-4A6A-85B1-148BC4E8936E}" srcOrd="2" destOrd="0" parTransId="{A162672E-8C6E-49CE-8923-C6A5DC9C730F}" sibTransId="{1D993137-F5C1-446C-A6F3-6D260FCE3E20}"/>
    <dgm:cxn modelId="{C1709C4A-191D-48F5-B97B-D8B7F80EB9B6}" srcId="{460FA26D-0ADA-41CA-BD1E-E90D4F066559}" destId="{15E978EA-56DF-426C-8890-14781E7BA911}" srcOrd="1" destOrd="0" parTransId="{FCD52AAD-FF22-4CAA-9C9E-792EB68F20CD}" sibTransId="{1B838741-6CD4-44A9-83A4-098F7F560EEB}"/>
    <dgm:cxn modelId="{C7FDD919-8E5A-4C31-A056-920C08C63109}" type="presParOf" srcId="{438DD4AD-C5D2-46AB-A822-A1B3F466141D}" destId="{A5A1C516-7425-4D42-9E3C-AC69217E20D3}" srcOrd="0" destOrd="0" presId="urn:microsoft.com/office/officeart/2008/layout/VerticalCurvedList"/>
    <dgm:cxn modelId="{557E2298-6307-4CDD-B5B5-0EA19324B849}" type="presParOf" srcId="{A5A1C516-7425-4D42-9E3C-AC69217E20D3}" destId="{00DF72CA-8778-425C-84C5-D5C87E0CAD25}" srcOrd="0" destOrd="0" presId="urn:microsoft.com/office/officeart/2008/layout/VerticalCurvedList"/>
    <dgm:cxn modelId="{D0E2A24B-E60F-494F-A277-6BE855731A97}" type="presParOf" srcId="{00DF72CA-8778-425C-84C5-D5C87E0CAD25}" destId="{21FFCD5B-1D55-4C30-9E43-4EBBA3A389DF}" srcOrd="0" destOrd="0" presId="urn:microsoft.com/office/officeart/2008/layout/VerticalCurvedList"/>
    <dgm:cxn modelId="{D1765B4C-8B85-4D3A-8497-0930C111C989}" type="presParOf" srcId="{00DF72CA-8778-425C-84C5-D5C87E0CAD25}" destId="{BD9B7DEB-7B94-43AB-88AC-A2C98E045FE5}" srcOrd="1" destOrd="0" presId="urn:microsoft.com/office/officeart/2008/layout/VerticalCurvedList"/>
    <dgm:cxn modelId="{36F8E22F-052F-4B5D-8078-1BA95A02B186}" type="presParOf" srcId="{00DF72CA-8778-425C-84C5-D5C87E0CAD25}" destId="{0B0CCD8F-75FB-4807-879B-7D40700F0991}" srcOrd="2" destOrd="0" presId="urn:microsoft.com/office/officeart/2008/layout/VerticalCurvedList"/>
    <dgm:cxn modelId="{F798A8C2-938A-448D-AC89-8FFFECB896BE}" type="presParOf" srcId="{00DF72CA-8778-425C-84C5-D5C87E0CAD25}" destId="{C694ADDD-433C-451A-8255-71AF6D6E78CD}" srcOrd="3" destOrd="0" presId="urn:microsoft.com/office/officeart/2008/layout/VerticalCurvedList"/>
    <dgm:cxn modelId="{DAC8F926-0634-4708-A9D8-B7E64F559590}" type="presParOf" srcId="{A5A1C516-7425-4D42-9E3C-AC69217E20D3}" destId="{FFB022B5-42E8-485F-96F0-4C0F1C839B5C}" srcOrd="1" destOrd="0" presId="urn:microsoft.com/office/officeart/2008/layout/VerticalCurvedList"/>
    <dgm:cxn modelId="{B1A7CF07-72FA-4F17-8E8A-5D715CBC8318}" type="presParOf" srcId="{A5A1C516-7425-4D42-9E3C-AC69217E20D3}" destId="{9F27B200-02D1-4E54-A8E9-4A62B25C8528}" srcOrd="2" destOrd="0" presId="urn:microsoft.com/office/officeart/2008/layout/VerticalCurvedList"/>
    <dgm:cxn modelId="{AEDB0C25-B2B5-4941-8F8B-292F33E90B31}" type="presParOf" srcId="{9F27B200-02D1-4E54-A8E9-4A62B25C8528}" destId="{02CD916F-8DBA-4BA1-BD5C-9C54EC9573F0}" srcOrd="0" destOrd="0" presId="urn:microsoft.com/office/officeart/2008/layout/VerticalCurvedList"/>
    <dgm:cxn modelId="{F24B3582-0FF8-4491-8AB6-65CAF1C5A268}" type="presParOf" srcId="{A5A1C516-7425-4D42-9E3C-AC69217E20D3}" destId="{15BFF2A3-2A02-4409-B664-64BBD6234372}" srcOrd="3" destOrd="0" presId="urn:microsoft.com/office/officeart/2008/layout/VerticalCurvedList"/>
    <dgm:cxn modelId="{9C9429DE-8FE7-4009-B1EE-EE04969634F6}" type="presParOf" srcId="{A5A1C516-7425-4D42-9E3C-AC69217E20D3}" destId="{70885B81-69CA-48B7-90F1-7553EED28307}" srcOrd="4" destOrd="0" presId="urn:microsoft.com/office/officeart/2008/layout/VerticalCurvedList"/>
    <dgm:cxn modelId="{86508463-296A-463C-80D0-1B0099B1D8BB}" type="presParOf" srcId="{70885B81-69CA-48B7-90F1-7553EED28307}" destId="{BD7E8503-D6C2-4451-95CD-B5FC5A2C34D2}" srcOrd="0" destOrd="0" presId="urn:microsoft.com/office/officeart/2008/layout/VerticalCurvedList"/>
    <dgm:cxn modelId="{2735E741-2D64-45CF-8D30-E7E69D16E2AF}" type="presParOf" srcId="{A5A1C516-7425-4D42-9E3C-AC69217E20D3}" destId="{BECA1FD7-AAC2-4A9E-A355-9DD8E92D0FA1}" srcOrd="5" destOrd="0" presId="urn:microsoft.com/office/officeart/2008/layout/VerticalCurvedList"/>
    <dgm:cxn modelId="{DF6D1CA6-7F8B-4802-A18C-695AB7DFB364}" type="presParOf" srcId="{A5A1C516-7425-4D42-9E3C-AC69217E20D3}" destId="{83CF1DA3-87FC-4B01-ABFF-8FD860C49E8C}" srcOrd="6" destOrd="0" presId="urn:microsoft.com/office/officeart/2008/layout/VerticalCurvedList"/>
    <dgm:cxn modelId="{F738D275-8A6D-4720-A9AD-7582527C25A2}" type="presParOf" srcId="{83CF1DA3-87FC-4B01-ABFF-8FD860C49E8C}" destId="{EAA1C7EA-C732-4609-894C-C12133DBD296}" srcOrd="0" destOrd="0" presId="urn:microsoft.com/office/officeart/2008/layout/VerticalCurvedList"/>
    <dgm:cxn modelId="{B42A31B9-F29C-4057-AB92-EB351D39A7C2}" type="presParOf" srcId="{A5A1C516-7425-4D42-9E3C-AC69217E20D3}" destId="{1837AD38-7853-47E2-990C-DDCD7C03F99B}" srcOrd="7" destOrd="0" presId="urn:microsoft.com/office/officeart/2008/layout/VerticalCurvedList"/>
    <dgm:cxn modelId="{050A2D1B-CFB8-493D-926F-12600F6522D8}" type="presParOf" srcId="{A5A1C516-7425-4D42-9E3C-AC69217E20D3}" destId="{8627E845-35BA-44EB-8AA1-954472A04C91}" srcOrd="8" destOrd="0" presId="urn:microsoft.com/office/officeart/2008/layout/VerticalCurvedList"/>
    <dgm:cxn modelId="{E8A740B6-4FE4-4CEB-8854-FEDE95E6F6DA}" type="presParOf" srcId="{8627E845-35BA-44EB-8AA1-954472A04C91}" destId="{AA554B22-DE2F-4D1D-84F5-CB29E3C30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FA26D-0ADA-41CA-BD1E-E90D4F06655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FBD9E1-88A3-4848-B878-2861C2B90D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smtClean="0"/>
            <a:t>Уральск, Атырау</a:t>
          </a:r>
          <a:endParaRPr lang="ru-RU" sz="3600" b="1" dirty="0"/>
        </a:p>
      </dgm:t>
    </dgm:pt>
    <dgm:pt modelId="{C6316BBA-F1CC-407C-AA47-E1E5768186FA}" type="parTrans" cxnId="{BB6022C0-F582-40F8-B380-309F7AC77C2D}">
      <dgm:prSet/>
      <dgm:spPr/>
      <dgm:t>
        <a:bodyPr/>
        <a:lstStyle/>
        <a:p>
          <a:endParaRPr lang="ru-RU"/>
        </a:p>
      </dgm:t>
    </dgm:pt>
    <dgm:pt modelId="{95D3A4AA-F02F-46E0-A20D-3C997145682D}" type="sibTrans" cxnId="{BB6022C0-F582-40F8-B380-309F7AC77C2D}">
      <dgm:prSet/>
      <dgm:spPr/>
      <dgm:t>
        <a:bodyPr/>
        <a:lstStyle/>
        <a:p>
          <a:endParaRPr lang="ru-RU"/>
        </a:p>
      </dgm:t>
    </dgm:pt>
    <dgm:pt modelId="{15E978EA-56DF-426C-8890-14781E7BA911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Ертис</a:t>
          </a: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Жайык</a:t>
          </a: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Сырдария</a:t>
          </a: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Иле 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52AAD-FF22-4CAA-9C9E-792EB68F20CD}" type="parTrans" cxnId="{C1709C4A-191D-48F5-B97B-D8B7F80EB9B6}">
      <dgm:prSet/>
      <dgm:spPr/>
      <dgm:t>
        <a:bodyPr/>
        <a:lstStyle/>
        <a:p>
          <a:endParaRPr lang="ru-RU"/>
        </a:p>
      </dgm:t>
    </dgm:pt>
    <dgm:pt modelId="{1B838741-6CD4-44A9-83A4-098F7F560EEB}" type="sibTrans" cxnId="{C1709C4A-191D-48F5-B97B-D8B7F80EB9B6}">
      <dgm:prSet/>
      <dgm:spPr/>
      <dgm:t>
        <a:bodyPr/>
        <a:lstStyle/>
        <a:p>
          <a:endParaRPr lang="ru-RU"/>
        </a:p>
      </dgm:t>
    </dgm:pt>
    <dgm:pt modelId="{0E495CF0-791E-4A6A-85B1-148BC4E8936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Доссор-Ракуша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2672E-8C6E-49CE-8923-C6A5DC9C730F}" type="parTrans" cxnId="{EDB274FD-5FD8-4CA1-9058-AD8AAFDCAEDD}">
      <dgm:prSet/>
      <dgm:spPr/>
      <dgm:t>
        <a:bodyPr/>
        <a:lstStyle/>
        <a:p>
          <a:endParaRPr lang="ru-RU"/>
        </a:p>
      </dgm:t>
    </dgm:pt>
    <dgm:pt modelId="{1D993137-F5C1-446C-A6F3-6D260FCE3E20}" type="sibTrans" cxnId="{EDB274FD-5FD8-4CA1-9058-AD8AAFDCAEDD}">
      <dgm:prSet/>
      <dgm:spPr/>
      <dgm:t>
        <a:bodyPr/>
        <a:lstStyle/>
        <a:p>
          <a:endParaRPr lang="ru-RU"/>
        </a:p>
      </dgm:t>
    </dgm:pt>
    <dgm:pt modelId="{EFBFBD4C-0A46-499A-A875-E0F708C67E8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Мубарак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CEDE0-5414-4A4F-AC72-989CBC81FF13}" type="parTrans" cxnId="{278A79BB-340C-4850-AD61-ED72DC937708}">
      <dgm:prSet/>
      <dgm:spPr/>
      <dgm:t>
        <a:bodyPr/>
        <a:lstStyle/>
        <a:p>
          <a:endParaRPr lang="ru-RU"/>
        </a:p>
      </dgm:t>
    </dgm:pt>
    <dgm:pt modelId="{1A91C7C1-C844-46FA-980D-617A9CF70E26}" type="sibTrans" cxnId="{278A79BB-340C-4850-AD61-ED72DC937708}">
      <dgm:prSet/>
      <dgm:spPr/>
      <dgm:t>
        <a:bodyPr/>
        <a:lstStyle/>
        <a:p>
          <a:endParaRPr lang="ru-RU"/>
        </a:p>
      </dgm:t>
    </dgm:pt>
    <dgm:pt modelId="{438DD4AD-C5D2-46AB-A822-A1B3F466141D}" type="pres">
      <dgm:prSet presAssocID="{460FA26D-0ADA-41CA-BD1E-E90D4F066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A1C516-7425-4D42-9E3C-AC69217E20D3}" type="pres">
      <dgm:prSet presAssocID="{460FA26D-0ADA-41CA-BD1E-E90D4F066559}" presName="Name1" presStyleCnt="0"/>
      <dgm:spPr/>
    </dgm:pt>
    <dgm:pt modelId="{00DF72CA-8778-425C-84C5-D5C87E0CAD25}" type="pres">
      <dgm:prSet presAssocID="{460FA26D-0ADA-41CA-BD1E-E90D4F066559}" presName="cycle" presStyleCnt="0"/>
      <dgm:spPr/>
    </dgm:pt>
    <dgm:pt modelId="{21FFCD5B-1D55-4C30-9E43-4EBBA3A389DF}" type="pres">
      <dgm:prSet presAssocID="{460FA26D-0ADA-41CA-BD1E-E90D4F066559}" presName="srcNode" presStyleLbl="node1" presStyleIdx="0" presStyleCnt="4"/>
      <dgm:spPr/>
    </dgm:pt>
    <dgm:pt modelId="{BD9B7DEB-7B94-43AB-88AC-A2C98E045FE5}" type="pres">
      <dgm:prSet presAssocID="{460FA26D-0ADA-41CA-BD1E-E90D4F066559}" presName="conn" presStyleLbl="parChTrans1D2" presStyleIdx="0" presStyleCnt="1"/>
      <dgm:spPr/>
      <dgm:t>
        <a:bodyPr/>
        <a:lstStyle/>
        <a:p>
          <a:endParaRPr lang="ru-RU"/>
        </a:p>
      </dgm:t>
    </dgm:pt>
    <dgm:pt modelId="{0B0CCD8F-75FB-4807-879B-7D40700F0991}" type="pres">
      <dgm:prSet presAssocID="{460FA26D-0ADA-41CA-BD1E-E90D4F066559}" presName="extraNode" presStyleLbl="node1" presStyleIdx="0" presStyleCnt="4"/>
      <dgm:spPr/>
    </dgm:pt>
    <dgm:pt modelId="{C694ADDD-433C-451A-8255-71AF6D6E78CD}" type="pres">
      <dgm:prSet presAssocID="{460FA26D-0ADA-41CA-BD1E-E90D4F066559}" presName="dstNode" presStyleLbl="node1" presStyleIdx="0" presStyleCnt="4"/>
      <dgm:spPr/>
    </dgm:pt>
    <dgm:pt modelId="{FFB022B5-42E8-485F-96F0-4C0F1C839B5C}" type="pres">
      <dgm:prSet presAssocID="{43FBD9E1-88A3-4848-B878-2861C2B90D82}" presName="text_1" presStyleLbl="node1" presStyleIdx="0" presStyleCnt="4" custLinFactNeighborX="-623" custLinFactNeighborY="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200-02D1-4E54-A8E9-4A62B25C8528}" type="pres">
      <dgm:prSet presAssocID="{43FBD9E1-88A3-4848-B878-2861C2B90D82}" presName="accent_1" presStyleCnt="0"/>
      <dgm:spPr/>
    </dgm:pt>
    <dgm:pt modelId="{02CD916F-8DBA-4BA1-BD5C-9C54EC9573F0}" type="pres">
      <dgm:prSet presAssocID="{43FBD9E1-88A3-4848-B878-2861C2B90D82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15BFF2A3-2A02-4409-B664-64BBD6234372}" type="pres">
      <dgm:prSet presAssocID="{15E978EA-56DF-426C-8890-14781E7BA911}" presName="text_2" presStyleLbl="node1" presStyleIdx="1" presStyleCnt="4" custLinFactNeighborX="-458" custLinFactNeighborY="-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5B81-69CA-48B7-90F1-7553EED28307}" type="pres">
      <dgm:prSet presAssocID="{15E978EA-56DF-426C-8890-14781E7BA911}" presName="accent_2" presStyleCnt="0"/>
      <dgm:spPr/>
    </dgm:pt>
    <dgm:pt modelId="{BD7E8503-D6C2-4451-95CD-B5FC5A2C34D2}" type="pres">
      <dgm:prSet presAssocID="{15E978EA-56DF-426C-8890-14781E7BA911}" presName="accentRepeatNode" presStyleLbl="solidFgAcc1" presStyleIdx="1" presStyleCnt="4" custLinFactNeighborX="-27397" custLinFactNeighborY="-1415"/>
      <dgm:spPr>
        <a:solidFill>
          <a:schemeClr val="bg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ECA1FD7-AAC2-4A9E-A355-9DD8E92D0FA1}" type="pres">
      <dgm:prSet presAssocID="{0E495CF0-791E-4A6A-85B1-148BC4E893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1DA3-87FC-4B01-ABFF-8FD860C49E8C}" type="pres">
      <dgm:prSet presAssocID="{0E495CF0-791E-4A6A-85B1-148BC4E8936E}" presName="accent_3" presStyleCnt="0"/>
      <dgm:spPr/>
    </dgm:pt>
    <dgm:pt modelId="{EAA1C7EA-C732-4609-894C-C12133DBD296}" type="pres">
      <dgm:prSet presAssocID="{0E495CF0-791E-4A6A-85B1-148BC4E8936E}" presName="accentRepeatNode" presStyleLbl="solidFgAcc1" presStyleIdx="2" presStyleCnt="4" custLinFactNeighborX="-34151" custLinFactNeighborY="-6621"/>
      <dgm:spPr>
        <a:solidFill>
          <a:schemeClr val="bg2">
            <a:lumMod val="60000"/>
            <a:lumOff val="40000"/>
          </a:schemeClr>
        </a:solidFill>
      </dgm:spPr>
    </dgm:pt>
    <dgm:pt modelId="{1837AD38-7853-47E2-990C-DDCD7C03F99B}" type="pres">
      <dgm:prSet presAssocID="{EFBFBD4C-0A46-499A-A875-E0F708C67E8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E845-35BA-44EB-8AA1-954472A04C91}" type="pres">
      <dgm:prSet presAssocID="{EFBFBD4C-0A46-499A-A875-E0F708C67E89}" presName="accent_4" presStyleCnt="0"/>
      <dgm:spPr/>
    </dgm:pt>
    <dgm:pt modelId="{AA554B22-DE2F-4D1D-84F5-CB29E3C30F55}" type="pres">
      <dgm:prSet presAssocID="{EFBFBD4C-0A46-499A-A875-E0F708C67E89}" presName="accentRepeatNode" presStyleLbl="solidFgAcc1" presStyleIdx="3" presStyleCnt="4" custLinFactNeighborX="-8546" custLinFactNeighborY="-5072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DE5333AA-3939-4C42-A9A2-AC4642176FE7}" type="presOf" srcId="{0E495CF0-791E-4A6A-85B1-148BC4E8936E}" destId="{BECA1FD7-AAC2-4A9E-A355-9DD8E92D0FA1}" srcOrd="0" destOrd="0" presId="urn:microsoft.com/office/officeart/2008/layout/VerticalCurvedList"/>
    <dgm:cxn modelId="{BB6022C0-F582-40F8-B380-309F7AC77C2D}" srcId="{460FA26D-0ADA-41CA-BD1E-E90D4F066559}" destId="{43FBD9E1-88A3-4848-B878-2861C2B90D82}" srcOrd="0" destOrd="0" parTransId="{C6316BBA-F1CC-407C-AA47-E1E5768186FA}" sibTransId="{95D3A4AA-F02F-46E0-A20D-3C997145682D}"/>
    <dgm:cxn modelId="{5DB40DE1-CF64-4324-95D6-F3901DF58A58}" type="presOf" srcId="{43FBD9E1-88A3-4848-B878-2861C2B90D82}" destId="{FFB022B5-42E8-485F-96F0-4C0F1C839B5C}" srcOrd="0" destOrd="0" presId="urn:microsoft.com/office/officeart/2008/layout/VerticalCurvedList"/>
    <dgm:cxn modelId="{1B24C7B2-87D2-4FDA-A8AA-F0584233ACED}" type="presOf" srcId="{95D3A4AA-F02F-46E0-A20D-3C997145682D}" destId="{BD9B7DEB-7B94-43AB-88AC-A2C98E045FE5}" srcOrd="0" destOrd="0" presId="urn:microsoft.com/office/officeart/2008/layout/VerticalCurvedList"/>
    <dgm:cxn modelId="{83FFA6F3-9B12-4576-91E0-5767F0B980B3}" type="presOf" srcId="{15E978EA-56DF-426C-8890-14781E7BA911}" destId="{15BFF2A3-2A02-4409-B664-64BBD6234372}" srcOrd="0" destOrd="0" presId="urn:microsoft.com/office/officeart/2008/layout/VerticalCurvedList"/>
    <dgm:cxn modelId="{278A79BB-340C-4850-AD61-ED72DC937708}" srcId="{460FA26D-0ADA-41CA-BD1E-E90D4F066559}" destId="{EFBFBD4C-0A46-499A-A875-E0F708C67E89}" srcOrd="3" destOrd="0" parTransId="{637CEDE0-5414-4A4F-AC72-989CBC81FF13}" sibTransId="{1A91C7C1-C844-46FA-980D-617A9CF70E26}"/>
    <dgm:cxn modelId="{1CB1F9C9-E6E5-4408-8A87-BE63F578E908}" type="presOf" srcId="{EFBFBD4C-0A46-499A-A875-E0F708C67E89}" destId="{1837AD38-7853-47E2-990C-DDCD7C03F99B}" srcOrd="0" destOrd="0" presId="urn:microsoft.com/office/officeart/2008/layout/VerticalCurvedList"/>
    <dgm:cxn modelId="{F40224E3-A184-47A7-A3A3-626FE89B491E}" type="presOf" srcId="{460FA26D-0ADA-41CA-BD1E-E90D4F066559}" destId="{438DD4AD-C5D2-46AB-A822-A1B3F466141D}" srcOrd="0" destOrd="0" presId="urn:microsoft.com/office/officeart/2008/layout/VerticalCurvedList"/>
    <dgm:cxn modelId="{EDB274FD-5FD8-4CA1-9058-AD8AAFDCAEDD}" srcId="{460FA26D-0ADA-41CA-BD1E-E90D4F066559}" destId="{0E495CF0-791E-4A6A-85B1-148BC4E8936E}" srcOrd="2" destOrd="0" parTransId="{A162672E-8C6E-49CE-8923-C6A5DC9C730F}" sibTransId="{1D993137-F5C1-446C-A6F3-6D260FCE3E20}"/>
    <dgm:cxn modelId="{C1709C4A-191D-48F5-B97B-D8B7F80EB9B6}" srcId="{460FA26D-0ADA-41CA-BD1E-E90D4F066559}" destId="{15E978EA-56DF-426C-8890-14781E7BA911}" srcOrd="1" destOrd="0" parTransId="{FCD52AAD-FF22-4CAA-9C9E-792EB68F20CD}" sibTransId="{1B838741-6CD4-44A9-83A4-098F7F560EEB}"/>
    <dgm:cxn modelId="{726E362C-A534-4D0E-BFE9-77C2C515371D}" type="presParOf" srcId="{438DD4AD-C5D2-46AB-A822-A1B3F466141D}" destId="{A5A1C516-7425-4D42-9E3C-AC69217E20D3}" srcOrd="0" destOrd="0" presId="urn:microsoft.com/office/officeart/2008/layout/VerticalCurvedList"/>
    <dgm:cxn modelId="{2328EF87-1497-400D-B2ED-70E6F6C54023}" type="presParOf" srcId="{A5A1C516-7425-4D42-9E3C-AC69217E20D3}" destId="{00DF72CA-8778-425C-84C5-D5C87E0CAD25}" srcOrd="0" destOrd="0" presId="urn:microsoft.com/office/officeart/2008/layout/VerticalCurvedList"/>
    <dgm:cxn modelId="{EE173E90-CFA8-4DEF-8DB4-FB395ABF8543}" type="presParOf" srcId="{00DF72CA-8778-425C-84C5-D5C87E0CAD25}" destId="{21FFCD5B-1D55-4C30-9E43-4EBBA3A389DF}" srcOrd="0" destOrd="0" presId="urn:microsoft.com/office/officeart/2008/layout/VerticalCurvedList"/>
    <dgm:cxn modelId="{FD1BE686-6D64-4ACA-9D7F-1F782561D19E}" type="presParOf" srcId="{00DF72CA-8778-425C-84C5-D5C87E0CAD25}" destId="{BD9B7DEB-7B94-43AB-88AC-A2C98E045FE5}" srcOrd="1" destOrd="0" presId="urn:microsoft.com/office/officeart/2008/layout/VerticalCurvedList"/>
    <dgm:cxn modelId="{B5A16C04-CAFD-498D-A58D-5E0ACE2CE127}" type="presParOf" srcId="{00DF72CA-8778-425C-84C5-D5C87E0CAD25}" destId="{0B0CCD8F-75FB-4807-879B-7D40700F0991}" srcOrd="2" destOrd="0" presId="urn:microsoft.com/office/officeart/2008/layout/VerticalCurvedList"/>
    <dgm:cxn modelId="{9AA48584-4C24-42AB-81B9-C09A15D46954}" type="presParOf" srcId="{00DF72CA-8778-425C-84C5-D5C87E0CAD25}" destId="{C694ADDD-433C-451A-8255-71AF6D6E78CD}" srcOrd="3" destOrd="0" presId="urn:microsoft.com/office/officeart/2008/layout/VerticalCurvedList"/>
    <dgm:cxn modelId="{0608D358-06CD-467F-98C6-C9685FDC621E}" type="presParOf" srcId="{A5A1C516-7425-4D42-9E3C-AC69217E20D3}" destId="{FFB022B5-42E8-485F-96F0-4C0F1C839B5C}" srcOrd="1" destOrd="0" presId="urn:microsoft.com/office/officeart/2008/layout/VerticalCurvedList"/>
    <dgm:cxn modelId="{5DC6238F-FD11-4859-B7B7-C0736E9A5CAF}" type="presParOf" srcId="{A5A1C516-7425-4D42-9E3C-AC69217E20D3}" destId="{9F27B200-02D1-4E54-A8E9-4A62B25C8528}" srcOrd="2" destOrd="0" presId="urn:microsoft.com/office/officeart/2008/layout/VerticalCurvedList"/>
    <dgm:cxn modelId="{9EE70ED7-46CB-434B-8D75-D72EDEEED089}" type="presParOf" srcId="{9F27B200-02D1-4E54-A8E9-4A62B25C8528}" destId="{02CD916F-8DBA-4BA1-BD5C-9C54EC9573F0}" srcOrd="0" destOrd="0" presId="urn:microsoft.com/office/officeart/2008/layout/VerticalCurvedList"/>
    <dgm:cxn modelId="{73A6F73A-AEAA-4649-8CDC-DE7F22F53E60}" type="presParOf" srcId="{A5A1C516-7425-4D42-9E3C-AC69217E20D3}" destId="{15BFF2A3-2A02-4409-B664-64BBD6234372}" srcOrd="3" destOrd="0" presId="urn:microsoft.com/office/officeart/2008/layout/VerticalCurvedList"/>
    <dgm:cxn modelId="{DD79B85F-9317-4297-AEC0-FC6221208C27}" type="presParOf" srcId="{A5A1C516-7425-4D42-9E3C-AC69217E20D3}" destId="{70885B81-69CA-48B7-90F1-7553EED28307}" srcOrd="4" destOrd="0" presId="urn:microsoft.com/office/officeart/2008/layout/VerticalCurvedList"/>
    <dgm:cxn modelId="{19BE177E-8160-4B53-BF4D-E4310BCE6A1D}" type="presParOf" srcId="{70885B81-69CA-48B7-90F1-7553EED28307}" destId="{BD7E8503-D6C2-4451-95CD-B5FC5A2C34D2}" srcOrd="0" destOrd="0" presId="urn:microsoft.com/office/officeart/2008/layout/VerticalCurvedList"/>
    <dgm:cxn modelId="{35A566B9-8F72-420B-AA5A-AFF4A97FDC7D}" type="presParOf" srcId="{A5A1C516-7425-4D42-9E3C-AC69217E20D3}" destId="{BECA1FD7-AAC2-4A9E-A355-9DD8E92D0FA1}" srcOrd="5" destOrd="0" presId="urn:microsoft.com/office/officeart/2008/layout/VerticalCurvedList"/>
    <dgm:cxn modelId="{55231F12-EE34-4D02-9F75-4D5753A24F56}" type="presParOf" srcId="{A5A1C516-7425-4D42-9E3C-AC69217E20D3}" destId="{83CF1DA3-87FC-4B01-ABFF-8FD860C49E8C}" srcOrd="6" destOrd="0" presId="urn:microsoft.com/office/officeart/2008/layout/VerticalCurvedList"/>
    <dgm:cxn modelId="{C78FAAEB-6997-483E-A698-03CC028D6F8A}" type="presParOf" srcId="{83CF1DA3-87FC-4B01-ABFF-8FD860C49E8C}" destId="{EAA1C7EA-C732-4609-894C-C12133DBD296}" srcOrd="0" destOrd="0" presId="urn:microsoft.com/office/officeart/2008/layout/VerticalCurvedList"/>
    <dgm:cxn modelId="{266E05A8-E210-42A9-A191-35FCD1970BB6}" type="presParOf" srcId="{A5A1C516-7425-4D42-9E3C-AC69217E20D3}" destId="{1837AD38-7853-47E2-990C-DDCD7C03F99B}" srcOrd="7" destOrd="0" presId="urn:microsoft.com/office/officeart/2008/layout/VerticalCurvedList"/>
    <dgm:cxn modelId="{91880484-4CB3-4363-8A64-BBC85FC65CC4}" type="presParOf" srcId="{A5A1C516-7425-4D42-9E3C-AC69217E20D3}" destId="{8627E845-35BA-44EB-8AA1-954472A04C91}" srcOrd="8" destOrd="0" presId="urn:microsoft.com/office/officeart/2008/layout/VerticalCurvedList"/>
    <dgm:cxn modelId="{9738D7C4-2173-4FF7-B6E8-52D058D49831}" type="presParOf" srcId="{8627E845-35BA-44EB-8AA1-954472A04C91}" destId="{AA554B22-DE2F-4D1D-84F5-CB29E3C30F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7DEB-7B94-43AB-88AC-A2C98E045FE5}">
      <dsp:nvSpPr>
        <dsp:cNvPr id="0" name=""/>
        <dsp:cNvSpPr/>
      </dsp:nvSpPr>
      <dsp:spPr>
        <a:xfrm>
          <a:off x="-6269169" y="-959027"/>
          <a:ext cx="7462398" cy="7462398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22B5-42E8-485F-96F0-4C0F1C839B5C}">
      <dsp:nvSpPr>
        <dsp:cNvPr id="0" name=""/>
        <dsp:cNvSpPr/>
      </dsp:nvSpPr>
      <dsp:spPr>
        <a:xfrm>
          <a:off x="576346" y="432049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Железнодорожный</a:t>
          </a:r>
          <a:endParaRPr lang="ru-RU" sz="3600" b="1" kern="1200" dirty="0"/>
        </a:p>
      </dsp:txBody>
      <dsp:txXfrm>
        <a:off x="576346" y="432049"/>
        <a:ext cx="7722161" cy="852941"/>
      </dsp:txXfrm>
    </dsp:sp>
    <dsp:sp modelId="{02CD916F-8DBA-4BA1-BD5C-9C54EC9573F0}">
      <dsp:nvSpPr>
        <dsp:cNvPr id="0" name=""/>
        <dsp:cNvSpPr/>
      </dsp:nvSpPr>
      <dsp:spPr>
        <a:xfrm>
          <a:off x="91367" y="319631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FF2A3-2A02-4409-B664-64BBD6234372}">
      <dsp:nvSpPr>
        <dsp:cNvPr id="0" name=""/>
        <dsp:cNvSpPr/>
      </dsp:nvSpPr>
      <dsp:spPr>
        <a:xfrm>
          <a:off x="1080339" y="1656182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Авиационный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339" y="1656182"/>
        <a:ext cx="7233150" cy="852941"/>
      </dsp:txXfrm>
    </dsp:sp>
    <dsp:sp modelId="{BD7E8503-D6C2-4451-95CD-B5FC5A2C34D2}">
      <dsp:nvSpPr>
        <dsp:cNvPr id="0" name=""/>
        <dsp:cNvSpPr/>
      </dsp:nvSpPr>
      <dsp:spPr>
        <a:xfrm>
          <a:off x="288277" y="158417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1FD7-AAC2-4A9E-A355-9DD8E92D0FA1}">
      <dsp:nvSpPr>
        <dsp:cNvPr id="0" name=""/>
        <dsp:cNvSpPr/>
      </dsp:nvSpPr>
      <dsp:spPr>
        <a:xfrm>
          <a:off x="1113466" y="2985518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Актау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466" y="2985518"/>
        <a:ext cx="7233150" cy="852941"/>
      </dsp:txXfrm>
    </dsp:sp>
    <dsp:sp modelId="{EAA1C7EA-C732-4609-894C-C12133DBD296}">
      <dsp:nvSpPr>
        <dsp:cNvPr id="0" name=""/>
        <dsp:cNvSpPr/>
      </dsp:nvSpPr>
      <dsp:spPr>
        <a:xfrm>
          <a:off x="216268" y="280830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7AD38-7853-47E2-990C-DDCD7C03F99B}">
      <dsp:nvSpPr>
        <dsp:cNvPr id="0" name=""/>
        <dsp:cNvSpPr/>
      </dsp:nvSpPr>
      <dsp:spPr>
        <a:xfrm>
          <a:off x="624455" y="4265152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Западный экономический район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455" y="4265152"/>
        <a:ext cx="7722161" cy="852941"/>
      </dsp:txXfrm>
    </dsp:sp>
    <dsp:sp modelId="{AA554B22-DE2F-4D1D-84F5-CB29E3C30F55}">
      <dsp:nvSpPr>
        <dsp:cNvPr id="0" name=""/>
        <dsp:cNvSpPr/>
      </dsp:nvSpPr>
      <dsp:spPr>
        <a:xfrm>
          <a:off x="251" y="4104458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7DEB-7B94-43AB-88AC-A2C98E045FE5}">
      <dsp:nvSpPr>
        <dsp:cNvPr id="0" name=""/>
        <dsp:cNvSpPr/>
      </dsp:nvSpPr>
      <dsp:spPr>
        <a:xfrm>
          <a:off x="-6269169" y="-959027"/>
          <a:ext cx="7462398" cy="7462398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22B5-42E8-485F-96F0-4C0F1C839B5C}">
      <dsp:nvSpPr>
        <dsp:cNvPr id="0" name=""/>
        <dsp:cNvSpPr/>
      </dsp:nvSpPr>
      <dsp:spPr>
        <a:xfrm>
          <a:off x="576346" y="432049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Железнодорожный</a:t>
          </a:r>
          <a:endParaRPr lang="ru-RU" sz="3600" b="1" kern="1200" dirty="0"/>
        </a:p>
      </dsp:txBody>
      <dsp:txXfrm>
        <a:off x="576346" y="432049"/>
        <a:ext cx="7722161" cy="852941"/>
      </dsp:txXfrm>
    </dsp:sp>
    <dsp:sp modelId="{02CD916F-8DBA-4BA1-BD5C-9C54EC9573F0}">
      <dsp:nvSpPr>
        <dsp:cNvPr id="0" name=""/>
        <dsp:cNvSpPr/>
      </dsp:nvSpPr>
      <dsp:spPr>
        <a:xfrm>
          <a:off x="91367" y="319631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FF2A3-2A02-4409-B664-64BBD6234372}">
      <dsp:nvSpPr>
        <dsp:cNvPr id="0" name=""/>
        <dsp:cNvSpPr/>
      </dsp:nvSpPr>
      <dsp:spPr>
        <a:xfrm>
          <a:off x="1080339" y="1656182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Оренбург-Ташкент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339" y="1656182"/>
        <a:ext cx="7233150" cy="852941"/>
      </dsp:txXfrm>
    </dsp:sp>
    <dsp:sp modelId="{BD7E8503-D6C2-4451-95CD-B5FC5A2C34D2}">
      <dsp:nvSpPr>
        <dsp:cNvPr id="0" name=""/>
        <dsp:cNvSpPr/>
      </dsp:nvSpPr>
      <dsp:spPr>
        <a:xfrm>
          <a:off x="288277" y="158417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1FD7-AAC2-4A9E-A355-9DD8E92D0FA1}">
      <dsp:nvSpPr>
        <dsp:cNvPr id="0" name=""/>
        <dsp:cNvSpPr/>
      </dsp:nvSpPr>
      <dsp:spPr>
        <a:xfrm>
          <a:off x="1113466" y="2985518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Оренбург -Ташкент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466" y="2985518"/>
        <a:ext cx="7233150" cy="852941"/>
      </dsp:txXfrm>
    </dsp:sp>
    <dsp:sp modelId="{EAA1C7EA-C732-4609-894C-C12133DBD296}">
      <dsp:nvSpPr>
        <dsp:cNvPr id="0" name=""/>
        <dsp:cNvSpPr/>
      </dsp:nvSpPr>
      <dsp:spPr>
        <a:xfrm>
          <a:off x="216268" y="280830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7AD38-7853-47E2-990C-DDCD7C03F99B}">
      <dsp:nvSpPr>
        <dsp:cNvPr id="0" name=""/>
        <dsp:cNvSpPr/>
      </dsp:nvSpPr>
      <dsp:spPr>
        <a:xfrm>
          <a:off x="624455" y="4265152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Петропавловск –Караганда -Шу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455" y="4265152"/>
        <a:ext cx="7722161" cy="852941"/>
      </dsp:txXfrm>
    </dsp:sp>
    <dsp:sp modelId="{AA554B22-DE2F-4D1D-84F5-CB29E3C30F55}">
      <dsp:nvSpPr>
        <dsp:cNvPr id="0" name=""/>
        <dsp:cNvSpPr/>
      </dsp:nvSpPr>
      <dsp:spPr>
        <a:xfrm>
          <a:off x="251" y="4104458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7DEB-7B94-43AB-88AC-A2C98E045FE5}">
      <dsp:nvSpPr>
        <dsp:cNvPr id="0" name=""/>
        <dsp:cNvSpPr/>
      </dsp:nvSpPr>
      <dsp:spPr>
        <a:xfrm>
          <a:off x="-6269169" y="-959027"/>
          <a:ext cx="7462398" cy="7462398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22B5-42E8-485F-96F0-4C0F1C839B5C}">
      <dsp:nvSpPr>
        <dsp:cNvPr id="0" name=""/>
        <dsp:cNvSpPr/>
      </dsp:nvSpPr>
      <dsp:spPr>
        <a:xfrm>
          <a:off x="576346" y="432049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Автомобильный</a:t>
          </a:r>
          <a:endParaRPr lang="ru-RU" sz="3600" b="1" kern="1200" dirty="0"/>
        </a:p>
      </dsp:txBody>
      <dsp:txXfrm>
        <a:off x="576346" y="432049"/>
        <a:ext cx="7722161" cy="852941"/>
      </dsp:txXfrm>
    </dsp:sp>
    <dsp:sp modelId="{02CD916F-8DBA-4BA1-BD5C-9C54EC9573F0}">
      <dsp:nvSpPr>
        <dsp:cNvPr id="0" name=""/>
        <dsp:cNvSpPr/>
      </dsp:nvSpPr>
      <dsp:spPr>
        <a:xfrm>
          <a:off x="91367" y="319631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FF2A3-2A02-4409-B664-64BBD6234372}">
      <dsp:nvSpPr>
        <dsp:cNvPr id="0" name=""/>
        <dsp:cNvSpPr/>
      </dsp:nvSpPr>
      <dsp:spPr>
        <a:xfrm>
          <a:off x="1080339" y="1656182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Пропускная способность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339" y="1656182"/>
        <a:ext cx="7233150" cy="852941"/>
      </dsp:txXfrm>
    </dsp:sp>
    <dsp:sp modelId="{BD7E8503-D6C2-4451-95CD-B5FC5A2C34D2}">
      <dsp:nvSpPr>
        <dsp:cNvPr id="0" name=""/>
        <dsp:cNvSpPr/>
      </dsp:nvSpPr>
      <dsp:spPr>
        <a:xfrm>
          <a:off x="288277" y="158417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1FD7-AAC2-4A9E-A355-9DD8E92D0FA1}">
      <dsp:nvSpPr>
        <dsp:cNvPr id="0" name=""/>
        <dsp:cNvSpPr/>
      </dsp:nvSpPr>
      <dsp:spPr>
        <a:xfrm>
          <a:off x="1113466" y="2985518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Актобе</a:t>
          </a: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Кызылорда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466" y="2985518"/>
        <a:ext cx="7233150" cy="852941"/>
      </dsp:txXfrm>
    </dsp:sp>
    <dsp:sp modelId="{EAA1C7EA-C732-4609-894C-C12133DBD296}">
      <dsp:nvSpPr>
        <dsp:cNvPr id="0" name=""/>
        <dsp:cNvSpPr/>
      </dsp:nvSpPr>
      <dsp:spPr>
        <a:xfrm>
          <a:off x="216268" y="280830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7AD38-7853-47E2-990C-DDCD7C03F99B}">
      <dsp:nvSpPr>
        <dsp:cNvPr id="0" name=""/>
        <dsp:cNvSpPr/>
      </dsp:nvSpPr>
      <dsp:spPr>
        <a:xfrm>
          <a:off x="624455" y="4265152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Турксиб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455" y="4265152"/>
        <a:ext cx="7722161" cy="852941"/>
      </dsp:txXfrm>
    </dsp:sp>
    <dsp:sp modelId="{AA554B22-DE2F-4D1D-84F5-CB29E3C30F55}">
      <dsp:nvSpPr>
        <dsp:cNvPr id="0" name=""/>
        <dsp:cNvSpPr/>
      </dsp:nvSpPr>
      <dsp:spPr>
        <a:xfrm>
          <a:off x="251" y="4104458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7DEB-7B94-43AB-88AC-A2C98E045FE5}">
      <dsp:nvSpPr>
        <dsp:cNvPr id="0" name=""/>
        <dsp:cNvSpPr/>
      </dsp:nvSpPr>
      <dsp:spPr>
        <a:xfrm>
          <a:off x="-6269169" y="-959027"/>
          <a:ext cx="7462398" cy="7462398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22B5-42E8-485F-96F0-4C0F1C839B5C}">
      <dsp:nvSpPr>
        <dsp:cNvPr id="0" name=""/>
        <dsp:cNvSpPr/>
      </dsp:nvSpPr>
      <dsp:spPr>
        <a:xfrm>
          <a:off x="576346" y="432049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Трансказахстанская</a:t>
          </a:r>
          <a:endParaRPr lang="ru-RU" sz="3600" b="1" kern="1200" dirty="0"/>
        </a:p>
      </dsp:txBody>
      <dsp:txXfrm>
        <a:off x="576346" y="432049"/>
        <a:ext cx="7722161" cy="852941"/>
      </dsp:txXfrm>
    </dsp:sp>
    <dsp:sp modelId="{02CD916F-8DBA-4BA1-BD5C-9C54EC9573F0}">
      <dsp:nvSpPr>
        <dsp:cNvPr id="0" name=""/>
        <dsp:cNvSpPr/>
      </dsp:nvSpPr>
      <dsp:spPr>
        <a:xfrm>
          <a:off x="91367" y="319631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FF2A3-2A02-4409-B664-64BBD6234372}">
      <dsp:nvSpPr>
        <dsp:cNvPr id="0" name=""/>
        <dsp:cNvSpPr/>
      </dsp:nvSpPr>
      <dsp:spPr>
        <a:xfrm>
          <a:off x="1080339" y="1656182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Жарык-</a:t>
          </a: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Жезказган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339" y="1656182"/>
        <a:ext cx="7233150" cy="852941"/>
      </dsp:txXfrm>
    </dsp:sp>
    <dsp:sp modelId="{BD7E8503-D6C2-4451-95CD-B5FC5A2C34D2}">
      <dsp:nvSpPr>
        <dsp:cNvPr id="0" name=""/>
        <dsp:cNvSpPr/>
      </dsp:nvSpPr>
      <dsp:spPr>
        <a:xfrm>
          <a:off x="288277" y="158417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1FD7-AAC2-4A9E-A355-9DD8E92D0FA1}">
      <dsp:nvSpPr>
        <dsp:cNvPr id="0" name=""/>
        <dsp:cNvSpPr/>
      </dsp:nvSpPr>
      <dsp:spPr>
        <a:xfrm>
          <a:off x="1113466" y="2985518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Бейнеу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466" y="2985518"/>
        <a:ext cx="7233150" cy="852941"/>
      </dsp:txXfrm>
    </dsp:sp>
    <dsp:sp modelId="{EAA1C7EA-C732-4609-894C-C12133DBD296}">
      <dsp:nvSpPr>
        <dsp:cNvPr id="0" name=""/>
        <dsp:cNvSpPr/>
      </dsp:nvSpPr>
      <dsp:spPr>
        <a:xfrm>
          <a:off x="216268" y="280830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7AD38-7853-47E2-990C-DDCD7C03F99B}">
      <dsp:nvSpPr>
        <dsp:cNvPr id="0" name=""/>
        <dsp:cNvSpPr/>
      </dsp:nvSpPr>
      <dsp:spPr>
        <a:xfrm>
          <a:off x="624455" y="4265152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Южно-Сибирская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455" y="4265152"/>
        <a:ext cx="7722161" cy="852941"/>
      </dsp:txXfrm>
    </dsp:sp>
    <dsp:sp modelId="{AA554B22-DE2F-4D1D-84F5-CB29E3C30F55}">
      <dsp:nvSpPr>
        <dsp:cNvPr id="0" name=""/>
        <dsp:cNvSpPr/>
      </dsp:nvSpPr>
      <dsp:spPr>
        <a:xfrm>
          <a:off x="251" y="4104458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7DEB-7B94-43AB-88AC-A2C98E045FE5}">
      <dsp:nvSpPr>
        <dsp:cNvPr id="0" name=""/>
        <dsp:cNvSpPr/>
      </dsp:nvSpPr>
      <dsp:spPr>
        <a:xfrm>
          <a:off x="-6269169" y="-959027"/>
          <a:ext cx="7462398" cy="7462398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22B5-42E8-485F-96F0-4C0F1C839B5C}">
      <dsp:nvSpPr>
        <dsp:cNvPr id="0" name=""/>
        <dsp:cNvSpPr/>
      </dsp:nvSpPr>
      <dsp:spPr>
        <a:xfrm>
          <a:off x="576346" y="432049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Уральск, Атырау</a:t>
          </a:r>
          <a:endParaRPr lang="ru-RU" sz="3600" b="1" kern="1200" dirty="0"/>
        </a:p>
      </dsp:txBody>
      <dsp:txXfrm>
        <a:off x="576346" y="432049"/>
        <a:ext cx="7722161" cy="852941"/>
      </dsp:txXfrm>
    </dsp:sp>
    <dsp:sp modelId="{02CD916F-8DBA-4BA1-BD5C-9C54EC9573F0}">
      <dsp:nvSpPr>
        <dsp:cNvPr id="0" name=""/>
        <dsp:cNvSpPr/>
      </dsp:nvSpPr>
      <dsp:spPr>
        <a:xfrm>
          <a:off x="91367" y="319631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FF2A3-2A02-4409-B664-64BBD6234372}">
      <dsp:nvSpPr>
        <dsp:cNvPr id="0" name=""/>
        <dsp:cNvSpPr/>
      </dsp:nvSpPr>
      <dsp:spPr>
        <a:xfrm>
          <a:off x="1080339" y="1656182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Ертис</a:t>
          </a: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Жайык</a:t>
          </a: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Сырдария</a:t>
          </a: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Иле 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339" y="1656182"/>
        <a:ext cx="7233150" cy="852941"/>
      </dsp:txXfrm>
    </dsp:sp>
    <dsp:sp modelId="{BD7E8503-D6C2-4451-95CD-B5FC5A2C34D2}">
      <dsp:nvSpPr>
        <dsp:cNvPr id="0" name=""/>
        <dsp:cNvSpPr/>
      </dsp:nvSpPr>
      <dsp:spPr>
        <a:xfrm>
          <a:off x="288277" y="158417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1FD7-AAC2-4A9E-A355-9DD8E92D0FA1}">
      <dsp:nvSpPr>
        <dsp:cNvPr id="0" name=""/>
        <dsp:cNvSpPr/>
      </dsp:nvSpPr>
      <dsp:spPr>
        <a:xfrm>
          <a:off x="1113466" y="2985518"/>
          <a:ext cx="7233150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Доссор-Ракуша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466" y="2985518"/>
        <a:ext cx="7233150" cy="852941"/>
      </dsp:txXfrm>
    </dsp:sp>
    <dsp:sp modelId="{EAA1C7EA-C732-4609-894C-C12133DBD296}">
      <dsp:nvSpPr>
        <dsp:cNvPr id="0" name=""/>
        <dsp:cNvSpPr/>
      </dsp:nvSpPr>
      <dsp:spPr>
        <a:xfrm>
          <a:off x="216268" y="2808309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7AD38-7853-47E2-990C-DDCD7C03F99B}">
      <dsp:nvSpPr>
        <dsp:cNvPr id="0" name=""/>
        <dsp:cNvSpPr/>
      </dsp:nvSpPr>
      <dsp:spPr>
        <a:xfrm>
          <a:off x="624455" y="4265152"/>
          <a:ext cx="7722161" cy="85294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70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Мубарак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4455" y="4265152"/>
        <a:ext cx="7722161" cy="852941"/>
      </dsp:txXfrm>
    </dsp:sp>
    <dsp:sp modelId="{AA554B22-DE2F-4D1D-84F5-CB29E3C30F55}">
      <dsp:nvSpPr>
        <dsp:cNvPr id="0" name=""/>
        <dsp:cNvSpPr/>
      </dsp:nvSpPr>
      <dsp:spPr>
        <a:xfrm>
          <a:off x="251" y="4104458"/>
          <a:ext cx="1066177" cy="1066177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9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2" y="368660"/>
            <a:ext cx="8496944" cy="612068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7308303" y="5949280"/>
            <a:ext cx="152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Л.Н.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7060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166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Прямоугольник 30"/>
          <p:cNvSpPr/>
          <p:nvPr userDrawn="1"/>
        </p:nvSpPr>
        <p:spPr>
          <a:xfrm>
            <a:off x="372588" y="368660"/>
            <a:ext cx="8431360" cy="61206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2" y="368660"/>
            <a:ext cx="8496943" cy="612067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39662" cy="1178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" y="-71294"/>
            <a:ext cx="9144000" cy="686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3F3E9"/>
              </a:clrFrom>
              <a:clrTo>
                <a:srgbClr val="F3F3E9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3" y="260648"/>
            <a:ext cx="8431360" cy="620267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17937" r="20566"/>
          <a:stretch/>
        </p:blipFill>
        <p:spPr>
          <a:xfrm>
            <a:off x="281965" y="141734"/>
            <a:ext cx="1234756" cy="1040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ua-reporter.com.ua/ecology/zhemchuzhina-kazahstana---ozero-borovoe__58070" TargetMode="External"/><Relationship Id="rId13" Type="http://schemas.openxmlformats.org/officeDocument/2006/relationships/hyperlink" Target="http://www.maag-projekt.com/en/images/internet-company/internet-company.jpg" TargetMode="External"/><Relationship Id="rId3" Type="http://schemas.openxmlformats.org/officeDocument/2006/relationships/hyperlink" Target="http://lesyaka.ru/page76.shtml" TargetMode="External"/><Relationship Id="rId7" Type="http://schemas.openxmlformats.org/officeDocument/2006/relationships/hyperlink" Target="http://www.aktau-business.com/2012/06/07/port-aktau.html" TargetMode="External"/><Relationship Id="rId12" Type="http://schemas.openxmlformats.org/officeDocument/2006/relationships/hyperlink" Target="http://svit24.net/images/stories/articles/2012/Events/07-2012/elektricity.jpg" TargetMode="External"/><Relationship Id="rId2" Type="http://schemas.openxmlformats.org/officeDocument/2006/relationships/hyperlink" Target="http://avivas.ru/topic/berkut__skorostnoi_ekspress_mejdu_astanoi_i_alma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nisovka.info/gallery/files/2040_dsc03688_original.jpg" TargetMode="External"/><Relationship Id="rId11" Type="http://schemas.openxmlformats.org/officeDocument/2006/relationships/hyperlink" Target="http://blogivg.wordpress.com/tag" TargetMode="External"/><Relationship Id="rId5" Type="http://schemas.openxmlformats.org/officeDocument/2006/relationships/hyperlink" Target="http://studentochka.kz/news/2010-04-06" TargetMode="External"/><Relationship Id="rId10" Type="http://schemas.openxmlformats.org/officeDocument/2006/relationships/hyperlink" Target="http://vkurse.ua/ua/economics/kazakhstan-ostavil-za-soboy-51.html" TargetMode="External"/><Relationship Id="rId4" Type="http://schemas.openxmlformats.org/officeDocument/2006/relationships/hyperlink" Target="http://www.aktau-business.com/2011/07/15/talgo.html" TargetMode="External"/><Relationship Id="rId9" Type="http://schemas.openxmlformats.org/officeDocument/2006/relationships/hyperlink" Target="http://www.lada.kz/aktau_news/society/17362-v-aktau-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963488"/>
            <a:ext cx="8784976" cy="72728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КОМПЛЕКС КАЗАХСТАНА</a:t>
            </a:r>
            <a:b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«Кровеносная система экономики»</a:t>
            </a: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3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5272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транспорта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6" t="3611" r="55565" b="29918"/>
          <a:stretch/>
        </p:blipFill>
        <p:spPr>
          <a:xfrm>
            <a:off x="395536" y="1196752"/>
            <a:ext cx="8424936" cy="52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7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7128792" cy="1138138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 транспорт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вид транспорта Казахстана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Грузооборот - 57,5% 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перевозимых грузов -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место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Протяжённость 15 000 км </a:t>
            </a:r>
            <a:endParaRPr lang="ru-RU" altLang="ru-RU" sz="36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5"/>
          <a:stretch/>
        </p:blipFill>
        <p:spPr>
          <a:xfrm>
            <a:off x="2051720" y="4144516"/>
            <a:ext cx="5178152" cy="23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3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488832" cy="1008112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Меридиональные железные дороги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 rtlCol="0">
            <a:normAutofit lnSpcReduction="10000"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Оренбург-Ташкент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самая старая дорога (1905-1907 год). Соединяет запад и юг.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Туркестано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Сибирская дорога: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 – Алматы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Шымкент – Арысь -Луговая. 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(Рудный Алтай и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Жетысуский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Алатау – цветные металлы, 1930)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Трансказахстанская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(Петропавловск – Астана – Караганда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Мойынты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Шу).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None/>
              <a:tabLst>
                <a:tab pos="273050" algn="l"/>
              </a:tabLs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 основной ветки - 2 дороги:</a:t>
            </a:r>
          </a:p>
          <a:p>
            <a:pPr indent="-2476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3050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Жарык 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(железо-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марганцец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indent="-2476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3050" algn="l"/>
              </a:tabLs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Мойынты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Актогай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3050" algn="l"/>
              </a:tabLst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22" t="3596" r="45476" b="29011"/>
          <a:stretch/>
        </p:blipFill>
        <p:spPr bwMode="auto">
          <a:xfrm>
            <a:off x="0" y="0"/>
            <a:ext cx="916279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19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416824" cy="994122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Широтные железные  дороги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400600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Южносибирская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Карталы – Астана –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Кулунда - Барнаул (Павлодар-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Екибастузский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ТПК)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 – Сибирская: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Кокшетау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Карасу.</a:t>
            </a: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-Тобол-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Лисаковск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Транссибирская магистраль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через Петропавловск.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Трансазиатская: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Китай-Турция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22" t="3596" r="45476" b="29011"/>
          <a:stretch/>
        </p:blipFill>
        <p:spPr bwMode="auto">
          <a:xfrm>
            <a:off x="-18795" y="0"/>
            <a:ext cx="916279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0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проекты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Жанаозен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Туркменистан (2012)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Коргас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Жетиген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в Китай)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Бейнеу - Саксаульная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Аркалык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Шубаркол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– Караганда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Алматы (скоростная – 350 км/час, 5 ч 20 м)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захстан в этом году выпустит первые 17 вагонов «Тальг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2" y="332656"/>
            <a:ext cx="8712968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8477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784976" cy="532859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грузоподъемность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себестоимость перевозок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зависимость от погоды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Дальность перевозок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затраты на содержание и ремонт ж/д магистралей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низкая скорость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Изношенный парк составов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4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7813"/>
            <a:ext cx="7067128" cy="79375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транспорт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мобильный вид, </a:t>
            </a:r>
            <a:r>
              <a:rPr lang="ru-RU" altLang="ru-RU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двери до двери».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пассажирообороту.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а/дорог – 95 тыс. км. </a:t>
            </a:r>
          </a:p>
          <a:p>
            <a:pPr marL="0" indent="0">
              <a:buNone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12,4 тыс. км – международного значения.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 республиканского значения – 22,2%, местного значения – 77,8%.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протяжённости – </a:t>
            </a:r>
            <a:r>
              <a:rPr lang="ru-RU" alt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в СНГ.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густоте – одно из последних мест.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   </a:t>
            </a:r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5264"/>
          <a:stretch/>
        </p:blipFill>
        <p:spPr>
          <a:xfrm>
            <a:off x="0" y="0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92280" y="332656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Боровое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b="10354"/>
          <a:stretch/>
        </p:blipFill>
        <p:spPr>
          <a:xfrm>
            <a:off x="24562" y="0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1268" y="5954149"/>
            <a:ext cx="2461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Бейнеу - Актау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35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624736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Магистрали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4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Алматы – Бишкек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Шымкент – Ташкент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Алматы – Семей – Усть-Каменогорск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– Темиртау –Астана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 –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авлодар – Омск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 – Атырау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Аркалык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Астана - Кокшетау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останай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9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8477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784976" cy="532859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маневренный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перевозок на любые расстояния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себестоимость перевозок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Низкое качество магистралей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затраты на содержание автодорог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по погоды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грузоподъемность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проблемы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.mota.ru/upload/wallpapers/2009/07/15/15/04/8541/trucks_gaz_026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512">
            <a:off x="6112901" y="4585512"/>
            <a:ext cx="2832526" cy="1891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 стрелкой 28"/>
          <p:cNvCxnSpPr/>
          <p:nvPr/>
        </p:nvCxnSpPr>
        <p:spPr>
          <a:xfrm>
            <a:off x="4615532" y="1729280"/>
            <a:ext cx="0" cy="2230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Водный транспорт 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5088" y="2241691"/>
            <a:ext cx="2092478" cy="6064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1964" y="2224526"/>
            <a:ext cx="2210544" cy="10633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порты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560" y="2224526"/>
            <a:ext cx="2003012" cy="6064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6035" y="1108125"/>
            <a:ext cx="2570584" cy="61914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38709" y="1729280"/>
            <a:ext cx="637326" cy="520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7898" y="1727268"/>
            <a:ext cx="697589" cy="52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61327" y="1721017"/>
            <a:ext cx="0" cy="520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51829" y="2848122"/>
            <a:ext cx="2003012" cy="2525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Сырдария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Жайык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Есиль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5487" y="3295943"/>
            <a:ext cx="2197022" cy="1933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Атырау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У-К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5088" y="2868951"/>
            <a:ext cx="2107949" cy="848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3959355"/>
            <a:ext cx="3456384" cy="6064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Водохранилища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565786"/>
            <a:ext cx="3456384" cy="1887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Буктырминское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У-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Каменогорское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Ульбинское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Капчагайское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denisovka.info/gallery/files/2040_dsc03690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6" name="TextBox 35"/>
          <p:cNvSpPr txBox="1"/>
          <p:nvPr/>
        </p:nvSpPr>
        <p:spPr>
          <a:xfrm>
            <a:off x="6660232" y="5949280"/>
            <a:ext cx="1844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0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489148"/>
            <a:ext cx="6984776" cy="1499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ИНФРАСТРУКТУРНЫЙ КОМПЛЕКС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отрасли, обслуживающие материальное производство и население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(непроизводственная сфера)</a:t>
            </a:r>
          </a:p>
          <a:p>
            <a:pPr algn="ctr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717" y="2348880"/>
            <a:ext cx="3411346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Коммуникационная система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2525" y="2348880"/>
            <a:ext cx="3411346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обслуживания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7561" y="3343826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2525" y="3933056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8294" y="4526306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2800" y="5085184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отдыха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442" y="3314405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717" y="3895224"/>
            <a:ext cx="34113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441" y="5805264"/>
            <a:ext cx="81364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49% населения страны, 51% валовой продукции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>
            <a:stCxn id="7" idx="3"/>
          </p:cNvCxnSpPr>
          <p:nvPr/>
        </p:nvCxnSpPr>
        <p:spPr>
          <a:xfrm>
            <a:off x="3955063" y="2708920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70730" y="3523846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062" y="4075244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71643" y="2708920"/>
            <a:ext cx="0" cy="1366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921887" y="2708920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876648" y="2708921"/>
            <a:ext cx="0" cy="25562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79217" y="3523846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76648" y="4121928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76648" y="4712303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01612" y="5265204"/>
            <a:ext cx="400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</p:cNvCxnSpPr>
          <p:nvPr/>
        </p:nvCxnSpPr>
        <p:spPr>
          <a:xfrm flipH="1">
            <a:off x="2249390" y="1988840"/>
            <a:ext cx="243062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8" idx="0"/>
          </p:cNvCxnSpPr>
          <p:nvPr/>
        </p:nvCxnSpPr>
        <p:spPr>
          <a:xfrm>
            <a:off x="4680012" y="1988840"/>
            <a:ext cx="232818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344816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4824536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479" y="1288044"/>
            <a:ext cx="7767962" cy="9168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Крупнейший морской порт - Актау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72579"/>
            <a:ext cx="6120680" cy="120485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морские порты: 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Курык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Баутино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293096"/>
            <a:ext cx="6912768" cy="120485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паром связывает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Актау и Махачкалу  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" y="-99392"/>
            <a:ext cx="9054121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867395" y="6321984"/>
            <a:ext cx="2220297" cy="313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порт Актау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8477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и речной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грузооборот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Дешевизна перевозок благодаря большой грузоподъемности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потребности в содержании путей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Нехватка квалифицированных кадров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создания судостроительных и судоремонтных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предприятий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и расширение портов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Сезонность речного транспорта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6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воздушная гавань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Астана (более ¾ пассажиров).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авиаперевозчики «Эйр Астана», «СКАТ».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аэропорта,  15 -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еждународные  линии.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и международные перевозки.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в с/х, рыболовстве,  медицине, геологоразведочных работах, установка буровой техники.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40548"/>
            <a:ext cx="1687364" cy="1327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2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8477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25658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Быстрота перевозок на дальние расстояния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связи с труднодоступными регионами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дорогой вид транспорта (топливо, содержание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авиаобъектов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высокая стоимость транспортировки)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Малый грузооборот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квалификация сотрудников всех звеньев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7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88832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Трубопроводный транспорт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Западный Казахстан.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трубы можно прокладывать в любом направлении и по любой местности, низкая себестоимость.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vkurse.ua/i/2012-06/kazakhstan-ostavil-za-soboy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704856" cy="272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88832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Нефтепроводы  (60% нефти)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первый: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Ракуша (60 км)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Атырау – Орск (1936 год, 720 км)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Жетыбай – Актау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Атырау – Самара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 Омск –Павлодар – Шымкент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Шарджоу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НПЗ  Павлодар и Шымкент.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Кенкияк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Атырау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Карашыганак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Атырау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Новороссийск (КТК, 1500 км)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Баку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Джейхан 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(Средиземное море)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Атасу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Алашанькоу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(Западный Китай)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Тениз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Харг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(Иран)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7256811" y="1743500"/>
            <a:ext cx="50405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93906" y="2052728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Газопроводы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 газа, 6000 км)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256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Мубарак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Шымкент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Бишкек – Алматы -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Амангельды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Аксай - Астана - Кокшетау - </a:t>
            </a:r>
            <a:r>
              <a:rPr lang="ru-RU" sz="36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(1017 км)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Туркменистан – Узбекистан – Казахстан – Китай (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Коргас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Бейнеу –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Бозой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–Шымкент (2015)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Азия –Центр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Бухара - Урал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8" y="-20632"/>
            <a:ext cx="9157379" cy="687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6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транспорт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передает электроэнергию по проводам ЛЭП.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связывают крупнейшие промышленные центры страны и обеспечивают электричеством сельские поселения.</a:t>
            </a: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20080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6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>
          <a:xfrm>
            <a:off x="1691680" y="4025813"/>
            <a:ext cx="5688632" cy="24304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4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поч­товая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и телекоммуникации.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сновная задача: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информации.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Старейшая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почтовая связь.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благодаря созданию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опти­ко-волоконных линий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гигантскую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коммуникационную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сеть.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Растет роль спутникового телевидения, Интернета  и сотовой связи.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566" y="426840"/>
            <a:ext cx="177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- 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48672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63147"/>
              </p:ext>
            </p:extLst>
          </p:nvPr>
        </p:nvGraphicFramePr>
        <p:xfrm>
          <a:off x="395288" y="1124744"/>
          <a:ext cx="8425184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02237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Ведущее место по грузообороту занимает…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234" y="2780928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Наибольшую себестоимость имеет…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029" y="4005064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– морской порт…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8" y="5229200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Трубопроводный транспорт наиболее развит…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4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8350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система –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всех видов транспорта, объединенных между собой транспортными узлами.</a:t>
            </a:r>
          </a:p>
          <a:p>
            <a:pPr algn="ctr">
              <a:spcBef>
                <a:spcPts val="0"/>
              </a:spcBef>
              <a:buNone/>
            </a:pPr>
            <a:endParaRPr lang="ru-RU" sz="4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/>
              <a:t>	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узлы </a:t>
            </a:r>
            <a:r>
              <a:rPr lang="ru-RU" sz="4000" dirty="0" smtClean="0"/>
              <a:t>-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еста пересечения транспортных путей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обмена грузами и пассажирами.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8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48672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724043"/>
              </p:ext>
            </p:extLst>
          </p:nvPr>
        </p:nvGraphicFramePr>
        <p:xfrm>
          <a:off x="395288" y="1124744"/>
          <a:ext cx="8425184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02237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зависит от климата, доставляет грузы и пассажиров на дальние расстояния…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234" y="2780928"/>
            <a:ext cx="8464968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была проложена железная дорога: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029" y="4005064"/>
            <a:ext cx="8448443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Актобе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проходит железная дорога: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8" y="5229200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Трансказахстанская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железная дорога: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0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48672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836169"/>
              </p:ext>
            </p:extLst>
          </p:nvPr>
        </p:nvGraphicFramePr>
        <p:xfrm>
          <a:off x="395288" y="1124744"/>
          <a:ext cx="8425184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02237"/>
            <a:ext cx="848967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место по грузообороту…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029" y="2780928"/>
            <a:ext cx="8441173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дороги на 1 тыс. км²…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029" y="4005064"/>
            <a:ext cx="8441173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центры на ж/д магистрали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 – Ташкент…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8" y="5229200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Магистраль, создавшая возможность освоения фосфоритов Каратау…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48672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419998"/>
              </p:ext>
            </p:extLst>
          </p:nvPr>
        </p:nvGraphicFramePr>
        <p:xfrm>
          <a:off x="395288" y="1124744"/>
          <a:ext cx="8425184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02237"/>
            <a:ext cx="848967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центральную часть Казахстана с севера на юг проходит магистраль…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234" y="2780928"/>
            <a:ext cx="8464968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железо-марганцевого месторождения построена ж/д: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029" y="4005064"/>
            <a:ext cx="8441173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Ц. Азии и центра России соединяются через узловую станцию: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8" y="5229200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Магистраль, способствующая освоению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Екибастузского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угольного бассейна: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2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48672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402460"/>
              </p:ext>
            </p:extLst>
          </p:nvPr>
        </p:nvGraphicFramePr>
        <p:xfrm>
          <a:off x="395288" y="1124744"/>
          <a:ext cx="8425184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502237"/>
            <a:ext cx="848967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Портовые города на реке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Жайык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234" y="2780928"/>
            <a:ext cx="8464968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Судоходные реки Казахстана: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029" y="4005064"/>
            <a:ext cx="8441173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нефтепровод Казахстана: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258" y="5229200"/>
            <a:ext cx="849694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южного Казахстана обеспечиваются газом из…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0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4076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предложение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всех видов транспорта, объединённых между собой транспортными узлами называется _________________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 грузов или пассажиров через территорию района или страны -  _____________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 судов между портами одного государства - _________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транспортных средств (поездов, автобусов, судов), которое может проходить через транспортные пути, станции и порты в единицу времени  _______________________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Судно, предназначенное для перевозки на палубе железнодорожных составов - _________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28480"/>
            <a:ext cx="41044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ранспортным  комплексом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5618" y="2744379"/>
            <a:ext cx="252028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849" y="3462207"/>
            <a:ext cx="2212174" cy="38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каботаж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0939" y="4941168"/>
            <a:ext cx="3960440" cy="38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ропускная способность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5820331"/>
            <a:ext cx="1980220" cy="38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паром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7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56784" cy="70609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предложение</a:t>
            </a: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>
            <a:normAutofit fontScale="85000" lnSpcReduction="10000"/>
          </a:bodyPr>
          <a:lstStyle/>
          <a:p>
            <a:pPr marL="449263" indent="-449263"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Срочные и скоропортящиеся грузы перевозят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  транспортом.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Font typeface="+mj-lt"/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______________транспорт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охватывает перевозками почти все районы страны.</a:t>
            </a:r>
          </a:p>
          <a:p>
            <a:pPr marL="449263" indent="-449263">
              <a:buFont typeface="+mj-lt"/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железнодорожная магистраль в Казахстане  ______________.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Древнейший вид транспорта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Font typeface="+mj-lt"/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 и газ передаются по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27590"/>
            <a:ext cx="225740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авиационным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440" y="2470921"/>
            <a:ext cx="295148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6516" y="4005064"/>
            <a:ext cx="3133675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Оренбург-Ташкент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172" y="4653136"/>
            <a:ext cx="213226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гужевой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206940"/>
            <a:ext cx="28083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трубопроводному</a:t>
            </a:r>
            <a:endParaRPr lang="ru-RU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5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604448" cy="6336704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Комплекс, обслуживающий население и производство:</a:t>
            </a:r>
          </a:p>
          <a:p>
            <a:pPr marL="173038" indent="-173038">
              <a:spcBef>
                <a:spcPts val="0"/>
              </a:spcBef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территориальный;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межотраслевой;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со­циальный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d)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инфраструктурный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оборонно-промышленный.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К коммуникационной системе относят:</a:t>
            </a:r>
          </a:p>
          <a:p>
            <a:pPr marL="276225" indent="-276225">
              <a:spcBef>
                <a:spcPts val="0"/>
              </a:spcBef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гостиницы и рестораны;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культуру;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отдых и ту­ризм;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торговлю и здравоохранение; 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6225" indent="-276225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транспорт и связь.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«Кровеносная система»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61950" indent="-361950">
              <a:spcBef>
                <a:spcPts val="0"/>
              </a:spcBef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электроэнергетика;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трубопроводы;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ЛЭП;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связь.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Составные части транспорта: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транспортные средства;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b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перечисленное;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транспортные орга­низации;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пути;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погрузочно-разгрузочные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пункты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0">
              <a:spcBef>
                <a:spcPts val="0"/>
              </a:spcBef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Показатель работы транспорта: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скорость движения;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грузооборот;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 топлива;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себестоимость перевозок;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контейнеризация.</a:t>
            </a:r>
          </a:p>
          <a:p>
            <a:pPr marL="0" indent="0">
              <a:buNone/>
            </a:pPr>
            <a:endParaRPr lang="ru-RU" sz="35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39552" y="1556792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3598" y="270892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63598" y="357301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4048" y="4192923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23928" y="537321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496944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Ускоряет доставку грузов:</a:t>
            </a:r>
          </a:p>
          <a:p>
            <a:pPr marL="17303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фрахт;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способность;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контейнеризация;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кабо­таж;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перевалка.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Каркас транспортной системы страны образуют:</a:t>
            </a:r>
          </a:p>
          <a:p>
            <a:pPr marL="276225" indent="-276225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железные дороги;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пути;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6225" indent="-276225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авиалинии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трубо­проводы.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Главная железная дорога, соединяющая несколько частей страны: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трасса;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тракт;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6225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автострада;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шоссе.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Первая в Казахстане крупная железная дорога: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Турксиб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Трансазиатская;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Оренбург-Ташкент;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Трансказах­станская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Южно-Сибирская.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42674" y="1936078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42674" y="270892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75856" y="429309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436096" y="5517232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Связующее звено транспортной системы: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речные пути;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трубопроводы;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авиалинии;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автомо­бильный транспорт.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 Узкоспециализированный транспорт: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трубопроводный;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железнодорожный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автомобильный.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 «Морские ворота» страны: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Атырау;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Актау;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Баутино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Курык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Форт-Шевченко.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Национальный авиаперевозчик Казахстана: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«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«Эйр Казахстан»;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«Эйр Астана»;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Семейавиа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«Стар-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Самая динамично развивающаяся отрасль связи: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сотовая;   Ь) телеграф;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авиация;  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почта; 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курьерская.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283968" y="1606617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39552" y="2216217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699792" y="328498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84168" y="414908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46256" y="5157192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Транспорт…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97208"/>
              </p:ext>
            </p:extLst>
          </p:nvPr>
        </p:nvGraphicFramePr>
        <p:xfrm>
          <a:off x="323528" y="980728"/>
          <a:ext cx="8496944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704"/>
                <a:gridCol w="5178036"/>
                <a:gridCol w="25862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Быстрый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Авиационный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Крупный по объему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грузоперевозок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Дорогой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Авиационный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Крупный по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пассажироперевозкам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Дешевый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Трубопроводный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Экологически «грязный»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молодой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Зависит от природных условий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Универсальный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Ж/дорожный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Непохожий на другие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Трубопроводный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17094" y="1041610"/>
            <a:ext cx="2410218" cy="3881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17094" y="1429768"/>
            <a:ext cx="2410218" cy="3881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14188" y="1880854"/>
            <a:ext cx="2410218" cy="3881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4046" y="2346120"/>
            <a:ext cx="2410218" cy="3881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17094" y="2734278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7094" y="3168985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17094" y="3652871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4484" y="4136757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4046" y="4635184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4046" y="5050865"/>
            <a:ext cx="2410218" cy="483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8158361" cy="774700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транспорта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24936" cy="5400328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76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Перевозка грузов и пассажиров внутри страны и за ее пределами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6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связей между различными регионами страны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6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территориального распределения труда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6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Углубление специализации хозяйств регионов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SzPct val="76000"/>
              <a:buNone/>
              <a:defRPr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SzPct val="76000"/>
              <a:buNone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не производит материальных благ, но без него не может обходится экономика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4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976664" cy="648072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контурную карту нанести  основные железнодорожные магистрали и автомобильные дороги Казахстана.</a:t>
            </a:r>
          </a:p>
          <a:p>
            <a:pPr marL="0" indent="0">
              <a:buNone/>
            </a:pPr>
            <a:endParaRPr lang="ru-RU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§32-33 (стр. 174-191)</a:t>
            </a:r>
          </a:p>
        </p:txBody>
      </p:sp>
    </p:spTree>
    <p:extLst>
      <p:ext uri="{BB962C8B-B14F-4D97-AF65-F5344CB8AC3E}">
        <p14:creationId xmlns:p14="http://schemas.microsoft.com/office/powerpoint/2010/main" val="4526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сточники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2"/>
              </a:rPr>
              <a:t>http://avivas.ru/topic/berkut__</a:t>
            </a:r>
            <a:r>
              <a:rPr lang="en-US" sz="1800" b="1" dirty="0" smtClean="0">
                <a:hlinkClick r:id="rId2"/>
              </a:rPr>
              <a:t>skorostnoi_ekspress_mejdu_astanoi_i_almati.html</a:t>
            </a:r>
            <a:r>
              <a:rPr lang="ru-RU" sz="1800" b="1" dirty="0" smtClean="0"/>
              <a:t> - «Беркут» -скоростной экспресс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3"/>
              </a:rPr>
              <a:t>http://</a:t>
            </a:r>
            <a:r>
              <a:rPr lang="en-US" sz="1800" b="1" dirty="0" smtClean="0">
                <a:hlinkClick r:id="rId3"/>
              </a:rPr>
              <a:t>lesyaka.ru/page76.shtml</a:t>
            </a:r>
            <a:r>
              <a:rPr lang="ru-RU" sz="1800" b="1" dirty="0" smtClean="0"/>
              <a:t> - «Беркут»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4"/>
              </a:rPr>
              <a:t>http://</a:t>
            </a:r>
            <a:r>
              <a:rPr lang="en-US" sz="1800" b="1" dirty="0" smtClean="0">
                <a:hlinkClick r:id="rId4"/>
              </a:rPr>
              <a:t>www.aktau-business.com/2011/07/15/talgo.html</a:t>
            </a:r>
            <a:r>
              <a:rPr lang="ru-RU" sz="1800" b="1" dirty="0" smtClean="0"/>
              <a:t> «</a:t>
            </a:r>
            <a:r>
              <a:rPr lang="ru-RU" sz="1800" b="1" dirty="0" err="1" smtClean="0"/>
              <a:t>Тулпар</a:t>
            </a:r>
            <a:r>
              <a:rPr lang="ru-RU" sz="1800" b="1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5"/>
              </a:rPr>
              <a:t>http://</a:t>
            </a:r>
            <a:r>
              <a:rPr lang="en-US" sz="1800" b="1" dirty="0" smtClean="0">
                <a:hlinkClick r:id="rId5"/>
              </a:rPr>
              <a:t>studentochka.kz/news/2010-04-06</a:t>
            </a:r>
            <a:r>
              <a:rPr lang="ru-RU" sz="1800" b="1" dirty="0" smtClean="0"/>
              <a:t>  Железная дорога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6"/>
              </a:rPr>
              <a:t>http://</a:t>
            </a:r>
            <a:r>
              <a:rPr lang="en-US" sz="1800" b="1" dirty="0" smtClean="0">
                <a:hlinkClick r:id="rId6"/>
              </a:rPr>
              <a:t>www.denisovka.info/gallery/files/2040_dsc03688_original.jpg</a:t>
            </a:r>
            <a:r>
              <a:rPr lang="ru-RU" sz="1800" b="1" dirty="0"/>
              <a:t> </a:t>
            </a:r>
            <a:r>
              <a:rPr lang="ru-RU" sz="1800" b="1" dirty="0" smtClean="0"/>
              <a:t> Река Есиль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7"/>
              </a:rPr>
              <a:t>http://</a:t>
            </a:r>
            <a:r>
              <a:rPr lang="en-US" sz="1800" b="1" dirty="0" smtClean="0">
                <a:hlinkClick r:id="rId7"/>
              </a:rPr>
              <a:t>www.aktau-business.com/2012/06/07/port-aktau.html</a:t>
            </a:r>
            <a:r>
              <a:rPr lang="ru-RU" sz="1800" b="1" dirty="0"/>
              <a:t> </a:t>
            </a:r>
            <a:r>
              <a:rPr lang="ru-RU" sz="1800" b="1" dirty="0" smtClean="0"/>
              <a:t>  морской порт </a:t>
            </a:r>
            <a:r>
              <a:rPr lang="ru-RU" sz="1800" b="1" dirty="0"/>
              <a:t>А</a:t>
            </a:r>
            <a:r>
              <a:rPr lang="ru-RU" sz="1800" b="1" dirty="0" smtClean="0"/>
              <a:t>ктау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hlinkClick r:id="rId8"/>
              </a:rPr>
              <a:t>http</a:t>
            </a:r>
            <a:r>
              <a:rPr lang="en-US" sz="1800" b="1" dirty="0">
                <a:hlinkClick r:id="rId8"/>
              </a:rPr>
              <a:t>://</a:t>
            </a:r>
            <a:r>
              <a:rPr lang="en-US" sz="1800" b="1" dirty="0" smtClean="0">
                <a:hlinkClick r:id="rId8"/>
              </a:rPr>
              <a:t>ua-reporter.com.ua/ecology/zhemchuzhina-kazahstana-ozero-borovoe</a:t>
            </a:r>
            <a:r>
              <a:rPr lang="en-US" sz="1800" b="1" dirty="0">
                <a:hlinkClick r:id="rId8"/>
              </a:rPr>
              <a:t>__</a:t>
            </a:r>
            <a:r>
              <a:rPr lang="en-US" sz="1800" b="1" dirty="0" smtClean="0">
                <a:hlinkClick r:id="rId8"/>
              </a:rPr>
              <a:t>58070</a:t>
            </a:r>
            <a:r>
              <a:rPr lang="ru-RU" sz="1800" b="1" dirty="0"/>
              <a:t> </a:t>
            </a:r>
            <a:r>
              <a:rPr lang="ru-RU" sz="1800" b="1" dirty="0" smtClean="0"/>
              <a:t>   Автомобильная дорога в Боровое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9"/>
              </a:rPr>
              <a:t>http://</a:t>
            </a:r>
            <a:r>
              <a:rPr lang="en-US" sz="1800" b="1" dirty="0" smtClean="0">
                <a:hlinkClick r:id="rId9"/>
              </a:rPr>
              <a:t>www.lada.kz/aktau_news/society/17362-v-aktau</a:t>
            </a:r>
            <a:r>
              <a:rPr lang="ru-RU" sz="1800" b="1" dirty="0" smtClean="0"/>
              <a:t>  Бейнеу -Актау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hlinkClick r:id="rId10"/>
              </a:rPr>
              <a:t>http</a:t>
            </a:r>
            <a:r>
              <a:rPr lang="en-US" sz="1800" b="1" dirty="0">
                <a:hlinkClick r:id="rId10"/>
              </a:rPr>
              <a:t>://</a:t>
            </a:r>
            <a:r>
              <a:rPr lang="en-US" sz="1800" b="1" dirty="0" smtClean="0">
                <a:hlinkClick r:id="rId10"/>
              </a:rPr>
              <a:t>vkurse.ua/ua/economics/kazakhstan-ostavil-za-soboy-51.html</a:t>
            </a:r>
            <a:r>
              <a:rPr lang="ru-RU" sz="1800" b="1" dirty="0"/>
              <a:t> </a:t>
            </a:r>
            <a:r>
              <a:rPr lang="ru-RU" sz="1800" b="1" dirty="0" smtClean="0"/>
              <a:t> Трубопровод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hlinkClick r:id="rId11"/>
              </a:rPr>
              <a:t>http</a:t>
            </a:r>
            <a:r>
              <a:rPr lang="en-US" sz="1800" b="1" dirty="0">
                <a:hlinkClick r:id="rId11"/>
              </a:rPr>
              <a:t>://</a:t>
            </a:r>
            <a:r>
              <a:rPr lang="en-US" sz="1800" b="1" dirty="0" smtClean="0">
                <a:hlinkClick r:id="rId11"/>
              </a:rPr>
              <a:t>blogivg.wordpress.com/tag</a:t>
            </a:r>
            <a:r>
              <a:rPr lang="ru-RU" sz="1800" b="1" dirty="0" smtClean="0"/>
              <a:t>  Карта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hlinkClick r:id="rId12"/>
              </a:rPr>
              <a:t>http://</a:t>
            </a:r>
            <a:r>
              <a:rPr lang="en-US" sz="1800" b="1" dirty="0" smtClean="0">
                <a:hlinkClick r:id="rId12"/>
              </a:rPr>
              <a:t>svit24.net/images/stories/articles/2012/Events/07-2012/elektricity.jpg</a:t>
            </a:r>
            <a:r>
              <a:rPr lang="ru-RU" sz="1800" b="1" dirty="0" smtClean="0"/>
              <a:t> Линии электропередач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>
                <a:hlinkClick r:id="rId13"/>
              </a:rPr>
              <a:t>http://www.maag-projekt.com/en/images/internet-company/internet-company.jpg</a:t>
            </a:r>
            <a:endParaRPr lang="ru-RU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/>
              <a:t>География. Электронный учебник. Национальный центр информатизации.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ru-RU" sz="1800" b="1" dirty="0"/>
              <a:t>Электронный учебник «Экономическая и социальная география Казахстана», ТОО «</a:t>
            </a:r>
            <a:r>
              <a:rPr lang="ru-RU" sz="1800" b="1" dirty="0" err="1"/>
              <a:t>Атамура</a:t>
            </a:r>
            <a:r>
              <a:rPr lang="ru-RU" sz="1800" b="1" dirty="0"/>
              <a:t>» 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ru-RU" sz="1800" b="1" dirty="0"/>
              <a:t>В.В. Усиков, Т.Л. Казановская и др. «Экономическая и социальная география  Казахстана», Алматы «</a:t>
            </a:r>
            <a:r>
              <a:rPr lang="ru-RU" sz="1800" b="1" dirty="0" err="1"/>
              <a:t>Атамура</a:t>
            </a:r>
            <a:r>
              <a:rPr lang="ru-RU" sz="1800" b="1" dirty="0"/>
              <a:t>», 2013 год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ru-RU" sz="1800" b="1" dirty="0"/>
              <a:t>В.В. Усиков, Т.Л. Казановская и др. Методическое пособие   «Экономическая и социальная география  Казахстана», Алматы «</a:t>
            </a:r>
            <a:r>
              <a:rPr lang="ru-RU" sz="1800" b="1" dirty="0" err="1"/>
              <a:t>Атамура</a:t>
            </a:r>
            <a:r>
              <a:rPr lang="ru-RU" sz="1800" b="1" dirty="0"/>
              <a:t>», 2013 год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0" indent="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8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76664" cy="630237"/>
          </a:xfr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части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25803"/>
            <a:ext cx="7272808" cy="923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средства: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автомобили, поезда, суда, самолеты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708921"/>
            <a:ext cx="727280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Пути: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железнодорожные, воздушные, морские, трубопроводы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034" y="4005064"/>
            <a:ext cx="7272808" cy="46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компании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1449" y="4797152"/>
            <a:ext cx="727280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Погрузочно-разгрузочные пункты: </a:t>
            </a:r>
            <a:endParaRPr lang="ru-RU" altLang="ru-RU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порты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морские, речные, воздушные; железнодорожные вокзалы и автостанции</a:t>
            </a:r>
          </a:p>
        </p:txBody>
      </p:sp>
      <p:cxnSp>
        <p:nvCxnSpPr>
          <p:cNvPr id="9" name="Прямая соединительная линия 8"/>
          <p:cNvCxnSpPr>
            <a:stCxn id="2" idx="1"/>
          </p:cNvCxnSpPr>
          <p:nvPr/>
        </p:nvCxnSpPr>
        <p:spPr>
          <a:xfrm flipH="1">
            <a:off x="827584" y="791791"/>
            <a:ext cx="7920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7584" y="1917133"/>
            <a:ext cx="314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22759" y="3176166"/>
            <a:ext cx="314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6999" y="4232370"/>
            <a:ext cx="314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56999" y="5373216"/>
            <a:ext cx="314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2759" y="791791"/>
            <a:ext cx="34240" cy="45814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2851016" y="400657"/>
            <a:ext cx="2957949" cy="6142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148064" y="3209925"/>
            <a:ext cx="2293937" cy="61595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55528" y="3263906"/>
            <a:ext cx="2119494" cy="56196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869182" y="3069220"/>
            <a:ext cx="1835834" cy="7200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0132" y="1180331"/>
            <a:ext cx="249905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назначению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930422"/>
            <a:ext cx="2664296" cy="8279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выполняемой работе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4618" y="1912223"/>
            <a:ext cx="2088232" cy="7849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пользования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311" y="2871590"/>
            <a:ext cx="3147122" cy="3924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1743" y="3898398"/>
            <a:ext cx="2092966" cy="3600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Наземный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9348" y="4108069"/>
            <a:ext cx="2092966" cy="3600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5032" y="3901317"/>
            <a:ext cx="2309416" cy="3600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0520" y="4642366"/>
            <a:ext cx="3016577" cy="164951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Трубопроводный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(телекоммуникации)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69182" y="4838236"/>
            <a:ext cx="1835834" cy="6874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349" y="4622212"/>
            <a:ext cx="2175099" cy="4320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Авиационный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738688" y="3825875"/>
            <a:ext cx="14287" cy="2825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958133" y="2111554"/>
            <a:ext cx="1646315" cy="3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Грузовой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63746" y="2697163"/>
            <a:ext cx="2440702" cy="3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Пассажирский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828231" y="4326821"/>
            <a:ext cx="14287" cy="2825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13530" y="4501079"/>
            <a:ext cx="14287" cy="2825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366515" y="4305223"/>
            <a:ext cx="14288" cy="2825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961378" y="1549555"/>
            <a:ext cx="6350" cy="12636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055528" y="1637531"/>
            <a:ext cx="12700" cy="2825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656513" y="1774825"/>
            <a:ext cx="14287" cy="280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650038" y="1774825"/>
            <a:ext cx="0" cy="922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04856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Измерители работы транспорта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Тоннаж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количество перевезенных грузов.</a:t>
            </a:r>
          </a:p>
          <a:p>
            <a:pPr marL="0" indent="0"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способность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 на 1000 км²</a:t>
            </a:r>
          </a:p>
          <a:p>
            <a:pPr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ерритории.</a:t>
            </a:r>
          </a:p>
          <a:p>
            <a:pPr marL="0" indent="0"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Скорости доставки грузов способствует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контейнеризация.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 39, тетрадь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5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782" y="332656"/>
            <a:ext cx="7992888" cy="648072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Грузооборот (пассажирооборот)-</a:t>
            </a:r>
            <a:r>
              <a:rPr lang="ru-RU" altLang="ru-RU" dirty="0" smtClean="0">
                <a:solidFill>
                  <a:srgbClr val="FFFF00"/>
                </a:solidFill>
              </a:rPr>
              <a:t> -</a:t>
            </a:r>
            <a:r>
              <a:rPr lang="ru-RU" altLang="ru-RU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496944" cy="5616624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перевезенных грузов (пассажиров) на определенное расстояние за единицу времени (т/км).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Задание: 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автомобиля нагрузили равным количеством груза –  по 5 тонн.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перевез его на 10 км,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второй – на 100 км.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из выполнил большую работу?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82495" y="5598459"/>
            <a:ext cx="591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- 50 т/км, второй  – 500 т/км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0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60840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Технико-экономические особенности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78228"/>
              </p:ext>
            </p:extLst>
          </p:nvPr>
        </p:nvGraphicFramePr>
        <p:xfrm>
          <a:off x="447295" y="1134493"/>
          <a:ext cx="8301169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3665223"/>
                <a:gridCol w="4635946"/>
              </a:tblGrid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 ТРАНСПОРТА</a:t>
                      </a:r>
                      <a:endParaRPr lang="ru-RU" sz="28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28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Железнодорожный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1,  2,  3,  4,  7,  8,  11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автомобильный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1,  10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речной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2,  3,  4,  5,  7,  8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авиационный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1, 4,  6,  9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Трубопроводный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2,  3,  4,  7,  9,  11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морской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2,  3,  4,  6,  7,  8,  9,  11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1510" y="4293096"/>
            <a:ext cx="3888432" cy="216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скорость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 себестоимость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перевозки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Дальность перевозок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езонность 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ависимость от погодных условий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4124944"/>
            <a:ext cx="6048672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Низкая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трудоёмкость  </a:t>
            </a:r>
          </a:p>
          <a:p>
            <a:pPr marL="361950" indent="-361950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Способность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перевозить крупногабаритные грузы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 Высокая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способность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озможность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доставки груза непосредственно потребителю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Большой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грузооборот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566470"/>
            <a:ext cx="4608512" cy="25579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9389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2051</Words>
  <Application>Microsoft Office PowerPoint</Application>
  <PresentationFormat>Экран (4:3)</PresentationFormat>
  <Paragraphs>423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ТРАНСПОРТНЫЙ КОМПЛЕКС КАЗАХСТАНА  «Кровеносная система экономики»  </vt:lpstr>
      <vt:lpstr>Презентация PowerPoint</vt:lpstr>
      <vt:lpstr>Презентация PowerPoint</vt:lpstr>
      <vt:lpstr>Задачи транспорта</vt:lpstr>
      <vt:lpstr>Составные части</vt:lpstr>
      <vt:lpstr>Презентация PowerPoint</vt:lpstr>
      <vt:lpstr>Измерители работы транспорта</vt:lpstr>
      <vt:lpstr>Грузооборот (пассажирооборот)- - </vt:lpstr>
      <vt:lpstr>Технико-экономические особенности</vt:lpstr>
      <vt:lpstr>Работа транспорта</vt:lpstr>
      <vt:lpstr>Железнодорожный транспорт</vt:lpstr>
      <vt:lpstr>Меридиональные железные дороги</vt:lpstr>
      <vt:lpstr>Широтные железные  дороги</vt:lpstr>
      <vt:lpstr>Новые проекты</vt:lpstr>
      <vt:lpstr>Железнодорожный транспорт</vt:lpstr>
      <vt:lpstr>Автомобильный транспорт</vt:lpstr>
      <vt:lpstr>Магистрали</vt:lpstr>
      <vt:lpstr>Автомобильный транспорт</vt:lpstr>
      <vt:lpstr>Водный транспорт </vt:lpstr>
      <vt:lpstr>Морской транспорт</vt:lpstr>
      <vt:lpstr>Морской и речной транспорт</vt:lpstr>
      <vt:lpstr>Воздушный транспорт</vt:lpstr>
      <vt:lpstr>Воздушный транспорт</vt:lpstr>
      <vt:lpstr>Трубопроводный транспорт</vt:lpstr>
      <vt:lpstr>Нефтепроводы  (60% нефти)</vt:lpstr>
      <vt:lpstr>Газопроводы (100% газа, 6000 км)</vt:lpstr>
      <vt:lpstr>Электронный транспорт</vt:lpstr>
      <vt:lpstr>Презентация PowerPoint</vt:lpstr>
      <vt:lpstr>Транспорт</vt:lpstr>
      <vt:lpstr>Транспорт</vt:lpstr>
      <vt:lpstr>Транспорт</vt:lpstr>
      <vt:lpstr>Транспорт</vt:lpstr>
      <vt:lpstr>Транспорт</vt:lpstr>
      <vt:lpstr>Закончите предложение</vt:lpstr>
      <vt:lpstr>Дополните предложение</vt:lpstr>
      <vt:lpstr>Готовимся к ВОУД</vt:lpstr>
      <vt:lpstr>Готовимся к ВОУД</vt:lpstr>
      <vt:lpstr>Готовимся к ВОУД</vt:lpstr>
      <vt:lpstr>Транспорт…</vt:lpstr>
      <vt:lpstr>Задание</vt:lpstr>
      <vt:lpstr>Источники</vt:lpstr>
    </vt:vector>
  </TitlesOfParts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КАЗАХСТАНА</dc:title>
  <dc:subject>ГЕОГРАФИЯ</dc:subject>
  <dc:creator>РЯБОВА Л.Н.</dc:creator>
  <cp:keywords>НИКИТА</cp:keywords>
  <cp:lastModifiedBy>Dell</cp:lastModifiedBy>
  <cp:revision>110</cp:revision>
  <dcterms:created xsi:type="dcterms:W3CDTF">2015-01-30T15:33:36Z</dcterms:created>
  <dcterms:modified xsi:type="dcterms:W3CDTF">2016-01-26T13:48:08Z</dcterms:modified>
</cp:coreProperties>
</file>