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4" r:id="rId2"/>
    <p:sldId id="266" r:id="rId3"/>
    <p:sldId id="292" r:id="rId4"/>
    <p:sldId id="267" r:id="rId5"/>
    <p:sldId id="290" r:id="rId6"/>
    <p:sldId id="272" r:id="rId7"/>
    <p:sldId id="271" r:id="rId8"/>
    <p:sldId id="273" r:id="rId9"/>
    <p:sldId id="270" r:id="rId10"/>
    <p:sldId id="296" r:id="rId11"/>
    <p:sldId id="269" r:id="rId12"/>
    <p:sldId id="293" r:id="rId13"/>
    <p:sldId id="274" r:id="rId14"/>
    <p:sldId id="294" r:id="rId15"/>
    <p:sldId id="297" r:id="rId16"/>
    <p:sldId id="281" r:id="rId17"/>
    <p:sldId id="280" r:id="rId18"/>
    <p:sldId id="288" r:id="rId19"/>
    <p:sldId id="298" r:id="rId20"/>
    <p:sldId id="299" r:id="rId21"/>
    <p:sldId id="301" r:id="rId22"/>
    <p:sldId id="300" r:id="rId23"/>
    <p:sldId id="302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3333CC"/>
    <a:srgbClr val="00759E"/>
    <a:srgbClr val="006600"/>
    <a:srgbClr val="00C0BC"/>
    <a:srgbClr val="00C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59" autoAdjust="0"/>
  </p:normalViewPr>
  <p:slideViewPr>
    <p:cSldViewPr showGuides="1">
      <p:cViewPr>
        <p:scale>
          <a:sx n="44" d="100"/>
          <a:sy n="44" d="100"/>
        </p:scale>
        <p:origin x="-2082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29F08-CE90-4410-A627-25973D6B1821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BC98DE-7599-4BBD-B832-C7F388BDAD5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Площадь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Южной Америки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18,3 млн. км²(4 место)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CCCD8700-8EF4-467E-A6D9-4BF0EF7240AE}" type="parTrans" cxnId="{72513384-D9BE-4007-ABE6-43FE09E6AE08}">
      <dgm:prSet/>
      <dgm:spPr/>
      <dgm:t>
        <a:bodyPr/>
        <a:lstStyle/>
        <a:p>
          <a:endParaRPr lang="ru-RU"/>
        </a:p>
      </dgm:t>
    </dgm:pt>
    <dgm:pt modelId="{471D8738-6F69-4D38-9AD3-FD9B797742DC}" type="sibTrans" cxnId="{72513384-D9BE-4007-ABE6-43FE09E6AE08}">
      <dgm:prSet/>
      <dgm:spPr/>
      <dgm:t>
        <a:bodyPr/>
        <a:lstStyle/>
        <a:p>
          <a:endParaRPr lang="ru-RU"/>
        </a:p>
      </dgm:t>
    </dgm:pt>
    <dgm:pt modelId="{1ECA974C-AC7F-46AA-B9AF-8B452C3BA62F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Самый-самый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…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E7938436-540B-494E-92DB-DDD99AA5CD1C}" type="parTrans" cxnId="{B94AC1AE-850B-49D9-A0A7-BFB368D59665}">
      <dgm:prSet/>
      <dgm:spPr/>
      <dgm:t>
        <a:bodyPr/>
        <a:lstStyle/>
        <a:p>
          <a:endParaRPr lang="ru-RU"/>
        </a:p>
      </dgm:t>
    </dgm:pt>
    <dgm:pt modelId="{156A3FA5-55E2-47FF-AC73-7979B91DB2DB}" type="sibTrans" cxnId="{B94AC1AE-850B-49D9-A0A7-BFB368D59665}">
      <dgm:prSet/>
      <dgm:spPr/>
      <dgm:t>
        <a:bodyPr/>
        <a:lstStyle/>
        <a:p>
          <a:endParaRPr lang="ru-RU"/>
        </a:p>
      </dgm:t>
    </dgm:pt>
    <dgm:pt modelId="{394F8611-2FC5-4959-ACFB-1B8A94EB68FB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Южная Америка на глобусе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51FCD20B-18AE-458C-B7CB-945928E12014}" type="parTrans" cxnId="{D25BB8B6-51A6-44D9-AC97-92BE1E27F32D}">
      <dgm:prSet/>
      <dgm:spPr/>
      <dgm:t>
        <a:bodyPr/>
        <a:lstStyle/>
        <a:p>
          <a:endParaRPr lang="ru-RU"/>
        </a:p>
      </dgm:t>
    </dgm:pt>
    <dgm:pt modelId="{7BD7E320-6681-416E-AEAC-921B312177A2}" type="sibTrans" cxnId="{D25BB8B6-51A6-44D9-AC97-92BE1E27F32D}">
      <dgm:prSet/>
      <dgm:spPr/>
      <dgm:t>
        <a:bodyPr/>
        <a:lstStyle/>
        <a:p>
          <a:endParaRPr lang="ru-RU"/>
        </a:p>
      </dgm:t>
    </dgm:pt>
    <dgm:pt modelId="{F92928A0-5F37-4930-90D2-781AF5D173BE}" type="pres">
      <dgm:prSet presAssocID="{DAB29F08-CE90-4410-A627-25973D6B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6A8A2-035E-4FA7-8F7F-BDD7F4836E3D}" type="pres">
      <dgm:prSet presAssocID="{32BC98DE-7599-4BBD-B832-C7F388BDAD5F}" presName="parentText" presStyleLbl="node1" presStyleIdx="0" presStyleCnt="3" custScaleX="100000" custScaleY="97515" custLinFactY="-222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2AD12-F5A3-46DB-B89D-501814F2334F}" type="pres">
      <dgm:prSet presAssocID="{471D8738-6F69-4D38-9AD3-FD9B797742DC}" presName="spacer" presStyleCnt="0"/>
      <dgm:spPr/>
      <dgm:t>
        <a:bodyPr/>
        <a:lstStyle/>
        <a:p>
          <a:endParaRPr lang="ru-RU"/>
        </a:p>
      </dgm:t>
    </dgm:pt>
    <dgm:pt modelId="{37277313-EB85-411B-A3BD-F159533C2B6B}" type="pres">
      <dgm:prSet presAssocID="{394F8611-2FC5-4959-ACFB-1B8A94EB68FB}" presName="parentText" presStyleLbl="node1" presStyleIdx="1" presStyleCnt="3" custScaleY="85724" custLinFactY="-8424" custLinFactNeighborX="-13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9F089-E02A-4FD6-91DC-9F2A1B5BEE29}" type="pres">
      <dgm:prSet presAssocID="{7BD7E320-6681-416E-AEAC-921B312177A2}" presName="spacer" presStyleCnt="0"/>
      <dgm:spPr/>
      <dgm:t>
        <a:bodyPr/>
        <a:lstStyle/>
        <a:p>
          <a:endParaRPr lang="ru-RU"/>
        </a:p>
      </dgm:t>
    </dgm:pt>
    <dgm:pt modelId="{1B66DE49-42B9-42D9-9619-C1048C59653B}" type="pres">
      <dgm:prSet presAssocID="{1ECA974C-AC7F-46AA-B9AF-8B452C3BA62F}" presName="parentText" presStyleLbl="node1" presStyleIdx="2" presStyleCnt="3" custScaleX="100000" custScaleY="54512" custLinFactY="-8911" custLinFactNeighborX="-5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B4D34-EDFE-48AA-9F04-836E80457497}" type="presOf" srcId="{DAB29F08-CE90-4410-A627-25973D6B1821}" destId="{F92928A0-5F37-4930-90D2-781AF5D173BE}" srcOrd="0" destOrd="0" presId="urn:microsoft.com/office/officeart/2005/8/layout/vList2"/>
    <dgm:cxn modelId="{C72A8BA2-11E9-49C7-BDEB-6258CA4E1635}" type="presOf" srcId="{394F8611-2FC5-4959-ACFB-1B8A94EB68FB}" destId="{37277313-EB85-411B-A3BD-F159533C2B6B}" srcOrd="0" destOrd="0" presId="urn:microsoft.com/office/officeart/2005/8/layout/vList2"/>
    <dgm:cxn modelId="{B94AC1AE-850B-49D9-A0A7-BFB368D59665}" srcId="{DAB29F08-CE90-4410-A627-25973D6B1821}" destId="{1ECA974C-AC7F-46AA-B9AF-8B452C3BA62F}" srcOrd="2" destOrd="0" parTransId="{E7938436-540B-494E-92DB-DDD99AA5CD1C}" sibTransId="{156A3FA5-55E2-47FF-AC73-7979B91DB2DB}"/>
    <dgm:cxn modelId="{72513384-D9BE-4007-ABE6-43FE09E6AE08}" srcId="{DAB29F08-CE90-4410-A627-25973D6B1821}" destId="{32BC98DE-7599-4BBD-B832-C7F388BDAD5F}" srcOrd="0" destOrd="0" parTransId="{CCCD8700-8EF4-467E-A6D9-4BF0EF7240AE}" sibTransId="{471D8738-6F69-4D38-9AD3-FD9B797742DC}"/>
    <dgm:cxn modelId="{B806D65E-3A69-473B-BF3B-8DF391065FEB}" type="presOf" srcId="{32BC98DE-7599-4BBD-B832-C7F388BDAD5F}" destId="{4E76A8A2-035E-4FA7-8F7F-BDD7F4836E3D}" srcOrd="0" destOrd="0" presId="urn:microsoft.com/office/officeart/2005/8/layout/vList2"/>
    <dgm:cxn modelId="{C474CC6C-CE7D-41C7-BDBE-772729F19F48}" type="presOf" srcId="{1ECA974C-AC7F-46AA-B9AF-8B452C3BA62F}" destId="{1B66DE49-42B9-42D9-9619-C1048C59653B}" srcOrd="0" destOrd="0" presId="urn:microsoft.com/office/officeart/2005/8/layout/vList2"/>
    <dgm:cxn modelId="{D25BB8B6-51A6-44D9-AC97-92BE1E27F32D}" srcId="{DAB29F08-CE90-4410-A627-25973D6B1821}" destId="{394F8611-2FC5-4959-ACFB-1B8A94EB68FB}" srcOrd="1" destOrd="0" parTransId="{51FCD20B-18AE-458C-B7CB-945928E12014}" sibTransId="{7BD7E320-6681-416E-AEAC-921B312177A2}"/>
    <dgm:cxn modelId="{3AB07C0B-5A9D-424A-8F5F-2A5629E5ED05}" type="presParOf" srcId="{F92928A0-5F37-4930-90D2-781AF5D173BE}" destId="{4E76A8A2-035E-4FA7-8F7F-BDD7F4836E3D}" srcOrd="0" destOrd="0" presId="urn:microsoft.com/office/officeart/2005/8/layout/vList2"/>
    <dgm:cxn modelId="{710A82AA-DFF6-4A0D-8E70-3DEDCA3E9B57}" type="presParOf" srcId="{F92928A0-5F37-4930-90D2-781AF5D173BE}" destId="{75D2AD12-F5A3-46DB-B89D-501814F2334F}" srcOrd="1" destOrd="0" presId="urn:microsoft.com/office/officeart/2005/8/layout/vList2"/>
    <dgm:cxn modelId="{A0A77FFA-61D6-4E1F-879E-1DFD9D7B7F7B}" type="presParOf" srcId="{F92928A0-5F37-4930-90D2-781AF5D173BE}" destId="{37277313-EB85-411B-A3BD-F159533C2B6B}" srcOrd="2" destOrd="0" presId="urn:microsoft.com/office/officeart/2005/8/layout/vList2"/>
    <dgm:cxn modelId="{03573D6D-64C4-4DBF-8A00-863AD5D3AEE7}" type="presParOf" srcId="{F92928A0-5F37-4930-90D2-781AF5D173BE}" destId="{F569F089-E02A-4FD6-91DC-9F2A1B5BEE29}" srcOrd="3" destOrd="0" presId="urn:microsoft.com/office/officeart/2005/8/layout/vList2"/>
    <dgm:cxn modelId="{C5E292AF-97A0-4A24-8937-3B1AB27048B2}" type="presParOf" srcId="{F92928A0-5F37-4930-90D2-781AF5D173BE}" destId="{1B66DE49-42B9-42D9-9619-C1048C5965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FFDC3-EBFB-41B2-801F-979F1DF965B6}" type="doc">
      <dgm:prSet loTypeId="urn:microsoft.com/office/officeart/2005/8/layout/vList3#2" loCatId="list" qsTypeId="urn:microsoft.com/office/officeart/2005/8/quickstyle/simple3" qsCatId="simple" csTypeId="urn:microsoft.com/office/officeart/2005/8/colors/accent2_1" csCatId="accent2" phldr="1"/>
      <dgm:spPr/>
    </dgm:pt>
    <dgm:pt modelId="{2D45A441-2E82-4055-9EF1-F9224DB857B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называется географический объект в Южной Америке, расположенный ближе всего к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Антактиде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8F919-051E-4CB3-9C1E-7AD734544468}" type="parTrans" cxnId="{3E2B9F99-2C95-4938-907A-BA6CD7AD8A84}">
      <dgm:prSet/>
      <dgm:spPr/>
      <dgm:t>
        <a:bodyPr/>
        <a:lstStyle/>
        <a:p>
          <a:endParaRPr lang="ru-RU"/>
        </a:p>
      </dgm:t>
    </dgm:pt>
    <dgm:pt modelId="{42F3FD31-7D33-45C7-8E65-87C665502E1B}" type="sibTrans" cxnId="{3E2B9F99-2C95-4938-907A-BA6CD7AD8A84}">
      <dgm:prSet/>
      <dgm:spPr/>
      <dgm:t>
        <a:bodyPr/>
        <a:lstStyle/>
        <a:p>
          <a:endParaRPr lang="ru-RU"/>
        </a:p>
      </dgm:t>
    </dgm:pt>
    <dgm:pt modelId="{795FD9CB-6F58-4E0F-B36E-AC6DABF29E56}">
      <dgm:prSet phldrT="[Текст]" custT="1"/>
      <dgm:spPr/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Какой год считается годом открытия Южной Америки?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D9CE1-868F-4A52-A72A-41D23ADD4BF2}" type="parTrans" cxnId="{2FC321E8-6638-4145-8141-0034EEAC69A5}">
      <dgm:prSet/>
      <dgm:spPr/>
      <dgm:t>
        <a:bodyPr/>
        <a:lstStyle/>
        <a:p>
          <a:endParaRPr lang="ru-RU"/>
        </a:p>
      </dgm:t>
    </dgm:pt>
    <dgm:pt modelId="{DC4024DD-2BC4-48FC-AA68-37706580FB2B}" type="sibTrans" cxnId="{2FC321E8-6638-4145-8141-0034EEAC69A5}">
      <dgm:prSet/>
      <dgm:spPr/>
      <dgm:t>
        <a:bodyPr/>
        <a:lstStyle/>
        <a:p>
          <a:endParaRPr lang="ru-RU"/>
        </a:p>
      </dgm:t>
    </dgm:pt>
    <dgm:pt modelId="{E02B39B1-712B-43DB-A568-F65ED4F64FD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Какой материк расположен дальше всего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Южной Америки?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CA1CEF-6B9D-417B-87CD-EA07AC4FA55F}" type="parTrans" cxnId="{7C67D668-A0C1-4A9B-B4EB-E485B366B9A3}">
      <dgm:prSet/>
      <dgm:spPr/>
      <dgm:t>
        <a:bodyPr/>
        <a:lstStyle/>
        <a:p>
          <a:endParaRPr lang="ru-RU"/>
        </a:p>
      </dgm:t>
    </dgm:pt>
    <dgm:pt modelId="{E4EB6983-07F0-4461-89AE-98AD5B3A2B35}" type="sibTrans" cxnId="{7C67D668-A0C1-4A9B-B4EB-E485B366B9A3}">
      <dgm:prSet/>
      <dgm:spPr/>
      <dgm:t>
        <a:bodyPr/>
        <a:lstStyle/>
        <a:p>
          <a:endParaRPr lang="ru-RU"/>
        </a:p>
      </dgm:t>
    </dgm:pt>
    <dgm:pt modelId="{68C0F33F-4078-42D1-92D0-13A9F89CC210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общего в географическом положении Африки,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Австралии и Южной Америки?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6C92B-92D2-4952-A138-59372313DE40}" type="parTrans" cxnId="{73DC86DB-BC79-46B6-8D72-B35E2C586663}">
      <dgm:prSet/>
      <dgm:spPr/>
      <dgm:t>
        <a:bodyPr/>
        <a:lstStyle/>
        <a:p>
          <a:endParaRPr lang="ru-RU"/>
        </a:p>
      </dgm:t>
    </dgm:pt>
    <dgm:pt modelId="{1DBB5214-B374-4E42-A008-90F393F1A286}" type="sibTrans" cxnId="{73DC86DB-BC79-46B6-8D72-B35E2C586663}">
      <dgm:prSet/>
      <dgm:spPr/>
      <dgm:t>
        <a:bodyPr/>
        <a:lstStyle/>
        <a:p>
          <a:endParaRPr lang="ru-RU"/>
        </a:p>
      </dgm:t>
    </dgm:pt>
    <dgm:pt modelId="{460A93A5-7F8C-4BC3-833A-286E7E7E45C9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Какую роль сыграл Николай Вавилов в изучении Южной Америки?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D6C6C-D629-4C31-9BB2-A96E0A829FD0}" type="parTrans" cxnId="{719AA58A-3076-4C27-8C43-9437D7D5EADE}">
      <dgm:prSet/>
      <dgm:spPr/>
      <dgm:t>
        <a:bodyPr/>
        <a:lstStyle/>
        <a:p>
          <a:endParaRPr lang="ru-RU"/>
        </a:p>
      </dgm:t>
    </dgm:pt>
    <dgm:pt modelId="{B9377B6C-BF06-4610-A709-442AC1FF932A}" type="sibTrans" cxnId="{719AA58A-3076-4C27-8C43-9437D7D5EADE}">
      <dgm:prSet/>
      <dgm:spPr/>
      <dgm:t>
        <a:bodyPr/>
        <a:lstStyle/>
        <a:p>
          <a:endParaRPr lang="ru-RU"/>
        </a:p>
      </dgm:t>
    </dgm:pt>
    <dgm:pt modelId="{C0A3DCFD-6574-4B02-A4E6-4095C90D0CF8}" type="pres">
      <dgm:prSet presAssocID="{F7DFFDC3-EBFB-41B2-801F-979F1DF965B6}" presName="linearFlow" presStyleCnt="0">
        <dgm:presLayoutVars>
          <dgm:dir/>
          <dgm:resizeHandles val="exact"/>
        </dgm:presLayoutVars>
      </dgm:prSet>
      <dgm:spPr/>
    </dgm:pt>
    <dgm:pt modelId="{CC96BBE2-C87E-4C9C-A7C2-A15C7CFC5336}" type="pres">
      <dgm:prSet presAssocID="{2D45A441-2E82-4055-9EF1-F9224DB857BE}" presName="composite" presStyleCnt="0"/>
      <dgm:spPr/>
    </dgm:pt>
    <dgm:pt modelId="{664FA041-C1D5-4BBE-8A1C-89B477A79AE2}" type="pres">
      <dgm:prSet presAssocID="{2D45A441-2E82-4055-9EF1-F9224DB857BE}" presName="imgShp" presStyleLbl="fgImgPlace1" presStyleIdx="0" presStyleCnt="5" custLinFactX="-20667" custLinFactNeighborX="-100000" custLinFactNeighborY="1500"/>
      <dgm:spPr/>
    </dgm:pt>
    <dgm:pt modelId="{07A3916D-B74D-4F76-B54B-D4568CD9E527}" type="pres">
      <dgm:prSet presAssocID="{2D45A441-2E82-4055-9EF1-F9224DB857BE}" presName="txShp" presStyleLbl="node1" presStyleIdx="0" presStyleCnt="5" custScaleX="14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2D16-8A07-4470-A3D7-02B821A392B3}" type="pres">
      <dgm:prSet presAssocID="{42F3FD31-7D33-45C7-8E65-87C665502E1B}" presName="spacing" presStyleCnt="0"/>
      <dgm:spPr/>
    </dgm:pt>
    <dgm:pt modelId="{4732DD01-8A2E-41A4-AF10-8718FD5DFB69}" type="pres">
      <dgm:prSet presAssocID="{68C0F33F-4078-42D1-92D0-13A9F89CC210}" presName="composite" presStyleCnt="0"/>
      <dgm:spPr/>
    </dgm:pt>
    <dgm:pt modelId="{274BCFC1-730D-48D4-BF5A-C3B7E6117392}" type="pres">
      <dgm:prSet presAssocID="{68C0F33F-4078-42D1-92D0-13A9F89CC210}" presName="imgShp" presStyleLbl="fgImgPlace1" presStyleIdx="1" presStyleCnt="5" custLinFactX="-20667" custLinFactNeighborX="-100000" custLinFactNeighborY="2279"/>
      <dgm:spPr/>
    </dgm:pt>
    <dgm:pt modelId="{60F7F166-63CF-4DD0-9DF9-DC59405C833F}" type="pres">
      <dgm:prSet presAssocID="{68C0F33F-4078-42D1-92D0-13A9F89CC210}" presName="txShp" presStyleLbl="node1" presStyleIdx="1" presStyleCnt="5" custScaleX="14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7EB0-FEFE-4808-B40E-B37976043D31}" type="pres">
      <dgm:prSet presAssocID="{1DBB5214-B374-4E42-A008-90F393F1A286}" presName="spacing" presStyleCnt="0"/>
      <dgm:spPr/>
    </dgm:pt>
    <dgm:pt modelId="{786B7418-079B-421C-AF5D-8C13CEEA1AE7}" type="pres">
      <dgm:prSet presAssocID="{460A93A5-7F8C-4BC3-833A-286E7E7E45C9}" presName="composite" presStyleCnt="0"/>
      <dgm:spPr/>
    </dgm:pt>
    <dgm:pt modelId="{7B595C42-ADFE-4A44-BBB3-A35906DC08FC}" type="pres">
      <dgm:prSet presAssocID="{460A93A5-7F8C-4BC3-833A-286E7E7E45C9}" presName="imgShp" presStyleLbl="fgImgPlace1" presStyleIdx="2" presStyleCnt="5" custLinFactX="-20667" custLinFactNeighborX="-100000" custLinFactNeighborY="3057"/>
      <dgm:spPr/>
    </dgm:pt>
    <dgm:pt modelId="{8891D7A7-2C2D-40E7-AA72-948F7E4BF40E}" type="pres">
      <dgm:prSet presAssocID="{460A93A5-7F8C-4BC3-833A-286E7E7E45C9}" presName="txShp" presStyleLbl="node1" presStyleIdx="2" presStyleCnt="5" custScaleX="14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D0CE3-A0ED-4E9C-B68A-D8E298FD3343}" type="pres">
      <dgm:prSet presAssocID="{B9377B6C-BF06-4610-A709-442AC1FF932A}" presName="spacing" presStyleCnt="0"/>
      <dgm:spPr/>
    </dgm:pt>
    <dgm:pt modelId="{0E504C66-290D-4D84-B7A9-12B9C3D00E41}" type="pres">
      <dgm:prSet presAssocID="{795FD9CB-6F58-4E0F-B36E-AC6DABF29E56}" presName="composite" presStyleCnt="0"/>
      <dgm:spPr/>
    </dgm:pt>
    <dgm:pt modelId="{494E2177-F6DC-408A-AB09-4BE2EDEE3AED}" type="pres">
      <dgm:prSet presAssocID="{795FD9CB-6F58-4E0F-B36E-AC6DABF29E56}" presName="imgShp" presStyleLbl="fgImgPlace1" presStyleIdx="3" presStyleCnt="5" custLinFactX="-20667" custLinFactNeighborX="-100000" custLinFactNeighborY="-4874"/>
      <dgm:spPr/>
    </dgm:pt>
    <dgm:pt modelId="{8EC952E1-3D4D-49E0-9A42-28E9BA558124}" type="pres">
      <dgm:prSet presAssocID="{795FD9CB-6F58-4E0F-B36E-AC6DABF29E56}" presName="txShp" presStyleLbl="node1" presStyleIdx="3" presStyleCnt="5" custScaleX="14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51939-C443-46DA-A88E-D178A97C1884}" type="pres">
      <dgm:prSet presAssocID="{DC4024DD-2BC4-48FC-AA68-37706580FB2B}" presName="spacing" presStyleCnt="0"/>
      <dgm:spPr/>
    </dgm:pt>
    <dgm:pt modelId="{A2A5959B-D494-4CD5-B506-9DB9AE75F9F8}" type="pres">
      <dgm:prSet presAssocID="{E02B39B1-712B-43DB-A568-F65ED4F64FD3}" presName="composite" presStyleCnt="0"/>
      <dgm:spPr/>
    </dgm:pt>
    <dgm:pt modelId="{1320AB30-DA6A-4476-A64D-04CA9BFFFB6B}" type="pres">
      <dgm:prSet presAssocID="{E02B39B1-712B-43DB-A568-F65ED4F64FD3}" presName="imgShp" presStyleLbl="fgImgPlace1" presStyleIdx="4" presStyleCnt="5" custLinFactX="-20667" custLinFactNeighborX="-100000" custLinFactNeighborY="-4095"/>
      <dgm:spPr/>
    </dgm:pt>
    <dgm:pt modelId="{4CEF9FBE-5CA4-400C-B472-BBB39DD47928}" type="pres">
      <dgm:prSet presAssocID="{E02B39B1-712B-43DB-A568-F65ED4F64FD3}" presName="txShp" presStyleLbl="node1" presStyleIdx="4" presStyleCnt="5" custScaleX="14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0DF2B-3362-4911-AD9C-E5665AF909E6}" type="presOf" srcId="{68C0F33F-4078-42D1-92D0-13A9F89CC210}" destId="{60F7F166-63CF-4DD0-9DF9-DC59405C833F}" srcOrd="0" destOrd="0" presId="urn:microsoft.com/office/officeart/2005/8/layout/vList3#2"/>
    <dgm:cxn modelId="{2FC321E8-6638-4145-8141-0034EEAC69A5}" srcId="{F7DFFDC3-EBFB-41B2-801F-979F1DF965B6}" destId="{795FD9CB-6F58-4E0F-B36E-AC6DABF29E56}" srcOrd="3" destOrd="0" parTransId="{96BD9CE1-868F-4A52-A72A-41D23ADD4BF2}" sibTransId="{DC4024DD-2BC4-48FC-AA68-37706580FB2B}"/>
    <dgm:cxn modelId="{7C67D668-A0C1-4A9B-B4EB-E485B366B9A3}" srcId="{F7DFFDC3-EBFB-41B2-801F-979F1DF965B6}" destId="{E02B39B1-712B-43DB-A568-F65ED4F64FD3}" srcOrd="4" destOrd="0" parTransId="{96CA1CEF-6B9D-417B-87CD-EA07AC4FA55F}" sibTransId="{E4EB6983-07F0-4461-89AE-98AD5B3A2B35}"/>
    <dgm:cxn modelId="{F16457B4-D7D8-4234-A94F-67AD0B59B51D}" type="presOf" srcId="{2D45A441-2E82-4055-9EF1-F9224DB857BE}" destId="{07A3916D-B74D-4F76-B54B-D4568CD9E527}" srcOrd="0" destOrd="0" presId="urn:microsoft.com/office/officeart/2005/8/layout/vList3#2"/>
    <dgm:cxn modelId="{8947E9D6-3B31-4AB7-8504-99537B950B41}" type="presOf" srcId="{795FD9CB-6F58-4E0F-B36E-AC6DABF29E56}" destId="{8EC952E1-3D4D-49E0-9A42-28E9BA558124}" srcOrd="0" destOrd="0" presId="urn:microsoft.com/office/officeart/2005/8/layout/vList3#2"/>
    <dgm:cxn modelId="{7D3E8A20-BDA6-48E3-A673-F4C33027150C}" type="presOf" srcId="{460A93A5-7F8C-4BC3-833A-286E7E7E45C9}" destId="{8891D7A7-2C2D-40E7-AA72-948F7E4BF40E}" srcOrd="0" destOrd="0" presId="urn:microsoft.com/office/officeart/2005/8/layout/vList3#2"/>
    <dgm:cxn modelId="{719AA58A-3076-4C27-8C43-9437D7D5EADE}" srcId="{F7DFFDC3-EBFB-41B2-801F-979F1DF965B6}" destId="{460A93A5-7F8C-4BC3-833A-286E7E7E45C9}" srcOrd="2" destOrd="0" parTransId="{170D6C6C-D629-4C31-9BB2-A96E0A829FD0}" sibTransId="{B9377B6C-BF06-4610-A709-442AC1FF932A}"/>
    <dgm:cxn modelId="{98F360E4-F25C-4BBA-B8E9-5CDB903F6546}" type="presOf" srcId="{F7DFFDC3-EBFB-41B2-801F-979F1DF965B6}" destId="{C0A3DCFD-6574-4B02-A4E6-4095C90D0CF8}" srcOrd="0" destOrd="0" presId="urn:microsoft.com/office/officeart/2005/8/layout/vList3#2"/>
    <dgm:cxn modelId="{73DC86DB-BC79-46B6-8D72-B35E2C586663}" srcId="{F7DFFDC3-EBFB-41B2-801F-979F1DF965B6}" destId="{68C0F33F-4078-42D1-92D0-13A9F89CC210}" srcOrd="1" destOrd="0" parTransId="{8DD6C92B-92D2-4952-A138-59372313DE40}" sibTransId="{1DBB5214-B374-4E42-A008-90F393F1A286}"/>
    <dgm:cxn modelId="{3E2B9F99-2C95-4938-907A-BA6CD7AD8A84}" srcId="{F7DFFDC3-EBFB-41B2-801F-979F1DF965B6}" destId="{2D45A441-2E82-4055-9EF1-F9224DB857BE}" srcOrd="0" destOrd="0" parTransId="{ED78F919-051E-4CB3-9C1E-7AD734544468}" sibTransId="{42F3FD31-7D33-45C7-8E65-87C665502E1B}"/>
    <dgm:cxn modelId="{1D3EDA04-6F65-4D91-A907-69EB57A973D0}" type="presOf" srcId="{E02B39B1-712B-43DB-A568-F65ED4F64FD3}" destId="{4CEF9FBE-5CA4-400C-B472-BBB39DD47928}" srcOrd="0" destOrd="0" presId="urn:microsoft.com/office/officeart/2005/8/layout/vList3#2"/>
    <dgm:cxn modelId="{53BAED6B-E76F-4C1A-9D28-E988561C20DE}" type="presParOf" srcId="{C0A3DCFD-6574-4B02-A4E6-4095C90D0CF8}" destId="{CC96BBE2-C87E-4C9C-A7C2-A15C7CFC5336}" srcOrd="0" destOrd="0" presId="urn:microsoft.com/office/officeart/2005/8/layout/vList3#2"/>
    <dgm:cxn modelId="{F4F7D586-0D9F-45A0-91D2-4CCADDFA013B}" type="presParOf" srcId="{CC96BBE2-C87E-4C9C-A7C2-A15C7CFC5336}" destId="{664FA041-C1D5-4BBE-8A1C-89B477A79AE2}" srcOrd="0" destOrd="0" presId="urn:microsoft.com/office/officeart/2005/8/layout/vList3#2"/>
    <dgm:cxn modelId="{32621058-B4C2-4A1E-A075-4A4FCDC135E2}" type="presParOf" srcId="{CC96BBE2-C87E-4C9C-A7C2-A15C7CFC5336}" destId="{07A3916D-B74D-4F76-B54B-D4568CD9E527}" srcOrd="1" destOrd="0" presId="urn:microsoft.com/office/officeart/2005/8/layout/vList3#2"/>
    <dgm:cxn modelId="{5ACCE12D-4323-435A-8B8C-79287AD20016}" type="presParOf" srcId="{C0A3DCFD-6574-4B02-A4E6-4095C90D0CF8}" destId="{CA2B2D16-8A07-4470-A3D7-02B821A392B3}" srcOrd="1" destOrd="0" presId="urn:microsoft.com/office/officeart/2005/8/layout/vList3#2"/>
    <dgm:cxn modelId="{EA260742-12AF-4907-A5D0-3D599FF6366B}" type="presParOf" srcId="{C0A3DCFD-6574-4B02-A4E6-4095C90D0CF8}" destId="{4732DD01-8A2E-41A4-AF10-8718FD5DFB69}" srcOrd="2" destOrd="0" presId="urn:microsoft.com/office/officeart/2005/8/layout/vList3#2"/>
    <dgm:cxn modelId="{89C87597-C8E5-4D9D-914C-31958CCBC3F2}" type="presParOf" srcId="{4732DD01-8A2E-41A4-AF10-8718FD5DFB69}" destId="{274BCFC1-730D-48D4-BF5A-C3B7E6117392}" srcOrd="0" destOrd="0" presId="urn:microsoft.com/office/officeart/2005/8/layout/vList3#2"/>
    <dgm:cxn modelId="{B460F8C8-D629-4FD7-88B9-F1FE19325CAE}" type="presParOf" srcId="{4732DD01-8A2E-41A4-AF10-8718FD5DFB69}" destId="{60F7F166-63CF-4DD0-9DF9-DC59405C833F}" srcOrd="1" destOrd="0" presId="urn:microsoft.com/office/officeart/2005/8/layout/vList3#2"/>
    <dgm:cxn modelId="{58FC28DB-EFD1-46FA-B1F1-F1776328D51B}" type="presParOf" srcId="{C0A3DCFD-6574-4B02-A4E6-4095C90D0CF8}" destId="{9BD17EB0-FEFE-4808-B40E-B37976043D31}" srcOrd="3" destOrd="0" presId="urn:microsoft.com/office/officeart/2005/8/layout/vList3#2"/>
    <dgm:cxn modelId="{B2FFE982-3B3F-429D-86DA-81A578317374}" type="presParOf" srcId="{C0A3DCFD-6574-4B02-A4E6-4095C90D0CF8}" destId="{786B7418-079B-421C-AF5D-8C13CEEA1AE7}" srcOrd="4" destOrd="0" presId="urn:microsoft.com/office/officeart/2005/8/layout/vList3#2"/>
    <dgm:cxn modelId="{B7EF178B-7A6D-4F1F-A6C7-B468F7EF0D0F}" type="presParOf" srcId="{786B7418-079B-421C-AF5D-8C13CEEA1AE7}" destId="{7B595C42-ADFE-4A44-BBB3-A35906DC08FC}" srcOrd="0" destOrd="0" presId="urn:microsoft.com/office/officeart/2005/8/layout/vList3#2"/>
    <dgm:cxn modelId="{2BA40E8E-2B2C-4998-BFEC-4C336D0D4239}" type="presParOf" srcId="{786B7418-079B-421C-AF5D-8C13CEEA1AE7}" destId="{8891D7A7-2C2D-40E7-AA72-948F7E4BF40E}" srcOrd="1" destOrd="0" presId="urn:microsoft.com/office/officeart/2005/8/layout/vList3#2"/>
    <dgm:cxn modelId="{BD07D223-D9DC-43B4-809C-42A586F1FE1D}" type="presParOf" srcId="{C0A3DCFD-6574-4B02-A4E6-4095C90D0CF8}" destId="{9A2D0CE3-A0ED-4E9C-B68A-D8E298FD3343}" srcOrd="5" destOrd="0" presId="urn:microsoft.com/office/officeart/2005/8/layout/vList3#2"/>
    <dgm:cxn modelId="{411F1DB2-C127-4317-BD36-9F6D32B57C63}" type="presParOf" srcId="{C0A3DCFD-6574-4B02-A4E6-4095C90D0CF8}" destId="{0E504C66-290D-4D84-B7A9-12B9C3D00E41}" srcOrd="6" destOrd="0" presId="urn:microsoft.com/office/officeart/2005/8/layout/vList3#2"/>
    <dgm:cxn modelId="{FA167167-B941-434C-9A5A-D22228297220}" type="presParOf" srcId="{0E504C66-290D-4D84-B7A9-12B9C3D00E41}" destId="{494E2177-F6DC-408A-AB09-4BE2EDEE3AED}" srcOrd="0" destOrd="0" presId="urn:microsoft.com/office/officeart/2005/8/layout/vList3#2"/>
    <dgm:cxn modelId="{B859D875-1FEA-483A-A20A-FCBEB01786ED}" type="presParOf" srcId="{0E504C66-290D-4D84-B7A9-12B9C3D00E41}" destId="{8EC952E1-3D4D-49E0-9A42-28E9BA558124}" srcOrd="1" destOrd="0" presId="urn:microsoft.com/office/officeart/2005/8/layout/vList3#2"/>
    <dgm:cxn modelId="{DFB13325-3266-42C3-8451-A350A5878886}" type="presParOf" srcId="{C0A3DCFD-6574-4B02-A4E6-4095C90D0CF8}" destId="{C5351939-C443-46DA-A88E-D178A97C1884}" srcOrd="7" destOrd="0" presId="urn:microsoft.com/office/officeart/2005/8/layout/vList3#2"/>
    <dgm:cxn modelId="{904434C6-CA14-48DD-8DE8-7ADD1C3A6295}" type="presParOf" srcId="{C0A3DCFD-6574-4B02-A4E6-4095C90D0CF8}" destId="{A2A5959B-D494-4CD5-B506-9DB9AE75F9F8}" srcOrd="8" destOrd="0" presId="urn:microsoft.com/office/officeart/2005/8/layout/vList3#2"/>
    <dgm:cxn modelId="{AE1CEC46-4A72-4C5C-A344-14AD09FBF437}" type="presParOf" srcId="{A2A5959B-D494-4CD5-B506-9DB9AE75F9F8}" destId="{1320AB30-DA6A-4476-A64D-04CA9BFFFB6B}" srcOrd="0" destOrd="0" presId="urn:microsoft.com/office/officeart/2005/8/layout/vList3#2"/>
    <dgm:cxn modelId="{568529F0-31FF-458E-A86E-027E2B4B3330}" type="presParOf" srcId="{A2A5959B-D494-4CD5-B506-9DB9AE75F9F8}" destId="{4CEF9FBE-5CA4-400C-B472-BBB39DD4792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978F75-22FB-4AB5-A28C-9946F99B77A0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20B47-5614-4579-9A85-32D3535ACDD8}">
      <dgm:prSet phldrT="[Текст]" custT="1"/>
      <dgm:spPr/>
      <dgm:t>
        <a:bodyPr/>
        <a:lstStyle/>
        <a:p>
          <a:r>
            <a:rPr lang="ru-RU" sz="2800" dirty="0" smtClean="0"/>
            <a:t>5</a:t>
          </a:r>
          <a:endParaRPr lang="ru-RU" sz="2800" dirty="0"/>
        </a:p>
      </dgm:t>
    </dgm:pt>
    <dgm:pt modelId="{D5BBD425-7980-4328-B0AB-BD36646709C6}" type="sibTrans" cxnId="{FF75E8C8-7A42-44F5-9DB8-C1283751A2B0}">
      <dgm:prSet/>
      <dgm:spPr/>
      <dgm:t>
        <a:bodyPr/>
        <a:lstStyle/>
        <a:p>
          <a:endParaRPr lang="ru-RU"/>
        </a:p>
      </dgm:t>
    </dgm:pt>
    <dgm:pt modelId="{5ABEEDC5-35A3-47AF-81EE-0C21FADB9770}" type="parTrans" cxnId="{FF75E8C8-7A42-44F5-9DB8-C1283751A2B0}">
      <dgm:prSet/>
      <dgm:spPr/>
      <dgm:t>
        <a:bodyPr/>
        <a:lstStyle/>
        <a:p>
          <a:endParaRPr lang="ru-RU"/>
        </a:p>
      </dgm:t>
    </dgm:pt>
    <dgm:pt modelId="{42359335-E055-4B97-AE8B-F941BD6FDB9E}">
      <dgm:prSet phldrT="[Текст]" custT="1"/>
      <dgm:spPr/>
      <dgm:t>
        <a:bodyPr/>
        <a:lstStyle/>
        <a:p>
          <a:r>
            <a:rPr lang="ru-RU" sz="2800" dirty="0" smtClean="0"/>
            <a:t>4</a:t>
          </a:r>
          <a:endParaRPr lang="ru-RU" sz="2800" dirty="0"/>
        </a:p>
      </dgm:t>
    </dgm:pt>
    <dgm:pt modelId="{9829CB53-9EE2-414F-B09D-F21266770785}" type="sibTrans" cxnId="{BFFF5802-7BEB-4351-B65B-520CC93AA7CA}">
      <dgm:prSet/>
      <dgm:spPr/>
      <dgm:t>
        <a:bodyPr/>
        <a:lstStyle/>
        <a:p>
          <a:endParaRPr lang="ru-RU"/>
        </a:p>
      </dgm:t>
    </dgm:pt>
    <dgm:pt modelId="{49EB696E-6172-46AA-8557-41CEEF0CBCB6}" type="parTrans" cxnId="{BFFF5802-7BEB-4351-B65B-520CC93AA7CA}">
      <dgm:prSet/>
      <dgm:spPr/>
      <dgm:t>
        <a:bodyPr/>
        <a:lstStyle/>
        <a:p>
          <a:endParaRPr lang="ru-RU"/>
        </a:p>
      </dgm:t>
    </dgm:pt>
    <dgm:pt modelId="{BDDF1071-1452-4916-816E-B5AE9044107A}">
      <dgm:prSet phldrT="[Текст]" custT="1"/>
      <dgm:spPr/>
      <dgm:t>
        <a:bodyPr/>
        <a:lstStyle/>
        <a:p>
          <a:r>
            <a:rPr lang="ru-RU" sz="2800" dirty="0" smtClean="0"/>
            <a:t>3</a:t>
          </a:r>
          <a:endParaRPr lang="ru-RU" sz="2800" dirty="0"/>
        </a:p>
      </dgm:t>
    </dgm:pt>
    <dgm:pt modelId="{1D3CCD0C-0064-46C0-9FA3-2C67136314F7}" type="sibTrans" cxnId="{B410811E-7458-4119-A8E9-40178311CC86}">
      <dgm:prSet/>
      <dgm:spPr/>
      <dgm:t>
        <a:bodyPr/>
        <a:lstStyle/>
        <a:p>
          <a:endParaRPr lang="ru-RU"/>
        </a:p>
      </dgm:t>
    </dgm:pt>
    <dgm:pt modelId="{D29F846A-356A-44A6-9CDB-3A4AE659E1EC}" type="parTrans" cxnId="{B410811E-7458-4119-A8E9-40178311CC86}">
      <dgm:prSet/>
      <dgm:spPr/>
      <dgm:t>
        <a:bodyPr/>
        <a:lstStyle/>
        <a:p>
          <a:endParaRPr lang="ru-RU"/>
        </a:p>
      </dgm:t>
    </dgm:pt>
    <dgm:pt modelId="{258518D9-62E8-425E-B234-C512A2E15C5F}">
      <dgm:prSet phldrT="[Текст]" custT="1"/>
      <dgm:spPr/>
      <dgm:t>
        <a:bodyPr/>
        <a:lstStyle/>
        <a:p>
          <a:r>
            <a:rPr lang="ru-RU" sz="2800" dirty="0" smtClean="0"/>
            <a:t>2 </a:t>
          </a:r>
          <a:endParaRPr lang="ru-RU" sz="2800" dirty="0"/>
        </a:p>
      </dgm:t>
    </dgm:pt>
    <dgm:pt modelId="{99760B38-DDD6-41BB-8176-1DFA4E5D6E98}" type="sibTrans" cxnId="{DE3A6A10-984E-4D2F-8371-3C2EBB2BF65E}">
      <dgm:prSet/>
      <dgm:spPr/>
      <dgm:t>
        <a:bodyPr/>
        <a:lstStyle/>
        <a:p>
          <a:endParaRPr lang="ru-RU"/>
        </a:p>
      </dgm:t>
    </dgm:pt>
    <dgm:pt modelId="{56919620-A068-4BF8-93D1-EDF7616B49D2}" type="parTrans" cxnId="{DE3A6A10-984E-4D2F-8371-3C2EBB2BF65E}">
      <dgm:prSet/>
      <dgm:spPr/>
      <dgm:t>
        <a:bodyPr/>
        <a:lstStyle/>
        <a:p>
          <a:endParaRPr lang="ru-RU"/>
        </a:p>
      </dgm:t>
    </dgm:pt>
    <dgm:pt modelId="{D19E787D-7211-470E-850C-83241088F661}">
      <dgm:prSet phldrT="[Текст]" custT="1"/>
      <dgm:spPr/>
      <dgm:t>
        <a:bodyPr/>
        <a:lstStyle/>
        <a:p>
          <a:r>
            <a:rPr lang="ru-RU" sz="2800" dirty="0" smtClean="0"/>
            <a:t>1 </a:t>
          </a:r>
          <a:endParaRPr lang="ru-RU" sz="2800" dirty="0"/>
        </a:p>
      </dgm:t>
    </dgm:pt>
    <dgm:pt modelId="{C6CEB5FF-C8C0-4214-8E62-0FDFF6FB3FBE}" type="sibTrans" cxnId="{97935CC0-98F3-4FA6-9505-0B7B2984D39A}">
      <dgm:prSet/>
      <dgm:spPr/>
      <dgm:t>
        <a:bodyPr/>
        <a:lstStyle/>
        <a:p>
          <a:endParaRPr lang="ru-RU"/>
        </a:p>
      </dgm:t>
    </dgm:pt>
    <dgm:pt modelId="{75B84E64-21C7-4494-BFBC-9FE397C4D23A}" type="parTrans" cxnId="{97935CC0-98F3-4FA6-9505-0B7B2984D39A}">
      <dgm:prSet/>
      <dgm:spPr/>
      <dgm:t>
        <a:bodyPr/>
        <a:lstStyle/>
        <a:p>
          <a:endParaRPr lang="ru-RU"/>
        </a:p>
      </dgm:t>
    </dgm:pt>
    <dgm:pt modelId="{1394D61F-E9FF-420D-AF34-73D574721DF7}" type="pres">
      <dgm:prSet presAssocID="{14978F75-22FB-4AB5-A28C-9946F99B77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981D3-4613-4F2A-8643-8019ABD83A6D}" type="pres">
      <dgm:prSet presAssocID="{D19E787D-7211-470E-850C-83241088F661}" presName="compNode" presStyleCnt="0"/>
      <dgm:spPr/>
    </dgm:pt>
    <dgm:pt modelId="{9959AC0A-74DC-4F98-96F7-96C42FE72AFD}" type="pres">
      <dgm:prSet presAssocID="{D19E787D-7211-470E-850C-83241088F661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CDB9A6-47F3-4A76-B080-D6B12628167C}" type="pres">
      <dgm:prSet presAssocID="{D19E787D-7211-470E-850C-83241088F661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66F6-5806-4F57-8F60-A6AF3777DB0D}" type="pres">
      <dgm:prSet presAssocID="{C6CEB5FF-C8C0-4214-8E62-0FDFF6FB3F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A409D6-1F01-41DB-82CA-01F8EA6EA0C0}" type="pres">
      <dgm:prSet presAssocID="{258518D9-62E8-425E-B234-C512A2E15C5F}" presName="compNode" presStyleCnt="0"/>
      <dgm:spPr/>
    </dgm:pt>
    <dgm:pt modelId="{78AC5F82-6B6F-4770-A1E4-7FC09A017750}" type="pres">
      <dgm:prSet presAssocID="{258518D9-62E8-425E-B234-C512A2E15C5F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4F788E-BE87-4FC9-9F29-A9DEF2F5CAB7}" type="pres">
      <dgm:prSet presAssocID="{258518D9-62E8-425E-B234-C512A2E15C5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D3341-689F-4250-B78D-7CD7463277C0}" type="pres">
      <dgm:prSet presAssocID="{99760B38-DDD6-41BB-8176-1DFA4E5D6E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D20E45-FB4E-47F9-8728-ABF44D2D9AD1}" type="pres">
      <dgm:prSet presAssocID="{BDDF1071-1452-4916-816E-B5AE9044107A}" presName="compNode" presStyleCnt="0"/>
      <dgm:spPr/>
    </dgm:pt>
    <dgm:pt modelId="{FA69D8A0-97E2-435F-83DD-239F0604D118}" type="pres">
      <dgm:prSet presAssocID="{BDDF1071-1452-4916-816E-B5AE9044107A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EC1E81-86B4-4B13-ACBD-38B1F0279A37}" type="pres">
      <dgm:prSet presAssocID="{BDDF1071-1452-4916-816E-B5AE9044107A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F2308-08C1-457E-877A-922134B67A28}" type="pres">
      <dgm:prSet presAssocID="{1D3CCD0C-0064-46C0-9FA3-2C67136314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4C34DE-ECE5-4A5D-99DF-77E2564732EA}" type="pres">
      <dgm:prSet presAssocID="{42359335-E055-4B97-AE8B-F941BD6FDB9E}" presName="compNode" presStyleCnt="0"/>
      <dgm:spPr/>
    </dgm:pt>
    <dgm:pt modelId="{9CFAF97E-0A8D-481E-8B50-F05639500082}" type="pres">
      <dgm:prSet presAssocID="{42359335-E055-4B97-AE8B-F941BD6FDB9E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B235F69-1B22-471C-933C-8810F736A336}" type="pres">
      <dgm:prSet presAssocID="{42359335-E055-4B97-AE8B-F941BD6FDB9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A125A-5FCD-4057-A43A-FFE2AFD95B63}" type="pres">
      <dgm:prSet presAssocID="{9829CB53-9EE2-414F-B09D-F212667707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A5252B-B336-4791-8A2B-10EEEBF47798}" type="pres">
      <dgm:prSet presAssocID="{94B20B47-5614-4579-9A85-32D3535ACDD8}" presName="compNode" presStyleCnt="0"/>
      <dgm:spPr/>
    </dgm:pt>
    <dgm:pt modelId="{9474C6E6-F024-45B9-83F6-1809CABB6127}" type="pres">
      <dgm:prSet presAssocID="{94B20B47-5614-4579-9A85-32D3535ACDD8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43A178E-38DB-4A0C-B910-C42916B145C5}" type="pres">
      <dgm:prSet presAssocID="{94B20B47-5614-4579-9A85-32D3535ACDD8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5D588-26E8-4C88-BF5F-B783E499C52D}" type="presOf" srcId="{42359335-E055-4B97-AE8B-F941BD6FDB9E}" destId="{BB235F69-1B22-471C-933C-8810F736A336}" srcOrd="0" destOrd="0" presId="urn:microsoft.com/office/officeart/2005/8/layout/pList1#3"/>
    <dgm:cxn modelId="{0D951E5A-938D-49EC-8859-C54611673B8E}" type="presOf" srcId="{C6CEB5FF-C8C0-4214-8E62-0FDFF6FB3FBE}" destId="{3EB766F6-5806-4F57-8F60-A6AF3777DB0D}" srcOrd="0" destOrd="0" presId="urn:microsoft.com/office/officeart/2005/8/layout/pList1#3"/>
    <dgm:cxn modelId="{BFFF5802-7BEB-4351-B65B-520CC93AA7CA}" srcId="{14978F75-22FB-4AB5-A28C-9946F99B77A0}" destId="{42359335-E055-4B97-AE8B-F941BD6FDB9E}" srcOrd="3" destOrd="0" parTransId="{49EB696E-6172-46AA-8557-41CEEF0CBCB6}" sibTransId="{9829CB53-9EE2-414F-B09D-F21266770785}"/>
    <dgm:cxn modelId="{8A7348F2-BD21-4D75-AB34-53F86725169F}" type="presOf" srcId="{94B20B47-5614-4579-9A85-32D3535ACDD8}" destId="{343A178E-38DB-4A0C-B910-C42916B145C5}" srcOrd="0" destOrd="0" presId="urn:microsoft.com/office/officeart/2005/8/layout/pList1#3"/>
    <dgm:cxn modelId="{FF75E8C8-7A42-44F5-9DB8-C1283751A2B0}" srcId="{14978F75-22FB-4AB5-A28C-9946F99B77A0}" destId="{94B20B47-5614-4579-9A85-32D3535ACDD8}" srcOrd="4" destOrd="0" parTransId="{5ABEEDC5-35A3-47AF-81EE-0C21FADB9770}" sibTransId="{D5BBD425-7980-4328-B0AB-BD36646709C6}"/>
    <dgm:cxn modelId="{49491B90-B048-4753-B5C0-798541DF806F}" type="presOf" srcId="{BDDF1071-1452-4916-816E-B5AE9044107A}" destId="{9AEC1E81-86B4-4B13-ACBD-38B1F0279A37}" srcOrd="0" destOrd="0" presId="urn:microsoft.com/office/officeart/2005/8/layout/pList1#3"/>
    <dgm:cxn modelId="{58BA4297-F91D-4B97-8E24-0363B8466F05}" type="presOf" srcId="{99760B38-DDD6-41BB-8176-1DFA4E5D6E98}" destId="{068D3341-689F-4250-B78D-7CD7463277C0}" srcOrd="0" destOrd="0" presId="urn:microsoft.com/office/officeart/2005/8/layout/pList1#3"/>
    <dgm:cxn modelId="{DE3A6A10-984E-4D2F-8371-3C2EBB2BF65E}" srcId="{14978F75-22FB-4AB5-A28C-9946F99B77A0}" destId="{258518D9-62E8-425E-B234-C512A2E15C5F}" srcOrd="1" destOrd="0" parTransId="{56919620-A068-4BF8-93D1-EDF7616B49D2}" sibTransId="{99760B38-DDD6-41BB-8176-1DFA4E5D6E98}"/>
    <dgm:cxn modelId="{B410811E-7458-4119-A8E9-40178311CC86}" srcId="{14978F75-22FB-4AB5-A28C-9946F99B77A0}" destId="{BDDF1071-1452-4916-816E-B5AE9044107A}" srcOrd="2" destOrd="0" parTransId="{D29F846A-356A-44A6-9CDB-3A4AE659E1EC}" sibTransId="{1D3CCD0C-0064-46C0-9FA3-2C67136314F7}"/>
    <dgm:cxn modelId="{1794420D-0116-49BE-86F7-00CEABC3BC15}" type="presOf" srcId="{D19E787D-7211-470E-850C-83241088F661}" destId="{18CDB9A6-47F3-4A76-B080-D6B12628167C}" srcOrd="0" destOrd="0" presId="urn:microsoft.com/office/officeart/2005/8/layout/pList1#3"/>
    <dgm:cxn modelId="{97935CC0-98F3-4FA6-9505-0B7B2984D39A}" srcId="{14978F75-22FB-4AB5-A28C-9946F99B77A0}" destId="{D19E787D-7211-470E-850C-83241088F661}" srcOrd="0" destOrd="0" parTransId="{75B84E64-21C7-4494-BFBC-9FE397C4D23A}" sibTransId="{C6CEB5FF-C8C0-4214-8E62-0FDFF6FB3FBE}"/>
    <dgm:cxn modelId="{04B81CFA-8B54-48F4-8F3D-CFDAC864B345}" type="presOf" srcId="{258518D9-62E8-425E-B234-C512A2E15C5F}" destId="{0C4F788E-BE87-4FC9-9F29-A9DEF2F5CAB7}" srcOrd="0" destOrd="0" presId="urn:microsoft.com/office/officeart/2005/8/layout/pList1#3"/>
    <dgm:cxn modelId="{42E74A5C-DCD5-4EC1-B7A8-C60B06545065}" type="presOf" srcId="{14978F75-22FB-4AB5-A28C-9946F99B77A0}" destId="{1394D61F-E9FF-420D-AF34-73D574721DF7}" srcOrd="0" destOrd="0" presId="urn:microsoft.com/office/officeart/2005/8/layout/pList1#3"/>
    <dgm:cxn modelId="{6A202BC8-0907-4F50-A940-C77968C5EF27}" type="presOf" srcId="{9829CB53-9EE2-414F-B09D-F21266770785}" destId="{C38A125A-5FCD-4057-A43A-FFE2AFD95B63}" srcOrd="0" destOrd="0" presId="urn:microsoft.com/office/officeart/2005/8/layout/pList1#3"/>
    <dgm:cxn modelId="{CCB3237D-A7D1-48BF-8245-D523B1610F38}" type="presOf" srcId="{1D3CCD0C-0064-46C0-9FA3-2C67136314F7}" destId="{AA8F2308-08C1-457E-877A-922134B67A28}" srcOrd="0" destOrd="0" presId="urn:microsoft.com/office/officeart/2005/8/layout/pList1#3"/>
    <dgm:cxn modelId="{87279381-6007-4FBE-8DC1-FF61998F5FC7}" type="presParOf" srcId="{1394D61F-E9FF-420D-AF34-73D574721DF7}" destId="{316981D3-4613-4F2A-8643-8019ABD83A6D}" srcOrd="0" destOrd="0" presId="urn:microsoft.com/office/officeart/2005/8/layout/pList1#3"/>
    <dgm:cxn modelId="{7D47343A-074D-47EF-9344-640225A9E64B}" type="presParOf" srcId="{316981D3-4613-4F2A-8643-8019ABD83A6D}" destId="{9959AC0A-74DC-4F98-96F7-96C42FE72AFD}" srcOrd="0" destOrd="0" presId="urn:microsoft.com/office/officeart/2005/8/layout/pList1#3"/>
    <dgm:cxn modelId="{9A827456-832A-4371-A7D4-B20027B243DC}" type="presParOf" srcId="{316981D3-4613-4F2A-8643-8019ABD83A6D}" destId="{18CDB9A6-47F3-4A76-B080-D6B12628167C}" srcOrd="1" destOrd="0" presId="urn:microsoft.com/office/officeart/2005/8/layout/pList1#3"/>
    <dgm:cxn modelId="{18546082-E758-4838-8C28-FDE284A9A5A0}" type="presParOf" srcId="{1394D61F-E9FF-420D-AF34-73D574721DF7}" destId="{3EB766F6-5806-4F57-8F60-A6AF3777DB0D}" srcOrd="1" destOrd="0" presId="urn:microsoft.com/office/officeart/2005/8/layout/pList1#3"/>
    <dgm:cxn modelId="{E2C752C2-DCFA-4473-AB96-29C4EED9C461}" type="presParOf" srcId="{1394D61F-E9FF-420D-AF34-73D574721DF7}" destId="{47A409D6-1F01-41DB-82CA-01F8EA6EA0C0}" srcOrd="2" destOrd="0" presId="urn:microsoft.com/office/officeart/2005/8/layout/pList1#3"/>
    <dgm:cxn modelId="{900CC27E-A393-4FE0-9192-1616983673F6}" type="presParOf" srcId="{47A409D6-1F01-41DB-82CA-01F8EA6EA0C0}" destId="{78AC5F82-6B6F-4770-A1E4-7FC09A017750}" srcOrd="0" destOrd="0" presId="urn:microsoft.com/office/officeart/2005/8/layout/pList1#3"/>
    <dgm:cxn modelId="{CC17EE65-D627-4AD5-95C7-6727287BDA87}" type="presParOf" srcId="{47A409D6-1F01-41DB-82CA-01F8EA6EA0C0}" destId="{0C4F788E-BE87-4FC9-9F29-A9DEF2F5CAB7}" srcOrd="1" destOrd="0" presId="urn:microsoft.com/office/officeart/2005/8/layout/pList1#3"/>
    <dgm:cxn modelId="{2CCC59BF-E991-4010-ADAB-860E1B57FBDB}" type="presParOf" srcId="{1394D61F-E9FF-420D-AF34-73D574721DF7}" destId="{068D3341-689F-4250-B78D-7CD7463277C0}" srcOrd="3" destOrd="0" presId="urn:microsoft.com/office/officeart/2005/8/layout/pList1#3"/>
    <dgm:cxn modelId="{570CC841-4E15-48B5-9569-47568DE25988}" type="presParOf" srcId="{1394D61F-E9FF-420D-AF34-73D574721DF7}" destId="{02D20E45-FB4E-47F9-8728-ABF44D2D9AD1}" srcOrd="4" destOrd="0" presId="urn:microsoft.com/office/officeart/2005/8/layout/pList1#3"/>
    <dgm:cxn modelId="{F2DA5F03-EED4-4E89-8D84-C3C6141323D2}" type="presParOf" srcId="{02D20E45-FB4E-47F9-8728-ABF44D2D9AD1}" destId="{FA69D8A0-97E2-435F-83DD-239F0604D118}" srcOrd="0" destOrd="0" presId="urn:microsoft.com/office/officeart/2005/8/layout/pList1#3"/>
    <dgm:cxn modelId="{5DFA566D-E596-478B-A3CC-770965A0C54B}" type="presParOf" srcId="{02D20E45-FB4E-47F9-8728-ABF44D2D9AD1}" destId="{9AEC1E81-86B4-4B13-ACBD-38B1F0279A37}" srcOrd="1" destOrd="0" presId="urn:microsoft.com/office/officeart/2005/8/layout/pList1#3"/>
    <dgm:cxn modelId="{C084B52C-0E8D-4824-BCDA-BFE2F8454BA2}" type="presParOf" srcId="{1394D61F-E9FF-420D-AF34-73D574721DF7}" destId="{AA8F2308-08C1-457E-877A-922134B67A28}" srcOrd="5" destOrd="0" presId="urn:microsoft.com/office/officeart/2005/8/layout/pList1#3"/>
    <dgm:cxn modelId="{7650CB63-35CB-44FD-82CE-34AB2531919A}" type="presParOf" srcId="{1394D61F-E9FF-420D-AF34-73D574721DF7}" destId="{874C34DE-ECE5-4A5D-99DF-77E2564732EA}" srcOrd="6" destOrd="0" presId="urn:microsoft.com/office/officeart/2005/8/layout/pList1#3"/>
    <dgm:cxn modelId="{17E66126-26C0-4171-8091-CAE9C29E96BA}" type="presParOf" srcId="{874C34DE-ECE5-4A5D-99DF-77E2564732EA}" destId="{9CFAF97E-0A8D-481E-8B50-F05639500082}" srcOrd="0" destOrd="0" presId="urn:microsoft.com/office/officeart/2005/8/layout/pList1#3"/>
    <dgm:cxn modelId="{38609B56-387A-43D3-AD8C-C7699C67B67B}" type="presParOf" srcId="{874C34DE-ECE5-4A5D-99DF-77E2564732EA}" destId="{BB235F69-1B22-471C-933C-8810F736A336}" srcOrd="1" destOrd="0" presId="urn:microsoft.com/office/officeart/2005/8/layout/pList1#3"/>
    <dgm:cxn modelId="{DB545455-3984-4A61-8F4D-7F3F2EACA298}" type="presParOf" srcId="{1394D61F-E9FF-420D-AF34-73D574721DF7}" destId="{C38A125A-5FCD-4057-A43A-FFE2AFD95B63}" srcOrd="7" destOrd="0" presId="urn:microsoft.com/office/officeart/2005/8/layout/pList1#3"/>
    <dgm:cxn modelId="{A3E9E40E-3FB8-48F4-B2C1-1BFB6AA7F1FF}" type="presParOf" srcId="{1394D61F-E9FF-420D-AF34-73D574721DF7}" destId="{D3A5252B-B336-4791-8A2B-10EEEBF47798}" srcOrd="8" destOrd="0" presId="urn:microsoft.com/office/officeart/2005/8/layout/pList1#3"/>
    <dgm:cxn modelId="{D1B449DF-64E4-44CA-A698-4DE88CFCD1E7}" type="presParOf" srcId="{D3A5252B-B336-4791-8A2B-10EEEBF47798}" destId="{9474C6E6-F024-45B9-83F6-1809CABB6127}" srcOrd="0" destOrd="0" presId="urn:microsoft.com/office/officeart/2005/8/layout/pList1#3"/>
    <dgm:cxn modelId="{C0803B2E-D44A-49DD-9124-4DF3CBF930ED}" type="presParOf" srcId="{D3A5252B-B336-4791-8A2B-10EEEBF47798}" destId="{343A178E-38DB-4A0C-B910-C42916B145C5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978F75-22FB-4AB5-A28C-9946F99B77A0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E787D-7211-470E-850C-83241088F66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Река Амазонка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84E64-21C7-4494-BFBC-9FE397C4D23A}" type="parTrans" cxnId="{97935CC0-98F3-4FA6-9505-0B7B2984D39A}">
      <dgm:prSet/>
      <dgm:spPr/>
      <dgm:t>
        <a:bodyPr/>
        <a:lstStyle/>
        <a:p>
          <a:endParaRPr lang="ru-RU"/>
        </a:p>
      </dgm:t>
    </dgm:pt>
    <dgm:pt modelId="{C6CEB5FF-C8C0-4214-8E62-0FDFF6FB3FBE}" type="sibTrans" cxnId="{97935CC0-98F3-4FA6-9505-0B7B2984D39A}">
      <dgm:prSet/>
      <dgm:spPr/>
      <dgm:t>
        <a:bodyPr/>
        <a:lstStyle/>
        <a:p>
          <a:endParaRPr lang="ru-RU"/>
        </a:p>
      </dgm:t>
    </dgm:pt>
    <dgm:pt modelId="{258518D9-62E8-425E-B234-C512A2E15C5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Водопад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Анхель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9620-A068-4BF8-93D1-EDF7616B49D2}" type="parTrans" cxnId="{DE3A6A10-984E-4D2F-8371-3C2EBB2BF65E}">
      <dgm:prSet/>
      <dgm:spPr/>
      <dgm:t>
        <a:bodyPr/>
        <a:lstStyle/>
        <a:p>
          <a:endParaRPr lang="ru-RU"/>
        </a:p>
      </dgm:t>
    </dgm:pt>
    <dgm:pt modelId="{99760B38-DDD6-41BB-8176-1DFA4E5D6E98}" type="sibTrans" cxnId="{DE3A6A10-984E-4D2F-8371-3C2EBB2BF65E}">
      <dgm:prSet/>
      <dgm:spPr/>
      <dgm:t>
        <a:bodyPr/>
        <a:lstStyle/>
        <a:p>
          <a:endParaRPr lang="ru-RU"/>
        </a:p>
      </dgm:t>
    </dgm:pt>
    <dgm:pt modelId="{BDDF1071-1452-4916-816E-B5AE9044107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Озеро Титикака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F846A-356A-44A6-9CDB-3A4AE659E1EC}" type="parTrans" cxnId="{B410811E-7458-4119-A8E9-40178311CC86}">
      <dgm:prSet/>
      <dgm:spPr/>
      <dgm:t>
        <a:bodyPr/>
        <a:lstStyle/>
        <a:p>
          <a:endParaRPr lang="ru-RU"/>
        </a:p>
      </dgm:t>
    </dgm:pt>
    <dgm:pt modelId="{1D3CCD0C-0064-46C0-9FA3-2C67136314F7}" type="sibTrans" cxnId="{B410811E-7458-4119-A8E9-40178311CC86}">
      <dgm:prSet/>
      <dgm:spPr/>
      <dgm:t>
        <a:bodyPr/>
        <a:lstStyle/>
        <a:p>
          <a:endParaRPr lang="ru-RU"/>
        </a:p>
      </dgm:t>
    </dgm:pt>
    <dgm:pt modelId="{42359335-E055-4B97-AE8B-F941BD6FDB9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водопадов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Игуасу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B696E-6172-46AA-8557-41CEEF0CBCB6}" type="parTrans" cxnId="{BFFF5802-7BEB-4351-B65B-520CC93AA7CA}">
      <dgm:prSet/>
      <dgm:spPr/>
      <dgm:t>
        <a:bodyPr/>
        <a:lstStyle/>
        <a:p>
          <a:endParaRPr lang="ru-RU"/>
        </a:p>
      </dgm:t>
    </dgm:pt>
    <dgm:pt modelId="{9829CB53-9EE2-414F-B09D-F21266770785}" type="sibTrans" cxnId="{BFFF5802-7BEB-4351-B65B-520CC93AA7CA}">
      <dgm:prSet/>
      <dgm:spPr/>
      <dgm:t>
        <a:bodyPr/>
        <a:lstStyle/>
        <a:p>
          <a:endParaRPr lang="ru-RU"/>
        </a:p>
      </dgm:t>
    </dgm:pt>
    <dgm:pt modelId="{94B20B47-5614-4579-9A85-32D3535ACDD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Горная система Анды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EEDC5-35A3-47AF-81EE-0C21FADB9770}" type="parTrans" cxnId="{FF75E8C8-7A42-44F5-9DB8-C1283751A2B0}">
      <dgm:prSet/>
      <dgm:spPr/>
      <dgm:t>
        <a:bodyPr/>
        <a:lstStyle/>
        <a:p>
          <a:endParaRPr lang="ru-RU"/>
        </a:p>
      </dgm:t>
    </dgm:pt>
    <dgm:pt modelId="{D5BBD425-7980-4328-B0AB-BD36646709C6}" type="sibTrans" cxnId="{FF75E8C8-7A42-44F5-9DB8-C1283751A2B0}">
      <dgm:prSet/>
      <dgm:spPr/>
      <dgm:t>
        <a:bodyPr/>
        <a:lstStyle/>
        <a:p>
          <a:endParaRPr lang="ru-RU"/>
        </a:p>
      </dgm:t>
    </dgm:pt>
    <dgm:pt modelId="{1394D61F-E9FF-420D-AF34-73D574721DF7}" type="pres">
      <dgm:prSet presAssocID="{14978F75-22FB-4AB5-A28C-9946F99B77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981D3-4613-4F2A-8643-8019ABD83A6D}" type="pres">
      <dgm:prSet presAssocID="{D19E787D-7211-470E-850C-83241088F661}" presName="compNode" presStyleCnt="0"/>
      <dgm:spPr/>
    </dgm:pt>
    <dgm:pt modelId="{9959AC0A-74DC-4F98-96F7-96C42FE72AFD}" type="pres">
      <dgm:prSet presAssocID="{D19E787D-7211-470E-850C-83241088F661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CDB9A6-47F3-4A76-B080-D6B12628167C}" type="pres">
      <dgm:prSet presAssocID="{D19E787D-7211-470E-850C-83241088F661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66F6-5806-4F57-8F60-A6AF3777DB0D}" type="pres">
      <dgm:prSet presAssocID="{C6CEB5FF-C8C0-4214-8E62-0FDFF6FB3F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A409D6-1F01-41DB-82CA-01F8EA6EA0C0}" type="pres">
      <dgm:prSet presAssocID="{258518D9-62E8-425E-B234-C512A2E15C5F}" presName="compNode" presStyleCnt="0"/>
      <dgm:spPr/>
    </dgm:pt>
    <dgm:pt modelId="{78AC5F82-6B6F-4770-A1E4-7FC09A017750}" type="pres">
      <dgm:prSet presAssocID="{258518D9-62E8-425E-B234-C512A2E15C5F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4F788E-BE87-4FC9-9F29-A9DEF2F5CAB7}" type="pres">
      <dgm:prSet presAssocID="{258518D9-62E8-425E-B234-C512A2E15C5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D3341-689F-4250-B78D-7CD7463277C0}" type="pres">
      <dgm:prSet presAssocID="{99760B38-DDD6-41BB-8176-1DFA4E5D6E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D20E45-FB4E-47F9-8728-ABF44D2D9AD1}" type="pres">
      <dgm:prSet presAssocID="{BDDF1071-1452-4916-816E-B5AE9044107A}" presName="compNode" presStyleCnt="0"/>
      <dgm:spPr/>
    </dgm:pt>
    <dgm:pt modelId="{FA69D8A0-97E2-435F-83DD-239F0604D118}" type="pres">
      <dgm:prSet presAssocID="{BDDF1071-1452-4916-816E-B5AE9044107A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EC1E81-86B4-4B13-ACBD-38B1F0279A37}" type="pres">
      <dgm:prSet presAssocID="{BDDF1071-1452-4916-816E-B5AE9044107A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F2308-08C1-457E-877A-922134B67A28}" type="pres">
      <dgm:prSet presAssocID="{1D3CCD0C-0064-46C0-9FA3-2C67136314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4C34DE-ECE5-4A5D-99DF-77E2564732EA}" type="pres">
      <dgm:prSet presAssocID="{42359335-E055-4B97-AE8B-F941BD6FDB9E}" presName="compNode" presStyleCnt="0"/>
      <dgm:spPr/>
    </dgm:pt>
    <dgm:pt modelId="{9CFAF97E-0A8D-481E-8B50-F05639500082}" type="pres">
      <dgm:prSet presAssocID="{42359335-E055-4B97-AE8B-F941BD6FDB9E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B235F69-1B22-471C-933C-8810F736A336}" type="pres">
      <dgm:prSet presAssocID="{42359335-E055-4B97-AE8B-F941BD6FDB9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A125A-5FCD-4057-A43A-FFE2AFD95B63}" type="pres">
      <dgm:prSet presAssocID="{9829CB53-9EE2-414F-B09D-F212667707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A5252B-B336-4791-8A2B-10EEEBF47798}" type="pres">
      <dgm:prSet presAssocID="{94B20B47-5614-4579-9A85-32D3535ACDD8}" presName="compNode" presStyleCnt="0"/>
      <dgm:spPr/>
    </dgm:pt>
    <dgm:pt modelId="{9474C6E6-F024-45B9-83F6-1809CABB6127}" type="pres">
      <dgm:prSet presAssocID="{94B20B47-5614-4579-9A85-32D3535ACDD8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43A178E-38DB-4A0C-B910-C42916B145C5}" type="pres">
      <dgm:prSet presAssocID="{94B20B47-5614-4579-9A85-32D3535ACDD8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55D433-E6BB-4506-BC9B-8EB9774AD6C3}" type="presOf" srcId="{1D3CCD0C-0064-46C0-9FA3-2C67136314F7}" destId="{AA8F2308-08C1-457E-877A-922134B67A28}" srcOrd="0" destOrd="0" presId="urn:microsoft.com/office/officeart/2005/8/layout/pList1#4"/>
    <dgm:cxn modelId="{DE758549-DF15-43AB-B803-9CB459CE1F53}" type="presOf" srcId="{BDDF1071-1452-4916-816E-B5AE9044107A}" destId="{9AEC1E81-86B4-4B13-ACBD-38B1F0279A37}" srcOrd="0" destOrd="0" presId="urn:microsoft.com/office/officeart/2005/8/layout/pList1#4"/>
    <dgm:cxn modelId="{BFFF5802-7BEB-4351-B65B-520CC93AA7CA}" srcId="{14978F75-22FB-4AB5-A28C-9946F99B77A0}" destId="{42359335-E055-4B97-AE8B-F941BD6FDB9E}" srcOrd="3" destOrd="0" parTransId="{49EB696E-6172-46AA-8557-41CEEF0CBCB6}" sibTransId="{9829CB53-9EE2-414F-B09D-F21266770785}"/>
    <dgm:cxn modelId="{50E2BC7B-0F9D-4276-A499-C891A435BCD3}" type="presOf" srcId="{D19E787D-7211-470E-850C-83241088F661}" destId="{18CDB9A6-47F3-4A76-B080-D6B12628167C}" srcOrd="0" destOrd="0" presId="urn:microsoft.com/office/officeart/2005/8/layout/pList1#4"/>
    <dgm:cxn modelId="{FF75E8C8-7A42-44F5-9DB8-C1283751A2B0}" srcId="{14978F75-22FB-4AB5-A28C-9946F99B77A0}" destId="{94B20B47-5614-4579-9A85-32D3535ACDD8}" srcOrd="4" destOrd="0" parTransId="{5ABEEDC5-35A3-47AF-81EE-0C21FADB9770}" sibTransId="{D5BBD425-7980-4328-B0AB-BD36646709C6}"/>
    <dgm:cxn modelId="{6DFC4FD3-692B-4A83-9172-DB1588009BB3}" type="presOf" srcId="{C6CEB5FF-C8C0-4214-8E62-0FDFF6FB3FBE}" destId="{3EB766F6-5806-4F57-8F60-A6AF3777DB0D}" srcOrd="0" destOrd="0" presId="urn:microsoft.com/office/officeart/2005/8/layout/pList1#4"/>
    <dgm:cxn modelId="{DE3A6A10-984E-4D2F-8371-3C2EBB2BF65E}" srcId="{14978F75-22FB-4AB5-A28C-9946F99B77A0}" destId="{258518D9-62E8-425E-B234-C512A2E15C5F}" srcOrd="1" destOrd="0" parTransId="{56919620-A068-4BF8-93D1-EDF7616B49D2}" sibTransId="{99760B38-DDD6-41BB-8176-1DFA4E5D6E98}"/>
    <dgm:cxn modelId="{42F85E09-4B75-42A9-B70E-A2F736DAAC2D}" type="presOf" srcId="{94B20B47-5614-4579-9A85-32D3535ACDD8}" destId="{343A178E-38DB-4A0C-B910-C42916B145C5}" srcOrd="0" destOrd="0" presId="urn:microsoft.com/office/officeart/2005/8/layout/pList1#4"/>
    <dgm:cxn modelId="{7F63E952-C719-40C9-B0A5-F1D2C17B4A43}" type="presOf" srcId="{42359335-E055-4B97-AE8B-F941BD6FDB9E}" destId="{BB235F69-1B22-471C-933C-8810F736A336}" srcOrd="0" destOrd="0" presId="urn:microsoft.com/office/officeart/2005/8/layout/pList1#4"/>
    <dgm:cxn modelId="{B410811E-7458-4119-A8E9-40178311CC86}" srcId="{14978F75-22FB-4AB5-A28C-9946F99B77A0}" destId="{BDDF1071-1452-4916-816E-B5AE9044107A}" srcOrd="2" destOrd="0" parTransId="{D29F846A-356A-44A6-9CDB-3A4AE659E1EC}" sibTransId="{1D3CCD0C-0064-46C0-9FA3-2C67136314F7}"/>
    <dgm:cxn modelId="{BF43BC21-A186-42A6-9F56-CF3BEA060FA5}" type="presOf" srcId="{258518D9-62E8-425E-B234-C512A2E15C5F}" destId="{0C4F788E-BE87-4FC9-9F29-A9DEF2F5CAB7}" srcOrd="0" destOrd="0" presId="urn:microsoft.com/office/officeart/2005/8/layout/pList1#4"/>
    <dgm:cxn modelId="{97935CC0-98F3-4FA6-9505-0B7B2984D39A}" srcId="{14978F75-22FB-4AB5-A28C-9946F99B77A0}" destId="{D19E787D-7211-470E-850C-83241088F661}" srcOrd="0" destOrd="0" parTransId="{75B84E64-21C7-4494-BFBC-9FE397C4D23A}" sibTransId="{C6CEB5FF-C8C0-4214-8E62-0FDFF6FB3FBE}"/>
    <dgm:cxn modelId="{32420084-051D-40F1-874A-49C0CF94C8A6}" type="presOf" srcId="{99760B38-DDD6-41BB-8176-1DFA4E5D6E98}" destId="{068D3341-689F-4250-B78D-7CD7463277C0}" srcOrd="0" destOrd="0" presId="urn:microsoft.com/office/officeart/2005/8/layout/pList1#4"/>
    <dgm:cxn modelId="{E8B28015-89BC-42C0-BEEF-46F8D88EEB84}" type="presOf" srcId="{14978F75-22FB-4AB5-A28C-9946F99B77A0}" destId="{1394D61F-E9FF-420D-AF34-73D574721DF7}" srcOrd="0" destOrd="0" presId="urn:microsoft.com/office/officeart/2005/8/layout/pList1#4"/>
    <dgm:cxn modelId="{91985575-E462-4EF6-8C9C-2551D6C01CE4}" type="presOf" srcId="{9829CB53-9EE2-414F-B09D-F21266770785}" destId="{C38A125A-5FCD-4057-A43A-FFE2AFD95B63}" srcOrd="0" destOrd="0" presId="urn:microsoft.com/office/officeart/2005/8/layout/pList1#4"/>
    <dgm:cxn modelId="{C61CFBAE-6E9D-4535-B00F-B5CF6D75A0CE}" type="presParOf" srcId="{1394D61F-E9FF-420D-AF34-73D574721DF7}" destId="{316981D3-4613-4F2A-8643-8019ABD83A6D}" srcOrd="0" destOrd="0" presId="urn:microsoft.com/office/officeart/2005/8/layout/pList1#4"/>
    <dgm:cxn modelId="{02405503-3947-41FD-B500-C0AB351AB04C}" type="presParOf" srcId="{316981D3-4613-4F2A-8643-8019ABD83A6D}" destId="{9959AC0A-74DC-4F98-96F7-96C42FE72AFD}" srcOrd="0" destOrd="0" presId="urn:microsoft.com/office/officeart/2005/8/layout/pList1#4"/>
    <dgm:cxn modelId="{863F38C9-8AEB-4814-A084-71E0984CE12F}" type="presParOf" srcId="{316981D3-4613-4F2A-8643-8019ABD83A6D}" destId="{18CDB9A6-47F3-4A76-B080-D6B12628167C}" srcOrd="1" destOrd="0" presId="urn:microsoft.com/office/officeart/2005/8/layout/pList1#4"/>
    <dgm:cxn modelId="{53492384-FF80-4A69-9528-7CC3794D6E6A}" type="presParOf" srcId="{1394D61F-E9FF-420D-AF34-73D574721DF7}" destId="{3EB766F6-5806-4F57-8F60-A6AF3777DB0D}" srcOrd="1" destOrd="0" presId="urn:microsoft.com/office/officeart/2005/8/layout/pList1#4"/>
    <dgm:cxn modelId="{4FDA31E4-2463-4601-9230-BFB68BFEF7A5}" type="presParOf" srcId="{1394D61F-E9FF-420D-AF34-73D574721DF7}" destId="{47A409D6-1F01-41DB-82CA-01F8EA6EA0C0}" srcOrd="2" destOrd="0" presId="urn:microsoft.com/office/officeart/2005/8/layout/pList1#4"/>
    <dgm:cxn modelId="{A8012A54-CFAE-4D75-A530-6310CE792B60}" type="presParOf" srcId="{47A409D6-1F01-41DB-82CA-01F8EA6EA0C0}" destId="{78AC5F82-6B6F-4770-A1E4-7FC09A017750}" srcOrd="0" destOrd="0" presId="urn:microsoft.com/office/officeart/2005/8/layout/pList1#4"/>
    <dgm:cxn modelId="{32F4FA50-CB10-4560-A470-2D070D025D3A}" type="presParOf" srcId="{47A409D6-1F01-41DB-82CA-01F8EA6EA0C0}" destId="{0C4F788E-BE87-4FC9-9F29-A9DEF2F5CAB7}" srcOrd="1" destOrd="0" presId="urn:microsoft.com/office/officeart/2005/8/layout/pList1#4"/>
    <dgm:cxn modelId="{9ACE13FD-D3EE-449F-A2D8-5DB520A67F9A}" type="presParOf" srcId="{1394D61F-E9FF-420D-AF34-73D574721DF7}" destId="{068D3341-689F-4250-B78D-7CD7463277C0}" srcOrd="3" destOrd="0" presId="urn:microsoft.com/office/officeart/2005/8/layout/pList1#4"/>
    <dgm:cxn modelId="{D8D1C1FA-6846-4639-AFF0-9847251E63AA}" type="presParOf" srcId="{1394D61F-E9FF-420D-AF34-73D574721DF7}" destId="{02D20E45-FB4E-47F9-8728-ABF44D2D9AD1}" srcOrd="4" destOrd="0" presId="urn:microsoft.com/office/officeart/2005/8/layout/pList1#4"/>
    <dgm:cxn modelId="{2C88F353-EE24-4CD7-A037-5BDD1CE6C1F3}" type="presParOf" srcId="{02D20E45-FB4E-47F9-8728-ABF44D2D9AD1}" destId="{FA69D8A0-97E2-435F-83DD-239F0604D118}" srcOrd="0" destOrd="0" presId="urn:microsoft.com/office/officeart/2005/8/layout/pList1#4"/>
    <dgm:cxn modelId="{E4A99625-D04F-4077-B545-30A6D6812197}" type="presParOf" srcId="{02D20E45-FB4E-47F9-8728-ABF44D2D9AD1}" destId="{9AEC1E81-86B4-4B13-ACBD-38B1F0279A37}" srcOrd="1" destOrd="0" presId="urn:microsoft.com/office/officeart/2005/8/layout/pList1#4"/>
    <dgm:cxn modelId="{7C32386A-A835-438C-971E-AC540F2F5E83}" type="presParOf" srcId="{1394D61F-E9FF-420D-AF34-73D574721DF7}" destId="{AA8F2308-08C1-457E-877A-922134B67A28}" srcOrd="5" destOrd="0" presId="urn:microsoft.com/office/officeart/2005/8/layout/pList1#4"/>
    <dgm:cxn modelId="{DE98CB25-5A1A-44A3-980C-88A9BC061FF4}" type="presParOf" srcId="{1394D61F-E9FF-420D-AF34-73D574721DF7}" destId="{874C34DE-ECE5-4A5D-99DF-77E2564732EA}" srcOrd="6" destOrd="0" presId="urn:microsoft.com/office/officeart/2005/8/layout/pList1#4"/>
    <dgm:cxn modelId="{9D6DF403-8531-49EC-9ECD-57000FE4D859}" type="presParOf" srcId="{874C34DE-ECE5-4A5D-99DF-77E2564732EA}" destId="{9CFAF97E-0A8D-481E-8B50-F05639500082}" srcOrd="0" destOrd="0" presId="urn:microsoft.com/office/officeart/2005/8/layout/pList1#4"/>
    <dgm:cxn modelId="{F2F49F3E-9CDA-4452-B8FF-8A6ACAA071FA}" type="presParOf" srcId="{874C34DE-ECE5-4A5D-99DF-77E2564732EA}" destId="{BB235F69-1B22-471C-933C-8810F736A336}" srcOrd="1" destOrd="0" presId="urn:microsoft.com/office/officeart/2005/8/layout/pList1#4"/>
    <dgm:cxn modelId="{4ECDEC8A-2829-4480-A5C8-C906B822952A}" type="presParOf" srcId="{1394D61F-E9FF-420D-AF34-73D574721DF7}" destId="{C38A125A-5FCD-4057-A43A-FFE2AFD95B63}" srcOrd="7" destOrd="0" presId="urn:microsoft.com/office/officeart/2005/8/layout/pList1#4"/>
    <dgm:cxn modelId="{2615B41B-657F-4F0C-AA4F-6735FAA45AE3}" type="presParOf" srcId="{1394D61F-E9FF-420D-AF34-73D574721DF7}" destId="{D3A5252B-B336-4791-8A2B-10EEEBF47798}" srcOrd="8" destOrd="0" presId="urn:microsoft.com/office/officeart/2005/8/layout/pList1#4"/>
    <dgm:cxn modelId="{38B0F180-FF30-4729-B005-75DBF40DAA16}" type="presParOf" srcId="{D3A5252B-B336-4791-8A2B-10EEEBF47798}" destId="{9474C6E6-F024-45B9-83F6-1809CABB6127}" srcOrd="0" destOrd="0" presId="urn:microsoft.com/office/officeart/2005/8/layout/pList1#4"/>
    <dgm:cxn modelId="{372B3740-2D49-42A9-ADBE-61CFF7DB5699}" type="presParOf" srcId="{D3A5252B-B336-4791-8A2B-10EEEBF47798}" destId="{343A178E-38DB-4A0C-B910-C42916B145C5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978F75-22FB-4AB5-A28C-9946F99B77A0}" type="doc">
      <dgm:prSet loTypeId="urn:microsoft.com/office/officeart/2005/8/layout/default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19E787D-7211-470E-850C-83241088F66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А. Система водопадов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Игуасу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84E64-21C7-4494-BFBC-9FE397C4D23A}" type="parTrans" cxnId="{97935CC0-98F3-4FA6-9505-0B7B2984D39A}">
      <dgm:prSet/>
      <dgm:spPr/>
      <dgm:t>
        <a:bodyPr/>
        <a:lstStyle/>
        <a:p>
          <a:endParaRPr lang="ru-RU"/>
        </a:p>
      </dgm:t>
    </dgm:pt>
    <dgm:pt modelId="{C6CEB5FF-C8C0-4214-8E62-0FDFF6FB3FBE}" type="sibTrans" cxnId="{97935CC0-98F3-4FA6-9505-0B7B2984D39A}">
      <dgm:prSet/>
      <dgm:spPr/>
      <dgm:t>
        <a:bodyPr/>
        <a:lstStyle/>
        <a:p>
          <a:endParaRPr lang="ru-RU"/>
        </a:p>
      </dgm:t>
    </dgm:pt>
    <dgm:pt modelId="{258518D9-62E8-425E-B234-C512A2E15C5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Б. Озеро Титикака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9620-A068-4BF8-93D1-EDF7616B49D2}" type="parTrans" cxnId="{DE3A6A10-984E-4D2F-8371-3C2EBB2BF65E}">
      <dgm:prSet/>
      <dgm:spPr/>
      <dgm:t>
        <a:bodyPr/>
        <a:lstStyle/>
        <a:p>
          <a:endParaRPr lang="ru-RU"/>
        </a:p>
      </dgm:t>
    </dgm:pt>
    <dgm:pt modelId="{99760B38-DDD6-41BB-8176-1DFA4E5D6E98}" type="sibTrans" cxnId="{DE3A6A10-984E-4D2F-8371-3C2EBB2BF65E}">
      <dgm:prSet/>
      <dgm:spPr/>
      <dgm:t>
        <a:bodyPr/>
        <a:lstStyle/>
        <a:p>
          <a:endParaRPr lang="ru-RU"/>
        </a:p>
      </dgm:t>
    </dgm:pt>
    <dgm:pt modelId="{BDDF1071-1452-4916-816E-B5AE9044107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В. Горная система Анды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F846A-356A-44A6-9CDB-3A4AE659E1EC}" type="parTrans" cxnId="{B410811E-7458-4119-A8E9-40178311CC86}">
      <dgm:prSet/>
      <dgm:spPr/>
      <dgm:t>
        <a:bodyPr/>
        <a:lstStyle/>
        <a:p>
          <a:endParaRPr lang="ru-RU"/>
        </a:p>
      </dgm:t>
    </dgm:pt>
    <dgm:pt modelId="{1D3CCD0C-0064-46C0-9FA3-2C67136314F7}" type="sibTrans" cxnId="{B410811E-7458-4119-A8E9-40178311CC86}">
      <dgm:prSet/>
      <dgm:spPr/>
      <dgm:t>
        <a:bodyPr/>
        <a:lstStyle/>
        <a:p>
          <a:endParaRPr lang="ru-RU"/>
        </a:p>
      </dgm:t>
    </dgm:pt>
    <dgm:pt modelId="{42359335-E055-4B97-AE8B-F941BD6FDB9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Река Амазонка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B696E-6172-46AA-8557-41CEEF0CBCB6}" type="parTrans" cxnId="{BFFF5802-7BEB-4351-B65B-520CC93AA7CA}">
      <dgm:prSet/>
      <dgm:spPr/>
      <dgm:t>
        <a:bodyPr/>
        <a:lstStyle/>
        <a:p>
          <a:endParaRPr lang="ru-RU"/>
        </a:p>
      </dgm:t>
    </dgm:pt>
    <dgm:pt modelId="{9829CB53-9EE2-414F-B09D-F21266770785}" type="sibTrans" cxnId="{BFFF5802-7BEB-4351-B65B-520CC93AA7CA}">
      <dgm:prSet/>
      <dgm:spPr/>
      <dgm:t>
        <a:bodyPr/>
        <a:lstStyle/>
        <a:p>
          <a:endParaRPr lang="ru-RU"/>
        </a:p>
      </dgm:t>
    </dgm:pt>
    <dgm:pt modelId="{94B20B47-5614-4579-9A85-32D3535ACDD8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Д. Водопад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Анхель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EEDC5-35A3-47AF-81EE-0C21FADB9770}" type="parTrans" cxnId="{FF75E8C8-7A42-44F5-9DB8-C1283751A2B0}">
      <dgm:prSet/>
      <dgm:spPr/>
      <dgm:t>
        <a:bodyPr/>
        <a:lstStyle/>
        <a:p>
          <a:endParaRPr lang="ru-RU"/>
        </a:p>
      </dgm:t>
    </dgm:pt>
    <dgm:pt modelId="{D5BBD425-7980-4328-B0AB-BD36646709C6}" type="sibTrans" cxnId="{FF75E8C8-7A42-44F5-9DB8-C1283751A2B0}">
      <dgm:prSet/>
      <dgm:spPr/>
      <dgm:t>
        <a:bodyPr/>
        <a:lstStyle/>
        <a:p>
          <a:endParaRPr lang="ru-RU"/>
        </a:p>
      </dgm:t>
    </dgm:pt>
    <dgm:pt modelId="{84CF5C5A-E207-4A14-BC7E-09E62DA4D404}" type="pres">
      <dgm:prSet presAssocID="{14978F75-22FB-4AB5-A28C-9946F99B77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B229E-A720-4EB5-B6C7-4D55B6621F51}" type="pres">
      <dgm:prSet presAssocID="{D19E787D-7211-470E-850C-83241088F6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744DB-E98D-474C-A6D2-7C084376419C}" type="pres">
      <dgm:prSet presAssocID="{C6CEB5FF-C8C0-4214-8E62-0FDFF6FB3FBE}" presName="sibTrans" presStyleCnt="0"/>
      <dgm:spPr/>
      <dgm:t>
        <a:bodyPr/>
        <a:lstStyle/>
        <a:p>
          <a:endParaRPr lang="ru-RU"/>
        </a:p>
      </dgm:t>
    </dgm:pt>
    <dgm:pt modelId="{93DB87C0-2DDD-4981-80D5-07A0C72E75B4}" type="pres">
      <dgm:prSet presAssocID="{258518D9-62E8-425E-B234-C512A2E15C5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21748-1625-4D33-8E95-1811B34CE636}" type="pres">
      <dgm:prSet presAssocID="{99760B38-DDD6-41BB-8176-1DFA4E5D6E98}" presName="sibTrans" presStyleCnt="0"/>
      <dgm:spPr/>
      <dgm:t>
        <a:bodyPr/>
        <a:lstStyle/>
        <a:p>
          <a:endParaRPr lang="ru-RU"/>
        </a:p>
      </dgm:t>
    </dgm:pt>
    <dgm:pt modelId="{4226CD2A-9B4F-4037-B4AA-217781416B1B}" type="pres">
      <dgm:prSet presAssocID="{BDDF1071-1452-4916-816E-B5AE904410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788DA-77CB-435B-A7D0-5B2F8D30CEDD}" type="pres">
      <dgm:prSet presAssocID="{1D3CCD0C-0064-46C0-9FA3-2C67136314F7}" presName="sibTrans" presStyleCnt="0"/>
      <dgm:spPr/>
      <dgm:t>
        <a:bodyPr/>
        <a:lstStyle/>
        <a:p>
          <a:endParaRPr lang="ru-RU"/>
        </a:p>
      </dgm:t>
    </dgm:pt>
    <dgm:pt modelId="{2D8A5AA5-3AEB-494C-B913-34A29AA5A698}" type="pres">
      <dgm:prSet presAssocID="{42359335-E055-4B97-AE8B-F941BD6FDB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6A409-4F1A-4819-9209-CE3D996BD615}" type="pres">
      <dgm:prSet presAssocID="{9829CB53-9EE2-414F-B09D-F21266770785}" presName="sibTrans" presStyleCnt="0"/>
      <dgm:spPr/>
      <dgm:t>
        <a:bodyPr/>
        <a:lstStyle/>
        <a:p>
          <a:endParaRPr lang="ru-RU"/>
        </a:p>
      </dgm:t>
    </dgm:pt>
    <dgm:pt modelId="{19877BB8-4081-46E0-880B-090C0BEB2BDB}" type="pres">
      <dgm:prSet presAssocID="{94B20B47-5614-4579-9A85-32D3535ACDD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0D22A-21B9-4C22-A659-C76868427863}" type="presOf" srcId="{42359335-E055-4B97-AE8B-F941BD6FDB9E}" destId="{2D8A5AA5-3AEB-494C-B913-34A29AA5A698}" srcOrd="0" destOrd="0" presId="urn:microsoft.com/office/officeart/2005/8/layout/default#1"/>
    <dgm:cxn modelId="{9617DEB0-4A87-4240-A5D5-8BC59F69E79E}" type="presOf" srcId="{D19E787D-7211-470E-850C-83241088F661}" destId="{BC6B229E-A720-4EB5-B6C7-4D55B6621F51}" srcOrd="0" destOrd="0" presId="urn:microsoft.com/office/officeart/2005/8/layout/default#1"/>
    <dgm:cxn modelId="{E1BFE159-593D-42CA-BC78-5B0DED9632EF}" type="presOf" srcId="{14978F75-22FB-4AB5-A28C-9946F99B77A0}" destId="{84CF5C5A-E207-4A14-BC7E-09E62DA4D404}" srcOrd="0" destOrd="0" presId="urn:microsoft.com/office/officeart/2005/8/layout/default#1"/>
    <dgm:cxn modelId="{DE3A6A10-984E-4D2F-8371-3C2EBB2BF65E}" srcId="{14978F75-22FB-4AB5-A28C-9946F99B77A0}" destId="{258518D9-62E8-425E-B234-C512A2E15C5F}" srcOrd="1" destOrd="0" parTransId="{56919620-A068-4BF8-93D1-EDF7616B49D2}" sibTransId="{99760B38-DDD6-41BB-8176-1DFA4E5D6E98}"/>
    <dgm:cxn modelId="{BFFF5802-7BEB-4351-B65B-520CC93AA7CA}" srcId="{14978F75-22FB-4AB5-A28C-9946F99B77A0}" destId="{42359335-E055-4B97-AE8B-F941BD6FDB9E}" srcOrd="3" destOrd="0" parTransId="{49EB696E-6172-46AA-8557-41CEEF0CBCB6}" sibTransId="{9829CB53-9EE2-414F-B09D-F21266770785}"/>
    <dgm:cxn modelId="{B4D7E2CA-AB8C-48B6-85D2-DEACEAAB0512}" type="presOf" srcId="{258518D9-62E8-425E-B234-C512A2E15C5F}" destId="{93DB87C0-2DDD-4981-80D5-07A0C72E75B4}" srcOrd="0" destOrd="0" presId="urn:microsoft.com/office/officeart/2005/8/layout/default#1"/>
    <dgm:cxn modelId="{44A5CD6E-1F15-48F3-94BD-A3432A931F4B}" type="presOf" srcId="{94B20B47-5614-4579-9A85-32D3535ACDD8}" destId="{19877BB8-4081-46E0-880B-090C0BEB2BDB}" srcOrd="0" destOrd="0" presId="urn:microsoft.com/office/officeart/2005/8/layout/default#1"/>
    <dgm:cxn modelId="{FF75E8C8-7A42-44F5-9DB8-C1283751A2B0}" srcId="{14978F75-22FB-4AB5-A28C-9946F99B77A0}" destId="{94B20B47-5614-4579-9A85-32D3535ACDD8}" srcOrd="4" destOrd="0" parTransId="{5ABEEDC5-35A3-47AF-81EE-0C21FADB9770}" sibTransId="{D5BBD425-7980-4328-B0AB-BD36646709C6}"/>
    <dgm:cxn modelId="{97935CC0-98F3-4FA6-9505-0B7B2984D39A}" srcId="{14978F75-22FB-4AB5-A28C-9946F99B77A0}" destId="{D19E787D-7211-470E-850C-83241088F661}" srcOrd="0" destOrd="0" parTransId="{75B84E64-21C7-4494-BFBC-9FE397C4D23A}" sibTransId="{C6CEB5FF-C8C0-4214-8E62-0FDFF6FB3FBE}"/>
    <dgm:cxn modelId="{B410811E-7458-4119-A8E9-40178311CC86}" srcId="{14978F75-22FB-4AB5-A28C-9946F99B77A0}" destId="{BDDF1071-1452-4916-816E-B5AE9044107A}" srcOrd="2" destOrd="0" parTransId="{D29F846A-356A-44A6-9CDB-3A4AE659E1EC}" sibTransId="{1D3CCD0C-0064-46C0-9FA3-2C67136314F7}"/>
    <dgm:cxn modelId="{E72ACBD8-0877-41BB-8A76-C4A033D4BBB4}" type="presOf" srcId="{BDDF1071-1452-4916-816E-B5AE9044107A}" destId="{4226CD2A-9B4F-4037-B4AA-217781416B1B}" srcOrd="0" destOrd="0" presId="urn:microsoft.com/office/officeart/2005/8/layout/default#1"/>
    <dgm:cxn modelId="{E62BDA6A-3D78-4CC8-B43F-A6F62F970B99}" type="presParOf" srcId="{84CF5C5A-E207-4A14-BC7E-09E62DA4D404}" destId="{BC6B229E-A720-4EB5-B6C7-4D55B6621F51}" srcOrd="0" destOrd="0" presId="urn:microsoft.com/office/officeart/2005/8/layout/default#1"/>
    <dgm:cxn modelId="{46C84B8F-9127-44FF-A954-3E2591FD78A9}" type="presParOf" srcId="{84CF5C5A-E207-4A14-BC7E-09E62DA4D404}" destId="{506744DB-E98D-474C-A6D2-7C084376419C}" srcOrd="1" destOrd="0" presId="urn:microsoft.com/office/officeart/2005/8/layout/default#1"/>
    <dgm:cxn modelId="{26F2207E-9C5E-475E-A320-5E1BF3C71FDA}" type="presParOf" srcId="{84CF5C5A-E207-4A14-BC7E-09E62DA4D404}" destId="{93DB87C0-2DDD-4981-80D5-07A0C72E75B4}" srcOrd="2" destOrd="0" presId="urn:microsoft.com/office/officeart/2005/8/layout/default#1"/>
    <dgm:cxn modelId="{CCE1DABF-D631-4124-A371-D98918DBE984}" type="presParOf" srcId="{84CF5C5A-E207-4A14-BC7E-09E62DA4D404}" destId="{D6421748-1625-4D33-8E95-1811B34CE636}" srcOrd="3" destOrd="0" presId="urn:microsoft.com/office/officeart/2005/8/layout/default#1"/>
    <dgm:cxn modelId="{27B9A598-696E-4D42-B601-030FC0A11D34}" type="presParOf" srcId="{84CF5C5A-E207-4A14-BC7E-09E62DA4D404}" destId="{4226CD2A-9B4F-4037-B4AA-217781416B1B}" srcOrd="4" destOrd="0" presId="urn:microsoft.com/office/officeart/2005/8/layout/default#1"/>
    <dgm:cxn modelId="{4868BDB0-828B-4A44-BB64-CB6ACE5E2406}" type="presParOf" srcId="{84CF5C5A-E207-4A14-BC7E-09E62DA4D404}" destId="{21A788DA-77CB-435B-A7D0-5B2F8D30CEDD}" srcOrd="5" destOrd="0" presId="urn:microsoft.com/office/officeart/2005/8/layout/default#1"/>
    <dgm:cxn modelId="{80EC0049-C0EF-49E4-A6F7-207D4C88F4A6}" type="presParOf" srcId="{84CF5C5A-E207-4A14-BC7E-09E62DA4D404}" destId="{2D8A5AA5-3AEB-494C-B913-34A29AA5A698}" srcOrd="6" destOrd="0" presId="urn:microsoft.com/office/officeart/2005/8/layout/default#1"/>
    <dgm:cxn modelId="{6355C379-A3B7-4AE9-88D5-C16E881AD947}" type="presParOf" srcId="{84CF5C5A-E207-4A14-BC7E-09E62DA4D404}" destId="{35A6A409-4F1A-4819-9209-CE3D996BD615}" srcOrd="7" destOrd="0" presId="urn:microsoft.com/office/officeart/2005/8/layout/default#1"/>
    <dgm:cxn modelId="{4B8EDDE3-639F-4076-BB41-C9BB82DEEB05}" type="presParOf" srcId="{84CF5C5A-E207-4A14-BC7E-09E62DA4D404}" destId="{19877BB8-4081-46E0-880B-090C0BEB2BD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52554-B079-4D0A-8034-DAFB120FEE0A}" type="doc">
      <dgm:prSet loTypeId="urn:microsoft.com/office/officeart/2005/8/layout/chevron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FD5762B-65B0-4EA3-AA39-80B663AE470D}">
      <dgm:prSet phldrT="[Текст]" custT="1"/>
      <dgm:spPr/>
      <dgm:t>
        <a:bodyPr/>
        <a:lstStyle/>
        <a:p>
          <a:r>
            <a:rPr lang="ru-RU" sz="2400" b="1" dirty="0" smtClean="0">
              <a:hlinkClick xmlns:r="http://schemas.openxmlformats.org/officeDocument/2006/relationships" r:id="rId1" action="ppaction://hlinksldjump"/>
            </a:rPr>
            <a:t>1</a:t>
          </a:r>
          <a:endParaRPr lang="ru-RU" sz="2400" b="1" dirty="0"/>
        </a:p>
      </dgm:t>
    </dgm:pt>
    <dgm:pt modelId="{DD625105-3C43-4C9D-94E6-94F4CF4410CD}" type="parTrans" cxnId="{9D907BEA-E5CE-4E24-B0AC-3DAEB9BCA7F8}">
      <dgm:prSet/>
      <dgm:spPr/>
      <dgm:t>
        <a:bodyPr/>
        <a:lstStyle/>
        <a:p>
          <a:endParaRPr lang="ru-RU"/>
        </a:p>
      </dgm:t>
    </dgm:pt>
    <dgm:pt modelId="{5D72A6F0-33F8-4F69-8239-8B1536980B06}" type="sibTrans" cxnId="{9D907BEA-E5CE-4E24-B0AC-3DAEB9BCA7F8}">
      <dgm:prSet/>
      <dgm:spPr/>
      <dgm:t>
        <a:bodyPr/>
        <a:lstStyle/>
        <a:p>
          <a:endParaRPr lang="ru-RU"/>
        </a:p>
      </dgm:t>
    </dgm:pt>
    <dgm:pt modelId="{BB6D4841-C26A-4D20-BCDC-220DDB80894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расположен материк относительно экватора, тропиков (полярных кругов), нулевого меридиана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F4D91D-FF91-4503-A5D5-C48DDE442662}" type="parTrans" cxnId="{29DB6EC4-8898-49E5-A954-C8C6103F0601}">
      <dgm:prSet/>
      <dgm:spPr/>
      <dgm:t>
        <a:bodyPr/>
        <a:lstStyle/>
        <a:p>
          <a:endParaRPr lang="ru-RU"/>
        </a:p>
      </dgm:t>
    </dgm:pt>
    <dgm:pt modelId="{01D38D48-067D-4F0C-A64A-4FF05554AE3C}" type="sibTrans" cxnId="{29DB6EC4-8898-49E5-A954-C8C6103F0601}">
      <dgm:prSet/>
      <dgm:spPr/>
      <dgm:t>
        <a:bodyPr/>
        <a:lstStyle/>
        <a:p>
          <a:endParaRPr lang="ru-RU"/>
        </a:p>
      </dgm:t>
    </dgm:pt>
    <dgm:pt modelId="{DF15FA29-7FDE-48B2-A6A9-D1E22EA89465}">
      <dgm:prSet phldrT="[Текст]" custT="1"/>
      <dgm:spPr/>
      <dgm:t>
        <a:bodyPr/>
        <a:lstStyle/>
        <a:p>
          <a:r>
            <a:rPr lang="ru-RU" sz="2400" b="1" dirty="0" smtClean="0">
              <a:hlinkClick xmlns:r="http://schemas.openxmlformats.org/officeDocument/2006/relationships" r:id="rId2" action="ppaction://hlinksldjump"/>
            </a:rPr>
            <a:t>2</a:t>
          </a:r>
          <a:endParaRPr lang="ru-RU" sz="2400" b="1" dirty="0"/>
        </a:p>
      </dgm:t>
    </dgm:pt>
    <dgm:pt modelId="{A26D6BF0-3A5C-4B1C-AD45-5CB092F28F4A}" type="parTrans" cxnId="{54FD85B3-47C2-4F7E-B632-77109008F16B}">
      <dgm:prSet/>
      <dgm:spPr/>
      <dgm:t>
        <a:bodyPr/>
        <a:lstStyle/>
        <a:p>
          <a:endParaRPr lang="ru-RU"/>
        </a:p>
      </dgm:t>
    </dgm:pt>
    <dgm:pt modelId="{DA42A0B0-2CBE-4259-ABE8-B2EB709AB58A}" type="sibTrans" cxnId="{54FD85B3-47C2-4F7E-B632-77109008F16B}">
      <dgm:prSet/>
      <dgm:spPr/>
      <dgm:t>
        <a:bodyPr/>
        <a:lstStyle/>
        <a:p>
          <a:endParaRPr lang="ru-RU"/>
        </a:p>
      </dgm:t>
    </dgm:pt>
    <dgm:pt modelId="{3BCEE3B7-B399-458D-8E1B-03386B5431B8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Назовите крайние точки материка, определите их координаты и протяженность материка в градусах и км с севера на юг и с запада на восток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7B659-881A-4DB3-9C75-F96A9488ABA3}" type="parTrans" cxnId="{2DC42CBE-8C24-4F6C-A9BA-89AD3D883B1C}">
      <dgm:prSet/>
      <dgm:spPr/>
      <dgm:t>
        <a:bodyPr/>
        <a:lstStyle/>
        <a:p>
          <a:endParaRPr lang="ru-RU"/>
        </a:p>
      </dgm:t>
    </dgm:pt>
    <dgm:pt modelId="{12B00AA3-4AAC-4781-830D-0BC12A5A5B6D}" type="sibTrans" cxnId="{2DC42CBE-8C24-4F6C-A9BA-89AD3D883B1C}">
      <dgm:prSet/>
      <dgm:spPr/>
      <dgm:t>
        <a:bodyPr/>
        <a:lstStyle/>
        <a:p>
          <a:endParaRPr lang="ru-RU"/>
        </a:p>
      </dgm:t>
    </dgm:pt>
    <dgm:pt modelId="{E85FB4B8-0210-42CE-9FFD-CB6822777335}">
      <dgm:prSet phldrT="[Текст]" custT="1"/>
      <dgm:spPr/>
      <dgm:t>
        <a:bodyPr/>
        <a:lstStyle/>
        <a:p>
          <a:r>
            <a:rPr lang="ru-RU" sz="2400" b="1" dirty="0" smtClean="0">
              <a:hlinkClick xmlns:r="http://schemas.openxmlformats.org/officeDocument/2006/relationships" r:id="rId3" action="ppaction://hlinksldjump"/>
            </a:rPr>
            <a:t>3</a:t>
          </a:r>
          <a:endParaRPr lang="ru-RU" sz="2400" b="1" dirty="0"/>
        </a:p>
      </dgm:t>
    </dgm:pt>
    <dgm:pt modelId="{11E116F6-8BC4-4DE6-9A2E-E1F278AAD127}" type="parTrans" cxnId="{6FFAF4AC-FD63-4ED9-A707-4C9D86BD8B26}">
      <dgm:prSet/>
      <dgm:spPr/>
      <dgm:t>
        <a:bodyPr/>
        <a:lstStyle/>
        <a:p>
          <a:endParaRPr lang="ru-RU"/>
        </a:p>
      </dgm:t>
    </dgm:pt>
    <dgm:pt modelId="{CD9AC8F6-2BE6-4931-8886-C8B7A8AC6D19}" type="sibTrans" cxnId="{6FFAF4AC-FD63-4ED9-A707-4C9D86BD8B26}">
      <dgm:prSet/>
      <dgm:spPr/>
      <dgm:t>
        <a:bodyPr/>
        <a:lstStyle/>
        <a:p>
          <a:endParaRPr lang="ru-RU"/>
        </a:p>
      </dgm:t>
    </dgm:pt>
    <dgm:pt modelId="{FA9A6C7D-89B4-4962-B81F-C0F51EB590C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каких климатических поясах расположен материк?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E5A14-E2F4-48C2-8C28-C117A48B051D}" type="parTrans" cxnId="{570FEBA2-BA7C-4A5D-B067-EA1C66C1ACB9}">
      <dgm:prSet/>
      <dgm:spPr/>
      <dgm:t>
        <a:bodyPr/>
        <a:lstStyle/>
        <a:p>
          <a:endParaRPr lang="ru-RU"/>
        </a:p>
      </dgm:t>
    </dgm:pt>
    <dgm:pt modelId="{F38742E9-0998-47D3-8C2E-A468E1ECC71C}" type="sibTrans" cxnId="{570FEBA2-BA7C-4A5D-B067-EA1C66C1ACB9}">
      <dgm:prSet/>
      <dgm:spPr/>
      <dgm:t>
        <a:bodyPr/>
        <a:lstStyle/>
        <a:p>
          <a:endParaRPr lang="ru-RU"/>
        </a:p>
      </dgm:t>
    </dgm:pt>
    <dgm:pt modelId="{7F18F18A-B066-4E57-952B-EF014062B5A7}">
      <dgm:prSet phldrT="[Текст]" custT="1"/>
      <dgm:spPr/>
      <dgm:t>
        <a:bodyPr/>
        <a:lstStyle/>
        <a:p>
          <a:r>
            <a:rPr lang="ru-RU" sz="2400" b="1" dirty="0" smtClean="0">
              <a:hlinkClick xmlns:r="http://schemas.openxmlformats.org/officeDocument/2006/relationships" r:id="rId4" action="ppaction://hlinksldjump"/>
            </a:rPr>
            <a:t>4</a:t>
          </a:r>
          <a:endParaRPr lang="ru-RU" sz="2400" b="1" dirty="0"/>
        </a:p>
      </dgm:t>
    </dgm:pt>
    <dgm:pt modelId="{87B733B2-8194-4E1A-BADA-AD6DD9D96B4D}" type="parTrans" cxnId="{7A0A346A-B767-4EAE-B82B-515EDAAACDFD}">
      <dgm:prSet/>
      <dgm:spPr/>
      <dgm:t>
        <a:bodyPr/>
        <a:lstStyle/>
        <a:p>
          <a:endParaRPr lang="ru-RU"/>
        </a:p>
      </dgm:t>
    </dgm:pt>
    <dgm:pt modelId="{50B7EF4A-C84E-4C30-BEAF-23FA2ED2F38A}" type="sibTrans" cxnId="{7A0A346A-B767-4EAE-B82B-515EDAAACDFD}">
      <dgm:prSet/>
      <dgm:spPr/>
      <dgm:t>
        <a:bodyPr/>
        <a:lstStyle/>
        <a:p>
          <a:endParaRPr lang="ru-RU"/>
        </a:p>
      </dgm:t>
    </dgm:pt>
    <dgm:pt modelId="{C8D61CE0-8F91-4F7D-A5AA-BBB28EFCCC0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Определите, какие океаны и моря омывают материк?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2778EB-B874-4A11-BBB0-330B2F571327}" type="parTrans" cxnId="{AFEF26CE-D074-4619-9686-F3351EF6E8D4}">
      <dgm:prSet/>
      <dgm:spPr/>
      <dgm:t>
        <a:bodyPr/>
        <a:lstStyle/>
        <a:p>
          <a:endParaRPr lang="ru-RU"/>
        </a:p>
      </dgm:t>
    </dgm:pt>
    <dgm:pt modelId="{1D1ED5D8-7E36-4C5D-9AFF-0E9BE71B9B9E}" type="sibTrans" cxnId="{AFEF26CE-D074-4619-9686-F3351EF6E8D4}">
      <dgm:prSet/>
      <dgm:spPr/>
      <dgm:t>
        <a:bodyPr/>
        <a:lstStyle/>
        <a:p>
          <a:endParaRPr lang="ru-RU"/>
        </a:p>
      </dgm:t>
    </dgm:pt>
    <dgm:pt modelId="{99283241-2C79-40F1-B8E3-7E3B17B548B7}">
      <dgm:prSet phldrT="[Текст]" custT="1"/>
      <dgm:spPr/>
      <dgm:t>
        <a:bodyPr/>
        <a:lstStyle/>
        <a:p>
          <a:r>
            <a:rPr lang="ru-RU" sz="2400" b="1" dirty="0" smtClean="0">
              <a:hlinkClick xmlns:r="http://schemas.openxmlformats.org/officeDocument/2006/relationships" r:id="rId5" action="ppaction://hlinksldjump"/>
            </a:rPr>
            <a:t>5</a:t>
          </a:r>
          <a:endParaRPr lang="ru-RU" sz="2400" b="1" dirty="0"/>
        </a:p>
      </dgm:t>
    </dgm:pt>
    <dgm:pt modelId="{CAAE1836-4EA3-494C-B2C9-1341ECA08580}" type="parTrans" cxnId="{27B2BF22-9860-4680-B5E0-6087CDBCEA2D}">
      <dgm:prSet/>
      <dgm:spPr/>
      <dgm:t>
        <a:bodyPr/>
        <a:lstStyle/>
        <a:p>
          <a:endParaRPr lang="ru-RU"/>
        </a:p>
      </dgm:t>
    </dgm:pt>
    <dgm:pt modelId="{F75BED85-8407-432F-A4B6-F8E0459DBE56}" type="sibTrans" cxnId="{27B2BF22-9860-4680-B5E0-6087CDBCEA2D}">
      <dgm:prSet/>
      <dgm:spPr/>
      <dgm:t>
        <a:bodyPr/>
        <a:lstStyle/>
        <a:p>
          <a:endParaRPr lang="ru-RU"/>
        </a:p>
      </dgm:t>
    </dgm:pt>
    <dgm:pt modelId="{15D3D2FC-297F-42A7-AA58-F5E095686F4F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расположен материк относительно других материков?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9A8364-16AD-4919-826F-5572F5ECCBD4}" type="parTrans" cxnId="{62C08C09-FB7C-4C21-BE27-50835D1DDD95}">
      <dgm:prSet/>
      <dgm:spPr/>
      <dgm:t>
        <a:bodyPr/>
        <a:lstStyle/>
        <a:p>
          <a:endParaRPr lang="ru-RU"/>
        </a:p>
      </dgm:t>
    </dgm:pt>
    <dgm:pt modelId="{01BE6B2A-2E45-4C77-8117-13DF99399CC0}" type="sibTrans" cxnId="{62C08C09-FB7C-4C21-BE27-50835D1DDD95}">
      <dgm:prSet/>
      <dgm:spPr/>
      <dgm:t>
        <a:bodyPr/>
        <a:lstStyle/>
        <a:p>
          <a:endParaRPr lang="ru-RU"/>
        </a:p>
      </dgm:t>
    </dgm:pt>
    <dgm:pt modelId="{EC4D5651-D8FB-4D75-9443-CF64D8AA7B94}" type="pres">
      <dgm:prSet presAssocID="{65B52554-B079-4D0A-8034-DAFB120FEE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3ED70-AC11-49C0-8579-A0E2C0253566}" type="pres">
      <dgm:prSet presAssocID="{BFD5762B-65B0-4EA3-AA39-80B663AE470D}" presName="composite" presStyleCnt="0"/>
      <dgm:spPr/>
      <dgm:t>
        <a:bodyPr/>
        <a:lstStyle/>
        <a:p>
          <a:endParaRPr lang="ru-RU"/>
        </a:p>
      </dgm:t>
    </dgm:pt>
    <dgm:pt modelId="{CB4684AB-3C2A-40C2-8571-4BD67B41AF5C}" type="pres">
      <dgm:prSet presAssocID="{BFD5762B-65B0-4EA3-AA39-80B663AE470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5A637-420C-4010-9613-9284E50A39F7}" type="pres">
      <dgm:prSet presAssocID="{BFD5762B-65B0-4EA3-AA39-80B663AE470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157DD-E3EB-4A0E-BF0D-3866C4D29710}" type="pres">
      <dgm:prSet presAssocID="{5D72A6F0-33F8-4F69-8239-8B1536980B06}" presName="sp" presStyleCnt="0"/>
      <dgm:spPr/>
      <dgm:t>
        <a:bodyPr/>
        <a:lstStyle/>
        <a:p>
          <a:endParaRPr lang="ru-RU"/>
        </a:p>
      </dgm:t>
    </dgm:pt>
    <dgm:pt modelId="{FC620574-7CFC-4EA5-9DBA-B6B3A802D87E}" type="pres">
      <dgm:prSet presAssocID="{DF15FA29-7FDE-48B2-A6A9-D1E22EA89465}" presName="composite" presStyleCnt="0"/>
      <dgm:spPr/>
      <dgm:t>
        <a:bodyPr/>
        <a:lstStyle/>
        <a:p>
          <a:endParaRPr lang="ru-RU"/>
        </a:p>
      </dgm:t>
    </dgm:pt>
    <dgm:pt modelId="{1A893F16-D849-431D-9BAD-F9E8AA084D38}" type="pres">
      <dgm:prSet presAssocID="{DF15FA29-7FDE-48B2-A6A9-D1E22EA8946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FBD24-4582-414B-81AD-1C54D2B50DC7}" type="pres">
      <dgm:prSet presAssocID="{DF15FA29-7FDE-48B2-A6A9-D1E22EA89465}" presName="descendantText" presStyleLbl="alignAcc1" presStyleIdx="1" presStyleCnt="5" custScaleY="13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514FA-58E8-4362-902D-5BCCD3697F7C}" type="pres">
      <dgm:prSet presAssocID="{DA42A0B0-2CBE-4259-ABE8-B2EB709AB58A}" presName="sp" presStyleCnt="0"/>
      <dgm:spPr/>
      <dgm:t>
        <a:bodyPr/>
        <a:lstStyle/>
        <a:p>
          <a:endParaRPr lang="ru-RU"/>
        </a:p>
      </dgm:t>
    </dgm:pt>
    <dgm:pt modelId="{89AFF46C-6767-4421-8391-537FF0ED71CD}" type="pres">
      <dgm:prSet presAssocID="{E85FB4B8-0210-42CE-9FFD-CB6822777335}" presName="composite" presStyleCnt="0"/>
      <dgm:spPr/>
      <dgm:t>
        <a:bodyPr/>
        <a:lstStyle/>
        <a:p>
          <a:endParaRPr lang="ru-RU"/>
        </a:p>
      </dgm:t>
    </dgm:pt>
    <dgm:pt modelId="{CF802706-CCBA-410F-99D2-C795BBB26381}" type="pres">
      <dgm:prSet presAssocID="{E85FB4B8-0210-42CE-9FFD-CB682277733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65D6A-96A3-41E8-A19B-921D4DB6177A}" type="pres">
      <dgm:prSet presAssocID="{E85FB4B8-0210-42CE-9FFD-CB682277733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202A0-8BA4-4A7F-8E02-0F29EE705C73}" type="pres">
      <dgm:prSet presAssocID="{CD9AC8F6-2BE6-4931-8886-C8B7A8AC6D19}" presName="sp" presStyleCnt="0"/>
      <dgm:spPr/>
      <dgm:t>
        <a:bodyPr/>
        <a:lstStyle/>
        <a:p>
          <a:endParaRPr lang="ru-RU"/>
        </a:p>
      </dgm:t>
    </dgm:pt>
    <dgm:pt modelId="{6E337C4A-89FE-4577-B5E9-B5E4994F0EE1}" type="pres">
      <dgm:prSet presAssocID="{7F18F18A-B066-4E57-952B-EF014062B5A7}" presName="composite" presStyleCnt="0"/>
      <dgm:spPr/>
      <dgm:t>
        <a:bodyPr/>
        <a:lstStyle/>
        <a:p>
          <a:endParaRPr lang="ru-RU"/>
        </a:p>
      </dgm:t>
    </dgm:pt>
    <dgm:pt modelId="{7A85C5B2-34F4-447A-B886-62A94541373A}" type="pres">
      <dgm:prSet presAssocID="{7F18F18A-B066-4E57-952B-EF014062B5A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152D0-747F-4D0E-974C-AEF710ECA47E}" type="pres">
      <dgm:prSet presAssocID="{7F18F18A-B066-4E57-952B-EF014062B5A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61A93-F671-4377-A385-63989B87AD99}" type="pres">
      <dgm:prSet presAssocID="{50B7EF4A-C84E-4C30-BEAF-23FA2ED2F38A}" presName="sp" presStyleCnt="0"/>
      <dgm:spPr/>
      <dgm:t>
        <a:bodyPr/>
        <a:lstStyle/>
        <a:p>
          <a:endParaRPr lang="ru-RU"/>
        </a:p>
      </dgm:t>
    </dgm:pt>
    <dgm:pt modelId="{98170845-DA5C-40AF-B086-F0E9B69768E3}" type="pres">
      <dgm:prSet presAssocID="{99283241-2C79-40F1-B8E3-7E3B17B548B7}" presName="composite" presStyleCnt="0"/>
      <dgm:spPr/>
      <dgm:t>
        <a:bodyPr/>
        <a:lstStyle/>
        <a:p>
          <a:endParaRPr lang="ru-RU"/>
        </a:p>
      </dgm:t>
    </dgm:pt>
    <dgm:pt modelId="{7C964AC8-F759-482C-B45B-769B2EF8430B}" type="pres">
      <dgm:prSet presAssocID="{99283241-2C79-40F1-B8E3-7E3B17B548B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102BA-8455-4FA0-BAB6-B83E6FCC20F1}" type="pres">
      <dgm:prSet presAssocID="{99283241-2C79-40F1-B8E3-7E3B17B548B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0FEBA2-BA7C-4A5D-B067-EA1C66C1ACB9}" srcId="{E85FB4B8-0210-42CE-9FFD-CB6822777335}" destId="{FA9A6C7D-89B4-4962-B81F-C0F51EB590C2}" srcOrd="0" destOrd="0" parTransId="{31FE5A14-E2F4-48C2-8C28-C117A48B051D}" sibTransId="{F38742E9-0998-47D3-8C2E-A468E1ECC71C}"/>
    <dgm:cxn modelId="{A305C7DF-0770-49D0-932A-D7110237BF23}" type="presOf" srcId="{C8D61CE0-8F91-4F7D-A5AA-BBB28EFCCC0D}" destId="{A74152D0-747F-4D0E-974C-AEF710ECA47E}" srcOrd="0" destOrd="0" presId="urn:microsoft.com/office/officeart/2005/8/layout/chevron2"/>
    <dgm:cxn modelId="{4D575409-EAEE-4746-8557-429C8B20FE67}" type="presOf" srcId="{FA9A6C7D-89B4-4962-B81F-C0F51EB590C2}" destId="{EB165D6A-96A3-41E8-A19B-921D4DB6177A}" srcOrd="0" destOrd="0" presId="urn:microsoft.com/office/officeart/2005/8/layout/chevron2"/>
    <dgm:cxn modelId="{F330D6A3-245D-485C-A2AC-D417A67C4C1A}" type="presOf" srcId="{65B52554-B079-4D0A-8034-DAFB120FEE0A}" destId="{EC4D5651-D8FB-4D75-9443-CF64D8AA7B94}" srcOrd="0" destOrd="0" presId="urn:microsoft.com/office/officeart/2005/8/layout/chevron2"/>
    <dgm:cxn modelId="{DF23973A-7991-4D16-9B96-994B52BCCE1D}" type="presOf" srcId="{E85FB4B8-0210-42CE-9FFD-CB6822777335}" destId="{CF802706-CCBA-410F-99D2-C795BBB26381}" srcOrd="0" destOrd="0" presId="urn:microsoft.com/office/officeart/2005/8/layout/chevron2"/>
    <dgm:cxn modelId="{E301B49B-47F6-4EBC-A458-F82D67929845}" type="presOf" srcId="{99283241-2C79-40F1-B8E3-7E3B17B548B7}" destId="{7C964AC8-F759-482C-B45B-769B2EF8430B}" srcOrd="0" destOrd="0" presId="urn:microsoft.com/office/officeart/2005/8/layout/chevron2"/>
    <dgm:cxn modelId="{80BBFD38-896B-4228-B22A-16220445BB3D}" type="presOf" srcId="{3BCEE3B7-B399-458D-8E1B-03386B5431B8}" destId="{694FBD24-4582-414B-81AD-1C54D2B50DC7}" srcOrd="0" destOrd="0" presId="urn:microsoft.com/office/officeart/2005/8/layout/chevron2"/>
    <dgm:cxn modelId="{29DB6EC4-8898-49E5-A954-C8C6103F0601}" srcId="{BFD5762B-65B0-4EA3-AA39-80B663AE470D}" destId="{BB6D4841-C26A-4D20-BCDC-220DDB80894E}" srcOrd="0" destOrd="0" parTransId="{BDF4D91D-FF91-4503-A5D5-C48DDE442662}" sibTransId="{01D38D48-067D-4F0C-A64A-4FF05554AE3C}"/>
    <dgm:cxn modelId="{27B2BF22-9860-4680-B5E0-6087CDBCEA2D}" srcId="{65B52554-B079-4D0A-8034-DAFB120FEE0A}" destId="{99283241-2C79-40F1-B8E3-7E3B17B548B7}" srcOrd="4" destOrd="0" parTransId="{CAAE1836-4EA3-494C-B2C9-1341ECA08580}" sibTransId="{F75BED85-8407-432F-A4B6-F8E0459DBE56}"/>
    <dgm:cxn modelId="{2DC42CBE-8C24-4F6C-A9BA-89AD3D883B1C}" srcId="{DF15FA29-7FDE-48B2-A6A9-D1E22EA89465}" destId="{3BCEE3B7-B399-458D-8E1B-03386B5431B8}" srcOrd="0" destOrd="0" parTransId="{D497B659-881A-4DB3-9C75-F96A9488ABA3}" sibTransId="{12B00AA3-4AAC-4781-830D-0BC12A5A5B6D}"/>
    <dgm:cxn modelId="{6FFAF4AC-FD63-4ED9-A707-4C9D86BD8B26}" srcId="{65B52554-B079-4D0A-8034-DAFB120FEE0A}" destId="{E85FB4B8-0210-42CE-9FFD-CB6822777335}" srcOrd="2" destOrd="0" parTransId="{11E116F6-8BC4-4DE6-9A2E-E1F278AAD127}" sibTransId="{CD9AC8F6-2BE6-4931-8886-C8B7A8AC6D19}"/>
    <dgm:cxn modelId="{7A0A346A-B767-4EAE-B82B-515EDAAACDFD}" srcId="{65B52554-B079-4D0A-8034-DAFB120FEE0A}" destId="{7F18F18A-B066-4E57-952B-EF014062B5A7}" srcOrd="3" destOrd="0" parTransId="{87B733B2-8194-4E1A-BADA-AD6DD9D96B4D}" sibTransId="{50B7EF4A-C84E-4C30-BEAF-23FA2ED2F38A}"/>
    <dgm:cxn modelId="{3B2533E0-67B1-4D39-8BFC-565247608E1B}" type="presOf" srcId="{DF15FA29-7FDE-48B2-A6A9-D1E22EA89465}" destId="{1A893F16-D849-431D-9BAD-F9E8AA084D38}" srcOrd="0" destOrd="0" presId="urn:microsoft.com/office/officeart/2005/8/layout/chevron2"/>
    <dgm:cxn modelId="{62C08C09-FB7C-4C21-BE27-50835D1DDD95}" srcId="{99283241-2C79-40F1-B8E3-7E3B17B548B7}" destId="{15D3D2FC-297F-42A7-AA58-F5E095686F4F}" srcOrd="0" destOrd="0" parTransId="{959A8364-16AD-4919-826F-5572F5ECCBD4}" sibTransId="{01BE6B2A-2E45-4C77-8117-13DF99399CC0}"/>
    <dgm:cxn modelId="{9875DB2D-B0D3-4D4C-AFB3-1D38FBFCA646}" type="presOf" srcId="{BFD5762B-65B0-4EA3-AA39-80B663AE470D}" destId="{CB4684AB-3C2A-40C2-8571-4BD67B41AF5C}" srcOrd="0" destOrd="0" presId="urn:microsoft.com/office/officeart/2005/8/layout/chevron2"/>
    <dgm:cxn modelId="{EAC14A43-0A11-41F0-A176-97C99AB92B75}" type="presOf" srcId="{15D3D2FC-297F-42A7-AA58-F5E095686F4F}" destId="{3CD102BA-8455-4FA0-BAB6-B83E6FCC20F1}" srcOrd="0" destOrd="0" presId="urn:microsoft.com/office/officeart/2005/8/layout/chevron2"/>
    <dgm:cxn modelId="{AFEF26CE-D074-4619-9686-F3351EF6E8D4}" srcId="{7F18F18A-B066-4E57-952B-EF014062B5A7}" destId="{C8D61CE0-8F91-4F7D-A5AA-BBB28EFCCC0D}" srcOrd="0" destOrd="0" parTransId="{702778EB-B874-4A11-BBB0-330B2F571327}" sibTransId="{1D1ED5D8-7E36-4C5D-9AFF-0E9BE71B9B9E}"/>
    <dgm:cxn modelId="{54FD85B3-47C2-4F7E-B632-77109008F16B}" srcId="{65B52554-B079-4D0A-8034-DAFB120FEE0A}" destId="{DF15FA29-7FDE-48B2-A6A9-D1E22EA89465}" srcOrd="1" destOrd="0" parTransId="{A26D6BF0-3A5C-4B1C-AD45-5CB092F28F4A}" sibTransId="{DA42A0B0-2CBE-4259-ABE8-B2EB709AB58A}"/>
    <dgm:cxn modelId="{9D907BEA-E5CE-4E24-B0AC-3DAEB9BCA7F8}" srcId="{65B52554-B079-4D0A-8034-DAFB120FEE0A}" destId="{BFD5762B-65B0-4EA3-AA39-80B663AE470D}" srcOrd="0" destOrd="0" parTransId="{DD625105-3C43-4C9D-94E6-94F4CF4410CD}" sibTransId="{5D72A6F0-33F8-4F69-8239-8B1536980B06}"/>
    <dgm:cxn modelId="{857270B8-15D4-4871-A273-050F733651E4}" type="presOf" srcId="{BB6D4841-C26A-4D20-BCDC-220DDB80894E}" destId="{2955A637-420C-4010-9613-9284E50A39F7}" srcOrd="0" destOrd="0" presId="urn:microsoft.com/office/officeart/2005/8/layout/chevron2"/>
    <dgm:cxn modelId="{FBF2A4F7-6228-4A69-9F06-E77FCE449640}" type="presOf" srcId="{7F18F18A-B066-4E57-952B-EF014062B5A7}" destId="{7A85C5B2-34F4-447A-B886-62A94541373A}" srcOrd="0" destOrd="0" presId="urn:microsoft.com/office/officeart/2005/8/layout/chevron2"/>
    <dgm:cxn modelId="{F7495150-93B4-4947-A473-755DBF30BD22}" type="presParOf" srcId="{EC4D5651-D8FB-4D75-9443-CF64D8AA7B94}" destId="{9C23ED70-AC11-49C0-8579-A0E2C0253566}" srcOrd="0" destOrd="0" presId="urn:microsoft.com/office/officeart/2005/8/layout/chevron2"/>
    <dgm:cxn modelId="{C3D150EA-FD3C-4DD8-AA0A-6CC436274E9C}" type="presParOf" srcId="{9C23ED70-AC11-49C0-8579-A0E2C0253566}" destId="{CB4684AB-3C2A-40C2-8571-4BD67B41AF5C}" srcOrd="0" destOrd="0" presId="urn:microsoft.com/office/officeart/2005/8/layout/chevron2"/>
    <dgm:cxn modelId="{1D707DBD-709C-4BDE-9BD2-3D3B702F048D}" type="presParOf" srcId="{9C23ED70-AC11-49C0-8579-A0E2C0253566}" destId="{2955A637-420C-4010-9613-9284E50A39F7}" srcOrd="1" destOrd="0" presId="urn:microsoft.com/office/officeart/2005/8/layout/chevron2"/>
    <dgm:cxn modelId="{AD023B77-6F46-4DB4-9062-021567B3585B}" type="presParOf" srcId="{EC4D5651-D8FB-4D75-9443-CF64D8AA7B94}" destId="{A3D157DD-E3EB-4A0E-BF0D-3866C4D29710}" srcOrd="1" destOrd="0" presId="urn:microsoft.com/office/officeart/2005/8/layout/chevron2"/>
    <dgm:cxn modelId="{B9020FEA-53CD-4BA6-8CBD-18115695293B}" type="presParOf" srcId="{EC4D5651-D8FB-4D75-9443-CF64D8AA7B94}" destId="{FC620574-7CFC-4EA5-9DBA-B6B3A802D87E}" srcOrd="2" destOrd="0" presId="urn:microsoft.com/office/officeart/2005/8/layout/chevron2"/>
    <dgm:cxn modelId="{690C9AC4-E237-4B92-8F8D-EFC3E6729152}" type="presParOf" srcId="{FC620574-7CFC-4EA5-9DBA-B6B3A802D87E}" destId="{1A893F16-D849-431D-9BAD-F9E8AA084D38}" srcOrd="0" destOrd="0" presId="urn:microsoft.com/office/officeart/2005/8/layout/chevron2"/>
    <dgm:cxn modelId="{9F5FFCE3-3866-4FD7-ABC7-5B97FB803256}" type="presParOf" srcId="{FC620574-7CFC-4EA5-9DBA-B6B3A802D87E}" destId="{694FBD24-4582-414B-81AD-1C54D2B50DC7}" srcOrd="1" destOrd="0" presId="urn:microsoft.com/office/officeart/2005/8/layout/chevron2"/>
    <dgm:cxn modelId="{22081927-AD39-4B9C-BEA7-467D67E79A3F}" type="presParOf" srcId="{EC4D5651-D8FB-4D75-9443-CF64D8AA7B94}" destId="{DD4514FA-58E8-4362-902D-5BCCD3697F7C}" srcOrd="3" destOrd="0" presId="urn:microsoft.com/office/officeart/2005/8/layout/chevron2"/>
    <dgm:cxn modelId="{43E0F34A-FCB9-4AE5-B4C2-9B4E924E34A7}" type="presParOf" srcId="{EC4D5651-D8FB-4D75-9443-CF64D8AA7B94}" destId="{89AFF46C-6767-4421-8391-537FF0ED71CD}" srcOrd="4" destOrd="0" presId="urn:microsoft.com/office/officeart/2005/8/layout/chevron2"/>
    <dgm:cxn modelId="{DF832A18-C69D-472B-A05E-CB0750757AE9}" type="presParOf" srcId="{89AFF46C-6767-4421-8391-537FF0ED71CD}" destId="{CF802706-CCBA-410F-99D2-C795BBB26381}" srcOrd="0" destOrd="0" presId="urn:microsoft.com/office/officeart/2005/8/layout/chevron2"/>
    <dgm:cxn modelId="{2165CDCC-583B-4D39-8B94-FFB1DFA280C9}" type="presParOf" srcId="{89AFF46C-6767-4421-8391-537FF0ED71CD}" destId="{EB165D6A-96A3-41E8-A19B-921D4DB6177A}" srcOrd="1" destOrd="0" presId="urn:microsoft.com/office/officeart/2005/8/layout/chevron2"/>
    <dgm:cxn modelId="{1BE41D21-D52B-49E2-872A-32436D981418}" type="presParOf" srcId="{EC4D5651-D8FB-4D75-9443-CF64D8AA7B94}" destId="{34E202A0-8BA4-4A7F-8E02-0F29EE705C73}" srcOrd="5" destOrd="0" presId="urn:microsoft.com/office/officeart/2005/8/layout/chevron2"/>
    <dgm:cxn modelId="{DCFBA685-B2DE-4500-8F0C-9EA1FB76ED79}" type="presParOf" srcId="{EC4D5651-D8FB-4D75-9443-CF64D8AA7B94}" destId="{6E337C4A-89FE-4577-B5E9-B5E4994F0EE1}" srcOrd="6" destOrd="0" presId="urn:microsoft.com/office/officeart/2005/8/layout/chevron2"/>
    <dgm:cxn modelId="{8D5E878E-4C19-459E-B2F3-E062CFDE6DD5}" type="presParOf" srcId="{6E337C4A-89FE-4577-B5E9-B5E4994F0EE1}" destId="{7A85C5B2-34F4-447A-B886-62A94541373A}" srcOrd="0" destOrd="0" presId="urn:microsoft.com/office/officeart/2005/8/layout/chevron2"/>
    <dgm:cxn modelId="{ECAA3D10-81BB-4591-BE8B-2E378F3E7DA5}" type="presParOf" srcId="{6E337C4A-89FE-4577-B5E9-B5E4994F0EE1}" destId="{A74152D0-747F-4D0E-974C-AEF710ECA47E}" srcOrd="1" destOrd="0" presId="urn:microsoft.com/office/officeart/2005/8/layout/chevron2"/>
    <dgm:cxn modelId="{2895CB72-3E63-4707-973F-A9D811377709}" type="presParOf" srcId="{EC4D5651-D8FB-4D75-9443-CF64D8AA7B94}" destId="{93161A93-F671-4377-A385-63989B87AD99}" srcOrd="7" destOrd="0" presId="urn:microsoft.com/office/officeart/2005/8/layout/chevron2"/>
    <dgm:cxn modelId="{5C1998D1-15EB-42E0-9BFD-74F68F6D631D}" type="presParOf" srcId="{EC4D5651-D8FB-4D75-9443-CF64D8AA7B94}" destId="{98170845-DA5C-40AF-B086-F0E9B69768E3}" srcOrd="8" destOrd="0" presId="urn:microsoft.com/office/officeart/2005/8/layout/chevron2"/>
    <dgm:cxn modelId="{34C2663E-17F3-42DE-A280-8F3A74998E80}" type="presParOf" srcId="{98170845-DA5C-40AF-B086-F0E9B69768E3}" destId="{7C964AC8-F759-482C-B45B-769B2EF8430B}" srcOrd="0" destOrd="0" presId="urn:microsoft.com/office/officeart/2005/8/layout/chevron2"/>
    <dgm:cxn modelId="{3C540ACE-B3B9-4F65-8F0A-9166A2B7D3A3}" type="presParOf" srcId="{98170845-DA5C-40AF-B086-F0E9B69768E3}" destId="{3CD102BA-8455-4FA0-BAB6-B83E6FCC20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66C07C-D3EF-466E-96D0-80E333F4397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F9B7DC-2471-4800-95C4-5EB5722D1830}">
      <dgm:prSet phldrT="[Текст]"/>
      <dgm:spPr/>
      <dgm:t>
        <a:bodyPr/>
        <a:lstStyle/>
        <a:p>
          <a:pPr algn="ctr"/>
          <a:r>
            <a:rPr lang="ru-RU" b="1" dirty="0" smtClean="0"/>
            <a:t>экваториальный</a:t>
          </a:r>
          <a:endParaRPr lang="ru-RU" b="1" dirty="0"/>
        </a:p>
      </dgm:t>
    </dgm:pt>
    <dgm:pt modelId="{C6A03C51-FE03-4AF3-B6AE-6CE7DC77B887}" type="parTrans" cxnId="{593B9CD0-8975-4AAF-800E-ECCF95587F11}">
      <dgm:prSet/>
      <dgm:spPr/>
      <dgm:t>
        <a:bodyPr/>
        <a:lstStyle/>
        <a:p>
          <a:endParaRPr lang="ru-RU"/>
        </a:p>
      </dgm:t>
    </dgm:pt>
    <dgm:pt modelId="{D2659815-C058-414D-A1F9-C0AC1B871920}" type="sibTrans" cxnId="{593B9CD0-8975-4AAF-800E-ECCF95587F11}">
      <dgm:prSet/>
      <dgm:spPr/>
      <dgm:t>
        <a:bodyPr/>
        <a:lstStyle/>
        <a:p>
          <a:endParaRPr lang="ru-RU"/>
        </a:p>
      </dgm:t>
    </dgm:pt>
    <dgm:pt modelId="{EA648FB6-91E9-4835-A6E5-3E2248383ABB}">
      <dgm:prSet phldrT="[Текст]"/>
      <dgm:spPr/>
      <dgm:t>
        <a:bodyPr/>
        <a:lstStyle/>
        <a:p>
          <a:pPr algn="ctr"/>
          <a:r>
            <a:rPr lang="ru-RU" b="1" dirty="0" smtClean="0"/>
            <a:t>субэкваториальный</a:t>
          </a:r>
          <a:endParaRPr lang="ru-RU" b="1" dirty="0"/>
        </a:p>
      </dgm:t>
    </dgm:pt>
    <dgm:pt modelId="{38ACD433-F7E0-4054-8CFA-3F0E2A05D3A6}" type="parTrans" cxnId="{1E7E154F-9B17-44C8-AC17-419D4C987FFE}">
      <dgm:prSet/>
      <dgm:spPr/>
      <dgm:t>
        <a:bodyPr/>
        <a:lstStyle/>
        <a:p>
          <a:endParaRPr lang="ru-RU"/>
        </a:p>
      </dgm:t>
    </dgm:pt>
    <dgm:pt modelId="{456B6BBE-DF52-479C-9560-7CB83C355CF2}" type="sibTrans" cxnId="{1E7E154F-9B17-44C8-AC17-419D4C987FFE}">
      <dgm:prSet/>
      <dgm:spPr/>
      <dgm:t>
        <a:bodyPr/>
        <a:lstStyle/>
        <a:p>
          <a:endParaRPr lang="ru-RU"/>
        </a:p>
      </dgm:t>
    </dgm:pt>
    <dgm:pt modelId="{CA553D01-0276-47AF-B77F-4B4FD9090B7E}">
      <dgm:prSet phldrT="[Текст]"/>
      <dgm:spPr/>
      <dgm:t>
        <a:bodyPr/>
        <a:lstStyle/>
        <a:p>
          <a:pPr algn="ctr"/>
          <a:r>
            <a:rPr lang="ru-RU" b="1" dirty="0" smtClean="0"/>
            <a:t>тропический</a:t>
          </a:r>
          <a:endParaRPr lang="ru-RU" b="1" dirty="0"/>
        </a:p>
      </dgm:t>
    </dgm:pt>
    <dgm:pt modelId="{7B78EE8E-6BBD-466F-915C-03927FD2B8CA}" type="parTrans" cxnId="{A1748EBC-7112-4496-910A-630E63FB8751}">
      <dgm:prSet/>
      <dgm:spPr/>
      <dgm:t>
        <a:bodyPr/>
        <a:lstStyle/>
        <a:p>
          <a:endParaRPr lang="ru-RU"/>
        </a:p>
      </dgm:t>
    </dgm:pt>
    <dgm:pt modelId="{596E49CC-C042-4B1C-87BF-F2CA7E42CD9E}" type="sibTrans" cxnId="{A1748EBC-7112-4496-910A-630E63FB8751}">
      <dgm:prSet/>
      <dgm:spPr/>
      <dgm:t>
        <a:bodyPr/>
        <a:lstStyle/>
        <a:p>
          <a:endParaRPr lang="ru-RU"/>
        </a:p>
      </dgm:t>
    </dgm:pt>
    <dgm:pt modelId="{B221F6A8-854C-4D6D-88B2-EB434197FBF9}">
      <dgm:prSet phldrT="[Текст]"/>
      <dgm:spPr/>
      <dgm:t>
        <a:bodyPr/>
        <a:lstStyle/>
        <a:p>
          <a:pPr algn="ctr"/>
          <a:r>
            <a:rPr lang="ru-RU" b="1" dirty="0" smtClean="0"/>
            <a:t>субтропический</a:t>
          </a:r>
          <a:endParaRPr lang="ru-RU" b="1" dirty="0"/>
        </a:p>
      </dgm:t>
    </dgm:pt>
    <dgm:pt modelId="{5432ACC9-C5F5-430A-95F3-F5D556979D13}" type="parTrans" cxnId="{327FD0E8-DFD9-4BBE-A25F-2C9BA7522680}">
      <dgm:prSet/>
      <dgm:spPr/>
      <dgm:t>
        <a:bodyPr/>
        <a:lstStyle/>
        <a:p>
          <a:endParaRPr lang="ru-RU"/>
        </a:p>
      </dgm:t>
    </dgm:pt>
    <dgm:pt modelId="{79E33540-2B4C-4555-AF4F-CB03129E8EBD}" type="sibTrans" cxnId="{327FD0E8-DFD9-4BBE-A25F-2C9BA7522680}">
      <dgm:prSet/>
      <dgm:spPr/>
      <dgm:t>
        <a:bodyPr/>
        <a:lstStyle/>
        <a:p>
          <a:endParaRPr lang="ru-RU"/>
        </a:p>
      </dgm:t>
    </dgm:pt>
    <dgm:pt modelId="{080FE094-2380-4F9C-8372-9B8A6848562F}">
      <dgm:prSet phldrT="[Текст]"/>
      <dgm:spPr/>
      <dgm:t>
        <a:bodyPr/>
        <a:lstStyle/>
        <a:p>
          <a:pPr algn="ctr"/>
          <a:r>
            <a:rPr lang="ru-RU" b="1" dirty="0" smtClean="0"/>
            <a:t>умеренный</a:t>
          </a:r>
          <a:endParaRPr lang="ru-RU" b="1" dirty="0"/>
        </a:p>
      </dgm:t>
    </dgm:pt>
    <dgm:pt modelId="{A6FBD064-1CDF-4F49-8804-28A449F75AB5}" type="parTrans" cxnId="{449FAB25-83C5-432D-9869-62F9ABA018DC}">
      <dgm:prSet/>
      <dgm:spPr/>
      <dgm:t>
        <a:bodyPr/>
        <a:lstStyle/>
        <a:p>
          <a:endParaRPr lang="ru-RU"/>
        </a:p>
      </dgm:t>
    </dgm:pt>
    <dgm:pt modelId="{C7F43B6D-10EA-41A6-9BFE-BE2F8994014B}" type="sibTrans" cxnId="{449FAB25-83C5-432D-9869-62F9ABA018DC}">
      <dgm:prSet/>
      <dgm:spPr/>
      <dgm:t>
        <a:bodyPr/>
        <a:lstStyle/>
        <a:p>
          <a:endParaRPr lang="ru-RU"/>
        </a:p>
      </dgm:t>
    </dgm:pt>
    <dgm:pt modelId="{4FF7ABAC-D2A8-4F34-968C-24023C33A8B9}" type="pres">
      <dgm:prSet presAssocID="{9E66C07C-D3EF-466E-96D0-80E333F43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D8BD8-AA90-49BE-83E9-810BD2FCF8FA}" type="pres">
      <dgm:prSet presAssocID="{0BF9B7DC-2471-4800-95C4-5EB5722D1830}" presName="parentText" presStyleLbl="node1" presStyleIdx="0" presStyleCnt="5" custLinFactNeighborX="-58" custLinFactNeighborY="29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34FE2-E803-4894-A2E0-048C67E5D5A6}" type="pres">
      <dgm:prSet presAssocID="{D2659815-C058-414D-A1F9-C0AC1B871920}" presName="spacer" presStyleCnt="0"/>
      <dgm:spPr/>
      <dgm:t>
        <a:bodyPr/>
        <a:lstStyle/>
        <a:p>
          <a:endParaRPr lang="ru-RU"/>
        </a:p>
      </dgm:t>
    </dgm:pt>
    <dgm:pt modelId="{E6F75654-280F-4A90-994C-98EC4A8975BC}" type="pres">
      <dgm:prSet presAssocID="{EA648FB6-91E9-4835-A6E5-3E2248383A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3CF9F-BDA9-47FE-B677-F98370617902}" type="pres">
      <dgm:prSet presAssocID="{456B6BBE-DF52-479C-9560-7CB83C355CF2}" presName="spacer" presStyleCnt="0"/>
      <dgm:spPr/>
      <dgm:t>
        <a:bodyPr/>
        <a:lstStyle/>
        <a:p>
          <a:endParaRPr lang="ru-RU"/>
        </a:p>
      </dgm:t>
    </dgm:pt>
    <dgm:pt modelId="{F9C2D86F-92FD-4345-B77F-F89D458CC468}" type="pres">
      <dgm:prSet presAssocID="{CA553D01-0276-47AF-B77F-4B4FD9090B7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ED0FE-1B64-4769-A9B6-7533C0B9F69D}" type="pres">
      <dgm:prSet presAssocID="{596E49CC-C042-4B1C-87BF-F2CA7E42CD9E}" presName="spacer" presStyleCnt="0"/>
      <dgm:spPr/>
      <dgm:t>
        <a:bodyPr/>
        <a:lstStyle/>
        <a:p>
          <a:endParaRPr lang="ru-RU"/>
        </a:p>
      </dgm:t>
    </dgm:pt>
    <dgm:pt modelId="{29044DF4-8872-4863-8D9D-76DD5E2549EA}" type="pres">
      <dgm:prSet presAssocID="{B221F6A8-854C-4D6D-88B2-EB434197FB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F4CDE-BD4D-4A9C-975B-CDC5B1523C46}" type="pres">
      <dgm:prSet presAssocID="{79E33540-2B4C-4555-AF4F-CB03129E8EBD}" presName="spacer" presStyleCnt="0"/>
      <dgm:spPr/>
      <dgm:t>
        <a:bodyPr/>
        <a:lstStyle/>
        <a:p>
          <a:endParaRPr lang="ru-RU"/>
        </a:p>
      </dgm:t>
    </dgm:pt>
    <dgm:pt modelId="{6D1F4B3B-1AA5-4442-80C7-D23BD9AB3D9A}" type="pres">
      <dgm:prSet presAssocID="{080FE094-2380-4F9C-8372-9B8A684856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48EBC-7112-4496-910A-630E63FB8751}" srcId="{9E66C07C-D3EF-466E-96D0-80E333F43977}" destId="{CA553D01-0276-47AF-B77F-4B4FD9090B7E}" srcOrd="2" destOrd="0" parTransId="{7B78EE8E-6BBD-466F-915C-03927FD2B8CA}" sibTransId="{596E49CC-C042-4B1C-87BF-F2CA7E42CD9E}"/>
    <dgm:cxn modelId="{6E021918-7BF0-455E-B211-6CDF3862A6AC}" type="presOf" srcId="{B221F6A8-854C-4D6D-88B2-EB434197FBF9}" destId="{29044DF4-8872-4863-8D9D-76DD5E2549EA}" srcOrd="0" destOrd="0" presId="urn:microsoft.com/office/officeart/2005/8/layout/vList2"/>
    <dgm:cxn modelId="{327FD0E8-DFD9-4BBE-A25F-2C9BA7522680}" srcId="{9E66C07C-D3EF-466E-96D0-80E333F43977}" destId="{B221F6A8-854C-4D6D-88B2-EB434197FBF9}" srcOrd="3" destOrd="0" parTransId="{5432ACC9-C5F5-430A-95F3-F5D556979D13}" sibTransId="{79E33540-2B4C-4555-AF4F-CB03129E8EBD}"/>
    <dgm:cxn modelId="{C5B284DF-962B-4210-B594-38C9BEF909EF}" type="presOf" srcId="{CA553D01-0276-47AF-B77F-4B4FD9090B7E}" destId="{F9C2D86F-92FD-4345-B77F-F89D458CC468}" srcOrd="0" destOrd="0" presId="urn:microsoft.com/office/officeart/2005/8/layout/vList2"/>
    <dgm:cxn modelId="{4BF0ECBC-FD09-46C8-9AF4-E0BB376F0500}" type="presOf" srcId="{9E66C07C-D3EF-466E-96D0-80E333F43977}" destId="{4FF7ABAC-D2A8-4F34-968C-24023C33A8B9}" srcOrd="0" destOrd="0" presId="urn:microsoft.com/office/officeart/2005/8/layout/vList2"/>
    <dgm:cxn modelId="{ED6EA1C8-4F63-44A3-A51A-279F6342BCF7}" type="presOf" srcId="{EA648FB6-91E9-4835-A6E5-3E2248383ABB}" destId="{E6F75654-280F-4A90-994C-98EC4A8975BC}" srcOrd="0" destOrd="0" presId="urn:microsoft.com/office/officeart/2005/8/layout/vList2"/>
    <dgm:cxn modelId="{1E7E154F-9B17-44C8-AC17-419D4C987FFE}" srcId="{9E66C07C-D3EF-466E-96D0-80E333F43977}" destId="{EA648FB6-91E9-4835-A6E5-3E2248383ABB}" srcOrd="1" destOrd="0" parTransId="{38ACD433-F7E0-4054-8CFA-3F0E2A05D3A6}" sibTransId="{456B6BBE-DF52-479C-9560-7CB83C355CF2}"/>
    <dgm:cxn modelId="{593B9CD0-8975-4AAF-800E-ECCF95587F11}" srcId="{9E66C07C-D3EF-466E-96D0-80E333F43977}" destId="{0BF9B7DC-2471-4800-95C4-5EB5722D1830}" srcOrd="0" destOrd="0" parTransId="{C6A03C51-FE03-4AF3-B6AE-6CE7DC77B887}" sibTransId="{D2659815-C058-414D-A1F9-C0AC1B871920}"/>
    <dgm:cxn modelId="{1EC6946A-5EF4-455E-9805-E56BF5814E02}" type="presOf" srcId="{080FE094-2380-4F9C-8372-9B8A6848562F}" destId="{6D1F4B3B-1AA5-4442-80C7-D23BD9AB3D9A}" srcOrd="0" destOrd="0" presId="urn:microsoft.com/office/officeart/2005/8/layout/vList2"/>
    <dgm:cxn modelId="{DA14EB10-477E-457E-8E77-A7262DA2CC22}" type="presOf" srcId="{0BF9B7DC-2471-4800-95C4-5EB5722D1830}" destId="{9F6D8BD8-AA90-49BE-83E9-810BD2FCF8FA}" srcOrd="0" destOrd="0" presId="urn:microsoft.com/office/officeart/2005/8/layout/vList2"/>
    <dgm:cxn modelId="{449FAB25-83C5-432D-9869-62F9ABA018DC}" srcId="{9E66C07C-D3EF-466E-96D0-80E333F43977}" destId="{080FE094-2380-4F9C-8372-9B8A6848562F}" srcOrd="4" destOrd="0" parTransId="{A6FBD064-1CDF-4F49-8804-28A449F75AB5}" sibTransId="{C7F43B6D-10EA-41A6-9BFE-BE2F8994014B}"/>
    <dgm:cxn modelId="{E53B6122-7809-464C-966B-DE26CFED6AF8}" type="presParOf" srcId="{4FF7ABAC-D2A8-4F34-968C-24023C33A8B9}" destId="{9F6D8BD8-AA90-49BE-83E9-810BD2FCF8FA}" srcOrd="0" destOrd="0" presId="urn:microsoft.com/office/officeart/2005/8/layout/vList2"/>
    <dgm:cxn modelId="{31A400B8-9EAD-47D2-B2AB-C160126C000E}" type="presParOf" srcId="{4FF7ABAC-D2A8-4F34-968C-24023C33A8B9}" destId="{EA434FE2-E803-4894-A2E0-048C67E5D5A6}" srcOrd="1" destOrd="0" presId="urn:microsoft.com/office/officeart/2005/8/layout/vList2"/>
    <dgm:cxn modelId="{573668E4-BE4E-4132-BE4E-721836F1DD78}" type="presParOf" srcId="{4FF7ABAC-D2A8-4F34-968C-24023C33A8B9}" destId="{E6F75654-280F-4A90-994C-98EC4A8975BC}" srcOrd="2" destOrd="0" presId="urn:microsoft.com/office/officeart/2005/8/layout/vList2"/>
    <dgm:cxn modelId="{96585F0F-E1AF-4DE0-B406-9293B78BE3C0}" type="presParOf" srcId="{4FF7ABAC-D2A8-4F34-968C-24023C33A8B9}" destId="{DCE3CF9F-BDA9-47FE-B677-F98370617902}" srcOrd="3" destOrd="0" presId="urn:microsoft.com/office/officeart/2005/8/layout/vList2"/>
    <dgm:cxn modelId="{F206C84B-1BF4-4100-9E56-8C1A3F3E860F}" type="presParOf" srcId="{4FF7ABAC-D2A8-4F34-968C-24023C33A8B9}" destId="{F9C2D86F-92FD-4345-B77F-F89D458CC468}" srcOrd="4" destOrd="0" presId="urn:microsoft.com/office/officeart/2005/8/layout/vList2"/>
    <dgm:cxn modelId="{C97C5D0D-BF63-4AB0-84E2-DD21B873AC56}" type="presParOf" srcId="{4FF7ABAC-D2A8-4F34-968C-24023C33A8B9}" destId="{CE9ED0FE-1B64-4769-A9B6-7533C0B9F69D}" srcOrd="5" destOrd="0" presId="urn:microsoft.com/office/officeart/2005/8/layout/vList2"/>
    <dgm:cxn modelId="{43F0BFF6-7464-42EB-AB9B-1E33D65D640F}" type="presParOf" srcId="{4FF7ABAC-D2A8-4F34-968C-24023C33A8B9}" destId="{29044DF4-8872-4863-8D9D-76DD5E2549EA}" srcOrd="6" destOrd="0" presId="urn:microsoft.com/office/officeart/2005/8/layout/vList2"/>
    <dgm:cxn modelId="{14C940E3-FF37-4156-9E66-8A89417EAA00}" type="presParOf" srcId="{4FF7ABAC-D2A8-4F34-968C-24023C33A8B9}" destId="{ECCF4CDE-BD4D-4A9C-975B-CDC5B1523C46}" srcOrd="7" destOrd="0" presId="urn:microsoft.com/office/officeart/2005/8/layout/vList2"/>
    <dgm:cxn modelId="{0EC6381A-B161-461A-9269-0C41AB5FA29F}" type="presParOf" srcId="{4FF7ABAC-D2A8-4F34-968C-24023C33A8B9}" destId="{6D1F4B3B-1AA5-4442-80C7-D23BD9AB3D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56FF1-9B80-4322-B22D-C61B79FD6570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45BA8-D365-487E-BF6A-18056C0750D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Христофор Колумб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6D7164-97BB-4E38-9722-9B260A7ECD69}" type="parTrans" cxnId="{C05C2BD4-7866-425F-BD5F-EBD95B16CED9}">
      <dgm:prSet/>
      <dgm:spPr/>
      <dgm:t>
        <a:bodyPr/>
        <a:lstStyle/>
        <a:p>
          <a:endParaRPr lang="ru-RU"/>
        </a:p>
      </dgm:t>
    </dgm:pt>
    <dgm:pt modelId="{CF93A5A1-7340-4AE8-8284-A6347451FC25}" type="sibTrans" cxnId="{C05C2BD4-7866-425F-BD5F-EBD95B16CED9}">
      <dgm:prSet/>
      <dgm:spPr/>
      <dgm:t>
        <a:bodyPr/>
        <a:lstStyle/>
        <a:p>
          <a:endParaRPr lang="ru-RU"/>
        </a:p>
      </dgm:t>
    </dgm:pt>
    <dgm:pt modelId="{77EA2679-743A-4D6C-A66C-56E2EE56B394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Америго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Веспуччи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8C1619-EEB6-498F-86BB-E98316CF3673}" type="parTrans" cxnId="{21D9924A-EC56-4D9E-A187-DD7F97DEFF4D}">
      <dgm:prSet/>
      <dgm:spPr/>
      <dgm:t>
        <a:bodyPr/>
        <a:lstStyle/>
        <a:p>
          <a:endParaRPr lang="ru-RU"/>
        </a:p>
      </dgm:t>
    </dgm:pt>
    <dgm:pt modelId="{82A79F60-2750-4113-8F27-2683ACEA06AA}" type="sibTrans" cxnId="{21D9924A-EC56-4D9E-A187-DD7F97DEFF4D}">
      <dgm:prSet/>
      <dgm:spPr/>
      <dgm:t>
        <a:bodyPr/>
        <a:lstStyle/>
        <a:p>
          <a:endParaRPr lang="ru-RU"/>
        </a:p>
      </dgm:t>
    </dgm:pt>
    <dgm:pt modelId="{55B7F4CD-E808-4C3E-9C22-7E10A5A9008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Александр Гумбольдт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123357-E74D-4EDD-B1B3-CC7FB6744FDE}" type="parTrans" cxnId="{FDECDCF8-3CA0-40F5-A9D2-ACDA193A192C}">
      <dgm:prSet/>
      <dgm:spPr/>
      <dgm:t>
        <a:bodyPr/>
        <a:lstStyle/>
        <a:p>
          <a:endParaRPr lang="ru-RU"/>
        </a:p>
      </dgm:t>
    </dgm:pt>
    <dgm:pt modelId="{E590D1D5-681D-4AD9-9987-33B46CEA241B}" type="sibTrans" cxnId="{FDECDCF8-3CA0-40F5-A9D2-ACDA193A192C}">
      <dgm:prSet/>
      <dgm:spPr/>
      <dgm:t>
        <a:bodyPr/>
        <a:lstStyle/>
        <a:p>
          <a:endParaRPr lang="ru-RU"/>
        </a:p>
      </dgm:t>
    </dgm:pt>
    <dgm:pt modelId="{A20884DF-4AB9-4984-A628-AB4509D8CC8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Николай Вавилов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793C61-2560-4C5D-AB0A-7A27375931D2}" type="parTrans" cxnId="{8048DD54-A574-475D-9813-455A019A5DD0}">
      <dgm:prSet/>
      <dgm:spPr/>
      <dgm:t>
        <a:bodyPr/>
        <a:lstStyle/>
        <a:p>
          <a:endParaRPr lang="ru-RU"/>
        </a:p>
      </dgm:t>
    </dgm:pt>
    <dgm:pt modelId="{A863E6C4-B663-4C09-A32F-20565F88FB5D}" type="sibTrans" cxnId="{8048DD54-A574-475D-9813-455A019A5DD0}">
      <dgm:prSet/>
      <dgm:spPr/>
      <dgm:t>
        <a:bodyPr/>
        <a:lstStyle/>
        <a:p>
          <a:endParaRPr lang="ru-RU"/>
        </a:p>
      </dgm:t>
    </dgm:pt>
    <dgm:pt modelId="{3CE1C3BB-0EF1-4402-BAE8-DBABEDCDDE1C}" type="pres">
      <dgm:prSet presAssocID="{B3856FF1-9B80-4322-B22D-C61B79FD6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5E00E-6009-4BE0-B962-3BFA76A9A409}" type="pres">
      <dgm:prSet presAssocID="{7A845BA8-D365-487E-BF6A-18056C0750D8}" presName="compNode" presStyleCnt="0"/>
      <dgm:spPr/>
    </dgm:pt>
    <dgm:pt modelId="{32D3B1FA-487C-4EA8-B42A-4DA508253D3C}" type="pres">
      <dgm:prSet presAssocID="{7A845BA8-D365-487E-BF6A-18056C0750D8}" presName="pictRect" presStyleLbl="node1" presStyleIdx="0" presStyleCnt="4" custScaleX="87720" custScaleY="134904" custLinFactNeighborX="10525" custLinFactNeighborY="-1434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</dgm:pt>
    <dgm:pt modelId="{CCA5D7EA-52B0-478F-BB92-A4106D0142BD}" type="pres">
      <dgm:prSet presAssocID="{7A845BA8-D365-487E-BF6A-18056C0750D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559C3-6743-4A53-A7D4-EEB4ADA53C37}" type="pres">
      <dgm:prSet presAssocID="{CF93A5A1-7340-4AE8-8284-A6347451FC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3ED18C-3923-4809-9084-4DF10864F2DB}" type="pres">
      <dgm:prSet presAssocID="{77EA2679-743A-4D6C-A66C-56E2EE56B394}" presName="compNode" presStyleCnt="0"/>
      <dgm:spPr/>
    </dgm:pt>
    <dgm:pt modelId="{ABE291D0-51C2-4DA8-8BA7-8DBBDB8460D3}" type="pres">
      <dgm:prSet presAssocID="{77EA2679-743A-4D6C-A66C-56E2EE56B394}" presName="pictRect" presStyleLbl="node1" presStyleIdx="1" presStyleCnt="4" custScaleX="91520" custScaleY="133359" custLinFactNeighborX="-3452" custLinFactNeighborY="-1466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</dgm:pt>
    <dgm:pt modelId="{A217FAED-5E59-48D5-921F-A4C0DCD577F7}" type="pres">
      <dgm:prSet presAssocID="{77EA2679-743A-4D6C-A66C-56E2EE56B39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05CCE-F4E2-433E-93BF-ED150D65C819}" type="pres">
      <dgm:prSet presAssocID="{82A79F60-2750-4113-8F27-2683ACEA06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CCDBFD-3885-437C-ACBF-D2FB86046D13}" type="pres">
      <dgm:prSet presAssocID="{55B7F4CD-E808-4C3E-9C22-7E10A5A9008D}" presName="compNode" presStyleCnt="0"/>
      <dgm:spPr/>
    </dgm:pt>
    <dgm:pt modelId="{3A8E7385-0F4A-4370-A635-461555E8B4CF}" type="pres">
      <dgm:prSet presAssocID="{55B7F4CD-E808-4C3E-9C22-7E10A5A9008D}" presName="pictRect" presStyleLbl="node1" presStyleIdx="2" presStyleCnt="4" custScaleX="91406" custScaleY="135589" custLinFactNeighborX="12819" custLinFactNeighborY="-54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</dgm:spPr>
    </dgm:pt>
    <dgm:pt modelId="{8145E86B-1133-48D9-A77B-253E9B8071D2}" type="pres">
      <dgm:prSet presAssocID="{55B7F4CD-E808-4C3E-9C22-7E10A5A9008D}" presName="textRect" presStyleLbl="revTx" presStyleIdx="2" presStyleCnt="4" custLinFactNeighborX="8011" custLinFactNeighborY="3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879C1-8571-45EB-86D6-410F6ACBFE19}" type="pres">
      <dgm:prSet presAssocID="{E590D1D5-681D-4AD9-9987-33B46CEA24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394010-D705-4A26-9217-2AD3A29FD43C}" type="pres">
      <dgm:prSet presAssocID="{A20884DF-4AB9-4984-A628-AB4509D8CC8D}" presName="compNode" presStyleCnt="0"/>
      <dgm:spPr/>
    </dgm:pt>
    <dgm:pt modelId="{7D5550C9-584E-457D-8896-59ED1340E0E3}" type="pres">
      <dgm:prSet presAssocID="{A20884DF-4AB9-4984-A628-AB4509D8CC8D}" presName="pictRect" presStyleLbl="node1" presStyleIdx="3" presStyleCnt="4" custScaleX="88727" custScaleY="135482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</dgm:spPr>
    </dgm:pt>
    <dgm:pt modelId="{6B3AFA36-F0D7-4672-B42D-243CE5AC8642}" type="pres">
      <dgm:prSet presAssocID="{A20884DF-4AB9-4984-A628-AB4509D8CC8D}" presName="textRect" presStyleLbl="revTx" presStyleIdx="3" presStyleCnt="4" custLinFactNeighborX="788" custLinFactNeighborY="3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FFAE19-C658-4285-9B55-5223AD9F8D5D}" type="presOf" srcId="{B3856FF1-9B80-4322-B22D-C61B79FD6570}" destId="{3CE1C3BB-0EF1-4402-BAE8-DBABEDCDDE1C}" srcOrd="0" destOrd="0" presId="urn:microsoft.com/office/officeart/2005/8/layout/pList1#1"/>
    <dgm:cxn modelId="{BC705B2D-F4B4-486B-AB39-C549D120CDF4}" type="presOf" srcId="{55B7F4CD-E808-4C3E-9C22-7E10A5A9008D}" destId="{8145E86B-1133-48D9-A77B-253E9B8071D2}" srcOrd="0" destOrd="0" presId="urn:microsoft.com/office/officeart/2005/8/layout/pList1#1"/>
    <dgm:cxn modelId="{7F7B6C43-3B83-409D-A8A7-081CED65C417}" type="presOf" srcId="{CF93A5A1-7340-4AE8-8284-A6347451FC25}" destId="{10C559C3-6743-4A53-A7D4-EEB4ADA53C37}" srcOrd="0" destOrd="0" presId="urn:microsoft.com/office/officeart/2005/8/layout/pList1#1"/>
    <dgm:cxn modelId="{FDECDCF8-3CA0-40F5-A9D2-ACDA193A192C}" srcId="{B3856FF1-9B80-4322-B22D-C61B79FD6570}" destId="{55B7F4CD-E808-4C3E-9C22-7E10A5A9008D}" srcOrd="2" destOrd="0" parTransId="{56123357-E74D-4EDD-B1B3-CC7FB6744FDE}" sibTransId="{E590D1D5-681D-4AD9-9987-33B46CEA241B}"/>
    <dgm:cxn modelId="{A5D73B53-8599-48CD-A8B0-972002D7278D}" type="presOf" srcId="{E590D1D5-681D-4AD9-9987-33B46CEA241B}" destId="{91F879C1-8571-45EB-86D6-410F6ACBFE19}" srcOrd="0" destOrd="0" presId="urn:microsoft.com/office/officeart/2005/8/layout/pList1#1"/>
    <dgm:cxn modelId="{8729FFF4-3845-445F-B158-17228D944F3F}" type="presOf" srcId="{A20884DF-4AB9-4984-A628-AB4509D8CC8D}" destId="{6B3AFA36-F0D7-4672-B42D-243CE5AC8642}" srcOrd="0" destOrd="0" presId="urn:microsoft.com/office/officeart/2005/8/layout/pList1#1"/>
    <dgm:cxn modelId="{8048DD54-A574-475D-9813-455A019A5DD0}" srcId="{B3856FF1-9B80-4322-B22D-C61B79FD6570}" destId="{A20884DF-4AB9-4984-A628-AB4509D8CC8D}" srcOrd="3" destOrd="0" parTransId="{00793C61-2560-4C5D-AB0A-7A27375931D2}" sibTransId="{A863E6C4-B663-4C09-A32F-20565F88FB5D}"/>
    <dgm:cxn modelId="{16185F2B-22FD-4C48-8967-40871F82C832}" type="presOf" srcId="{7A845BA8-D365-487E-BF6A-18056C0750D8}" destId="{CCA5D7EA-52B0-478F-BB92-A4106D0142BD}" srcOrd="0" destOrd="0" presId="urn:microsoft.com/office/officeart/2005/8/layout/pList1#1"/>
    <dgm:cxn modelId="{C05C2BD4-7866-425F-BD5F-EBD95B16CED9}" srcId="{B3856FF1-9B80-4322-B22D-C61B79FD6570}" destId="{7A845BA8-D365-487E-BF6A-18056C0750D8}" srcOrd="0" destOrd="0" parTransId="{536D7164-97BB-4E38-9722-9B260A7ECD69}" sibTransId="{CF93A5A1-7340-4AE8-8284-A6347451FC25}"/>
    <dgm:cxn modelId="{D56123B0-27B5-4D77-BDEE-B8A49FF54FEB}" type="presOf" srcId="{82A79F60-2750-4113-8F27-2683ACEA06AA}" destId="{9C805CCE-F4E2-433E-93BF-ED150D65C819}" srcOrd="0" destOrd="0" presId="urn:microsoft.com/office/officeart/2005/8/layout/pList1#1"/>
    <dgm:cxn modelId="{D9CA2CC4-C777-4304-A9D9-EC68074B2A34}" type="presOf" srcId="{77EA2679-743A-4D6C-A66C-56E2EE56B394}" destId="{A217FAED-5E59-48D5-921F-A4C0DCD577F7}" srcOrd="0" destOrd="0" presId="urn:microsoft.com/office/officeart/2005/8/layout/pList1#1"/>
    <dgm:cxn modelId="{21D9924A-EC56-4D9E-A187-DD7F97DEFF4D}" srcId="{B3856FF1-9B80-4322-B22D-C61B79FD6570}" destId="{77EA2679-743A-4D6C-A66C-56E2EE56B394}" srcOrd="1" destOrd="0" parTransId="{618C1619-EEB6-498F-86BB-E98316CF3673}" sibTransId="{82A79F60-2750-4113-8F27-2683ACEA06AA}"/>
    <dgm:cxn modelId="{E6CB665C-1F6A-4C59-A626-654080CE914E}" type="presParOf" srcId="{3CE1C3BB-0EF1-4402-BAE8-DBABEDCDDE1C}" destId="{6C45E00E-6009-4BE0-B962-3BFA76A9A409}" srcOrd="0" destOrd="0" presId="urn:microsoft.com/office/officeart/2005/8/layout/pList1#1"/>
    <dgm:cxn modelId="{3F13D7ED-83FF-4A3C-96A5-75933554E107}" type="presParOf" srcId="{6C45E00E-6009-4BE0-B962-3BFA76A9A409}" destId="{32D3B1FA-487C-4EA8-B42A-4DA508253D3C}" srcOrd="0" destOrd="0" presId="urn:microsoft.com/office/officeart/2005/8/layout/pList1#1"/>
    <dgm:cxn modelId="{1486AA0E-259B-4EFD-AAD3-1FDDEE9203A4}" type="presParOf" srcId="{6C45E00E-6009-4BE0-B962-3BFA76A9A409}" destId="{CCA5D7EA-52B0-478F-BB92-A4106D0142BD}" srcOrd="1" destOrd="0" presId="urn:microsoft.com/office/officeart/2005/8/layout/pList1#1"/>
    <dgm:cxn modelId="{C2A13799-D072-484E-BEC5-42F91E72474F}" type="presParOf" srcId="{3CE1C3BB-0EF1-4402-BAE8-DBABEDCDDE1C}" destId="{10C559C3-6743-4A53-A7D4-EEB4ADA53C37}" srcOrd="1" destOrd="0" presId="urn:microsoft.com/office/officeart/2005/8/layout/pList1#1"/>
    <dgm:cxn modelId="{09533A93-E922-457F-A84C-93199E4FA943}" type="presParOf" srcId="{3CE1C3BB-0EF1-4402-BAE8-DBABEDCDDE1C}" destId="{223ED18C-3923-4809-9084-4DF10864F2DB}" srcOrd="2" destOrd="0" presId="urn:microsoft.com/office/officeart/2005/8/layout/pList1#1"/>
    <dgm:cxn modelId="{44FFDC30-0BE2-4E50-A1F4-48AEFCEEBCE0}" type="presParOf" srcId="{223ED18C-3923-4809-9084-4DF10864F2DB}" destId="{ABE291D0-51C2-4DA8-8BA7-8DBBDB8460D3}" srcOrd="0" destOrd="0" presId="urn:microsoft.com/office/officeart/2005/8/layout/pList1#1"/>
    <dgm:cxn modelId="{E62169B7-5761-4617-9711-DEB6BB84EF1D}" type="presParOf" srcId="{223ED18C-3923-4809-9084-4DF10864F2DB}" destId="{A217FAED-5E59-48D5-921F-A4C0DCD577F7}" srcOrd="1" destOrd="0" presId="urn:microsoft.com/office/officeart/2005/8/layout/pList1#1"/>
    <dgm:cxn modelId="{1BE7DE14-46AE-4487-8589-713CEEAF6A51}" type="presParOf" srcId="{3CE1C3BB-0EF1-4402-BAE8-DBABEDCDDE1C}" destId="{9C805CCE-F4E2-433E-93BF-ED150D65C819}" srcOrd="3" destOrd="0" presId="urn:microsoft.com/office/officeart/2005/8/layout/pList1#1"/>
    <dgm:cxn modelId="{0E1B01AF-BE7C-4768-BCB1-3D4A6AC8E0C3}" type="presParOf" srcId="{3CE1C3BB-0EF1-4402-BAE8-DBABEDCDDE1C}" destId="{B0CCDBFD-3885-437C-ACBF-D2FB86046D13}" srcOrd="4" destOrd="0" presId="urn:microsoft.com/office/officeart/2005/8/layout/pList1#1"/>
    <dgm:cxn modelId="{740AE18E-C0AF-43E4-A374-845AB4D4436C}" type="presParOf" srcId="{B0CCDBFD-3885-437C-ACBF-D2FB86046D13}" destId="{3A8E7385-0F4A-4370-A635-461555E8B4CF}" srcOrd="0" destOrd="0" presId="urn:microsoft.com/office/officeart/2005/8/layout/pList1#1"/>
    <dgm:cxn modelId="{B5BC1F7D-0781-4D3E-8F18-C172F9149AA4}" type="presParOf" srcId="{B0CCDBFD-3885-437C-ACBF-D2FB86046D13}" destId="{8145E86B-1133-48D9-A77B-253E9B8071D2}" srcOrd="1" destOrd="0" presId="urn:microsoft.com/office/officeart/2005/8/layout/pList1#1"/>
    <dgm:cxn modelId="{4A3C6105-4953-4968-8ABE-1D4B4326EA9D}" type="presParOf" srcId="{3CE1C3BB-0EF1-4402-BAE8-DBABEDCDDE1C}" destId="{91F879C1-8571-45EB-86D6-410F6ACBFE19}" srcOrd="5" destOrd="0" presId="urn:microsoft.com/office/officeart/2005/8/layout/pList1#1"/>
    <dgm:cxn modelId="{6E3495EF-4895-4F5B-A8E4-E48C1D33370D}" type="presParOf" srcId="{3CE1C3BB-0EF1-4402-BAE8-DBABEDCDDE1C}" destId="{E8394010-D705-4A26-9217-2AD3A29FD43C}" srcOrd="6" destOrd="0" presId="urn:microsoft.com/office/officeart/2005/8/layout/pList1#1"/>
    <dgm:cxn modelId="{C3E979A6-52C5-4A4B-9C03-993D08A2E5F4}" type="presParOf" srcId="{E8394010-D705-4A26-9217-2AD3A29FD43C}" destId="{7D5550C9-584E-457D-8896-59ED1340E0E3}" srcOrd="0" destOrd="0" presId="urn:microsoft.com/office/officeart/2005/8/layout/pList1#1"/>
    <dgm:cxn modelId="{4618104B-F5FE-4D23-96FF-4BFE8857BFA7}" type="presParOf" srcId="{E8394010-D705-4A26-9217-2AD3A29FD43C}" destId="{6B3AFA36-F0D7-4672-B42D-243CE5AC864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FDBE8D-5447-45E5-93A4-92508949D1D4}" type="doc">
      <dgm:prSet loTypeId="urn:microsoft.com/office/officeart/2005/8/layout/hierarchy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F435E13-E278-439A-BF3D-34E6DD6776F1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2000" dirty="0" smtClean="0">
              <a:latin typeface="+mn-lt"/>
              <a:ea typeface="Calibri" pitchFamily="34" charset="0"/>
              <a:cs typeface="Times New Roman" pitchFamily="18" charset="0"/>
            </a:rPr>
            <a:t>5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Times New Roman" pitchFamily="18" charset="0"/>
            </a:rPr>
            <a:t>. Представитель какой страны был первооткрывателем материка</a:t>
          </a:r>
          <a:r>
            <a:rPr lang="ru-RU" sz="2000" dirty="0" smtClean="0">
              <a:latin typeface="+mn-lt"/>
              <a:ea typeface="Calibri" pitchFamily="34" charset="0"/>
              <a:cs typeface="Times New Roman" pitchFamily="18" charset="0"/>
            </a:rPr>
            <a:t>?</a:t>
          </a:r>
          <a:endParaRPr lang="ru-RU" sz="2000" dirty="0">
            <a:latin typeface="+mn-lt"/>
            <a:ea typeface="Calibri" pitchFamily="34" charset="0"/>
            <a:cs typeface="Times New Roman" pitchFamily="18" charset="0"/>
          </a:endParaRPr>
        </a:p>
      </dgm:t>
    </dgm:pt>
    <dgm:pt modelId="{DCFF6874-C32C-4838-A598-6227526474D4}" type="parTrans" cxnId="{AE02A6D2-F777-450F-B5F4-DE89939173D3}">
      <dgm:prSet/>
      <dgm:spPr/>
      <dgm:t>
        <a:bodyPr/>
        <a:lstStyle/>
        <a:p>
          <a:endParaRPr lang="ru-RU"/>
        </a:p>
      </dgm:t>
    </dgm:pt>
    <dgm:pt modelId="{2EEDDB74-6515-491A-85F1-4E8101DEAA98}" type="sibTrans" cxnId="{AE02A6D2-F777-450F-B5F4-DE89939173D3}">
      <dgm:prSet/>
      <dgm:spPr/>
      <dgm:t>
        <a:bodyPr/>
        <a:lstStyle/>
        <a:p>
          <a:endParaRPr lang="ru-RU"/>
        </a:p>
      </dgm:t>
    </dgm:pt>
    <dgm:pt modelId="{3145D97F-9A5E-4C21-BA5E-651C7DC90DB5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Г.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B3A742A7-DF5A-4280-B3CA-B3A2E49CBB41}" type="sibTrans" cxnId="{27B267E6-88E0-4B91-BE4B-D2DC88505397}">
      <dgm:prSet/>
      <dgm:spPr/>
      <dgm:t>
        <a:bodyPr/>
        <a:lstStyle/>
        <a:p>
          <a:endParaRPr lang="ru-RU"/>
        </a:p>
      </dgm:t>
    </dgm:pt>
    <dgm:pt modelId="{EC87EF9B-A28E-4FB9-8BD6-DA499A08F957}" type="parTrans" cxnId="{27B267E6-88E0-4B91-BE4B-D2DC88505397}">
      <dgm:prSet/>
      <dgm:spPr/>
      <dgm:t>
        <a:bodyPr/>
        <a:lstStyle/>
        <a:p>
          <a:endParaRPr lang="ru-RU"/>
        </a:p>
      </dgm:t>
    </dgm:pt>
    <dgm:pt modelId="{7A6A6B08-AB7C-44BF-A555-46E20FE38AA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В. 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нглия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9E3765C3-B0A1-46F7-8A70-EB4C18C70AF8}" type="sibTrans" cxnId="{3039DB69-65D0-4560-BC7E-A8B82437DEE7}">
      <dgm:prSet/>
      <dgm:spPr/>
      <dgm:t>
        <a:bodyPr/>
        <a:lstStyle/>
        <a:p>
          <a:endParaRPr lang="ru-RU"/>
        </a:p>
      </dgm:t>
    </dgm:pt>
    <dgm:pt modelId="{3092094C-5BA9-4727-AC11-859583D23767}" type="parTrans" cxnId="{3039DB69-65D0-4560-BC7E-A8B82437DEE7}">
      <dgm:prSet/>
      <dgm:spPr/>
      <dgm:t>
        <a:bodyPr/>
        <a:lstStyle/>
        <a:p>
          <a:endParaRPr lang="ru-RU"/>
        </a:p>
      </dgm:t>
    </dgm:pt>
    <dgm:pt modelId="{2542DC01-EC3B-4C7D-893F-A70558A5578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Б.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Португалия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EEDB722E-E5A5-4F6C-A462-329A99DFEFB8}" type="sibTrans" cxnId="{4EDD4E9F-A48A-43C2-A18D-D450B1A9631A}">
      <dgm:prSet/>
      <dgm:spPr/>
      <dgm:t>
        <a:bodyPr/>
        <a:lstStyle/>
        <a:p>
          <a:endParaRPr lang="ru-RU"/>
        </a:p>
      </dgm:t>
    </dgm:pt>
    <dgm:pt modelId="{100384AD-8499-4FA7-8E0F-E813F44DFDF9}" type="parTrans" cxnId="{4EDD4E9F-A48A-43C2-A18D-D450B1A9631A}">
      <dgm:prSet/>
      <dgm:spPr/>
      <dgm:t>
        <a:bodyPr/>
        <a:lstStyle/>
        <a:p>
          <a:endParaRPr lang="ru-RU"/>
        </a:p>
      </dgm:t>
    </dgm:pt>
    <dgm:pt modelId="{076660EE-0530-46E7-89AE-BF397A2D564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А. Испания</a:t>
          </a:r>
        </a:p>
      </dgm:t>
    </dgm:pt>
    <dgm:pt modelId="{A038C317-C2B4-443C-A996-DB20ECEE86CD}" type="sibTrans" cxnId="{CCD5D1DB-F19A-4A60-AE58-AB16B31EA595}">
      <dgm:prSet/>
      <dgm:spPr/>
      <dgm:t>
        <a:bodyPr/>
        <a:lstStyle/>
        <a:p>
          <a:endParaRPr lang="ru-RU"/>
        </a:p>
      </dgm:t>
    </dgm:pt>
    <dgm:pt modelId="{DE429458-6021-4650-B1F1-6C42FDB5509E}" type="parTrans" cxnId="{CCD5D1DB-F19A-4A60-AE58-AB16B31EA595}">
      <dgm:prSet/>
      <dgm:spPr/>
      <dgm:t>
        <a:bodyPr/>
        <a:lstStyle/>
        <a:p>
          <a:endParaRPr lang="ru-RU"/>
        </a:p>
      </dgm:t>
    </dgm:pt>
    <dgm:pt modelId="{A9DB87A2-DF47-4CC3-B8BE-AD9F51AC39A4}" type="pres">
      <dgm:prSet presAssocID="{1BFDBE8D-5447-45E5-93A4-92508949D1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49EC16-1E51-4282-9DB1-CE226051890C}" type="pres">
      <dgm:prSet presAssocID="{AF435E13-E278-439A-BF3D-34E6DD6776F1}" presName="vertOne" presStyleCnt="0"/>
      <dgm:spPr/>
      <dgm:t>
        <a:bodyPr/>
        <a:lstStyle/>
        <a:p>
          <a:endParaRPr lang="ru-RU"/>
        </a:p>
      </dgm:t>
    </dgm:pt>
    <dgm:pt modelId="{96BBD00E-0594-46DD-AC37-1795C256CD87}" type="pres">
      <dgm:prSet presAssocID="{AF435E13-E278-439A-BF3D-34E6DD6776F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F339A-74A4-4155-83DF-478D20F328DC}" type="pres">
      <dgm:prSet presAssocID="{AF435E13-E278-439A-BF3D-34E6DD6776F1}" presName="parTransOne" presStyleCnt="0"/>
      <dgm:spPr/>
      <dgm:t>
        <a:bodyPr/>
        <a:lstStyle/>
        <a:p>
          <a:endParaRPr lang="ru-RU"/>
        </a:p>
      </dgm:t>
    </dgm:pt>
    <dgm:pt modelId="{FC596666-40D4-4535-877D-61DC4A884620}" type="pres">
      <dgm:prSet presAssocID="{AF435E13-E278-439A-BF3D-34E6DD6776F1}" presName="horzOne" presStyleCnt="0"/>
      <dgm:spPr/>
      <dgm:t>
        <a:bodyPr/>
        <a:lstStyle/>
        <a:p>
          <a:endParaRPr lang="ru-RU"/>
        </a:p>
      </dgm:t>
    </dgm:pt>
    <dgm:pt modelId="{462C0B3E-6221-467B-AB07-EB2D67C0776D}" type="pres">
      <dgm:prSet presAssocID="{076660EE-0530-46E7-89AE-BF397A2D5645}" presName="vertTwo" presStyleCnt="0"/>
      <dgm:spPr/>
      <dgm:t>
        <a:bodyPr/>
        <a:lstStyle/>
        <a:p>
          <a:endParaRPr lang="ru-RU"/>
        </a:p>
      </dgm:t>
    </dgm:pt>
    <dgm:pt modelId="{A43E551E-C13E-4127-94FB-30B3E2D6E8A7}" type="pres">
      <dgm:prSet presAssocID="{076660EE-0530-46E7-89AE-BF397A2D5645}" presName="txTwo" presStyleLbl="node2" presStyleIdx="0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C0357-12D0-4A64-B9B1-897963ADC059}" type="pres">
      <dgm:prSet presAssocID="{076660EE-0530-46E7-89AE-BF397A2D5645}" presName="horzTwo" presStyleCnt="0"/>
      <dgm:spPr/>
      <dgm:t>
        <a:bodyPr/>
        <a:lstStyle/>
        <a:p>
          <a:endParaRPr lang="ru-RU"/>
        </a:p>
      </dgm:t>
    </dgm:pt>
    <dgm:pt modelId="{35009C7E-E42B-402B-AE8B-D548D0009C9B}" type="pres">
      <dgm:prSet presAssocID="{A038C317-C2B4-443C-A996-DB20ECEE86CD}" presName="sibSpaceTwo" presStyleCnt="0"/>
      <dgm:spPr/>
      <dgm:t>
        <a:bodyPr/>
        <a:lstStyle/>
        <a:p>
          <a:endParaRPr lang="ru-RU"/>
        </a:p>
      </dgm:t>
    </dgm:pt>
    <dgm:pt modelId="{5A261D40-0D9C-4931-852E-DEEBB75BE6E6}" type="pres">
      <dgm:prSet presAssocID="{2542DC01-EC3B-4C7D-893F-A70558A55785}" presName="vertTwo" presStyleCnt="0"/>
      <dgm:spPr/>
      <dgm:t>
        <a:bodyPr/>
        <a:lstStyle/>
        <a:p>
          <a:endParaRPr lang="ru-RU"/>
        </a:p>
      </dgm:t>
    </dgm:pt>
    <dgm:pt modelId="{CC89347F-99A3-4F69-AE16-7802F91C1DD9}" type="pres">
      <dgm:prSet presAssocID="{2542DC01-EC3B-4C7D-893F-A70558A55785}" presName="txTwo" presStyleLbl="node2" presStyleIdx="1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98C7D-240C-46FC-8995-8439AEE49899}" type="pres">
      <dgm:prSet presAssocID="{2542DC01-EC3B-4C7D-893F-A70558A55785}" presName="horzTwo" presStyleCnt="0"/>
      <dgm:spPr/>
      <dgm:t>
        <a:bodyPr/>
        <a:lstStyle/>
        <a:p>
          <a:endParaRPr lang="ru-RU"/>
        </a:p>
      </dgm:t>
    </dgm:pt>
    <dgm:pt modelId="{BD8BC329-DB1A-485D-8AE2-7E015CE45767}" type="pres">
      <dgm:prSet presAssocID="{EEDB722E-E5A5-4F6C-A462-329A99DFEFB8}" presName="sibSpaceTwo" presStyleCnt="0"/>
      <dgm:spPr/>
      <dgm:t>
        <a:bodyPr/>
        <a:lstStyle/>
        <a:p>
          <a:endParaRPr lang="ru-RU"/>
        </a:p>
      </dgm:t>
    </dgm:pt>
    <dgm:pt modelId="{A31D22A0-8F55-4DCB-9566-D9B3E4B7FED1}" type="pres">
      <dgm:prSet presAssocID="{7A6A6B08-AB7C-44BF-A555-46E20FE38AA1}" presName="vertTwo" presStyleCnt="0"/>
      <dgm:spPr/>
      <dgm:t>
        <a:bodyPr/>
        <a:lstStyle/>
        <a:p>
          <a:endParaRPr lang="ru-RU"/>
        </a:p>
      </dgm:t>
    </dgm:pt>
    <dgm:pt modelId="{6909152F-55F1-4126-BEB0-F45BFE63A4E8}" type="pres">
      <dgm:prSet presAssocID="{7A6A6B08-AB7C-44BF-A555-46E20FE38AA1}" presName="txTwo" presStyleLbl="node2" presStyleIdx="2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486FDA-9234-4862-A18B-79374B18584F}" type="pres">
      <dgm:prSet presAssocID="{7A6A6B08-AB7C-44BF-A555-46E20FE38AA1}" presName="horzTwo" presStyleCnt="0"/>
      <dgm:spPr/>
      <dgm:t>
        <a:bodyPr/>
        <a:lstStyle/>
        <a:p>
          <a:endParaRPr lang="ru-RU"/>
        </a:p>
      </dgm:t>
    </dgm:pt>
    <dgm:pt modelId="{8F39E191-1707-4A5F-AED9-866BAD05A046}" type="pres">
      <dgm:prSet presAssocID="{9E3765C3-B0A1-46F7-8A70-EB4C18C70AF8}" presName="sibSpaceTwo" presStyleCnt="0"/>
      <dgm:spPr/>
      <dgm:t>
        <a:bodyPr/>
        <a:lstStyle/>
        <a:p>
          <a:endParaRPr lang="ru-RU"/>
        </a:p>
      </dgm:t>
    </dgm:pt>
    <dgm:pt modelId="{128732C3-9647-41D0-B0D7-DAF82CC9BA7A}" type="pres">
      <dgm:prSet presAssocID="{3145D97F-9A5E-4C21-BA5E-651C7DC90DB5}" presName="vertTwo" presStyleCnt="0"/>
      <dgm:spPr/>
      <dgm:t>
        <a:bodyPr/>
        <a:lstStyle/>
        <a:p>
          <a:endParaRPr lang="ru-RU"/>
        </a:p>
      </dgm:t>
    </dgm:pt>
    <dgm:pt modelId="{D2EBE0C0-7294-4844-AB3B-75342C4A09B4}" type="pres">
      <dgm:prSet presAssocID="{3145D97F-9A5E-4C21-BA5E-651C7DC90DB5}" presName="txTwo" presStyleLbl="node2" presStyleIdx="3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AE06B-A731-41D7-95C9-F2AA442A44B6}" type="pres">
      <dgm:prSet presAssocID="{3145D97F-9A5E-4C21-BA5E-651C7DC90DB5}" presName="horzTwo" presStyleCnt="0"/>
      <dgm:spPr/>
      <dgm:t>
        <a:bodyPr/>
        <a:lstStyle/>
        <a:p>
          <a:endParaRPr lang="ru-RU"/>
        </a:p>
      </dgm:t>
    </dgm:pt>
  </dgm:ptLst>
  <dgm:cxnLst>
    <dgm:cxn modelId="{679D8F8C-5517-464B-881D-7284ECC10FA3}" type="presOf" srcId="{7A6A6B08-AB7C-44BF-A555-46E20FE38AA1}" destId="{6909152F-55F1-4126-BEB0-F45BFE63A4E8}" srcOrd="0" destOrd="0" presId="urn:microsoft.com/office/officeart/2005/8/layout/hierarchy4"/>
    <dgm:cxn modelId="{4EDD4E9F-A48A-43C2-A18D-D450B1A9631A}" srcId="{AF435E13-E278-439A-BF3D-34E6DD6776F1}" destId="{2542DC01-EC3B-4C7D-893F-A70558A55785}" srcOrd="1" destOrd="0" parTransId="{100384AD-8499-4FA7-8E0F-E813F44DFDF9}" sibTransId="{EEDB722E-E5A5-4F6C-A462-329A99DFEFB8}"/>
    <dgm:cxn modelId="{CCD5D1DB-F19A-4A60-AE58-AB16B31EA595}" srcId="{AF435E13-E278-439A-BF3D-34E6DD6776F1}" destId="{076660EE-0530-46E7-89AE-BF397A2D5645}" srcOrd="0" destOrd="0" parTransId="{DE429458-6021-4650-B1F1-6C42FDB5509E}" sibTransId="{A038C317-C2B4-443C-A996-DB20ECEE86CD}"/>
    <dgm:cxn modelId="{F7955592-3BD8-49E1-BC5B-3E6886389FEE}" type="presOf" srcId="{AF435E13-E278-439A-BF3D-34E6DD6776F1}" destId="{96BBD00E-0594-46DD-AC37-1795C256CD87}" srcOrd="0" destOrd="0" presId="urn:microsoft.com/office/officeart/2005/8/layout/hierarchy4"/>
    <dgm:cxn modelId="{43A71366-263C-4265-9429-10ACAEFAAA3E}" type="presOf" srcId="{2542DC01-EC3B-4C7D-893F-A70558A55785}" destId="{CC89347F-99A3-4F69-AE16-7802F91C1DD9}" srcOrd="0" destOrd="0" presId="urn:microsoft.com/office/officeart/2005/8/layout/hierarchy4"/>
    <dgm:cxn modelId="{3039DB69-65D0-4560-BC7E-A8B82437DEE7}" srcId="{AF435E13-E278-439A-BF3D-34E6DD6776F1}" destId="{7A6A6B08-AB7C-44BF-A555-46E20FE38AA1}" srcOrd="2" destOrd="0" parTransId="{3092094C-5BA9-4727-AC11-859583D23767}" sibTransId="{9E3765C3-B0A1-46F7-8A70-EB4C18C70AF8}"/>
    <dgm:cxn modelId="{71771218-771E-4261-A79F-509A695D80DE}" type="presOf" srcId="{076660EE-0530-46E7-89AE-BF397A2D5645}" destId="{A43E551E-C13E-4127-94FB-30B3E2D6E8A7}" srcOrd="0" destOrd="0" presId="urn:microsoft.com/office/officeart/2005/8/layout/hierarchy4"/>
    <dgm:cxn modelId="{27B267E6-88E0-4B91-BE4B-D2DC88505397}" srcId="{AF435E13-E278-439A-BF3D-34E6DD6776F1}" destId="{3145D97F-9A5E-4C21-BA5E-651C7DC90DB5}" srcOrd="3" destOrd="0" parTransId="{EC87EF9B-A28E-4FB9-8BD6-DA499A08F957}" sibTransId="{B3A742A7-DF5A-4280-B3CA-B3A2E49CBB41}"/>
    <dgm:cxn modelId="{BBB03DDC-2442-406D-93D7-B98B3AF1770B}" type="presOf" srcId="{3145D97F-9A5E-4C21-BA5E-651C7DC90DB5}" destId="{D2EBE0C0-7294-4844-AB3B-75342C4A09B4}" srcOrd="0" destOrd="0" presId="urn:microsoft.com/office/officeart/2005/8/layout/hierarchy4"/>
    <dgm:cxn modelId="{CC86B9D6-6754-445D-A654-2E80965BF043}" type="presOf" srcId="{1BFDBE8D-5447-45E5-93A4-92508949D1D4}" destId="{A9DB87A2-DF47-4CC3-B8BE-AD9F51AC39A4}" srcOrd="0" destOrd="0" presId="urn:microsoft.com/office/officeart/2005/8/layout/hierarchy4"/>
    <dgm:cxn modelId="{AE02A6D2-F777-450F-B5F4-DE89939173D3}" srcId="{1BFDBE8D-5447-45E5-93A4-92508949D1D4}" destId="{AF435E13-E278-439A-BF3D-34E6DD6776F1}" srcOrd="0" destOrd="0" parTransId="{DCFF6874-C32C-4838-A598-6227526474D4}" sibTransId="{2EEDDB74-6515-491A-85F1-4E8101DEAA98}"/>
    <dgm:cxn modelId="{6C60B0F3-1CEA-4EAA-9DF9-62D211D57BBC}" type="presParOf" srcId="{A9DB87A2-DF47-4CC3-B8BE-AD9F51AC39A4}" destId="{A849EC16-1E51-4282-9DB1-CE226051890C}" srcOrd="0" destOrd="0" presId="urn:microsoft.com/office/officeart/2005/8/layout/hierarchy4"/>
    <dgm:cxn modelId="{378F277C-64B6-4467-B322-50C0CC170C9A}" type="presParOf" srcId="{A849EC16-1E51-4282-9DB1-CE226051890C}" destId="{96BBD00E-0594-46DD-AC37-1795C256CD87}" srcOrd="0" destOrd="0" presId="urn:microsoft.com/office/officeart/2005/8/layout/hierarchy4"/>
    <dgm:cxn modelId="{9D191EB8-9DFD-49E2-AB7E-F8DD44321E52}" type="presParOf" srcId="{A849EC16-1E51-4282-9DB1-CE226051890C}" destId="{321F339A-74A4-4155-83DF-478D20F328DC}" srcOrd="1" destOrd="0" presId="urn:microsoft.com/office/officeart/2005/8/layout/hierarchy4"/>
    <dgm:cxn modelId="{732ED2D0-9A15-4C35-84DE-E019C9C53E21}" type="presParOf" srcId="{A849EC16-1E51-4282-9DB1-CE226051890C}" destId="{FC596666-40D4-4535-877D-61DC4A884620}" srcOrd="2" destOrd="0" presId="urn:microsoft.com/office/officeart/2005/8/layout/hierarchy4"/>
    <dgm:cxn modelId="{2D4ABF1C-A9D0-4F62-BC69-C288DE63FB02}" type="presParOf" srcId="{FC596666-40D4-4535-877D-61DC4A884620}" destId="{462C0B3E-6221-467B-AB07-EB2D67C0776D}" srcOrd="0" destOrd="0" presId="urn:microsoft.com/office/officeart/2005/8/layout/hierarchy4"/>
    <dgm:cxn modelId="{94A8964D-3C53-407E-9E6F-40E406F7CC69}" type="presParOf" srcId="{462C0B3E-6221-467B-AB07-EB2D67C0776D}" destId="{A43E551E-C13E-4127-94FB-30B3E2D6E8A7}" srcOrd="0" destOrd="0" presId="urn:microsoft.com/office/officeart/2005/8/layout/hierarchy4"/>
    <dgm:cxn modelId="{FB104ADC-6222-4451-9243-37A3650DDF89}" type="presParOf" srcId="{462C0B3E-6221-467B-AB07-EB2D67C0776D}" destId="{8E9C0357-12D0-4A64-B9B1-897963ADC059}" srcOrd="1" destOrd="0" presId="urn:microsoft.com/office/officeart/2005/8/layout/hierarchy4"/>
    <dgm:cxn modelId="{E96ED995-6F1C-41D5-BBCC-F4F66744112B}" type="presParOf" srcId="{FC596666-40D4-4535-877D-61DC4A884620}" destId="{35009C7E-E42B-402B-AE8B-D548D0009C9B}" srcOrd="1" destOrd="0" presId="urn:microsoft.com/office/officeart/2005/8/layout/hierarchy4"/>
    <dgm:cxn modelId="{212A257D-2D46-4CC2-A05C-8C71B6BB002D}" type="presParOf" srcId="{FC596666-40D4-4535-877D-61DC4A884620}" destId="{5A261D40-0D9C-4931-852E-DEEBB75BE6E6}" srcOrd="2" destOrd="0" presId="urn:microsoft.com/office/officeart/2005/8/layout/hierarchy4"/>
    <dgm:cxn modelId="{EC05CD5C-F25B-45B1-A66B-0706F622DCF2}" type="presParOf" srcId="{5A261D40-0D9C-4931-852E-DEEBB75BE6E6}" destId="{CC89347F-99A3-4F69-AE16-7802F91C1DD9}" srcOrd="0" destOrd="0" presId="urn:microsoft.com/office/officeart/2005/8/layout/hierarchy4"/>
    <dgm:cxn modelId="{AC7E55DD-E9C9-4CB6-BD0C-1B94CE85FDE7}" type="presParOf" srcId="{5A261D40-0D9C-4931-852E-DEEBB75BE6E6}" destId="{6BC98C7D-240C-46FC-8995-8439AEE49899}" srcOrd="1" destOrd="0" presId="urn:microsoft.com/office/officeart/2005/8/layout/hierarchy4"/>
    <dgm:cxn modelId="{46295872-A87C-4479-9122-F7825D5F52A1}" type="presParOf" srcId="{FC596666-40D4-4535-877D-61DC4A884620}" destId="{BD8BC329-DB1A-485D-8AE2-7E015CE45767}" srcOrd="3" destOrd="0" presId="urn:microsoft.com/office/officeart/2005/8/layout/hierarchy4"/>
    <dgm:cxn modelId="{EF26479D-1E06-4107-B937-3D0577998D98}" type="presParOf" srcId="{FC596666-40D4-4535-877D-61DC4A884620}" destId="{A31D22A0-8F55-4DCB-9566-D9B3E4B7FED1}" srcOrd="4" destOrd="0" presId="urn:microsoft.com/office/officeart/2005/8/layout/hierarchy4"/>
    <dgm:cxn modelId="{2B50C23A-578D-4015-8AF7-7DA033496FC9}" type="presParOf" srcId="{A31D22A0-8F55-4DCB-9566-D9B3E4B7FED1}" destId="{6909152F-55F1-4126-BEB0-F45BFE63A4E8}" srcOrd="0" destOrd="0" presId="urn:microsoft.com/office/officeart/2005/8/layout/hierarchy4"/>
    <dgm:cxn modelId="{F0C2AD83-321C-489F-A94B-2D3A4875C124}" type="presParOf" srcId="{A31D22A0-8F55-4DCB-9566-D9B3E4B7FED1}" destId="{15486FDA-9234-4862-A18B-79374B18584F}" srcOrd="1" destOrd="0" presId="urn:microsoft.com/office/officeart/2005/8/layout/hierarchy4"/>
    <dgm:cxn modelId="{B14AE9C8-3CCE-4A76-A7AF-361D7C041B7D}" type="presParOf" srcId="{FC596666-40D4-4535-877D-61DC4A884620}" destId="{8F39E191-1707-4A5F-AED9-866BAD05A046}" srcOrd="5" destOrd="0" presId="urn:microsoft.com/office/officeart/2005/8/layout/hierarchy4"/>
    <dgm:cxn modelId="{C6013E34-0EF7-42EA-ADEF-6B9D3A5F7E63}" type="presParOf" srcId="{FC596666-40D4-4535-877D-61DC4A884620}" destId="{128732C3-9647-41D0-B0D7-DAF82CC9BA7A}" srcOrd="6" destOrd="0" presId="urn:microsoft.com/office/officeart/2005/8/layout/hierarchy4"/>
    <dgm:cxn modelId="{C144C953-15BF-4DD5-BBBE-E04707AE4341}" type="presParOf" srcId="{128732C3-9647-41D0-B0D7-DAF82CC9BA7A}" destId="{D2EBE0C0-7294-4844-AB3B-75342C4A09B4}" srcOrd="0" destOrd="0" presId="urn:microsoft.com/office/officeart/2005/8/layout/hierarchy4"/>
    <dgm:cxn modelId="{79F0EF54-FA84-4876-B1E2-5BABAE3B2BCA}" type="presParOf" srcId="{128732C3-9647-41D0-B0D7-DAF82CC9BA7A}" destId="{170AE06B-A731-41D7-95C9-F2AA442A44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FDBE8D-5447-45E5-93A4-92508949D1D4}" type="doc">
      <dgm:prSet loTypeId="urn:microsoft.com/office/officeart/2005/8/layout/hierarchy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F435E13-E278-439A-BF3D-34E6DD6776F1}">
      <dgm:prSet phldrT="[Текст]" custT="1"/>
      <dgm:spPr/>
      <dgm:t>
        <a:bodyPr/>
        <a:lstStyle/>
        <a:p>
          <a:pPr>
            <a:lnSpc>
              <a:spcPct val="60000"/>
            </a:lnSpc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Times New Roman" pitchFamily="18" charset="0"/>
            </a:rPr>
            <a:t>2. Какие острова отделены от материка Магеллановым проливом?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Calibri" pitchFamily="34" charset="0"/>
            <a:cs typeface="Times New Roman" pitchFamily="18" charset="0"/>
          </a:endParaRPr>
        </a:p>
      </dgm:t>
    </dgm:pt>
    <dgm:pt modelId="{DCFF6874-C32C-4838-A598-6227526474D4}" type="parTrans" cxnId="{AE02A6D2-F777-450F-B5F4-DE89939173D3}">
      <dgm:prSet/>
      <dgm:spPr/>
      <dgm:t>
        <a:bodyPr/>
        <a:lstStyle/>
        <a:p>
          <a:endParaRPr lang="ru-RU"/>
        </a:p>
      </dgm:t>
    </dgm:pt>
    <dgm:pt modelId="{2EEDDB74-6515-491A-85F1-4E8101DEAA98}" type="sibTrans" cxnId="{AE02A6D2-F777-450F-B5F4-DE89939173D3}">
      <dgm:prSet/>
      <dgm:spPr/>
      <dgm:t>
        <a:bodyPr/>
        <a:lstStyle/>
        <a:p>
          <a:endParaRPr lang="ru-RU"/>
        </a:p>
      </dgm:t>
    </dgm:pt>
    <dgm:pt modelId="{3145D97F-9A5E-4C21-BA5E-651C7DC90DB5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Тринидад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742A7-DF5A-4280-B3CA-B3A2E49CBB41}" type="sibTrans" cxnId="{27B267E6-88E0-4B91-BE4B-D2DC88505397}">
      <dgm:prSet/>
      <dgm:spPr/>
      <dgm:t>
        <a:bodyPr/>
        <a:lstStyle/>
        <a:p>
          <a:endParaRPr lang="ru-RU"/>
        </a:p>
      </dgm:t>
    </dgm:pt>
    <dgm:pt modelId="{EC87EF9B-A28E-4FB9-8BD6-DA499A08F957}" type="parTrans" cxnId="{27B267E6-88E0-4B91-BE4B-D2DC88505397}">
      <dgm:prSet/>
      <dgm:spPr/>
      <dgm:t>
        <a:bodyPr/>
        <a:lstStyle/>
        <a:p>
          <a:endParaRPr lang="ru-RU"/>
        </a:p>
      </dgm:t>
    </dgm:pt>
    <dgm:pt modelId="{7A6A6B08-AB7C-44BF-A555-46E20FE38AA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В. Фолклендские </a:t>
          </a:r>
        </a:p>
      </dgm:t>
    </dgm:pt>
    <dgm:pt modelId="{9E3765C3-B0A1-46F7-8A70-EB4C18C70AF8}" type="sibTrans" cxnId="{3039DB69-65D0-4560-BC7E-A8B82437DEE7}">
      <dgm:prSet/>
      <dgm:spPr/>
      <dgm:t>
        <a:bodyPr/>
        <a:lstStyle/>
        <a:p>
          <a:endParaRPr lang="ru-RU"/>
        </a:p>
      </dgm:t>
    </dgm:pt>
    <dgm:pt modelId="{3092094C-5BA9-4727-AC11-859583D23767}" type="parTrans" cxnId="{3039DB69-65D0-4560-BC7E-A8B82437DEE7}">
      <dgm:prSet/>
      <dgm:spPr/>
      <dgm:t>
        <a:bodyPr/>
        <a:lstStyle/>
        <a:p>
          <a:endParaRPr lang="ru-RU"/>
        </a:p>
      </dgm:t>
    </dgm:pt>
    <dgm:pt modelId="{2542DC01-EC3B-4C7D-893F-A70558A5578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Б. Огненная Земля</a:t>
          </a:r>
        </a:p>
      </dgm:t>
    </dgm:pt>
    <dgm:pt modelId="{EEDB722E-E5A5-4F6C-A462-329A99DFEFB8}" type="sibTrans" cxnId="{4EDD4E9F-A48A-43C2-A18D-D450B1A9631A}">
      <dgm:prSet/>
      <dgm:spPr/>
      <dgm:t>
        <a:bodyPr/>
        <a:lstStyle/>
        <a:p>
          <a:endParaRPr lang="ru-RU"/>
        </a:p>
      </dgm:t>
    </dgm:pt>
    <dgm:pt modelId="{100384AD-8499-4FA7-8E0F-E813F44DFDF9}" type="parTrans" cxnId="{4EDD4E9F-A48A-43C2-A18D-D450B1A9631A}">
      <dgm:prSet/>
      <dgm:spPr/>
      <dgm:t>
        <a:bodyPr/>
        <a:lstStyle/>
        <a:p>
          <a:endParaRPr lang="ru-RU"/>
        </a:p>
      </dgm:t>
    </dgm:pt>
    <dgm:pt modelId="{076660EE-0530-46E7-89AE-BF397A2D564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А. Галапагос</a:t>
          </a:r>
        </a:p>
      </dgm:t>
    </dgm:pt>
    <dgm:pt modelId="{A038C317-C2B4-443C-A996-DB20ECEE86CD}" type="sibTrans" cxnId="{CCD5D1DB-F19A-4A60-AE58-AB16B31EA595}">
      <dgm:prSet/>
      <dgm:spPr/>
      <dgm:t>
        <a:bodyPr/>
        <a:lstStyle/>
        <a:p>
          <a:endParaRPr lang="ru-RU"/>
        </a:p>
      </dgm:t>
    </dgm:pt>
    <dgm:pt modelId="{DE429458-6021-4650-B1F1-6C42FDB5509E}" type="parTrans" cxnId="{CCD5D1DB-F19A-4A60-AE58-AB16B31EA595}">
      <dgm:prSet/>
      <dgm:spPr/>
      <dgm:t>
        <a:bodyPr/>
        <a:lstStyle/>
        <a:p>
          <a:endParaRPr lang="ru-RU"/>
        </a:p>
      </dgm:t>
    </dgm:pt>
    <dgm:pt modelId="{7D3EC296-E644-4049-A4D0-A55D4A754528}" type="pres">
      <dgm:prSet presAssocID="{1BFDBE8D-5447-45E5-93A4-92508949D1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40748A-0AB9-4742-9D37-8F545943BF2E}" type="pres">
      <dgm:prSet presAssocID="{AF435E13-E278-439A-BF3D-34E6DD6776F1}" presName="vertOne" presStyleCnt="0"/>
      <dgm:spPr/>
      <dgm:t>
        <a:bodyPr/>
        <a:lstStyle/>
        <a:p>
          <a:endParaRPr lang="ru-RU"/>
        </a:p>
      </dgm:t>
    </dgm:pt>
    <dgm:pt modelId="{88DF3289-BA7E-4414-BE93-553F0A503594}" type="pres">
      <dgm:prSet presAssocID="{AF435E13-E278-439A-BF3D-34E6DD6776F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4911F-CFDE-4A6F-B1D1-BA9F349D744D}" type="pres">
      <dgm:prSet presAssocID="{AF435E13-E278-439A-BF3D-34E6DD6776F1}" presName="parTransOne" presStyleCnt="0"/>
      <dgm:spPr/>
      <dgm:t>
        <a:bodyPr/>
        <a:lstStyle/>
        <a:p>
          <a:endParaRPr lang="ru-RU"/>
        </a:p>
      </dgm:t>
    </dgm:pt>
    <dgm:pt modelId="{2672A5DD-5CF6-4131-9904-CD91FBF59591}" type="pres">
      <dgm:prSet presAssocID="{AF435E13-E278-439A-BF3D-34E6DD6776F1}" presName="horzOne" presStyleCnt="0"/>
      <dgm:spPr/>
      <dgm:t>
        <a:bodyPr/>
        <a:lstStyle/>
        <a:p>
          <a:endParaRPr lang="ru-RU"/>
        </a:p>
      </dgm:t>
    </dgm:pt>
    <dgm:pt modelId="{8F97040B-AB04-4BC8-BD40-341FA8516A78}" type="pres">
      <dgm:prSet presAssocID="{076660EE-0530-46E7-89AE-BF397A2D5645}" presName="vertTwo" presStyleCnt="0"/>
      <dgm:spPr/>
      <dgm:t>
        <a:bodyPr/>
        <a:lstStyle/>
        <a:p>
          <a:endParaRPr lang="ru-RU"/>
        </a:p>
      </dgm:t>
    </dgm:pt>
    <dgm:pt modelId="{56AD1090-3783-492F-9E94-0641A566C129}" type="pres">
      <dgm:prSet presAssocID="{076660EE-0530-46E7-89AE-BF397A2D5645}" presName="txTwo" presStyleLbl="node2" presStyleIdx="0" presStyleCnt="4" custLinFactNeighborX="-69" custLinFactNeighborY="-37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39365-E127-4CD2-ACA0-5B42EC90AA20}" type="pres">
      <dgm:prSet presAssocID="{076660EE-0530-46E7-89AE-BF397A2D5645}" presName="horzTwo" presStyleCnt="0"/>
      <dgm:spPr/>
      <dgm:t>
        <a:bodyPr/>
        <a:lstStyle/>
        <a:p>
          <a:endParaRPr lang="ru-RU"/>
        </a:p>
      </dgm:t>
    </dgm:pt>
    <dgm:pt modelId="{16BFF7A4-E77D-4390-8B4C-8B1D011B046C}" type="pres">
      <dgm:prSet presAssocID="{A038C317-C2B4-443C-A996-DB20ECEE86CD}" presName="sibSpaceTwo" presStyleCnt="0"/>
      <dgm:spPr/>
      <dgm:t>
        <a:bodyPr/>
        <a:lstStyle/>
        <a:p>
          <a:endParaRPr lang="ru-RU"/>
        </a:p>
      </dgm:t>
    </dgm:pt>
    <dgm:pt modelId="{13F5EE57-6A67-415A-AABB-33130E961EE1}" type="pres">
      <dgm:prSet presAssocID="{2542DC01-EC3B-4C7D-893F-A70558A55785}" presName="vertTwo" presStyleCnt="0"/>
      <dgm:spPr/>
      <dgm:t>
        <a:bodyPr/>
        <a:lstStyle/>
        <a:p>
          <a:endParaRPr lang="ru-RU"/>
        </a:p>
      </dgm:t>
    </dgm:pt>
    <dgm:pt modelId="{B050013B-FA5C-4163-B6AB-B8438A5FC550}" type="pres">
      <dgm:prSet presAssocID="{2542DC01-EC3B-4C7D-893F-A70558A55785}" presName="txTwo" presStyleLbl="node2" presStyleIdx="1" presStyleCnt="4" custScaleX="117371" custLinFactNeighborX="366" custLinFactNeighborY="-37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CAA1D-9AED-4923-B451-A89ECF2C406F}" type="pres">
      <dgm:prSet presAssocID="{2542DC01-EC3B-4C7D-893F-A70558A55785}" presName="horzTwo" presStyleCnt="0"/>
      <dgm:spPr/>
      <dgm:t>
        <a:bodyPr/>
        <a:lstStyle/>
        <a:p>
          <a:endParaRPr lang="ru-RU"/>
        </a:p>
      </dgm:t>
    </dgm:pt>
    <dgm:pt modelId="{02CA2237-BBC5-48CD-AE1F-52BB61D55F3D}" type="pres">
      <dgm:prSet presAssocID="{EEDB722E-E5A5-4F6C-A462-329A99DFEFB8}" presName="sibSpaceTwo" presStyleCnt="0"/>
      <dgm:spPr/>
      <dgm:t>
        <a:bodyPr/>
        <a:lstStyle/>
        <a:p>
          <a:endParaRPr lang="ru-RU"/>
        </a:p>
      </dgm:t>
    </dgm:pt>
    <dgm:pt modelId="{BFB5EF9B-D3AE-4021-B069-15EFB470FBD3}" type="pres">
      <dgm:prSet presAssocID="{7A6A6B08-AB7C-44BF-A555-46E20FE38AA1}" presName="vertTwo" presStyleCnt="0"/>
      <dgm:spPr/>
      <dgm:t>
        <a:bodyPr/>
        <a:lstStyle/>
        <a:p>
          <a:endParaRPr lang="ru-RU"/>
        </a:p>
      </dgm:t>
    </dgm:pt>
    <dgm:pt modelId="{258B6D4F-BE36-47B9-8801-4E19F8D95D7E}" type="pres">
      <dgm:prSet presAssocID="{7A6A6B08-AB7C-44BF-A555-46E20FE38AA1}" presName="txTwo" presStyleLbl="node2" presStyleIdx="2" presStyleCnt="4" custScaleX="106077" custLinFactNeighborX="-850" custLinFactNeighborY="-37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AE277-CF6F-4B7A-8036-F696EF45DB4C}" type="pres">
      <dgm:prSet presAssocID="{7A6A6B08-AB7C-44BF-A555-46E20FE38AA1}" presName="horzTwo" presStyleCnt="0"/>
      <dgm:spPr/>
      <dgm:t>
        <a:bodyPr/>
        <a:lstStyle/>
        <a:p>
          <a:endParaRPr lang="ru-RU"/>
        </a:p>
      </dgm:t>
    </dgm:pt>
    <dgm:pt modelId="{92998316-9294-4A8D-A81B-0EB88CBEDB39}" type="pres">
      <dgm:prSet presAssocID="{9E3765C3-B0A1-46F7-8A70-EB4C18C70AF8}" presName="sibSpaceTwo" presStyleCnt="0"/>
      <dgm:spPr/>
      <dgm:t>
        <a:bodyPr/>
        <a:lstStyle/>
        <a:p>
          <a:endParaRPr lang="ru-RU"/>
        </a:p>
      </dgm:t>
    </dgm:pt>
    <dgm:pt modelId="{924E214C-CDE6-4C9B-AF29-19EBA2B50034}" type="pres">
      <dgm:prSet presAssocID="{3145D97F-9A5E-4C21-BA5E-651C7DC90DB5}" presName="vertTwo" presStyleCnt="0"/>
      <dgm:spPr/>
      <dgm:t>
        <a:bodyPr/>
        <a:lstStyle/>
        <a:p>
          <a:endParaRPr lang="ru-RU"/>
        </a:p>
      </dgm:t>
    </dgm:pt>
    <dgm:pt modelId="{75E67D33-DE32-4025-B58D-42222EB039C7}" type="pres">
      <dgm:prSet presAssocID="{3145D97F-9A5E-4C21-BA5E-651C7DC90DB5}" presName="txTwo" presStyleLbl="node2" presStyleIdx="3" presStyleCnt="4" custLinFactNeighborX="69" custLinFactNeighborY="-37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439F08-C16E-4F0A-AEE4-92BFD1182E11}" type="pres">
      <dgm:prSet presAssocID="{3145D97F-9A5E-4C21-BA5E-651C7DC90DB5}" presName="horzTwo" presStyleCnt="0"/>
      <dgm:spPr/>
      <dgm:t>
        <a:bodyPr/>
        <a:lstStyle/>
        <a:p>
          <a:endParaRPr lang="ru-RU"/>
        </a:p>
      </dgm:t>
    </dgm:pt>
  </dgm:ptLst>
  <dgm:cxnLst>
    <dgm:cxn modelId="{B13A2BC7-472C-4707-B7CA-1134D4CB0568}" type="presOf" srcId="{3145D97F-9A5E-4C21-BA5E-651C7DC90DB5}" destId="{75E67D33-DE32-4025-B58D-42222EB039C7}" srcOrd="0" destOrd="0" presId="urn:microsoft.com/office/officeart/2005/8/layout/hierarchy4"/>
    <dgm:cxn modelId="{4EDD4E9F-A48A-43C2-A18D-D450B1A9631A}" srcId="{AF435E13-E278-439A-BF3D-34E6DD6776F1}" destId="{2542DC01-EC3B-4C7D-893F-A70558A55785}" srcOrd="1" destOrd="0" parTransId="{100384AD-8499-4FA7-8E0F-E813F44DFDF9}" sibTransId="{EEDB722E-E5A5-4F6C-A462-329A99DFEFB8}"/>
    <dgm:cxn modelId="{CCD5D1DB-F19A-4A60-AE58-AB16B31EA595}" srcId="{AF435E13-E278-439A-BF3D-34E6DD6776F1}" destId="{076660EE-0530-46E7-89AE-BF397A2D5645}" srcOrd="0" destOrd="0" parTransId="{DE429458-6021-4650-B1F1-6C42FDB5509E}" sibTransId="{A038C317-C2B4-443C-A996-DB20ECEE86CD}"/>
    <dgm:cxn modelId="{1C444F24-6E49-40EF-ACD2-4A25EA7CCC32}" type="presOf" srcId="{2542DC01-EC3B-4C7D-893F-A70558A55785}" destId="{B050013B-FA5C-4163-B6AB-B8438A5FC550}" srcOrd="0" destOrd="0" presId="urn:microsoft.com/office/officeart/2005/8/layout/hierarchy4"/>
    <dgm:cxn modelId="{4F7BC7FF-E232-4D91-9337-CBCE4219F814}" type="presOf" srcId="{7A6A6B08-AB7C-44BF-A555-46E20FE38AA1}" destId="{258B6D4F-BE36-47B9-8801-4E19F8D95D7E}" srcOrd="0" destOrd="0" presId="urn:microsoft.com/office/officeart/2005/8/layout/hierarchy4"/>
    <dgm:cxn modelId="{CB654123-372F-42B3-8FB9-A442BCC60DB5}" type="presOf" srcId="{1BFDBE8D-5447-45E5-93A4-92508949D1D4}" destId="{7D3EC296-E644-4049-A4D0-A55D4A754528}" srcOrd="0" destOrd="0" presId="urn:microsoft.com/office/officeart/2005/8/layout/hierarchy4"/>
    <dgm:cxn modelId="{7F75257E-5EAE-45EA-8383-50653A084567}" type="presOf" srcId="{AF435E13-E278-439A-BF3D-34E6DD6776F1}" destId="{88DF3289-BA7E-4414-BE93-553F0A503594}" srcOrd="0" destOrd="0" presId="urn:microsoft.com/office/officeart/2005/8/layout/hierarchy4"/>
    <dgm:cxn modelId="{3039DB69-65D0-4560-BC7E-A8B82437DEE7}" srcId="{AF435E13-E278-439A-BF3D-34E6DD6776F1}" destId="{7A6A6B08-AB7C-44BF-A555-46E20FE38AA1}" srcOrd="2" destOrd="0" parTransId="{3092094C-5BA9-4727-AC11-859583D23767}" sibTransId="{9E3765C3-B0A1-46F7-8A70-EB4C18C70AF8}"/>
    <dgm:cxn modelId="{7707611F-5185-464B-A659-384850752065}" type="presOf" srcId="{076660EE-0530-46E7-89AE-BF397A2D5645}" destId="{56AD1090-3783-492F-9E94-0641A566C129}" srcOrd="0" destOrd="0" presId="urn:microsoft.com/office/officeart/2005/8/layout/hierarchy4"/>
    <dgm:cxn modelId="{27B267E6-88E0-4B91-BE4B-D2DC88505397}" srcId="{AF435E13-E278-439A-BF3D-34E6DD6776F1}" destId="{3145D97F-9A5E-4C21-BA5E-651C7DC90DB5}" srcOrd="3" destOrd="0" parTransId="{EC87EF9B-A28E-4FB9-8BD6-DA499A08F957}" sibTransId="{B3A742A7-DF5A-4280-B3CA-B3A2E49CBB41}"/>
    <dgm:cxn modelId="{AE02A6D2-F777-450F-B5F4-DE89939173D3}" srcId="{1BFDBE8D-5447-45E5-93A4-92508949D1D4}" destId="{AF435E13-E278-439A-BF3D-34E6DD6776F1}" srcOrd="0" destOrd="0" parTransId="{DCFF6874-C32C-4838-A598-6227526474D4}" sibTransId="{2EEDDB74-6515-491A-85F1-4E8101DEAA98}"/>
    <dgm:cxn modelId="{73FCE9E7-5D0F-42C2-A060-54CF40A2B2D1}" type="presParOf" srcId="{7D3EC296-E644-4049-A4D0-A55D4A754528}" destId="{5340748A-0AB9-4742-9D37-8F545943BF2E}" srcOrd="0" destOrd="0" presId="urn:microsoft.com/office/officeart/2005/8/layout/hierarchy4"/>
    <dgm:cxn modelId="{5F3C587E-851B-47B6-BC7B-90517586B3C4}" type="presParOf" srcId="{5340748A-0AB9-4742-9D37-8F545943BF2E}" destId="{88DF3289-BA7E-4414-BE93-553F0A503594}" srcOrd="0" destOrd="0" presId="urn:microsoft.com/office/officeart/2005/8/layout/hierarchy4"/>
    <dgm:cxn modelId="{69F4C07F-7E1F-429C-801D-AAD3D2B7E363}" type="presParOf" srcId="{5340748A-0AB9-4742-9D37-8F545943BF2E}" destId="{59B4911F-CFDE-4A6F-B1D1-BA9F349D744D}" srcOrd="1" destOrd="0" presId="urn:microsoft.com/office/officeart/2005/8/layout/hierarchy4"/>
    <dgm:cxn modelId="{F886DD31-2313-452D-BD40-FE1052B7AB6D}" type="presParOf" srcId="{5340748A-0AB9-4742-9D37-8F545943BF2E}" destId="{2672A5DD-5CF6-4131-9904-CD91FBF59591}" srcOrd="2" destOrd="0" presId="urn:microsoft.com/office/officeart/2005/8/layout/hierarchy4"/>
    <dgm:cxn modelId="{B35E355B-D24C-4F42-88A3-17A0EB24DD2A}" type="presParOf" srcId="{2672A5DD-5CF6-4131-9904-CD91FBF59591}" destId="{8F97040B-AB04-4BC8-BD40-341FA8516A78}" srcOrd="0" destOrd="0" presId="urn:microsoft.com/office/officeart/2005/8/layout/hierarchy4"/>
    <dgm:cxn modelId="{4D5141B5-D797-4BF3-9F65-B4BD3394249A}" type="presParOf" srcId="{8F97040B-AB04-4BC8-BD40-341FA8516A78}" destId="{56AD1090-3783-492F-9E94-0641A566C129}" srcOrd="0" destOrd="0" presId="urn:microsoft.com/office/officeart/2005/8/layout/hierarchy4"/>
    <dgm:cxn modelId="{2146A0BB-9F09-4138-86BA-0120EB18A0EE}" type="presParOf" srcId="{8F97040B-AB04-4BC8-BD40-341FA8516A78}" destId="{0B139365-E127-4CD2-ACA0-5B42EC90AA20}" srcOrd="1" destOrd="0" presId="urn:microsoft.com/office/officeart/2005/8/layout/hierarchy4"/>
    <dgm:cxn modelId="{49ACCEAA-94C1-415E-A755-114C0D190B99}" type="presParOf" srcId="{2672A5DD-5CF6-4131-9904-CD91FBF59591}" destId="{16BFF7A4-E77D-4390-8B4C-8B1D011B046C}" srcOrd="1" destOrd="0" presId="urn:microsoft.com/office/officeart/2005/8/layout/hierarchy4"/>
    <dgm:cxn modelId="{795DED22-7B4A-4109-8004-4D23ACF768F3}" type="presParOf" srcId="{2672A5DD-5CF6-4131-9904-CD91FBF59591}" destId="{13F5EE57-6A67-415A-AABB-33130E961EE1}" srcOrd="2" destOrd="0" presId="urn:microsoft.com/office/officeart/2005/8/layout/hierarchy4"/>
    <dgm:cxn modelId="{FC69141E-5245-444F-B2B4-7274A54B9389}" type="presParOf" srcId="{13F5EE57-6A67-415A-AABB-33130E961EE1}" destId="{B050013B-FA5C-4163-B6AB-B8438A5FC550}" srcOrd="0" destOrd="0" presId="urn:microsoft.com/office/officeart/2005/8/layout/hierarchy4"/>
    <dgm:cxn modelId="{DB5BC39B-AA57-48CC-AD99-F9706320694D}" type="presParOf" srcId="{13F5EE57-6A67-415A-AABB-33130E961EE1}" destId="{AFACAA1D-9AED-4923-B451-A89ECF2C406F}" srcOrd="1" destOrd="0" presId="urn:microsoft.com/office/officeart/2005/8/layout/hierarchy4"/>
    <dgm:cxn modelId="{745532B7-2C77-48FE-A6F2-D85173FC184C}" type="presParOf" srcId="{2672A5DD-5CF6-4131-9904-CD91FBF59591}" destId="{02CA2237-BBC5-48CD-AE1F-52BB61D55F3D}" srcOrd="3" destOrd="0" presId="urn:microsoft.com/office/officeart/2005/8/layout/hierarchy4"/>
    <dgm:cxn modelId="{6B887D8D-D768-4036-A1A4-25F392FEB73B}" type="presParOf" srcId="{2672A5DD-5CF6-4131-9904-CD91FBF59591}" destId="{BFB5EF9B-D3AE-4021-B069-15EFB470FBD3}" srcOrd="4" destOrd="0" presId="urn:microsoft.com/office/officeart/2005/8/layout/hierarchy4"/>
    <dgm:cxn modelId="{D6E10DCE-0D58-47AD-9944-BE10D292D0BD}" type="presParOf" srcId="{BFB5EF9B-D3AE-4021-B069-15EFB470FBD3}" destId="{258B6D4F-BE36-47B9-8801-4E19F8D95D7E}" srcOrd="0" destOrd="0" presId="urn:microsoft.com/office/officeart/2005/8/layout/hierarchy4"/>
    <dgm:cxn modelId="{B055F093-5F2E-4861-9161-72D6A8D0D1B7}" type="presParOf" srcId="{BFB5EF9B-D3AE-4021-B069-15EFB470FBD3}" destId="{88DAE277-CF6F-4B7A-8036-F696EF45DB4C}" srcOrd="1" destOrd="0" presId="urn:microsoft.com/office/officeart/2005/8/layout/hierarchy4"/>
    <dgm:cxn modelId="{FC9C4BC2-C00E-4921-804E-CEBEE640BA75}" type="presParOf" srcId="{2672A5DD-5CF6-4131-9904-CD91FBF59591}" destId="{92998316-9294-4A8D-A81B-0EB88CBEDB39}" srcOrd="5" destOrd="0" presId="urn:microsoft.com/office/officeart/2005/8/layout/hierarchy4"/>
    <dgm:cxn modelId="{7F3CE300-D38E-4EDE-9DBB-67C3D06F9F87}" type="presParOf" srcId="{2672A5DD-5CF6-4131-9904-CD91FBF59591}" destId="{924E214C-CDE6-4C9B-AF29-19EBA2B50034}" srcOrd="6" destOrd="0" presId="urn:microsoft.com/office/officeart/2005/8/layout/hierarchy4"/>
    <dgm:cxn modelId="{464ABBBF-E990-4692-959C-71FC033749D8}" type="presParOf" srcId="{924E214C-CDE6-4C9B-AF29-19EBA2B50034}" destId="{75E67D33-DE32-4025-B58D-42222EB039C7}" srcOrd="0" destOrd="0" presId="urn:microsoft.com/office/officeart/2005/8/layout/hierarchy4"/>
    <dgm:cxn modelId="{124770CD-FD1F-4B29-96EB-892241BBFF12}" type="presParOf" srcId="{924E214C-CDE6-4C9B-AF29-19EBA2B50034}" destId="{10439F08-C16E-4F0A-AEE4-92BFD1182E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FDBE8D-5447-45E5-93A4-92508949D1D4}" type="doc">
      <dgm:prSet loTypeId="urn:microsoft.com/office/officeart/2005/8/layout/hierarchy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F435E13-E278-439A-BF3D-34E6DD6776F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Times New Roman" pitchFamily="18" charset="0"/>
            </a:rPr>
            <a:t>1. Крайняя южная точка Южной Америки: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Calibri" pitchFamily="34" charset="0"/>
            <a:cs typeface="Times New Roman" pitchFamily="18" charset="0"/>
          </a:endParaRPr>
        </a:p>
      </dgm:t>
    </dgm:pt>
    <dgm:pt modelId="{DCFF6874-C32C-4838-A598-6227526474D4}" type="parTrans" cxnId="{AE02A6D2-F777-450F-B5F4-DE89939173D3}">
      <dgm:prSet/>
      <dgm:spPr/>
      <dgm:t>
        <a:bodyPr/>
        <a:lstStyle/>
        <a:p>
          <a:endParaRPr lang="ru-RU"/>
        </a:p>
      </dgm:t>
    </dgm:pt>
    <dgm:pt modelId="{2EEDDB74-6515-491A-85F1-4E8101DEAA98}" type="sibTrans" cxnId="{AE02A6D2-F777-450F-B5F4-DE89939173D3}">
      <dgm:prSet/>
      <dgm:spPr/>
      <dgm:t>
        <a:bodyPr/>
        <a:lstStyle/>
        <a:p>
          <a:endParaRPr lang="ru-RU"/>
        </a:p>
      </dgm:t>
    </dgm:pt>
    <dgm:pt modelId="{076660EE-0530-46E7-89AE-BF397A2D564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А. м.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Гальинас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429458-6021-4650-B1F1-6C42FDB5509E}" type="parTrans" cxnId="{CCD5D1DB-F19A-4A60-AE58-AB16B31EA595}">
      <dgm:prSet/>
      <dgm:spPr/>
      <dgm:t>
        <a:bodyPr/>
        <a:lstStyle/>
        <a:p>
          <a:endParaRPr lang="ru-RU"/>
        </a:p>
      </dgm:t>
    </dgm:pt>
    <dgm:pt modelId="{A038C317-C2B4-443C-A996-DB20ECEE86CD}" type="sibTrans" cxnId="{CCD5D1DB-F19A-4A60-AE58-AB16B31EA595}">
      <dgm:prSet/>
      <dgm:spPr/>
      <dgm:t>
        <a:bodyPr/>
        <a:lstStyle/>
        <a:p>
          <a:endParaRPr lang="ru-RU"/>
        </a:p>
      </dgm:t>
    </dgm:pt>
    <dgm:pt modelId="{2542DC01-EC3B-4C7D-893F-A70558A5578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Б. м.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Кабу-Бранку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00384AD-8499-4FA7-8E0F-E813F44DFDF9}" type="parTrans" cxnId="{4EDD4E9F-A48A-43C2-A18D-D450B1A9631A}">
      <dgm:prSet/>
      <dgm:spPr/>
      <dgm:t>
        <a:bodyPr/>
        <a:lstStyle/>
        <a:p>
          <a:endParaRPr lang="ru-RU"/>
        </a:p>
      </dgm:t>
    </dgm:pt>
    <dgm:pt modelId="{EEDB722E-E5A5-4F6C-A462-329A99DFEFB8}" type="sibTrans" cxnId="{4EDD4E9F-A48A-43C2-A18D-D450B1A9631A}">
      <dgm:prSet/>
      <dgm:spPr/>
      <dgm:t>
        <a:bodyPr/>
        <a:lstStyle/>
        <a:p>
          <a:endParaRPr lang="ru-RU"/>
        </a:p>
      </dgm:t>
    </dgm:pt>
    <dgm:pt modelId="{7A6A6B08-AB7C-44BF-A555-46E20FE38AA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В. м.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Фроуард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092094C-5BA9-4727-AC11-859583D23767}" type="parTrans" cxnId="{3039DB69-65D0-4560-BC7E-A8B82437DEE7}">
      <dgm:prSet/>
      <dgm:spPr/>
      <dgm:t>
        <a:bodyPr/>
        <a:lstStyle/>
        <a:p>
          <a:endParaRPr lang="ru-RU"/>
        </a:p>
      </dgm:t>
    </dgm:pt>
    <dgm:pt modelId="{9E3765C3-B0A1-46F7-8A70-EB4C18C70AF8}" type="sibTrans" cxnId="{3039DB69-65D0-4560-BC7E-A8B82437DEE7}">
      <dgm:prSet/>
      <dgm:spPr/>
      <dgm:t>
        <a:bodyPr/>
        <a:lstStyle/>
        <a:p>
          <a:endParaRPr lang="ru-RU"/>
        </a:p>
      </dgm:t>
    </dgm:pt>
    <dgm:pt modelId="{3145D97F-9A5E-4C21-BA5E-651C7DC90DB5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Г. м.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Париньяс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C87EF9B-A28E-4FB9-8BD6-DA499A08F957}" type="parTrans" cxnId="{27B267E6-88E0-4B91-BE4B-D2DC88505397}">
      <dgm:prSet/>
      <dgm:spPr/>
      <dgm:t>
        <a:bodyPr/>
        <a:lstStyle/>
        <a:p>
          <a:endParaRPr lang="ru-RU"/>
        </a:p>
      </dgm:t>
    </dgm:pt>
    <dgm:pt modelId="{B3A742A7-DF5A-4280-B3CA-B3A2E49CBB41}" type="sibTrans" cxnId="{27B267E6-88E0-4B91-BE4B-D2DC88505397}">
      <dgm:prSet/>
      <dgm:spPr/>
      <dgm:t>
        <a:bodyPr/>
        <a:lstStyle/>
        <a:p>
          <a:endParaRPr lang="ru-RU"/>
        </a:p>
      </dgm:t>
    </dgm:pt>
    <dgm:pt modelId="{6B35E743-F135-4EC6-92FD-A9030B5AD378}" type="pres">
      <dgm:prSet presAssocID="{1BFDBE8D-5447-45E5-93A4-92508949D1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BD4F63-5B0E-43B8-88B3-36CAB7E3C089}" type="pres">
      <dgm:prSet presAssocID="{AF435E13-E278-439A-BF3D-34E6DD6776F1}" presName="vertOne" presStyleCnt="0"/>
      <dgm:spPr/>
      <dgm:t>
        <a:bodyPr/>
        <a:lstStyle/>
        <a:p>
          <a:endParaRPr lang="ru-RU"/>
        </a:p>
      </dgm:t>
    </dgm:pt>
    <dgm:pt modelId="{FAAD6042-34A8-4B16-9062-A4CFDBF3B35D}" type="pres">
      <dgm:prSet presAssocID="{AF435E13-E278-439A-BF3D-34E6DD6776F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CFD31-9C3A-4B04-946B-07F116E1B46E}" type="pres">
      <dgm:prSet presAssocID="{AF435E13-E278-439A-BF3D-34E6DD6776F1}" presName="parTransOne" presStyleCnt="0"/>
      <dgm:spPr/>
      <dgm:t>
        <a:bodyPr/>
        <a:lstStyle/>
        <a:p>
          <a:endParaRPr lang="ru-RU"/>
        </a:p>
      </dgm:t>
    </dgm:pt>
    <dgm:pt modelId="{F56D9312-1D6E-48CF-B927-C80C3BB43B4C}" type="pres">
      <dgm:prSet presAssocID="{AF435E13-E278-439A-BF3D-34E6DD6776F1}" presName="horzOne" presStyleCnt="0"/>
      <dgm:spPr/>
      <dgm:t>
        <a:bodyPr/>
        <a:lstStyle/>
        <a:p>
          <a:endParaRPr lang="ru-RU"/>
        </a:p>
      </dgm:t>
    </dgm:pt>
    <dgm:pt modelId="{8509A5B6-FDC4-4731-B7BC-56CD3B45D90A}" type="pres">
      <dgm:prSet presAssocID="{076660EE-0530-46E7-89AE-BF397A2D5645}" presName="vertTwo" presStyleCnt="0"/>
      <dgm:spPr/>
      <dgm:t>
        <a:bodyPr/>
        <a:lstStyle/>
        <a:p>
          <a:endParaRPr lang="ru-RU"/>
        </a:p>
      </dgm:t>
    </dgm:pt>
    <dgm:pt modelId="{96392AC6-8145-4ECE-AF4A-5F2293907991}" type="pres">
      <dgm:prSet presAssocID="{076660EE-0530-46E7-89AE-BF397A2D5645}" presName="txTwo" presStyleLbl="node2" presStyleIdx="0" presStyleCnt="4" custScaleX="121503" custLinFactNeighborX="-74" custLinFactNeighborY="-25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B5D20-A2D3-456C-9ED4-FBE957519063}" type="pres">
      <dgm:prSet presAssocID="{076660EE-0530-46E7-89AE-BF397A2D5645}" presName="horzTwo" presStyleCnt="0"/>
      <dgm:spPr/>
      <dgm:t>
        <a:bodyPr/>
        <a:lstStyle/>
        <a:p>
          <a:endParaRPr lang="ru-RU"/>
        </a:p>
      </dgm:t>
    </dgm:pt>
    <dgm:pt modelId="{B3683D53-F08D-4557-97B2-BD5E09EDEB65}" type="pres">
      <dgm:prSet presAssocID="{A038C317-C2B4-443C-A996-DB20ECEE86CD}" presName="sibSpaceTwo" presStyleCnt="0"/>
      <dgm:spPr/>
      <dgm:t>
        <a:bodyPr/>
        <a:lstStyle/>
        <a:p>
          <a:endParaRPr lang="ru-RU"/>
        </a:p>
      </dgm:t>
    </dgm:pt>
    <dgm:pt modelId="{30D26556-65A0-479B-96E1-23F1301F6736}" type="pres">
      <dgm:prSet presAssocID="{2542DC01-EC3B-4C7D-893F-A70558A55785}" presName="vertTwo" presStyleCnt="0"/>
      <dgm:spPr/>
      <dgm:t>
        <a:bodyPr/>
        <a:lstStyle/>
        <a:p>
          <a:endParaRPr lang="ru-RU"/>
        </a:p>
      </dgm:t>
    </dgm:pt>
    <dgm:pt modelId="{5645E742-68E7-4FC1-B476-78F42861182A}" type="pres">
      <dgm:prSet presAssocID="{2542DC01-EC3B-4C7D-893F-A70558A55785}" presName="txTwo" presStyleLbl="node2" presStyleIdx="1" presStyleCnt="4" custScaleX="135725" custLinFactNeighborX="-74" custLinFactNeighborY="-25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B4D6BF-D89B-4145-94E4-03E37ED1ABBD}" type="pres">
      <dgm:prSet presAssocID="{2542DC01-EC3B-4C7D-893F-A70558A55785}" presName="horzTwo" presStyleCnt="0"/>
      <dgm:spPr/>
      <dgm:t>
        <a:bodyPr/>
        <a:lstStyle/>
        <a:p>
          <a:endParaRPr lang="ru-RU"/>
        </a:p>
      </dgm:t>
    </dgm:pt>
    <dgm:pt modelId="{27F43808-9BD9-4F73-A80D-75BF48DCC691}" type="pres">
      <dgm:prSet presAssocID="{EEDB722E-E5A5-4F6C-A462-329A99DFEFB8}" presName="sibSpaceTwo" presStyleCnt="0"/>
      <dgm:spPr/>
      <dgm:t>
        <a:bodyPr/>
        <a:lstStyle/>
        <a:p>
          <a:endParaRPr lang="ru-RU"/>
        </a:p>
      </dgm:t>
    </dgm:pt>
    <dgm:pt modelId="{5C923E13-EBDD-42E4-B2C9-A48C927BFB7F}" type="pres">
      <dgm:prSet presAssocID="{7A6A6B08-AB7C-44BF-A555-46E20FE38AA1}" presName="vertTwo" presStyleCnt="0"/>
      <dgm:spPr/>
      <dgm:t>
        <a:bodyPr/>
        <a:lstStyle/>
        <a:p>
          <a:endParaRPr lang="ru-RU"/>
        </a:p>
      </dgm:t>
    </dgm:pt>
    <dgm:pt modelId="{CBCF4298-9325-4CA7-B979-306641858B3E}" type="pres">
      <dgm:prSet presAssocID="{7A6A6B08-AB7C-44BF-A555-46E20FE38AA1}" presName="txTwo" presStyleLbl="node2" presStyleIdx="2" presStyleCnt="4" custScaleX="121503" custLinFactNeighborX="-74" custLinFactNeighborY="-25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91149-00BB-45B6-B40E-D93B6334A02B}" type="pres">
      <dgm:prSet presAssocID="{7A6A6B08-AB7C-44BF-A555-46E20FE38AA1}" presName="horzTwo" presStyleCnt="0"/>
      <dgm:spPr/>
      <dgm:t>
        <a:bodyPr/>
        <a:lstStyle/>
        <a:p>
          <a:endParaRPr lang="ru-RU"/>
        </a:p>
      </dgm:t>
    </dgm:pt>
    <dgm:pt modelId="{72B54EDE-62DE-4D46-ACCB-7756F92E7585}" type="pres">
      <dgm:prSet presAssocID="{9E3765C3-B0A1-46F7-8A70-EB4C18C70AF8}" presName="sibSpaceTwo" presStyleCnt="0"/>
      <dgm:spPr/>
      <dgm:t>
        <a:bodyPr/>
        <a:lstStyle/>
        <a:p>
          <a:endParaRPr lang="ru-RU"/>
        </a:p>
      </dgm:t>
    </dgm:pt>
    <dgm:pt modelId="{37A17E38-233F-4E72-B248-E2234210AE24}" type="pres">
      <dgm:prSet presAssocID="{3145D97F-9A5E-4C21-BA5E-651C7DC90DB5}" presName="vertTwo" presStyleCnt="0"/>
      <dgm:spPr/>
      <dgm:t>
        <a:bodyPr/>
        <a:lstStyle/>
        <a:p>
          <a:endParaRPr lang="ru-RU"/>
        </a:p>
      </dgm:t>
    </dgm:pt>
    <dgm:pt modelId="{BE581021-068A-4A43-A6BC-DAC159DACA81}" type="pres">
      <dgm:prSet presAssocID="{3145D97F-9A5E-4C21-BA5E-651C7DC90DB5}" presName="txTwo" presStyleLbl="node2" presStyleIdx="3" presStyleCnt="4" custScaleX="121503" custLinFactNeighborX="-74" custLinFactNeighborY="-25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365A22-8F75-43DB-A0C1-927E75E4B5F2}" type="pres">
      <dgm:prSet presAssocID="{3145D97F-9A5E-4C21-BA5E-651C7DC90DB5}" presName="horzTwo" presStyleCnt="0"/>
      <dgm:spPr/>
      <dgm:t>
        <a:bodyPr/>
        <a:lstStyle/>
        <a:p>
          <a:endParaRPr lang="ru-RU"/>
        </a:p>
      </dgm:t>
    </dgm:pt>
  </dgm:ptLst>
  <dgm:cxnLst>
    <dgm:cxn modelId="{4EDD4E9F-A48A-43C2-A18D-D450B1A9631A}" srcId="{AF435E13-E278-439A-BF3D-34E6DD6776F1}" destId="{2542DC01-EC3B-4C7D-893F-A70558A55785}" srcOrd="1" destOrd="0" parTransId="{100384AD-8499-4FA7-8E0F-E813F44DFDF9}" sibTransId="{EEDB722E-E5A5-4F6C-A462-329A99DFEFB8}"/>
    <dgm:cxn modelId="{5B4F58FE-D679-4850-BFA9-7C1D3B2C8BEF}" type="presOf" srcId="{1BFDBE8D-5447-45E5-93A4-92508949D1D4}" destId="{6B35E743-F135-4EC6-92FD-A9030B5AD378}" srcOrd="0" destOrd="0" presId="urn:microsoft.com/office/officeart/2005/8/layout/hierarchy4"/>
    <dgm:cxn modelId="{CCD5D1DB-F19A-4A60-AE58-AB16B31EA595}" srcId="{AF435E13-E278-439A-BF3D-34E6DD6776F1}" destId="{076660EE-0530-46E7-89AE-BF397A2D5645}" srcOrd="0" destOrd="0" parTransId="{DE429458-6021-4650-B1F1-6C42FDB5509E}" sibTransId="{A038C317-C2B4-443C-A996-DB20ECEE86CD}"/>
    <dgm:cxn modelId="{9206B05A-1EE5-432F-8A5E-17AE680C535E}" type="presOf" srcId="{2542DC01-EC3B-4C7D-893F-A70558A55785}" destId="{5645E742-68E7-4FC1-B476-78F42861182A}" srcOrd="0" destOrd="0" presId="urn:microsoft.com/office/officeart/2005/8/layout/hierarchy4"/>
    <dgm:cxn modelId="{37F3F4E7-E74A-498C-886B-F9EC6ACBD4A4}" type="presOf" srcId="{076660EE-0530-46E7-89AE-BF397A2D5645}" destId="{96392AC6-8145-4ECE-AF4A-5F2293907991}" srcOrd="0" destOrd="0" presId="urn:microsoft.com/office/officeart/2005/8/layout/hierarchy4"/>
    <dgm:cxn modelId="{3A37E2F1-DBB2-4983-A710-4BC45C8FB2BD}" type="presOf" srcId="{3145D97F-9A5E-4C21-BA5E-651C7DC90DB5}" destId="{BE581021-068A-4A43-A6BC-DAC159DACA81}" srcOrd="0" destOrd="0" presId="urn:microsoft.com/office/officeart/2005/8/layout/hierarchy4"/>
    <dgm:cxn modelId="{40206FF4-D8BF-4637-80CF-B82C5B66893B}" type="presOf" srcId="{AF435E13-E278-439A-BF3D-34E6DD6776F1}" destId="{FAAD6042-34A8-4B16-9062-A4CFDBF3B35D}" srcOrd="0" destOrd="0" presId="urn:microsoft.com/office/officeart/2005/8/layout/hierarchy4"/>
    <dgm:cxn modelId="{3039DB69-65D0-4560-BC7E-A8B82437DEE7}" srcId="{AF435E13-E278-439A-BF3D-34E6DD6776F1}" destId="{7A6A6B08-AB7C-44BF-A555-46E20FE38AA1}" srcOrd="2" destOrd="0" parTransId="{3092094C-5BA9-4727-AC11-859583D23767}" sibTransId="{9E3765C3-B0A1-46F7-8A70-EB4C18C70AF8}"/>
    <dgm:cxn modelId="{27B267E6-88E0-4B91-BE4B-D2DC88505397}" srcId="{AF435E13-E278-439A-BF3D-34E6DD6776F1}" destId="{3145D97F-9A5E-4C21-BA5E-651C7DC90DB5}" srcOrd="3" destOrd="0" parTransId="{EC87EF9B-A28E-4FB9-8BD6-DA499A08F957}" sibTransId="{B3A742A7-DF5A-4280-B3CA-B3A2E49CBB41}"/>
    <dgm:cxn modelId="{A0399ECC-B5ED-4011-B855-A639480B4A91}" type="presOf" srcId="{7A6A6B08-AB7C-44BF-A555-46E20FE38AA1}" destId="{CBCF4298-9325-4CA7-B979-306641858B3E}" srcOrd="0" destOrd="0" presId="urn:microsoft.com/office/officeart/2005/8/layout/hierarchy4"/>
    <dgm:cxn modelId="{AE02A6D2-F777-450F-B5F4-DE89939173D3}" srcId="{1BFDBE8D-5447-45E5-93A4-92508949D1D4}" destId="{AF435E13-E278-439A-BF3D-34E6DD6776F1}" srcOrd="0" destOrd="0" parTransId="{DCFF6874-C32C-4838-A598-6227526474D4}" sibTransId="{2EEDDB74-6515-491A-85F1-4E8101DEAA98}"/>
    <dgm:cxn modelId="{74961C44-2C48-469E-B4F3-D788702BB6B7}" type="presParOf" srcId="{6B35E743-F135-4EC6-92FD-A9030B5AD378}" destId="{D7BD4F63-5B0E-43B8-88B3-36CAB7E3C089}" srcOrd="0" destOrd="0" presId="urn:microsoft.com/office/officeart/2005/8/layout/hierarchy4"/>
    <dgm:cxn modelId="{FFAABD8C-CFF4-4FEC-9CE6-A93088282BAF}" type="presParOf" srcId="{D7BD4F63-5B0E-43B8-88B3-36CAB7E3C089}" destId="{FAAD6042-34A8-4B16-9062-A4CFDBF3B35D}" srcOrd="0" destOrd="0" presId="urn:microsoft.com/office/officeart/2005/8/layout/hierarchy4"/>
    <dgm:cxn modelId="{21BC92B9-0229-4A81-A062-C3BAF8EF94DB}" type="presParOf" srcId="{D7BD4F63-5B0E-43B8-88B3-36CAB7E3C089}" destId="{ED0CFD31-9C3A-4B04-946B-07F116E1B46E}" srcOrd="1" destOrd="0" presId="urn:microsoft.com/office/officeart/2005/8/layout/hierarchy4"/>
    <dgm:cxn modelId="{E9ABF142-97B5-4632-9C8A-A1F560D1A906}" type="presParOf" srcId="{D7BD4F63-5B0E-43B8-88B3-36CAB7E3C089}" destId="{F56D9312-1D6E-48CF-B927-C80C3BB43B4C}" srcOrd="2" destOrd="0" presId="urn:microsoft.com/office/officeart/2005/8/layout/hierarchy4"/>
    <dgm:cxn modelId="{438326A2-9314-4A76-BB0B-E1A9D2C559C6}" type="presParOf" srcId="{F56D9312-1D6E-48CF-B927-C80C3BB43B4C}" destId="{8509A5B6-FDC4-4731-B7BC-56CD3B45D90A}" srcOrd="0" destOrd="0" presId="urn:microsoft.com/office/officeart/2005/8/layout/hierarchy4"/>
    <dgm:cxn modelId="{6BCDE813-FAE8-4BDB-B9E6-503BA6E5F55E}" type="presParOf" srcId="{8509A5B6-FDC4-4731-B7BC-56CD3B45D90A}" destId="{96392AC6-8145-4ECE-AF4A-5F2293907991}" srcOrd="0" destOrd="0" presId="urn:microsoft.com/office/officeart/2005/8/layout/hierarchy4"/>
    <dgm:cxn modelId="{8906CD4A-FC5D-4658-B302-D09ED15C4AD7}" type="presParOf" srcId="{8509A5B6-FDC4-4731-B7BC-56CD3B45D90A}" destId="{061B5D20-A2D3-456C-9ED4-FBE957519063}" srcOrd="1" destOrd="0" presId="urn:microsoft.com/office/officeart/2005/8/layout/hierarchy4"/>
    <dgm:cxn modelId="{6DA64899-0D6E-4DBC-9A4D-0645BC1FF2AC}" type="presParOf" srcId="{F56D9312-1D6E-48CF-B927-C80C3BB43B4C}" destId="{B3683D53-F08D-4557-97B2-BD5E09EDEB65}" srcOrd="1" destOrd="0" presId="urn:microsoft.com/office/officeart/2005/8/layout/hierarchy4"/>
    <dgm:cxn modelId="{E61A422B-34B4-41EE-BFD0-F32D4427924C}" type="presParOf" srcId="{F56D9312-1D6E-48CF-B927-C80C3BB43B4C}" destId="{30D26556-65A0-479B-96E1-23F1301F6736}" srcOrd="2" destOrd="0" presId="urn:microsoft.com/office/officeart/2005/8/layout/hierarchy4"/>
    <dgm:cxn modelId="{D1405CD8-BF35-4ECF-9277-0240552F7520}" type="presParOf" srcId="{30D26556-65A0-479B-96E1-23F1301F6736}" destId="{5645E742-68E7-4FC1-B476-78F42861182A}" srcOrd="0" destOrd="0" presId="urn:microsoft.com/office/officeart/2005/8/layout/hierarchy4"/>
    <dgm:cxn modelId="{058219F7-09CC-4E58-9BB6-06DC88E52087}" type="presParOf" srcId="{30D26556-65A0-479B-96E1-23F1301F6736}" destId="{FDB4D6BF-D89B-4145-94E4-03E37ED1ABBD}" srcOrd="1" destOrd="0" presId="urn:microsoft.com/office/officeart/2005/8/layout/hierarchy4"/>
    <dgm:cxn modelId="{65D5FAE8-18DC-4C3B-A748-27C61ED60010}" type="presParOf" srcId="{F56D9312-1D6E-48CF-B927-C80C3BB43B4C}" destId="{27F43808-9BD9-4F73-A80D-75BF48DCC691}" srcOrd="3" destOrd="0" presId="urn:microsoft.com/office/officeart/2005/8/layout/hierarchy4"/>
    <dgm:cxn modelId="{F70C8784-A0BE-4336-B8F9-A8329F373C19}" type="presParOf" srcId="{F56D9312-1D6E-48CF-B927-C80C3BB43B4C}" destId="{5C923E13-EBDD-42E4-B2C9-A48C927BFB7F}" srcOrd="4" destOrd="0" presId="urn:microsoft.com/office/officeart/2005/8/layout/hierarchy4"/>
    <dgm:cxn modelId="{A87789AC-6EE8-414B-9F29-4068E9A6E3A6}" type="presParOf" srcId="{5C923E13-EBDD-42E4-B2C9-A48C927BFB7F}" destId="{CBCF4298-9325-4CA7-B979-306641858B3E}" srcOrd="0" destOrd="0" presId="urn:microsoft.com/office/officeart/2005/8/layout/hierarchy4"/>
    <dgm:cxn modelId="{1B56D8EC-83DF-4C65-983E-DCE0BCD4742C}" type="presParOf" srcId="{5C923E13-EBDD-42E4-B2C9-A48C927BFB7F}" destId="{C2C91149-00BB-45B6-B40E-D93B6334A02B}" srcOrd="1" destOrd="0" presId="urn:microsoft.com/office/officeart/2005/8/layout/hierarchy4"/>
    <dgm:cxn modelId="{81ADC374-636A-475E-89ED-E23854156606}" type="presParOf" srcId="{F56D9312-1D6E-48CF-B927-C80C3BB43B4C}" destId="{72B54EDE-62DE-4D46-ACCB-7756F92E7585}" srcOrd="5" destOrd="0" presId="urn:microsoft.com/office/officeart/2005/8/layout/hierarchy4"/>
    <dgm:cxn modelId="{C3652F3E-2A41-49EB-A6AB-74A012BD4751}" type="presParOf" srcId="{F56D9312-1D6E-48CF-B927-C80C3BB43B4C}" destId="{37A17E38-233F-4E72-B248-E2234210AE24}" srcOrd="6" destOrd="0" presId="urn:microsoft.com/office/officeart/2005/8/layout/hierarchy4"/>
    <dgm:cxn modelId="{ADA455B6-53AE-4C7A-A288-151DF0A6BEAB}" type="presParOf" srcId="{37A17E38-233F-4E72-B248-E2234210AE24}" destId="{BE581021-068A-4A43-A6BC-DAC159DACA81}" srcOrd="0" destOrd="0" presId="urn:microsoft.com/office/officeart/2005/8/layout/hierarchy4"/>
    <dgm:cxn modelId="{CC698116-657D-46C8-9F50-50B188C94868}" type="presParOf" srcId="{37A17E38-233F-4E72-B248-E2234210AE24}" destId="{31365A22-8F75-43DB-A0C1-927E75E4B5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FDBE8D-5447-45E5-93A4-92508949D1D4}" type="doc">
      <dgm:prSet loTypeId="urn:microsoft.com/office/officeart/2005/8/layout/hierarchy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F435E13-E278-439A-BF3D-34E6DD6776F1}">
      <dgm:prSet phldrT="[Текст]" custT="1"/>
      <dgm:spPr/>
      <dgm:t>
        <a:bodyPr/>
        <a:lstStyle/>
        <a:p>
          <a:r>
            <a:rPr lang="ru-RU" sz="2000" b="1" dirty="0" smtClean="0">
              <a:effectLst/>
              <a:latin typeface="+mn-lt"/>
              <a:ea typeface="Calibri" pitchFamily="34" charset="0"/>
              <a:cs typeface="Times New Roman" pitchFamily="18" charset="0"/>
            </a:rPr>
            <a:t>3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Times New Roman" pitchFamily="18" charset="0"/>
            </a:rPr>
            <a:t>. Залив Ла-Плата расположен на … материка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Calibri" pitchFamily="34" charset="0"/>
            <a:cs typeface="Times New Roman" pitchFamily="18" charset="0"/>
          </a:endParaRPr>
        </a:p>
      </dgm:t>
    </dgm:pt>
    <dgm:pt modelId="{DCFF6874-C32C-4838-A598-6227526474D4}" type="parTrans" cxnId="{AE02A6D2-F777-450F-B5F4-DE89939173D3}">
      <dgm:prSet/>
      <dgm:spPr/>
      <dgm:t>
        <a:bodyPr/>
        <a:lstStyle/>
        <a:p>
          <a:endParaRPr lang="ru-RU"/>
        </a:p>
      </dgm:t>
    </dgm:pt>
    <dgm:pt modelId="{2EEDDB74-6515-491A-85F1-4E8101DEAA98}" type="sibTrans" cxnId="{AE02A6D2-F777-450F-B5F4-DE89939173D3}">
      <dgm:prSet/>
      <dgm:spPr/>
      <dgm:t>
        <a:bodyPr/>
        <a:lstStyle/>
        <a:p>
          <a:endParaRPr lang="ru-RU"/>
        </a:p>
      </dgm:t>
    </dgm:pt>
    <dgm:pt modelId="{3145D97F-9A5E-4C21-BA5E-651C7DC90DB5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Г.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B3A742A7-DF5A-4280-B3CA-B3A2E49CBB41}" type="sibTrans" cxnId="{27B267E6-88E0-4B91-BE4B-D2DC88505397}">
      <dgm:prSet/>
      <dgm:spPr/>
      <dgm:t>
        <a:bodyPr/>
        <a:lstStyle/>
        <a:p>
          <a:endParaRPr lang="ru-RU"/>
        </a:p>
      </dgm:t>
    </dgm:pt>
    <dgm:pt modelId="{EC87EF9B-A28E-4FB9-8BD6-DA499A08F957}" type="parTrans" cxnId="{27B267E6-88E0-4B91-BE4B-D2DC88505397}">
      <dgm:prSet/>
      <dgm:spPr/>
      <dgm:t>
        <a:bodyPr/>
        <a:lstStyle/>
        <a:p>
          <a:endParaRPr lang="ru-RU"/>
        </a:p>
      </dgm:t>
    </dgm:pt>
    <dgm:pt modelId="{7A6A6B08-AB7C-44BF-A555-46E20FE38AA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В.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востоке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9E3765C3-B0A1-46F7-8A70-EB4C18C70AF8}" type="sibTrans" cxnId="{3039DB69-65D0-4560-BC7E-A8B82437DEE7}">
      <dgm:prSet/>
      <dgm:spPr/>
      <dgm:t>
        <a:bodyPr/>
        <a:lstStyle/>
        <a:p>
          <a:endParaRPr lang="ru-RU"/>
        </a:p>
      </dgm:t>
    </dgm:pt>
    <dgm:pt modelId="{3092094C-5BA9-4727-AC11-859583D23767}" type="parTrans" cxnId="{3039DB69-65D0-4560-BC7E-A8B82437DEE7}">
      <dgm:prSet/>
      <dgm:spPr/>
      <dgm:t>
        <a:bodyPr/>
        <a:lstStyle/>
        <a:p>
          <a:endParaRPr lang="ru-RU"/>
        </a:p>
      </dgm:t>
    </dgm:pt>
    <dgm:pt modelId="{2542DC01-EC3B-4C7D-893F-A70558A5578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Б.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западе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EEDB722E-E5A5-4F6C-A462-329A99DFEFB8}" type="sibTrans" cxnId="{4EDD4E9F-A48A-43C2-A18D-D450B1A9631A}">
      <dgm:prSet/>
      <dgm:spPr/>
      <dgm:t>
        <a:bodyPr/>
        <a:lstStyle/>
        <a:p>
          <a:endParaRPr lang="ru-RU"/>
        </a:p>
      </dgm:t>
    </dgm:pt>
    <dgm:pt modelId="{100384AD-8499-4FA7-8E0F-E813F44DFDF9}" type="parTrans" cxnId="{4EDD4E9F-A48A-43C2-A18D-D450B1A9631A}">
      <dgm:prSet/>
      <dgm:spPr/>
      <dgm:t>
        <a:bodyPr/>
        <a:lstStyle/>
        <a:p>
          <a:endParaRPr lang="ru-RU"/>
        </a:p>
      </dgm:t>
    </dgm:pt>
    <dgm:pt modelId="{076660EE-0530-46E7-89AE-BF397A2D564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А.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юге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A038C317-C2B4-443C-A996-DB20ECEE86CD}" type="sibTrans" cxnId="{CCD5D1DB-F19A-4A60-AE58-AB16B31EA595}">
      <dgm:prSet/>
      <dgm:spPr/>
      <dgm:t>
        <a:bodyPr/>
        <a:lstStyle/>
        <a:p>
          <a:endParaRPr lang="ru-RU"/>
        </a:p>
      </dgm:t>
    </dgm:pt>
    <dgm:pt modelId="{DE429458-6021-4650-B1F1-6C42FDB5509E}" type="parTrans" cxnId="{CCD5D1DB-F19A-4A60-AE58-AB16B31EA595}">
      <dgm:prSet/>
      <dgm:spPr/>
      <dgm:t>
        <a:bodyPr/>
        <a:lstStyle/>
        <a:p>
          <a:endParaRPr lang="ru-RU"/>
        </a:p>
      </dgm:t>
    </dgm:pt>
    <dgm:pt modelId="{D91105EB-08CA-4769-B3E3-261B4470B717}" type="pres">
      <dgm:prSet presAssocID="{1BFDBE8D-5447-45E5-93A4-92508949D1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268075-6E83-4978-B765-BCD1B39F906F}" type="pres">
      <dgm:prSet presAssocID="{AF435E13-E278-439A-BF3D-34E6DD6776F1}" presName="vertOne" presStyleCnt="0"/>
      <dgm:spPr/>
      <dgm:t>
        <a:bodyPr/>
        <a:lstStyle/>
        <a:p>
          <a:endParaRPr lang="ru-RU"/>
        </a:p>
      </dgm:t>
    </dgm:pt>
    <dgm:pt modelId="{FAA18631-89E4-459D-86F1-0DE0D032901F}" type="pres">
      <dgm:prSet presAssocID="{AF435E13-E278-439A-BF3D-34E6DD6776F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D65150-D1B8-4F70-AD3F-3260AFF8072F}" type="pres">
      <dgm:prSet presAssocID="{AF435E13-E278-439A-BF3D-34E6DD6776F1}" presName="parTransOne" presStyleCnt="0"/>
      <dgm:spPr/>
      <dgm:t>
        <a:bodyPr/>
        <a:lstStyle/>
        <a:p>
          <a:endParaRPr lang="ru-RU"/>
        </a:p>
      </dgm:t>
    </dgm:pt>
    <dgm:pt modelId="{9193070E-5E7C-47B9-AB5C-B7D8FE554622}" type="pres">
      <dgm:prSet presAssocID="{AF435E13-E278-439A-BF3D-34E6DD6776F1}" presName="horzOne" presStyleCnt="0"/>
      <dgm:spPr/>
      <dgm:t>
        <a:bodyPr/>
        <a:lstStyle/>
        <a:p>
          <a:endParaRPr lang="ru-RU"/>
        </a:p>
      </dgm:t>
    </dgm:pt>
    <dgm:pt modelId="{CF0E078D-1179-46C6-9A3C-0896FD403696}" type="pres">
      <dgm:prSet presAssocID="{076660EE-0530-46E7-89AE-BF397A2D5645}" presName="vertTwo" presStyleCnt="0"/>
      <dgm:spPr/>
      <dgm:t>
        <a:bodyPr/>
        <a:lstStyle/>
        <a:p>
          <a:endParaRPr lang="ru-RU"/>
        </a:p>
      </dgm:t>
    </dgm:pt>
    <dgm:pt modelId="{9918F9B4-81A2-4414-B6E4-702B1ED4E2DD}" type="pres">
      <dgm:prSet presAssocID="{076660EE-0530-46E7-89AE-BF397A2D5645}" presName="txTwo" presStyleLbl="node2" presStyleIdx="0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5D6FF6-019B-4C4A-9559-4E60053BCD2F}" type="pres">
      <dgm:prSet presAssocID="{076660EE-0530-46E7-89AE-BF397A2D5645}" presName="horzTwo" presStyleCnt="0"/>
      <dgm:spPr/>
      <dgm:t>
        <a:bodyPr/>
        <a:lstStyle/>
        <a:p>
          <a:endParaRPr lang="ru-RU"/>
        </a:p>
      </dgm:t>
    </dgm:pt>
    <dgm:pt modelId="{9B357CA9-4913-4136-ABA7-7AC9F06C7A7F}" type="pres">
      <dgm:prSet presAssocID="{A038C317-C2B4-443C-A996-DB20ECEE86CD}" presName="sibSpaceTwo" presStyleCnt="0"/>
      <dgm:spPr/>
      <dgm:t>
        <a:bodyPr/>
        <a:lstStyle/>
        <a:p>
          <a:endParaRPr lang="ru-RU"/>
        </a:p>
      </dgm:t>
    </dgm:pt>
    <dgm:pt modelId="{B94E3906-D412-428C-B6D9-0CCC9AB37727}" type="pres">
      <dgm:prSet presAssocID="{2542DC01-EC3B-4C7D-893F-A70558A55785}" presName="vertTwo" presStyleCnt="0"/>
      <dgm:spPr/>
      <dgm:t>
        <a:bodyPr/>
        <a:lstStyle/>
        <a:p>
          <a:endParaRPr lang="ru-RU"/>
        </a:p>
      </dgm:t>
    </dgm:pt>
    <dgm:pt modelId="{5EF5D067-7B17-4D24-8DD3-F4466283762E}" type="pres">
      <dgm:prSet presAssocID="{2542DC01-EC3B-4C7D-893F-A70558A55785}" presName="txTwo" presStyleLbl="node2" presStyleIdx="1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79EC7-6485-4F98-B0DD-DF838707259C}" type="pres">
      <dgm:prSet presAssocID="{2542DC01-EC3B-4C7D-893F-A70558A55785}" presName="horzTwo" presStyleCnt="0"/>
      <dgm:spPr/>
      <dgm:t>
        <a:bodyPr/>
        <a:lstStyle/>
        <a:p>
          <a:endParaRPr lang="ru-RU"/>
        </a:p>
      </dgm:t>
    </dgm:pt>
    <dgm:pt modelId="{25B0A745-BF3F-41F6-A9F2-0C7D0AB45E6E}" type="pres">
      <dgm:prSet presAssocID="{EEDB722E-E5A5-4F6C-A462-329A99DFEFB8}" presName="sibSpaceTwo" presStyleCnt="0"/>
      <dgm:spPr/>
      <dgm:t>
        <a:bodyPr/>
        <a:lstStyle/>
        <a:p>
          <a:endParaRPr lang="ru-RU"/>
        </a:p>
      </dgm:t>
    </dgm:pt>
    <dgm:pt modelId="{21D2FA11-E1B4-428E-B914-598B3308C981}" type="pres">
      <dgm:prSet presAssocID="{7A6A6B08-AB7C-44BF-A555-46E20FE38AA1}" presName="vertTwo" presStyleCnt="0"/>
      <dgm:spPr/>
      <dgm:t>
        <a:bodyPr/>
        <a:lstStyle/>
        <a:p>
          <a:endParaRPr lang="ru-RU"/>
        </a:p>
      </dgm:t>
    </dgm:pt>
    <dgm:pt modelId="{2FB30A69-2689-467D-AF66-998134782D2C}" type="pres">
      <dgm:prSet presAssocID="{7A6A6B08-AB7C-44BF-A555-46E20FE38AA1}" presName="txTwo" presStyleLbl="node2" presStyleIdx="2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FB809-F235-48BF-AE2C-40F95AD86B1E}" type="pres">
      <dgm:prSet presAssocID="{7A6A6B08-AB7C-44BF-A555-46E20FE38AA1}" presName="horzTwo" presStyleCnt="0"/>
      <dgm:spPr/>
      <dgm:t>
        <a:bodyPr/>
        <a:lstStyle/>
        <a:p>
          <a:endParaRPr lang="ru-RU"/>
        </a:p>
      </dgm:t>
    </dgm:pt>
    <dgm:pt modelId="{5A14BE38-C536-4CA5-85AD-4EA35026D84F}" type="pres">
      <dgm:prSet presAssocID="{9E3765C3-B0A1-46F7-8A70-EB4C18C70AF8}" presName="sibSpaceTwo" presStyleCnt="0"/>
      <dgm:spPr/>
      <dgm:t>
        <a:bodyPr/>
        <a:lstStyle/>
        <a:p>
          <a:endParaRPr lang="ru-RU"/>
        </a:p>
      </dgm:t>
    </dgm:pt>
    <dgm:pt modelId="{A6509810-13D1-4890-B13F-8989E80F9DFD}" type="pres">
      <dgm:prSet presAssocID="{3145D97F-9A5E-4C21-BA5E-651C7DC90DB5}" presName="vertTwo" presStyleCnt="0"/>
      <dgm:spPr/>
      <dgm:t>
        <a:bodyPr/>
        <a:lstStyle/>
        <a:p>
          <a:endParaRPr lang="ru-RU"/>
        </a:p>
      </dgm:t>
    </dgm:pt>
    <dgm:pt modelId="{E768C6F6-CC88-43D4-B097-1096E1211C31}" type="pres">
      <dgm:prSet presAssocID="{3145D97F-9A5E-4C21-BA5E-651C7DC90DB5}" presName="txTwo" presStyleLbl="node2" presStyleIdx="3" presStyleCnt="4" custLinFactNeighborX="-69" custLinFactNeighborY="-3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B9B1C7-DD87-4974-96ED-6EBC18D06BAD}" type="pres">
      <dgm:prSet presAssocID="{3145D97F-9A5E-4C21-BA5E-651C7DC90DB5}" presName="horzTwo" presStyleCnt="0"/>
      <dgm:spPr/>
      <dgm:t>
        <a:bodyPr/>
        <a:lstStyle/>
        <a:p>
          <a:endParaRPr lang="ru-RU"/>
        </a:p>
      </dgm:t>
    </dgm:pt>
  </dgm:ptLst>
  <dgm:cxnLst>
    <dgm:cxn modelId="{CCD5D1DB-F19A-4A60-AE58-AB16B31EA595}" srcId="{AF435E13-E278-439A-BF3D-34E6DD6776F1}" destId="{076660EE-0530-46E7-89AE-BF397A2D5645}" srcOrd="0" destOrd="0" parTransId="{DE429458-6021-4650-B1F1-6C42FDB5509E}" sibTransId="{A038C317-C2B4-443C-A996-DB20ECEE86CD}"/>
    <dgm:cxn modelId="{BB431C5C-6861-449D-97EE-AEF373D3F025}" type="presOf" srcId="{7A6A6B08-AB7C-44BF-A555-46E20FE38AA1}" destId="{2FB30A69-2689-467D-AF66-998134782D2C}" srcOrd="0" destOrd="0" presId="urn:microsoft.com/office/officeart/2005/8/layout/hierarchy4"/>
    <dgm:cxn modelId="{22218DEE-20B3-4241-AA6B-709C2263970F}" type="presOf" srcId="{1BFDBE8D-5447-45E5-93A4-92508949D1D4}" destId="{D91105EB-08CA-4769-B3E3-261B4470B717}" srcOrd="0" destOrd="0" presId="urn:microsoft.com/office/officeart/2005/8/layout/hierarchy4"/>
    <dgm:cxn modelId="{1D34F795-6440-4424-9294-5B08E5697223}" type="presOf" srcId="{AF435E13-E278-439A-BF3D-34E6DD6776F1}" destId="{FAA18631-89E4-459D-86F1-0DE0D032901F}" srcOrd="0" destOrd="0" presId="urn:microsoft.com/office/officeart/2005/8/layout/hierarchy4"/>
    <dgm:cxn modelId="{27B267E6-88E0-4B91-BE4B-D2DC88505397}" srcId="{AF435E13-E278-439A-BF3D-34E6DD6776F1}" destId="{3145D97F-9A5E-4C21-BA5E-651C7DC90DB5}" srcOrd="3" destOrd="0" parTransId="{EC87EF9B-A28E-4FB9-8BD6-DA499A08F957}" sibTransId="{B3A742A7-DF5A-4280-B3CA-B3A2E49CBB41}"/>
    <dgm:cxn modelId="{AE02A6D2-F777-450F-B5F4-DE89939173D3}" srcId="{1BFDBE8D-5447-45E5-93A4-92508949D1D4}" destId="{AF435E13-E278-439A-BF3D-34E6DD6776F1}" srcOrd="0" destOrd="0" parTransId="{DCFF6874-C32C-4838-A598-6227526474D4}" sibTransId="{2EEDDB74-6515-491A-85F1-4E8101DEAA98}"/>
    <dgm:cxn modelId="{750135E6-C0D7-48D5-ACBE-2A0F1178B93F}" type="presOf" srcId="{3145D97F-9A5E-4C21-BA5E-651C7DC90DB5}" destId="{E768C6F6-CC88-43D4-B097-1096E1211C31}" srcOrd="0" destOrd="0" presId="urn:microsoft.com/office/officeart/2005/8/layout/hierarchy4"/>
    <dgm:cxn modelId="{4EDD4E9F-A48A-43C2-A18D-D450B1A9631A}" srcId="{AF435E13-E278-439A-BF3D-34E6DD6776F1}" destId="{2542DC01-EC3B-4C7D-893F-A70558A55785}" srcOrd="1" destOrd="0" parTransId="{100384AD-8499-4FA7-8E0F-E813F44DFDF9}" sibTransId="{EEDB722E-E5A5-4F6C-A462-329A99DFEFB8}"/>
    <dgm:cxn modelId="{0129F78E-4764-49B1-81C5-02DD6B4CE5BA}" type="presOf" srcId="{076660EE-0530-46E7-89AE-BF397A2D5645}" destId="{9918F9B4-81A2-4414-B6E4-702B1ED4E2DD}" srcOrd="0" destOrd="0" presId="urn:microsoft.com/office/officeart/2005/8/layout/hierarchy4"/>
    <dgm:cxn modelId="{3039DB69-65D0-4560-BC7E-A8B82437DEE7}" srcId="{AF435E13-E278-439A-BF3D-34E6DD6776F1}" destId="{7A6A6B08-AB7C-44BF-A555-46E20FE38AA1}" srcOrd="2" destOrd="0" parTransId="{3092094C-5BA9-4727-AC11-859583D23767}" sibTransId="{9E3765C3-B0A1-46F7-8A70-EB4C18C70AF8}"/>
    <dgm:cxn modelId="{267BD132-6DD5-44EB-B5E1-EE83B345628E}" type="presOf" srcId="{2542DC01-EC3B-4C7D-893F-A70558A55785}" destId="{5EF5D067-7B17-4D24-8DD3-F4466283762E}" srcOrd="0" destOrd="0" presId="urn:microsoft.com/office/officeart/2005/8/layout/hierarchy4"/>
    <dgm:cxn modelId="{CCBE5982-DE60-4E1E-8C69-CA7978128E7B}" type="presParOf" srcId="{D91105EB-08CA-4769-B3E3-261B4470B717}" destId="{F6268075-6E83-4978-B765-BCD1B39F906F}" srcOrd="0" destOrd="0" presId="urn:microsoft.com/office/officeart/2005/8/layout/hierarchy4"/>
    <dgm:cxn modelId="{1E721924-98B8-4DD8-B307-2C324200F114}" type="presParOf" srcId="{F6268075-6E83-4978-B765-BCD1B39F906F}" destId="{FAA18631-89E4-459D-86F1-0DE0D032901F}" srcOrd="0" destOrd="0" presId="urn:microsoft.com/office/officeart/2005/8/layout/hierarchy4"/>
    <dgm:cxn modelId="{969C6B51-E7A7-431E-B15F-E592E8C377E4}" type="presParOf" srcId="{F6268075-6E83-4978-B765-BCD1B39F906F}" destId="{68D65150-D1B8-4F70-AD3F-3260AFF8072F}" srcOrd="1" destOrd="0" presId="urn:microsoft.com/office/officeart/2005/8/layout/hierarchy4"/>
    <dgm:cxn modelId="{6ADDE535-C63C-42AF-8B55-5230DF02A62F}" type="presParOf" srcId="{F6268075-6E83-4978-B765-BCD1B39F906F}" destId="{9193070E-5E7C-47B9-AB5C-B7D8FE554622}" srcOrd="2" destOrd="0" presId="urn:microsoft.com/office/officeart/2005/8/layout/hierarchy4"/>
    <dgm:cxn modelId="{B2D4879F-E9A1-433B-B138-07D581E68BC1}" type="presParOf" srcId="{9193070E-5E7C-47B9-AB5C-B7D8FE554622}" destId="{CF0E078D-1179-46C6-9A3C-0896FD403696}" srcOrd="0" destOrd="0" presId="urn:microsoft.com/office/officeart/2005/8/layout/hierarchy4"/>
    <dgm:cxn modelId="{111A48EB-762D-426A-AA95-F3BC1B3AA91D}" type="presParOf" srcId="{CF0E078D-1179-46C6-9A3C-0896FD403696}" destId="{9918F9B4-81A2-4414-B6E4-702B1ED4E2DD}" srcOrd="0" destOrd="0" presId="urn:microsoft.com/office/officeart/2005/8/layout/hierarchy4"/>
    <dgm:cxn modelId="{65B866DA-AB4C-4000-83B5-3D2AF2B980CB}" type="presParOf" srcId="{CF0E078D-1179-46C6-9A3C-0896FD403696}" destId="{095D6FF6-019B-4C4A-9559-4E60053BCD2F}" srcOrd="1" destOrd="0" presId="urn:microsoft.com/office/officeart/2005/8/layout/hierarchy4"/>
    <dgm:cxn modelId="{35CEF170-E9FB-4BE5-8D2D-5B613246B32D}" type="presParOf" srcId="{9193070E-5E7C-47B9-AB5C-B7D8FE554622}" destId="{9B357CA9-4913-4136-ABA7-7AC9F06C7A7F}" srcOrd="1" destOrd="0" presId="urn:microsoft.com/office/officeart/2005/8/layout/hierarchy4"/>
    <dgm:cxn modelId="{5A94EAD4-DB3F-4C66-BDFD-5EC25BCE35DD}" type="presParOf" srcId="{9193070E-5E7C-47B9-AB5C-B7D8FE554622}" destId="{B94E3906-D412-428C-B6D9-0CCC9AB37727}" srcOrd="2" destOrd="0" presId="urn:microsoft.com/office/officeart/2005/8/layout/hierarchy4"/>
    <dgm:cxn modelId="{F4B82936-21DA-4A61-8E1A-2C3CD418F5FB}" type="presParOf" srcId="{B94E3906-D412-428C-B6D9-0CCC9AB37727}" destId="{5EF5D067-7B17-4D24-8DD3-F4466283762E}" srcOrd="0" destOrd="0" presId="urn:microsoft.com/office/officeart/2005/8/layout/hierarchy4"/>
    <dgm:cxn modelId="{1C4F5BD9-B0E7-4F34-8F9A-EF8823A883CF}" type="presParOf" srcId="{B94E3906-D412-428C-B6D9-0CCC9AB37727}" destId="{66079EC7-6485-4F98-B0DD-DF838707259C}" srcOrd="1" destOrd="0" presId="urn:microsoft.com/office/officeart/2005/8/layout/hierarchy4"/>
    <dgm:cxn modelId="{294738D1-BD04-4CC8-A67D-49B65B127A58}" type="presParOf" srcId="{9193070E-5E7C-47B9-AB5C-B7D8FE554622}" destId="{25B0A745-BF3F-41F6-A9F2-0C7D0AB45E6E}" srcOrd="3" destOrd="0" presId="urn:microsoft.com/office/officeart/2005/8/layout/hierarchy4"/>
    <dgm:cxn modelId="{9EBB9AE9-54C4-4F6A-8099-ED116A581BB0}" type="presParOf" srcId="{9193070E-5E7C-47B9-AB5C-B7D8FE554622}" destId="{21D2FA11-E1B4-428E-B914-598B3308C981}" srcOrd="4" destOrd="0" presId="urn:microsoft.com/office/officeart/2005/8/layout/hierarchy4"/>
    <dgm:cxn modelId="{EC6C1DA0-92C7-4563-AD9C-9CC9156B59DC}" type="presParOf" srcId="{21D2FA11-E1B4-428E-B914-598B3308C981}" destId="{2FB30A69-2689-467D-AF66-998134782D2C}" srcOrd="0" destOrd="0" presId="urn:microsoft.com/office/officeart/2005/8/layout/hierarchy4"/>
    <dgm:cxn modelId="{ACAAB89D-9952-4234-B5D5-5036D3EDAACF}" type="presParOf" srcId="{21D2FA11-E1B4-428E-B914-598B3308C981}" destId="{2A4FB809-F235-48BF-AE2C-40F95AD86B1E}" srcOrd="1" destOrd="0" presId="urn:microsoft.com/office/officeart/2005/8/layout/hierarchy4"/>
    <dgm:cxn modelId="{B0A837DF-FAC5-43E5-B8D1-AE0503A03862}" type="presParOf" srcId="{9193070E-5E7C-47B9-AB5C-B7D8FE554622}" destId="{5A14BE38-C536-4CA5-85AD-4EA35026D84F}" srcOrd="5" destOrd="0" presId="urn:microsoft.com/office/officeart/2005/8/layout/hierarchy4"/>
    <dgm:cxn modelId="{4831250D-4CF7-485B-B7CF-934F32420BD3}" type="presParOf" srcId="{9193070E-5E7C-47B9-AB5C-B7D8FE554622}" destId="{A6509810-13D1-4890-B13F-8989E80F9DFD}" srcOrd="6" destOrd="0" presId="urn:microsoft.com/office/officeart/2005/8/layout/hierarchy4"/>
    <dgm:cxn modelId="{B63BA0D6-7EBC-406D-A3F7-7AD5B274CA3B}" type="presParOf" srcId="{A6509810-13D1-4890-B13F-8989E80F9DFD}" destId="{E768C6F6-CC88-43D4-B097-1096E1211C31}" srcOrd="0" destOrd="0" presId="urn:microsoft.com/office/officeart/2005/8/layout/hierarchy4"/>
    <dgm:cxn modelId="{A1BD68BE-03B6-47B5-A194-EFBFAFA75DAE}" type="presParOf" srcId="{A6509810-13D1-4890-B13F-8989E80F9DFD}" destId="{F5B9B1C7-DD87-4974-96ED-6EBC18D06B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FDBE8D-5447-45E5-93A4-92508949D1D4}" type="doc">
      <dgm:prSet loTypeId="urn:microsoft.com/office/officeart/2005/8/layout/hierarchy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F435E13-E278-439A-BF3D-34E6DD6776F1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  <a:ea typeface="Calibri" pitchFamily="34" charset="0"/>
              <a:cs typeface="Times New Roman" pitchFamily="18" charset="0"/>
            </a:rPr>
            <a:t>4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Times New Roman" pitchFamily="18" charset="0"/>
            </a:rPr>
            <a:t>.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Какого климатического пояса нет в Южной Америке?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DCFF6874-C32C-4838-A598-6227526474D4}" type="parTrans" cxnId="{AE02A6D2-F777-450F-B5F4-DE89939173D3}">
      <dgm:prSet/>
      <dgm:spPr/>
      <dgm:t>
        <a:bodyPr/>
        <a:lstStyle/>
        <a:p>
          <a:endParaRPr lang="ru-RU"/>
        </a:p>
      </dgm:t>
    </dgm:pt>
    <dgm:pt modelId="{2EEDDB74-6515-491A-85F1-4E8101DEAA98}" type="sibTrans" cxnId="{AE02A6D2-F777-450F-B5F4-DE89939173D3}">
      <dgm:prSet/>
      <dgm:spPr/>
      <dgm:t>
        <a:bodyPr/>
        <a:lstStyle/>
        <a:p>
          <a:endParaRPr lang="ru-RU"/>
        </a:p>
      </dgm:t>
    </dgm:pt>
    <dgm:pt modelId="{3145D97F-9A5E-4C21-BA5E-651C7DC90DB5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арктический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742A7-DF5A-4280-B3CA-B3A2E49CBB41}" type="sibTrans" cxnId="{27B267E6-88E0-4B91-BE4B-D2DC88505397}">
      <dgm:prSet/>
      <dgm:spPr/>
      <dgm:t>
        <a:bodyPr/>
        <a:lstStyle/>
        <a:p>
          <a:endParaRPr lang="ru-RU"/>
        </a:p>
      </dgm:t>
    </dgm:pt>
    <dgm:pt modelId="{EC87EF9B-A28E-4FB9-8BD6-DA499A08F957}" type="parTrans" cxnId="{27B267E6-88E0-4B91-BE4B-D2DC88505397}">
      <dgm:prSet/>
      <dgm:spPr/>
      <dgm:t>
        <a:bodyPr/>
        <a:lstStyle/>
        <a:p>
          <a:endParaRPr lang="ru-RU"/>
        </a:p>
      </dgm:t>
    </dgm:pt>
    <dgm:pt modelId="{7A6A6B08-AB7C-44BF-A555-46E20FE38AA1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В. умеренный</a:t>
          </a:r>
        </a:p>
      </dgm:t>
    </dgm:pt>
    <dgm:pt modelId="{9E3765C3-B0A1-46F7-8A70-EB4C18C70AF8}" type="sibTrans" cxnId="{3039DB69-65D0-4560-BC7E-A8B82437DEE7}">
      <dgm:prSet/>
      <dgm:spPr/>
      <dgm:t>
        <a:bodyPr/>
        <a:lstStyle/>
        <a:p>
          <a:endParaRPr lang="ru-RU"/>
        </a:p>
      </dgm:t>
    </dgm:pt>
    <dgm:pt modelId="{3092094C-5BA9-4727-AC11-859583D23767}" type="parTrans" cxnId="{3039DB69-65D0-4560-BC7E-A8B82437DEE7}">
      <dgm:prSet/>
      <dgm:spPr/>
      <dgm:t>
        <a:bodyPr/>
        <a:lstStyle/>
        <a:p>
          <a:endParaRPr lang="ru-RU"/>
        </a:p>
      </dgm:t>
    </dgm:pt>
    <dgm:pt modelId="{2542DC01-EC3B-4C7D-893F-A70558A5578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Б. тропический</a:t>
          </a:r>
        </a:p>
      </dgm:t>
    </dgm:pt>
    <dgm:pt modelId="{EEDB722E-E5A5-4F6C-A462-329A99DFEFB8}" type="sibTrans" cxnId="{4EDD4E9F-A48A-43C2-A18D-D450B1A9631A}">
      <dgm:prSet/>
      <dgm:spPr/>
      <dgm:t>
        <a:bodyPr/>
        <a:lstStyle/>
        <a:p>
          <a:endParaRPr lang="ru-RU"/>
        </a:p>
      </dgm:t>
    </dgm:pt>
    <dgm:pt modelId="{100384AD-8499-4FA7-8E0F-E813F44DFDF9}" type="parTrans" cxnId="{4EDD4E9F-A48A-43C2-A18D-D450B1A9631A}">
      <dgm:prSet/>
      <dgm:spPr/>
      <dgm:t>
        <a:bodyPr/>
        <a:lstStyle/>
        <a:p>
          <a:endParaRPr lang="ru-RU"/>
        </a:p>
      </dgm:t>
    </dgm:pt>
    <dgm:pt modelId="{076660EE-0530-46E7-89AE-BF397A2D564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А.экваториальный</a:t>
          </a: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8C317-C2B4-443C-A996-DB20ECEE86CD}" type="sibTrans" cxnId="{CCD5D1DB-F19A-4A60-AE58-AB16B31EA595}">
      <dgm:prSet/>
      <dgm:spPr/>
      <dgm:t>
        <a:bodyPr/>
        <a:lstStyle/>
        <a:p>
          <a:endParaRPr lang="ru-RU"/>
        </a:p>
      </dgm:t>
    </dgm:pt>
    <dgm:pt modelId="{DE429458-6021-4650-B1F1-6C42FDB5509E}" type="parTrans" cxnId="{CCD5D1DB-F19A-4A60-AE58-AB16B31EA595}">
      <dgm:prSet/>
      <dgm:spPr/>
      <dgm:t>
        <a:bodyPr/>
        <a:lstStyle/>
        <a:p>
          <a:endParaRPr lang="ru-RU"/>
        </a:p>
      </dgm:t>
    </dgm:pt>
    <dgm:pt modelId="{C8E61FF8-D411-4E4E-B27C-E457D58AC3B4}" type="pres">
      <dgm:prSet presAssocID="{1BFDBE8D-5447-45E5-93A4-92508949D1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02061B-D4F4-4928-8B5D-CC4326F6E904}" type="pres">
      <dgm:prSet presAssocID="{AF435E13-E278-439A-BF3D-34E6DD6776F1}" presName="vertOne" presStyleCnt="0"/>
      <dgm:spPr/>
      <dgm:t>
        <a:bodyPr/>
        <a:lstStyle/>
        <a:p>
          <a:endParaRPr lang="ru-RU"/>
        </a:p>
      </dgm:t>
    </dgm:pt>
    <dgm:pt modelId="{668A0CC7-4A51-43AE-9284-C672CDB5AB63}" type="pres">
      <dgm:prSet presAssocID="{AF435E13-E278-439A-BF3D-34E6DD6776F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6EE6E-EFC0-40E0-AC28-8E20D499201C}" type="pres">
      <dgm:prSet presAssocID="{AF435E13-E278-439A-BF3D-34E6DD6776F1}" presName="parTransOne" presStyleCnt="0"/>
      <dgm:spPr/>
      <dgm:t>
        <a:bodyPr/>
        <a:lstStyle/>
        <a:p>
          <a:endParaRPr lang="ru-RU"/>
        </a:p>
      </dgm:t>
    </dgm:pt>
    <dgm:pt modelId="{C27DFB58-0ABE-4A5F-AB50-914F5E538768}" type="pres">
      <dgm:prSet presAssocID="{AF435E13-E278-439A-BF3D-34E6DD6776F1}" presName="horzOne" presStyleCnt="0"/>
      <dgm:spPr/>
      <dgm:t>
        <a:bodyPr/>
        <a:lstStyle/>
        <a:p>
          <a:endParaRPr lang="ru-RU"/>
        </a:p>
      </dgm:t>
    </dgm:pt>
    <dgm:pt modelId="{08200E38-D897-4C3B-A67F-3F92CF468AE8}" type="pres">
      <dgm:prSet presAssocID="{076660EE-0530-46E7-89AE-BF397A2D5645}" presName="vertTwo" presStyleCnt="0"/>
      <dgm:spPr/>
      <dgm:t>
        <a:bodyPr/>
        <a:lstStyle/>
        <a:p>
          <a:endParaRPr lang="ru-RU"/>
        </a:p>
      </dgm:t>
    </dgm:pt>
    <dgm:pt modelId="{C170AE49-3520-4B78-86B2-7FCEB37D7084}" type="pres">
      <dgm:prSet presAssocID="{076660EE-0530-46E7-89AE-BF397A2D5645}" presName="txTwo" presStyleLbl="node2" presStyleIdx="0" presStyleCnt="4" custScaleX="113349" custLinFactNeighborX="92" custLinFactNeighborY="-22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46DBC-753A-4AB9-9102-1DD91C57B6B6}" type="pres">
      <dgm:prSet presAssocID="{076660EE-0530-46E7-89AE-BF397A2D5645}" presName="horzTwo" presStyleCnt="0"/>
      <dgm:spPr/>
      <dgm:t>
        <a:bodyPr/>
        <a:lstStyle/>
        <a:p>
          <a:endParaRPr lang="ru-RU"/>
        </a:p>
      </dgm:t>
    </dgm:pt>
    <dgm:pt modelId="{D73E21D5-0FD6-46B3-B9A4-628490BB0619}" type="pres">
      <dgm:prSet presAssocID="{A038C317-C2B4-443C-A996-DB20ECEE86CD}" presName="sibSpaceTwo" presStyleCnt="0"/>
      <dgm:spPr/>
      <dgm:t>
        <a:bodyPr/>
        <a:lstStyle/>
        <a:p>
          <a:endParaRPr lang="ru-RU"/>
        </a:p>
      </dgm:t>
    </dgm:pt>
    <dgm:pt modelId="{92A44FE3-5491-4B77-AEFB-A423063EDFD2}" type="pres">
      <dgm:prSet presAssocID="{2542DC01-EC3B-4C7D-893F-A70558A55785}" presName="vertTwo" presStyleCnt="0"/>
      <dgm:spPr/>
      <dgm:t>
        <a:bodyPr/>
        <a:lstStyle/>
        <a:p>
          <a:endParaRPr lang="ru-RU"/>
        </a:p>
      </dgm:t>
    </dgm:pt>
    <dgm:pt modelId="{8C5B6059-823A-4ED5-A424-39D87857CF27}" type="pres">
      <dgm:prSet presAssocID="{2542DC01-EC3B-4C7D-893F-A70558A55785}" presName="txTwo" presStyleLbl="node2" presStyleIdx="1" presStyleCnt="4" custLinFactNeighborX="92" custLinFactNeighborY="-22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DACAE9-EF5D-42D1-AF63-4D40844FD7E9}" type="pres">
      <dgm:prSet presAssocID="{2542DC01-EC3B-4C7D-893F-A70558A55785}" presName="horzTwo" presStyleCnt="0"/>
      <dgm:spPr/>
      <dgm:t>
        <a:bodyPr/>
        <a:lstStyle/>
        <a:p>
          <a:endParaRPr lang="ru-RU"/>
        </a:p>
      </dgm:t>
    </dgm:pt>
    <dgm:pt modelId="{1094A333-7E43-4F79-99C6-9857463204E5}" type="pres">
      <dgm:prSet presAssocID="{EEDB722E-E5A5-4F6C-A462-329A99DFEFB8}" presName="sibSpaceTwo" presStyleCnt="0"/>
      <dgm:spPr/>
      <dgm:t>
        <a:bodyPr/>
        <a:lstStyle/>
        <a:p>
          <a:endParaRPr lang="ru-RU"/>
        </a:p>
      </dgm:t>
    </dgm:pt>
    <dgm:pt modelId="{5F7E4808-EFCC-4CB3-B5B3-8FD119E50448}" type="pres">
      <dgm:prSet presAssocID="{7A6A6B08-AB7C-44BF-A555-46E20FE38AA1}" presName="vertTwo" presStyleCnt="0"/>
      <dgm:spPr/>
      <dgm:t>
        <a:bodyPr/>
        <a:lstStyle/>
        <a:p>
          <a:endParaRPr lang="ru-RU"/>
        </a:p>
      </dgm:t>
    </dgm:pt>
    <dgm:pt modelId="{EC8A1F11-B121-415F-98A7-BC04C4582E34}" type="pres">
      <dgm:prSet presAssocID="{7A6A6B08-AB7C-44BF-A555-46E20FE38AA1}" presName="txTwo" presStyleLbl="node2" presStyleIdx="2" presStyleCnt="4" custLinFactNeighborX="92" custLinFactNeighborY="-22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56A96-3C63-4872-8D05-041720923AE7}" type="pres">
      <dgm:prSet presAssocID="{7A6A6B08-AB7C-44BF-A555-46E20FE38AA1}" presName="horzTwo" presStyleCnt="0"/>
      <dgm:spPr/>
      <dgm:t>
        <a:bodyPr/>
        <a:lstStyle/>
        <a:p>
          <a:endParaRPr lang="ru-RU"/>
        </a:p>
      </dgm:t>
    </dgm:pt>
    <dgm:pt modelId="{434440FE-FF06-448E-8ACA-A5A20A00AAB8}" type="pres">
      <dgm:prSet presAssocID="{9E3765C3-B0A1-46F7-8A70-EB4C18C70AF8}" presName="sibSpaceTwo" presStyleCnt="0"/>
      <dgm:spPr/>
      <dgm:t>
        <a:bodyPr/>
        <a:lstStyle/>
        <a:p>
          <a:endParaRPr lang="ru-RU"/>
        </a:p>
      </dgm:t>
    </dgm:pt>
    <dgm:pt modelId="{7A218B2F-F8B5-434C-AC61-816025890292}" type="pres">
      <dgm:prSet presAssocID="{3145D97F-9A5E-4C21-BA5E-651C7DC90DB5}" presName="vertTwo" presStyleCnt="0"/>
      <dgm:spPr/>
      <dgm:t>
        <a:bodyPr/>
        <a:lstStyle/>
        <a:p>
          <a:endParaRPr lang="ru-RU"/>
        </a:p>
      </dgm:t>
    </dgm:pt>
    <dgm:pt modelId="{D789AC7B-062D-498A-A995-6416C4EB77F4}" type="pres">
      <dgm:prSet presAssocID="{3145D97F-9A5E-4C21-BA5E-651C7DC90DB5}" presName="txTwo" presStyleLbl="node2" presStyleIdx="3" presStyleCnt="4" custLinFactNeighborX="92" custLinFactNeighborY="-22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EC287-6979-4EDC-9ADE-DD5B1677F348}" type="pres">
      <dgm:prSet presAssocID="{3145D97F-9A5E-4C21-BA5E-651C7DC90DB5}" presName="horzTwo" presStyleCnt="0"/>
      <dgm:spPr/>
      <dgm:t>
        <a:bodyPr/>
        <a:lstStyle/>
        <a:p>
          <a:endParaRPr lang="ru-RU"/>
        </a:p>
      </dgm:t>
    </dgm:pt>
  </dgm:ptLst>
  <dgm:cxnLst>
    <dgm:cxn modelId="{1C63D4A8-E3E6-44A5-89C9-8B72020634A4}" type="presOf" srcId="{7A6A6B08-AB7C-44BF-A555-46E20FE38AA1}" destId="{EC8A1F11-B121-415F-98A7-BC04C4582E34}" srcOrd="0" destOrd="0" presId="urn:microsoft.com/office/officeart/2005/8/layout/hierarchy4"/>
    <dgm:cxn modelId="{4EDD4E9F-A48A-43C2-A18D-D450B1A9631A}" srcId="{AF435E13-E278-439A-BF3D-34E6DD6776F1}" destId="{2542DC01-EC3B-4C7D-893F-A70558A55785}" srcOrd="1" destOrd="0" parTransId="{100384AD-8499-4FA7-8E0F-E813F44DFDF9}" sibTransId="{EEDB722E-E5A5-4F6C-A462-329A99DFEFB8}"/>
    <dgm:cxn modelId="{CCD5D1DB-F19A-4A60-AE58-AB16B31EA595}" srcId="{AF435E13-E278-439A-BF3D-34E6DD6776F1}" destId="{076660EE-0530-46E7-89AE-BF397A2D5645}" srcOrd="0" destOrd="0" parTransId="{DE429458-6021-4650-B1F1-6C42FDB5509E}" sibTransId="{A038C317-C2B4-443C-A996-DB20ECEE86CD}"/>
    <dgm:cxn modelId="{E7C992B9-9FA3-4CD7-9BB1-9DA781378E95}" type="presOf" srcId="{076660EE-0530-46E7-89AE-BF397A2D5645}" destId="{C170AE49-3520-4B78-86B2-7FCEB37D7084}" srcOrd="0" destOrd="0" presId="urn:microsoft.com/office/officeart/2005/8/layout/hierarchy4"/>
    <dgm:cxn modelId="{9A4EFCE9-4378-4382-BDBC-FC80F0A042E8}" type="presOf" srcId="{1BFDBE8D-5447-45E5-93A4-92508949D1D4}" destId="{C8E61FF8-D411-4E4E-B27C-E457D58AC3B4}" srcOrd="0" destOrd="0" presId="urn:microsoft.com/office/officeart/2005/8/layout/hierarchy4"/>
    <dgm:cxn modelId="{11A8AB22-0483-44E3-8FDA-A3E90FB629E8}" type="presOf" srcId="{2542DC01-EC3B-4C7D-893F-A70558A55785}" destId="{8C5B6059-823A-4ED5-A424-39D87857CF27}" srcOrd="0" destOrd="0" presId="urn:microsoft.com/office/officeart/2005/8/layout/hierarchy4"/>
    <dgm:cxn modelId="{53002CD4-2C0A-4611-8A41-F56ECB0184F2}" type="presOf" srcId="{AF435E13-E278-439A-BF3D-34E6DD6776F1}" destId="{668A0CC7-4A51-43AE-9284-C672CDB5AB63}" srcOrd="0" destOrd="0" presId="urn:microsoft.com/office/officeart/2005/8/layout/hierarchy4"/>
    <dgm:cxn modelId="{299FA88B-7D47-430F-977E-86FD6BCE60BD}" type="presOf" srcId="{3145D97F-9A5E-4C21-BA5E-651C7DC90DB5}" destId="{D789AC7B-062D-498A-A995-6416C4EB77F4}" srcOrd="0" destOrd="0" presId="urn:microsoft.com/office/officeart/2005/8/layout/hierarchy4"/>
    <dgm:cxn modelId="{3039DB69-65D0-4560-BC7E-A8B82437DEE7}" srcId="{AF435E13-E278-439A-BF3D-34E6DD6776F1}" destId="{7A6A6B08-AB7C-44BF-A555-46E20FE38AA1}" srcOrd="2" destOrd="0" parTransId="{3092094C-5BA9-4727-AC11-859583D23767}" sibTransId="{9E3765C3-B0A1-46F7-8A70-EB4C18C70AF8}"/>
    <dgm:cxn modelId="{27B267E6-88E0-4B91-BE4B-D2DC88505397}" srcId="{AF435E13-E278-439A-BF3D-34E6DD6776F1}" destId="{3145D97F-9A5E-4C21-BA5E-651C7DC90DB5}" srcOrd="3" destOrd="0" parTransId="{EC87EF9B-A28E-4FB9-8BD6-DA499A08F957}" sibTransId="{B3A742A7-DF5A-4280-B3CA-B3A2E49CBB41}"/>
    <dgm:cxn modelId="{AE02A6D2-F777-450F-B5F4-DE89939173D3}" srcId="{1BFDBE8D-5447-45E5-93A4-92508949D1D4}" destId="{AF435E13-E278-439A-BF3D-34E6DD6776F1}" srcOrd="0" destOrd="0" parTransId="{DCFF6874-C32C-4838-A598-6227526474D4}" sibTransId="{2EEDDB74-6515-491A-85F1-4E8101DEAA98}"/>
    <dgm:cxn modelId="{F8EE94B2-2073-40C4-A151-2DD7069C519E}" type="presParOf" srcId="{C8E61FF8-D411-4E4E-B27C-E457D58AC3B4}" destId="{9F02061B-D4F4-4928-8B5D-CC4326F6E904}" srcOrd="0" destOrd="0" presId="urn:microsoft.com/office/officeart/2005/8/layout/hierarchy4"/>
    <dgm:cxn modelId="{7AAACFD9-0E4F-474B-A33F-702F925973A1}" type="presParOf" srcId="{9F02061B-D4F4-4928-8B5D-CC4326F6E904}" destId="{668A0CC7-4A51-43AE-9284-C672CDB5AB63}" srcOrd="0" destOrd="0" presId="urn:microsoft.com/office/officeart/2005/8/layout/hierarchy4"/>
    <dgm:cxn modelId="{A4D2CE06-AEAE-44F2-B0D5-7AB80C5D36F1}" type="presParOf" srcId="{9F02061B-D4F4-4928-8B5D-CC4326F6E904}" destId="{73C6EE6E-EFC0-40E0-AC28-8E20D499201C}" srcOrd="1" destOrd="0" presId="urn:microsoft.com/office/officeart/2005/8/layout/hierarchy4"/>
    <dgm:cxn modelId="{DC8EE128-B9D2-4794-B08C-7CB86E2B6F22}" type="presParOf" srcId="{9F02061B-D4F4-4928-8B5D-CC4326F6E904}" destId="{C27DFB58-0ABE-4A5F-AB50-914F5E538768}" srcOrd="2" destOrd="0" presId="urn:microsoft.com/office/officeart/2005/8/layout/hierarchy4"/>
    <dgm:cxn modelId="{882CB989-47BB-4695-92D2-0D6766C81940}" type="presParOf" srcId="{C27DFB58-0ABE-4A5F-AB50-914F5E538768}" destId="{08200E38-D897-4C3B-A67F-3F92CF468AE8}" srcOrd="0" destOrd="0" presId="urn:microsoft.com/office/officeart/2005/8/layout/hierarchy4"/>
    <dgm:cxn modelId="{8FA9C5FD-11AF-4026-B697-1D659FCF7AB3}" type="presParOf" srcId="{08200E38-D897-4C3B-A67F-3F92CF468AE8}" destId="{C170AE49-3520-4B78-86B2-7FCEB37D7084}" srcOrd="0" destOrd="0" presId="urn:microsoft.com/office/officeart/2005/8/layout/hierarchy4"/>
    <dgm:cxn modelId="{AE927016-3DCD-46A3-A1FD-0A6D0A854564}" type="presParOf" srcId="{08200E38-D897-4C3B-A67F-3F92CF468AE8}" destId="{51446DBC-753A-4AB9-9102-1DD91C57B6B6}" srcOrd="1" destOrd="0" presId="urn:microsoft.com/office/officeart/2005/8/layout/hierarchy4"/>
    <dgm:cxn modelId="{F0FE4374-68DB-4816-B1AB-A2F7FD90E717}" type="presParOf" srcId="{C27DFB58-0ABE-4A5F-AB50-914F5E538768}" destId="{D73E21D5-0FD6-46B3-B9A4-628490BB0619}" srcOrd="1" destOrd="0" presId="urn:microsoft.com/office/officeart/2005/8/layout/hierarchy4"/>
    <dgm:cxn modelId="{F91677D9-3290-4016-A809-F3E009F0D470}" type="presParOf" srcId="{C27DFB58-0ABE-4A5F-AB50-914F5E538768}" destId="{92A44FE3-5491-4B77-AEFB-A423063EDFD2}" srcOrd="2" destOrd="0" presId="urn:microsoft.com/office/officeart/2005/8/layout/hierarchy4"/>
    <dgm:cxn modelId="{609EBB30-5CE1-4E1F-93BF-087A84281F52}" type="presParOf" srcId="{92A44FE3-5491-4B77-AEFB-A423063EDFD2}" destId="{8C5B6059-823A-4ED5-A424-39D87857CF27}" srcOrd="0" destOrd="0" presId="urn:microsoft.com/office/officeart/2005/8/layout/hierarchy4"/>
    <dgm:cxn modelId="{E55FA341-EE0F-4757-B9C7-FC06353AE64E}" type="presParOf" srcId="{92A44FE3-5491-4B77-AEFB-A423063EDFD2}" destId="{AEDACAE9-EF5D-42D1-AF63-4D40844FD7E9}" srcOrd="1" destOrd="0" presId="urn:microsoft.com/office/officeart/2005/8/layout/hierarchy4"/>
    <dgm:cxn modelId="{4B6A1DC6-4D1B-4E3E-A548-2B43709581F1}" type="presParOf" srcId="{C27DFB58-0ABE-4A5F-AB50-914F5E538768}" destId="{1094A333-7E43-4F79-99C6-9857463204E5}" srcOrd="3" destOrd="0" presId="urn:microsoft.com/office/officeart/2005/8/layout/hierarchy4"/>
    <dgm:cxn modelId="{F472DF92-FFA5-4E98-B609-E6E39B708CCD}" type="presParOf" srcId="{C27DFB58-0ABE-4A5F-AB50-914F5E538768}" destId="{5F7E4808-EFCC-4CB3-B5B3-8FD119E50448}" srcOrd="4" destOrd="0" presId="urn:microsoft.com/office/officeart/2005/8/layout/hierarchy4"/>
    <dgm:cxn modelId="{D13E26E3-B501-4643-B05A-973C513A7D41}" type="presParOf" srcId="{5F7E4808-EFCC-4CB3-B5B3-8FD119E50448}" destId="{EC8A1F11-B121-415F-98A7-BC04C4582E34}" srcOrd="0" destOrd="0" presId="urn:microsoft.com/office/officeart/2005/8/layout/hierarchy4"/>
    <dgm:cxn modelId="{02C32D51-CB14-43B1-A1BF-D0EAE9BCE670}" type="presParOf" srcId="{5F7E4808-EFCC-4CB3-B5B3-8FD119E50448}" destId="{6FF56A96-3C63-4872-8D05-041720923AE7}" srcOrd="1" destOrd="0" presId="urn:microsoft.com/office/officeart/2005/8/layout/hierarchy4"/>
    <dgm:cxn modelId="{AC6B1FAC-6E72-4AE5-9051-1008E8F1D497}" type="presParOf" srcId="{C27DFB58-0ABE-4A5F-AB50-914F5E538768}" destId="{434440FE-FF06-448E-8ACA-A5A20A00AAB8}" srcOrd="5" destOrd="0" presId="urn:microsoft.com/office/officeart/2005/8/layout/hierarchy4"/>
    <dgm:cxn modelId="{58214D72-2120-402B-A608-03A926DC7A5B}" type="presParOf" srcId="{C27DFB58-0ABE-4A5F-AB50-914F5E538768}" destId="{7A218B2F-F8B5-434C-AC61-816025890292}" srcOrd="6" destOrd="0" presId="urn:microsoft.com/office/officeart/2005/8/layout/hierarchy4"/>
    <dgm:cxn modelId="{30BEE7C9-0038-404B-8C66-03B28A7333DC}" type="presParOf" srcId="{7A218B2F-F8B5-434C-AC61-816025890292}" destId="{D789AC7B-062D-498A-A995-6416C4EB77F4}" srcOrd="0" destOrd="0" presId="urn:microsoft.com/office/officeart/2005/8/layout/hierarchy4"/>
    <dgm:cxn modelId="{0A592718-156A-4A56-BB12-CDB5DA600FAC}" type="presParOf" srcId="{7A218B2F-F8B5-434C-AC61-816025890292}" destId="{F12EC287-6979-4EDC-9ADE-DD5B1677F3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6A8A2-035E-4FA7-8F7F-BDD7F4836E3D}">
      <dsp:nvSpPr>
        <dsp:cNvPr id="0" name=""/>
        <dsp:cNvSpPr/>
      </dsp:nvSpPr>
      <dsp:spPr>
        <a:xfrm>
          <a:off x="0" y="0"/>
          <a:ext cx="4536504" cy="16429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Площадь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Южной Америки –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18,3 млн. км²(4 место)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80201" y="80201"/>
        <a:ext cx="4376102" cy="1482530"/>
      </dsp:txXfrm>
    </dsp:sp>
    <dsp:sp modelId="{37277313-EB85-411B-A3BD-F159533C2B6B}">
      <dsp:nvSpPr>
        <dsp:cNvPr id="0" name=""/>
        <dsp:cNvSpPr/>
      </dsp:nvSpPr>
      <dsp:spPr>
        <a:xfrm>
          <a:off x="0" y="1834150"/>
          <a:ext cx="4536504" cy="1444277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Южная Америка на глобусе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70504" y="1904654"/>
        <a:ext cx="4395496" cy="1303269"/>
      </dsp:txXfrm>
    </dsp:sp>
    <dsp:sp modelId="{1B66DE49-42B9-42D9-9619-C1048C59653B}">
      <dsp:nvSpPr>
        <dsp:cNvPr id="0" name=""/>
        <dsp:cNvSpPr/>
      </dsp:nvSpPr>
      <dsp:spPr>
        <a:xfrm>
          <a:off x="0" y="3454543"/>
          <a:ext cx="4536504" cy="91841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Самый-самый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…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44833" y="3499376"/>
        <a:ext cx="4446838" cy="828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684AB-3C2A-40C2-8571-4BD67B41AF5C}">
      <dsp:nvSpPr>
        <dsp:cNvPr id="0" name=""/>
        <dsp:cNvSpPr/>
      </dsp:nvSpPr>
      <dsp:spPr>
        <a:xfrm rot="5400000">
          <a:off x="-177950" y="186317"/>
          <a:ext cx="1186339" cy="8304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2400" b="1" kern="1200" dirty="0"/>
        </a:p>
      </dsp:txBody>
      <dsp:txXfrm rot="-5400000">
        <a:off x="2" y="423585"/>
        <a:ext cx="830437" cy="355902"/>
      </dsp:txXfrm>
    </dsp:sp>
    <dsp:sp modelId="{2955A637-420C-4010-9613-9284E50A39F7}">
      <dsp:nvSpPr>
        <dsp:cNvPr id="0" name=""/>
        <dsp:cNvSpPr/>
      </dsp:nvSpPr>
      <dsp:spPr>
        <a:xfrm rot="5400000">
          <a:off x="4349935" y="-3511131"/>
          <a:ext cx="771526" cy="7810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расположен материк относительно экватора, тропиков (полярных кругов), нулевого меридиана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30438" y="46029"/>
        <a:ext cx="7772859" cy="696200"/>
      </dsp:txXfrm>
    </dsp:sp>
    <dsp:sp modelId="{1A893F16-D849-431D-9BAD-F9E8AA084D38}">
      <dsp:nvSpPr>
        <dsp:cNvPr id="0" name=""/>
        <dsp:cNvSpPr/>
      </dsp:nvSpPr>
      <dsp:spPr>
        <a:xfrm rot="5400000">
          <a:off x="-177950" y="1380288"/>
          <a:ext cx="1186339" cy="830437"/>
        </a:xfrm>
        <a:prstGeom prst="chevron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2400" b="1" kern="1200" dirty="0"/>
        </a:p>
      </dsp:txBody>
      <dsp:txXfrm rot="-5400000">
        <a:off x="2" y="1617556"/>
        <a:ext cx="830437" cy="355902"/>
      </dsp:txXfrm>
    </dsp:sp>
    <dsp:sp modelId="{694FBD24-4582-414B-81AD-1C54D2B50DC7}">
      <dsp:nvSpPr>
        <dsp:cNvPr id="0" name=""/>
        <dsp:cNvSpPr/>
      </dsp:nvSpPr>
      <dsp:spPr>
        <a:xfrm rot="5400000">
          <a:off x="4229361" y="-2317363"/>
          <a:ext cx="1012674" cy="7810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Назовите крайние точки материка, определите их координаты и протяженность материка в градусах и км с севера на юг и с запада на восток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30438" y="1130995"/>
        <a:ext cx="7761087" cy="913804"/>
      </dsp:txXfrm>
    </dsp:sp>
    <dsp:sp modelId="{CF802706-CCBA-410F-99D2-C795BBB26381}">
      <dsp:nvSpPr>
        <dsp:cNvPr id="0" name=""/>
        <dsp:cNvSpPr/>
      </dsp:nvSpPr>
      <dsp:spPr>
        <a:xfrm rot="5400000">
          <a:off x="-177950" y="2453481"/>
          <a:ext cx="1186339" cy="830437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2400" b="1" kern="1200" dirty="0"/>
        </a:p>
      </dsp:txBody>
      <dsp:txXfrm rot="-5400000">
        <a:off x="2" y="2690749"/>
        <a:ext cx="830437" cy="355902"/>
      </dsp:txXfrm>
    </dsp:sp>
    <dsp:sp modelId="{EB165D6A-96A3-41E8-A19B-921D4DB6177A}">
      <dsp:nvSpPr>
        <dsp:cNvPr id="0" name=""/>
        <dsp:cNvSpPr/>
      </dsp:nvSpPr>
      <dsp:spPr>
        <a:xfrm rot="5400000">
          <a:off x="4350138" y="-1244170"/>
          <a:ext cx="771120" cy="7810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каких климатических поясах расположен материк?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30438" y="2313173"/>
        <a:ext cx="7772879" cy="695834"/>
      </dsp:txXfrm>
    </dsp:sp>
    <dsp:sp modelId="{7A85C5B2-34F4-447A-B886-62A94541373A}">
      <dsp:nvSpPr>
        <dsp:cNvPr id="0" name=""/>
        <dsp:cNvSpPr/>
      </dsp:nvSpPr>
      <dsp:spPr>
        <a:xfrm rot="5400000">
          <a:off x="-177950" y="3526675"/>
          <a:ext cx="1186339" cy="830437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2400" b="1" kern="1200" dirty="0"/>
        </a:p>
      </dsp:txBody>
      <dsp:txXfrm rot="-5400000">
        <a:off x="2" y="3763943"/>
        <a:ext cx="830437" cy="355902"/>
      </dsp:txXfrm>
    </dsp:sp>
    <dsp:sp modelId="{A74152D0-747F-4D0E-974C-AEF710ECA47E}">
      <dsp:nvSpPr>
        <dsp:cNvPr id="0" name=""/>
        <dsp:cNvSpPr/>
      </dsp:nvSpPr>
      <dsp:spPr>
        <a:xfrm rot="5400000">
          <a:off x="4350138" y="-170976"/>
          <a:ext cx="771120" cy="7810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Определите, какие океаны и моря омывают материк?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30438" y="3386367"/>
        <a:ext cx="7772879" cy="695834"/>
      </dsp:txXfrm>
    </dsp:sp>
    <dsp:sp modelId="{7C964AC8-F759-482C-B45B-769B2EF8430B}">
      <dsp:nvSpPr>
        <dsp:cNvPr id="0" name=""/>
        <dsp:cNvSpPr/>
      </dsp:nvSpPr>
      <dsp:spPr>
        <a:xfrm rot="5400000">
          <a:off x="-177950" y="4599868"/>
          <a:ext cx="1186339" cy="830437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2400" b="1" kern="1200" dirty="0"/>
        </a:p>
      </dsp:txBody>
      <dsp:txXfrm rot="-5400000">
        <a:off x="2" y="4837136"/>
        <a:ext cx="830437" cy="355902"/>
      </dsp:txXfrm>
    </dsp:sp>
    <dsp:sp modelId="{3CD102BA-8455-4FA0-BAB6-B83E6FCC20F1}">
      <dsp:nvSpPr>
        <dsp:cNvPr id="0" name=""/>
        <dsp:cNvSpPr/>
      </dsp:nvSpPr>
      <dsp:spPr>
        <a:xfrm rot="5400000">
          <a:off x="4350138" y="902216"/>
          <a:ext cx="771120" cy="7810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расположен материк относительно других материков?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30438" y="4459560"/>
        <a:ext cx="7772879" cy="695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8BD8-AA90-49BE-83E9-810BD2FCF8FA}">
      <dsp:nvSpPr>
        <dsp:cNvPr id="0" name=""/>
        <dsp:cNvSpPr/>
      </dsp:nvSpPr>
      <dsp:spPr>
        <a:xfrm>
          <a:off x="0" y="85687"/>
          <a:ext cx="3912096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экваториальный</a:t>
          </a:r>
          <a:endParaRPr lang="ru-RU" sz="3000" b="1" kern="1200" dirty="0"/>
        </a:p>
      </dsp:txBody>
      <dsp:txXfrm>
        <a:off x="35125" y="120812"/>
        <a:ext cx="3841846" cy="649299"/>
      </dsp:txXfrm>
    </dsp:sp>
    <dsp:sp modelId="{E6F75654-280F-4A90-994C-98EC4A8975BC}">
      <dsp:nvSpPr>
        <dsp:cNvPr id="0" name=""/>
        <dsp:cNvSpPr/>
      </dsp:nvSpPr>
      <dsp:spPr>
        <a:xfrm>
          <a:off x="0" y="866274"/>
          <a:ext cx="3912096" cy="71954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субэкваториальный</a:t>
          </a:r>
          <a:endParaRPr lang="ru-RU" sz="3000" b="1" kern="1200" dirty="0"/>
        </a:p>
      </dsp:txBody>
      <dsp:txXfrm>
        <a:off x="35125" y="901399"/>
        <a:ext cx="3841846" cy="649299"/>
      </dsp:txXfrm>
    </dsp:sp>
    <dsp:sp modelId="{F9C2D86F-92FD-4345-B77F-F89D458CC468}">
      <dsp:nvSpPr>
        <dsp:cNvPr id="0" name=""/>
        <dsp:cNvSpPr/>
      </dsp:nvSpPr>
      <dsp:spPr>
        <a:xfrm>
          <a:off x="0" y="1672224"/>
          <a:ext cx="3912096" cy="71954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тропический</a:t>
          </a:r>
          <a:endParaRPr lang="ru-RU" sz="3000" b="1" kern="1200" dirty="0"/>
        </a:p>
      </dsp:txBody>
      <dsp:txXfrm>
        <a:off x="35125" y="1707349"/>
        <a:ext cx="3841846" cy="649299"/>
      </dsp:txXfrm>
    </dsp:sp>
    <dsp:sp modelId="{29044DF4-8872-4863-8D9D-76DD5E2549EA}">
      <dsp:nvSpPr>
        <dsp:cNvPr id="0" name=""/>
        <dsp:cNvSpPr/>
      </dsp:nvSpPr>
      <dsp:spPr>
        <a:xfrm>
          <a:off x="0" y="2478175"/>
          <a:ext cx="3912096" cy="71954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субтропический</a:t>
          </a:r>
          <a:endParaRPr lang="ru-RU" sz="3000" b="1" kern="1200" dirty="0"/>
        </a:p>
      </dsp:txBody>
      <dsp:txXfrm>
        <a:off x="35125" y="2513300"/>
        <a:ext cx="3841846" cy="649299"/>
      </dsp:txXfrm>
    </dsp:sp>
    <dsp:sp modelId="{6D1F4B3B-1AA5-4442-80C7-D23BD9AB3D9A}">
      <dsp:nvSpPr>
        <dsp:cNvPr id="0" name=""/>
        <dsp:cNvSpPr/>
      </dsp:nvSpPr>
      <dsp:spPr>
        <a:xfrm>
          <a:off x="0" y="3284125"/>
          <a:ext cx="3912096" cy="7195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умеренный</a:t>
          </a:r>
          <a:endParaRPr lang="ru-RU" sz="3000" b="1" kern="1200" dirty="0"/>
        </a:p>
      </dsp:txBody>
      <dsp:txXfrm>
        <a:off x="35125" y="3319250"/>
        <a:ext cx="3841846" cy="64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B1FA-487C-4EA8-B42A-4DA508253D3C}">
      <dsp:nvSpPr>
        <dsp:cNvPr id="0" name=""/>
        <dsp:cNvSpPr/>
      </dsp:nvSpPr>
      <dsp:spPr>
        <a:xfrm>
          <a:off x="347793" y="7309"/>
          <a:ext cx="1823284" cy="193196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5D7EA-52B0-478F-BB92-A4106D0142BD}">
      <dsp:nvSpPr>
        <dsp:cNvPr id="0" name=""/>
        <dsp:cNvSpPr/>
      </dsp:nvSpPr>
      <dsp:spPr>
        <a:xfrm>
          <a:off x="1406" y="1894795"/>
          <a:ext cx="2078527" cy="7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Христофор Колумб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6" y="1894795"/>
        <a:ext cx="2078527" cy="771133"/>
      </dsp:txXfrm>
    </dsp:sp>
    <dsp:sp modelId="{ABE291D0-51C2-4DA8-8BA7-8DBBDB8460D3}">
      <dsp:nvSpPr>
        <dsp:cNvPr id="0" name=""/>
        <dsp:cNvSpPr/>
      </dsp:nvSpPr>
      <dsp:spPr>
        <a:xfrm>
          <a:off x="2304252" y="8343"/>
          <a:ext cx="1902268" cy="190984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7FAED-5E59-48D5-921F-A4C0DCD577F7}">
      <dsp:nvSpPr>
        <dsp:cNvPr id="0" name=""/>
        <dsp:cNvSpPr/>
      </dsp:nvSpPr>
      <dsp:spPr>
        <a:xfrm>
          <a:off x="2287874" y="1889263"/>
          <a:ext cx="2078527" cy="7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Америго</a:t>
          </a: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Веспуччи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874" y="1889263"/>
        <a:ext cx="2078527" cy="771133"/>
      </dsp:txXfrm>
    </dsp:sp>
    <dsp:sp modelId="{3A8E7385-0F4A-4370-A635-461555E8B4CF}">
      <dsp:nvSpPr>
        <dsp:cNvPr id="0" name=""/>
        <dsp:cNvSpPr/>
      </dsp:nvSpPr>
      <dsp:spPr>
        <a:xfrm>
          <a:off x="357167" y="2865976"/>
          <a:ext cx="1899898" cy="194177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5E86B-1133-48D9-A77B-253E9B8071D2}">
      <dsp:nvSpPr>
        <dsp:cNvPr id="0" name=""/>
        <dsp:cNvSpPr/>
      </dsp:nvSpPr>
      <dsp:spPr>
        <a:xfrm>
          <a:off x="167917" y="4773482"/>
          <a:ext cx="2078527" cy="7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Александр Гумбольдт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917" y="4773482"/>
        <a:ext cx="2078527" cy="771133"/>
      </dsp:txXfrm>
    </dsp:sp>
    <dsp:sp modelId="{7D5550C9-584E-457D-8896-59ED1340E0E3}">
      <dsp:nvSpPr>
        <dsp:cNvPr id="0" name=""/>
        <dsp:cNvSpPr/>
      </dsp:nvSpPr>
      <dsp:spPr>
        <a:xfrm>
          <a:off x="2405030" y="2874164"/>
          <a:ext cx="1844215" cy="194024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AFA36-F0D7-4672-B42D-243CE5AC8642}">
      <dsp:nvSpPr>
        <dsp:cNvPr id="0" name=""/>
        <dsp:cNvSpPr/>
      </dsp:nvSpPr>
      <dsp:spPr>
        <a:xfrm>
          <a:off x="2289280" y="4773482"/>
          <a:ext cx="2078527" cy="77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Николай Вавилов</a:t>
          </a:r>
          <a:endParaRPr lang="ru-RU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9280" y="4773482"/>
        <a:ext cx="2078527" cy="771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33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7380312" y="6253281"/>
            <a:ext cx="149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</a:t>
            </a:r>
            <a:r>
              <a:rPr lang="ru-RU" sz="2000" b="1" baseline="0" dirty="0" smtClean="0">
                <a:solidFill>
                  <a:srgbClr val="007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Л.Н.</a:t>
            </a:r>
            <a:endParaRPr lang="ru-RU" sz="2000" b="1" dirty="0">
              <a:solidFill>
                <a:srgbClr val="007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6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B7E6C1-5AFD-4831-BC77-70EA307B64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85245" y="180005"/>
            <a:ext cx="8762646" cy="649798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8E02-A996-49F6-8121-2D09A578A34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pictures/enc_colier/ph01628.jpg" TargetMode="External"/><Relationship Id="rId13" Type="http://schemas.openxmlformats.org/officeDocument/2006/relationships/hyperlink" Target="http://infaw.ru/uploads/posts/2011-04/pustynya-atakama-2.jpg" TargetMode="External"/><Relationship Id="rId3" Type="http://schemas.openxmlformats.org/officeDocument/2006/relationships/hyperlink" Target="http://jahero.ru/k/38/zakat_nad_gornymi_uschelyami_prev.jpg" TargetMode="External"/><Relationship Id="rId7" Type="http://schemas.openxmlformats.org/officeDocument/2006/relationships/hyperlink" Target="http://img-fotki.yandex.ru/get/9153/139602611.22/0_bcc64_e3acf07a_orig.jpg" TargetMode="External"/><Relationship Id="rId12" Type="http://schemas.openxmlformats.org/officeDocument/2006/relationships/hyperlink" Target="http://earth-chronicles.ru/Publications_10/2/3/wp0602am.jpg" TargetMode="External"/><Relationship Id="rId17" Type="http://schemas.openxmlformats.org/officeDocument/2006/relationships/hyperlink" Target="http://900igr.net/datai/geografija/Pivdenna-Amerika/0001-001-Pvdenna-Amerika.jpg" TargetMode="External"/><Relationship Id="rId2" Type="http://schemas.openxmlformats.org/officeDocument/2006/relationships/hyperlink" Target="http://img0.liveinternet.ru/images/attach/c/8/102/331/102331678_getImage.jpg" TargetMode="External"/><Relationship Id="rId16" Type="http://schemas.openxmlformats.org/officeDocument/2006/relationships/hyperlink" Target="http://i287.photobucket.com/albums/ll134/Miranda2009_photo/Fiji/DSC001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gitaljournal.com/img/6/8/7/0/1/4/i/1/1/0/o/Map_Rio_de_la_Plata.jpg" TargetMode="External"/><Relationship Id="rId11" Type="http://schemas.openxmlformats.org/officeDocument/2006/relationships/hyperlink" Target="http://ufosearch.ru/uploads/posts/2010-06/1277668201_francis__600_.jpg" TargetMode="External"/><Relationship Id="rId5" Type="http://schemas.openxmlformats.org/officeDocument/2006/relationships/hyperlink" Target="http://nikor.com.ua/wp-content/uploads/2014/02/amazonyagmurormanlari2.jpg" TargetMode="External"/><Relationship Id="rId15" Type="http://schemas.openxmlformats.org/officeDocument/2006/relationships/hyperlink" Target="http://img-fotki.yandex.ru/get/6735/234433779.22a/0_fc7f4_c6d044af_XL.jpg" TargetMode="External"/><Relationship Id="rId10" Type="http://schemas.openxmlformats.org/officeDocument/2006/relationships/hyperlink" Target="http://voprosy-pochemu.ru/wp-content/uploads/2015/01/fernan-magellan.jpg" TargetMode="External"/><Relationship Id="rId4" Type="http://schemas.openxmlformats.org/officeDocument/2006/relationships/hyperlink" Target="http://trontex.ru/wp-content/uploads/2014/09/Interesnyie-mesta-planetyi4.jpg" TargetMode="External"/><Relationship Id="rId9" Type="http://schemas.openxmlformats.org/officeDocument/2006/relationships/hyperlink" Target="http://area7.ru/images/geography/yu001.jpg" TargetMode="External"/><Relationship Id="rId14" Type="http://schemas.openxmlformats.org/officeDocument/2006/relationships/hyperlink" Target="http://i.obozrevatel.ua/11/1214800/58895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907704" y="4077072"/>
            <a:ext cx="6557986" cy="9853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Южная Америка</a:t>
            </a:r>
            <a:endParaRPr lang="ru-RU" sz="5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38884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 и история исследования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на Локшина\Мои документы\Школа\география\7 класс\мои уроки\Южная Америка\ЮАмер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454909" cy="580738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31648" y="913414"/>
            <a:ext cx="345638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Теплые течения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31648" y="3740404"/>
            <a:ext cx="34563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 течения</a:t>
            </a:r>
            <a:endParaRPr lang="ru-RU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2339752" y="6381328"/>
            <a:ext cx="144016" cy="40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88232" y="6344454"/>
            <a:ext cx="251520" cy="2528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297" y="218899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Теплые и холодные течения, омывающие материк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177281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Бразильское</a:t>
            </a:r>
          </a:p>
          <a:p>
            <a:pPr marL="342900" indent="-342900">
              <a:buAutoNum type="arabicPeriod"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Гвианское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осьмиугольник 3"/>
          <p:cNvSpPr/>
          <p:nvPr/>
        </p:nvSpPr>
        <p:spPr>
          <a:xfrm>
            <a:off x="3563888" y="4509120"/>
            <a:ext cx="534184" cy="521829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Восьмиугольник 23"/>
          <p:cNvSpPr/>
          <p:nvPr/>
        </p:nvSpPr>
        <p:spPr>
          <a:xfrm>
            <a:off x="3401988" y="960883"/>
            <a:ext cx="534184" cy="521829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5" name="Восьмиугольник 24"/>
          <p:cNvSpPr/>
          <p:nvPr/>
        </p:nvSpPr>
        <p:spPr>
          <a:xfrm>
            <a:off x="971600" y="3740404"/>
            <a:ext cx="534184" cy="521829"/>
          </a:xfrm>
          <a:prstGeom prst="oct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4587069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Перуанское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Фолклендские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Западных Ветров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Двенадцатиугольник 25"/>
          <p:cNvSpPr/>
          <p:nvPr/>
        </p:nvSpPr>
        <p:spPr>
          <a:xfrm>
            <a:off x="1637928" y="3574067"/>
            <a:ext cx="350912" cy="652790"/>
          </a:xfrm>
          <a:prstGeom prst="do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5019" y="6002459"/>
            <a:ext cx="324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Пустыня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Атакама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осьмиугольник 20"/>
          <p:cNvSpPr/>
          <p:nvPr/>
        </p:nvSpPr>
        <p:spPr>
          <a:xfrm>
            <a:off x="3009838" y="6140738"/>
            <a:ext cx="534184" cy="521829"/>
          </a:xfrm>
          <a:prstGeom prst="oct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Восьмиугольник 22"/>
          <p:cNvSpPr/>
          <p:nvPr/>
        </p:nvSpPr>
        <p:spPr>
          <a:xfrm>
            <a:off x="2483768" y="5367176"/>
            <a:ext cx="534184" cy="521829"/>
          </a:xfrm>
          <a:prstGeom prst="oct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72897"/>
            <a:ext cx="4670933" cy="58896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97"/>
            <a:ext cx="4922452" cy="6085103"/>
          </a:xfrm>
          <a:prstGeom prst="rect">
            <a:avLst/>
          </a:prstGeom>
        </p:spPr>
      </p:pic>
      <p:pic>
        <p:nvPicPr>
          <p:cNvPr id="4096" name="Рисунок 40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37" y="772898"/>
            <a:ext cx="4650463" cy="6085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9838" y="913414"/>
            <a:ext cx="326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Пустыня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Атакама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2948" cy="9361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Определить положение материка относительно других материков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788" r="6982" b="4916"/>
          <a:stretch>
            <a:fillRect/>
          </a:stretch>
        </p:blipFill>
        <p:spPr bwMode="auto">
          <a:xfrm>
            <a:off x="179512" y="1124744"/>
            <a:ext cx="874897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979720" y="5463226"/>
            <a:ext cx="80112" cy="37804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585349" y="3748390"/>
            <a:ext cx="626611" cy="30072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19872" y="4653136"/>
            <a:ext cx="3384376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267472" y="2852936"/>
            <a:ext cx="1052003" cy="93436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7414" y="547193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950 км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700808"/>
            <a:ext cx="3240360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2924944"/>
            <a:ext cx="1287760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3861048"/>
            <a:ext cx="143177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1644" y="6209928"/>
            <a:ext cx="633670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1772816"/>
            <a:ext cx="1287760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83568" y="3212976"/>
            <a:ext cx="22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Панамский </a:t>
            </a:r>
          </a:p>
          <a:p>
            <a:r>
              <a:rPr lang="ru-RU" b="1" dirty="0" smtClean="0"/>
              <a:t>перешеек</a:t>
            </a:r>
            <a:endParaRPr lang="ru-RU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401402" y="3536141"/>
            <a:ext cx="288032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19475" y="374839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2600 км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31840" y="285293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5800 км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88024" y="458112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13500 км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D:\Африка\КК Африка1.gif"/>
          <p:cNvPicPr>
            <a:picLocks noChangeAspect="1" noChangeArrowheads="1"/>
          </p:cNvPicPr>
          <p:nvPr/>
        </p:nvPicPr>
        <p:blipFill rotWithShape="1">
          <a:blip r:embed="rId2" cstate="print"/>
          <a:srcRect l="9101"/>
          <a:stretch/>
        </p:blipFill>
        <p:spPr bwMode="auto">
          <a:xfrm>
            <a:off x="107505" y="188952"/>
            <a:ext cx="5029558" cy="640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8" y="125413"/>
            <a:ext cx="3960440" cy="8429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Береговая линия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5148064" y="968375"/>
            <a:ext cx="3995936" cy="56149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Панамский канал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Карибское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Малые Антильские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 Ла - Плата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Фолклендские острова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О-в Огненная Земля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 Дрейка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Магелланов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О-в Робинзон Крузо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Острова Галапагос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3" name="Восьмиугольник 2"/>
          <p:cNvSpPr/>
          <p:nvPr/>
        </p:nvSpPr>
        <p:spPr>
          <a:xfrm>
            <a:off x="863952" y="791816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осьмиугольник 14"/>
          <p:cNvSpPr/>
          <p:nvPr/>
        </p:nvSpPr>
        <p:spPr>
          <a:xfrm>
            <a:off x="1355112" y="307504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Восьмиугольник 15"/>
          <p:cNvSpPr/>
          <p:nvPr/>
        </p:nvSpPr>
        <p:spPr>
          <a:xfrm>
            <a:off x="2314453" y="453480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Восьмиугольник 16"/>
          <p:cNvSpPr/>
          <p:nvPr/>
        </p:nvSpPr>
        <p:spPr>
          <a:xfrm>
            <a:off x="3707904" y="1006704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Восьмиугольник 17"/>
          <p:cNvSpPr/>
          <p:nvPr/>
        </p:nvSpPr>
        <p:spPr>
          <a:xfrm>
            <a:off x="3237112" y="4253448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Восьмиугольник 18"/>
          <p:cNvSpPr/>
          <p:nvPr/>
        </p:nvSpPr>
        <p:spPr>
          <a:xfrm>
            <a:off x="3744616" y="5406320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Восьмиугольник 19"/>
          <p:cNvSpPr/>
          <p:nvPr/>
        </p:nvSpPr>
        <p:spPr>
          <a:xfrm>
            <a:off x="3321032" y="5780112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1" name="Восьмиугольник 20"/>
          <p:cNvSpPr/>
          <p:nvPr/>
        </p:nvSpPr>
        <p:spPr>
          <a:xfrm>
            <a:off x="3954920" y="6111944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2" name="Восьмиугольник 21"/>
          <p:cNvSpPr/>
          <p:nvPr/>
        </p:nvSpPr>
        <p:spPr>
          <a:xfrm>
            <a:off x="2970352" y="5610944"/>
            <a:ext cx="33833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1311200" y="4105632"/>
            <a:ext cx="50405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Восьмиугольник 25"/>
          <p:cNvSpPr/>
          <p:nvPr/>
        </p:nvSpPr>
        <p:spPr>
          <a:xfrm>
            <a:off x="107505" y="1484784"/>
            <a:ext cx="504056" cy="338336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" y="55280"/>
            <a:ext cx="5019938" cy="33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50" y="3393152"/>
            <a:ext cx="5041412" cy="334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5046"/>
            <a:ext cx="4420207" cy="5722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исследования</a:t>
            </a:r>
            <a:endParaRPr lang="ru-RU" sz="36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0394807"/>
              </p:ext>
            </p:extLst>
          </p:nvPr>
        </p:nvGraphicFramePr>
        <p:xfrm>
          <a:off x="4572000" y="980728"/>
          <a:ext cx="4367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688" y="961357"/>
            <a:ext cx="4258312" cy="4176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 существовании Южной Америки европейцам стало достоверно известно после плавания Х. Колумба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 1498 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ткрыл острова Тринидад и Маргарита, исследовал участок побережья от дельты реки Ориноко до полуострова Пария. 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0560" y="946509"/>
            <a:ext cx="1551816" cy="188971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0560" y="3829580"/>
            <a:ext cx="1947096" cy="19635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688" y="865094"/>
            <a:ext cx="4301176" cy="5201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Америго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Веспуччи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(1451-1512), итальянский мореплаватель, выяснивший, что открытые Колумбом земли - не Индия, а новый материк.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Посетил северную часть Южной Америки и назвал ее Новым Светом.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Сначала южный материк Америки, а затем и северный, были названы его именем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Венесуэла,</a:t>
            </a:r>
            <a:r>
              <a:rPr lang="ru-RU" sz="2400" dirty="0" smtClean="0">
                <a:solidFill>
                  <a:srgbClr val="3333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Рио-де-Жанейро</a:t>
            </a:r>
            <a:endParaRPr lang="ru-RU" sz="20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92280" y="1268760"/>
            <a:ext cx="1584176" cy="15823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3933056"/>
            <a:ext cx="2016224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498" y="801360"/>
            <a:ext cx="4356992" cy="5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Александр Гумбольдт обследовал бассейн реки Ориноко, плоскогорье Кито, посетил город Лиму. «Путешествие в равноденственные области Нового Света»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оздал геологическую карту материка, описал течения у западных берегов, обосновал идею высотной поясности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807377"/>
            <a:ext cx="4356992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Вавилов Николай Иванович (1887-1943),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ученый - биолог и путешественник.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Организовал экспедиции в страны Средиземноморья, Северной Африки, Северной и Южной Америки, установил на их территории древние очаги земледелия.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всемирно известной книги «Центры происхождения культурных растений».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6" y="274638"/>
            <a:ext cx="8783452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географические объекты названы их именами?</a:t>
            </a:r>
            <a:endParaRPr lang="ru-RU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1036" y="1196752"/>
            <a:ext cx="8639436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Магеллан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Фрэнсис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Дрейк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28" y="980728"/>
            <a:ext cx="4018355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9200"/>
            <a:ext cx="3960440" cy="494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 предложение…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140-141)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145435"/>
          </a:xfrm>
        </p:spPr>
        <p:txBody>
          <a:bodyPr>
            <a:normAutofit/>
          </a:bodyPr>
          <a:lstStyle/>
          <a:p>
            <a:pPr marL="365125" indent="-365125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этой ошибки мореплавателя … коренное население Америки стали звать …</a:t>
            </a:r>
          </a:p>
          <a:p>
            <a:pPr marL="365125" indent="-365125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назвал  устье Амазонки «Малой …».</a:t>
            </a:r>
          </a:p>
          <a:p>
            <a:pPr marL="365125" indent="-365125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Обогнул  Ю. Америку и открыл пролив…</a:t>
            </a:r>
          </a:p>
          <a:p>
            <a:pPr marL="365125" indent="-365125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 пролив между Ю. Америкой и Антарктидой…</a:t>
            </a:r>
          </a:p>
          <a:p>
            <a:pPr marL="365125" indent="-365125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начале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 составили первую геологическую карту Ю. Америки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океанические течения западного побережья.</a:t>
            </a:r>
          </a:p>
          <a:p>
            <a:pPr marL="365125" indent="-365125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климата Ю. Америки исследовал …</a:t>
            </a:r>
          </a:p>
          <a:p>
            <a:pPr marL="365125" indent="-365125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пределил центры происхождения  культурных растений…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91839"/>
              </p:ext>
            </p:extLst>
          </p:nvPr>
        </p:nvGraphicFramePr>
        <p:xfrm>
          <a:off x="539552" y="4057992"/>
          <a:ext cx="8352928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199"/>
                <a:gridCol w="7946729"/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Колумб, индейцы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А.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Веспуччи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1499 год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Ф. Магеллан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Ф. Дрейк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596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Немецкий ученый А. Гумбольдт и французский ботаник 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Бонплан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9545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климатолог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А.И. </a:t>
                      </a:r>
                      <a:r>
                        <a:rPr lang="ru-RU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Воейков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2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биолог Н.И. Вавилов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425213036"/>
              </p:ext>
            </p:extLst>
          </p:nvPr>
        </p:nvGraphicFramePr>
        <p:xfrm>
          <a:off x="180020" y="5229200"/>
          <a:ext cx="87124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</a:t>
            </a:r>
            <a:endParaRPr lang="ru-RU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46332468"/>
              </p:ext>
            </p:extLst>
          </p:nvPr>
        </p:nvGraphicFramePr>
        <p:xfrm>
          <a:off x="180020" y="1772816"/>
          <a:ext cx="87844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69334309"/>
              </p:ext>
            </p:extLst>
          </p:nvPr>
        </p:nvGraphicFramePr>
        <p:xfrm>
          <a:off x="180020" y="476672"/>
          <a:ext cx="878446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63773513"/>
              </p:ext>
            </p:extLst>
          </p:nvPr>
        </p:nvGraphicFramePr>
        <p:xfrm>
          <a:off x="180020" y="2924944"/>
          <a:ext cx="878446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38638999"/>
              </p:ext>
            </p:extLst>
          </p:nvPr>
        </p:nvGraphicFramePr>
        <p:xfrm>
          <a:off x="180020" y="3933056"/>
          <a:ext cx="87844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7" name="Плюс 16"/>
          <p:cNvSpPr/>
          <p:nvPr/>
        </p:nvSpPr>
        <p:spPr>
          <a:xfrm>
            <a:off x="2267744" y="2276872"/>
            <a:ext cx="360040" cy="36004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4608004" y="1196752"/>
            <a:ext cx="360040" cy="36004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4990795" y="3429000"/>
            <a:ext cx="360040" cy="36004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6981564" y="4587396"/>
            <a:ext cx="360040" cy="36004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265740" y="5805264"/>
            <a:ext cx="360040" cy="360040"/>
          </a:xfrm>
          <a:prstGeom prst="mathPlu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27834354"/>
              </p:ext>
            </p:extLst>
          </p:nvPr>
        </p:nvGraphicFramePr>
        <p:xfrm>
          <a:off x="323528" y="1052736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87624" y="980728"/>
            <a:ext cx="7632848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Фроуард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(материковая часть),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Горн (островная часть)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060848"/>
            <a:ext cx="7632848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материки пересекаются южным тропиком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Субэкваториальный, тропический и субтропический климатический пояс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140968"/>
            <a:ext cx="7632848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Вавилов установил центры очагов земледелия и происхождения культурных растений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Южной Америки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4221088"/>
            <a:ext cx="7632848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1498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1052736"/>
            <a:ext cx="1008112" cy="86409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2060848"/>
            <a:ext cx="1008112" cy="93610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3140968"/>
            <a:ext cx="973872" cy="9442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9512" y="4221088"/>
            <a:ext cx="1008112" cy="86409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9512" y="5301208"/>
            <a:ext cx="1008112" cy="86409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01208"/>
            <a:ext cx="7632848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196752"/>
          <a:ext cx="75243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Найдите соответствие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1701928"/>
              </p:ext>
            </p:extLst>
          </p:nvPr>
        </p:nvGraphicFramePr>
        <p:xfrm>
          <a:off x="0" y="1196752"/>
          <a:ext cx="75243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5103047"/>
              </p:ext>
            </p:extLst>
          </p:nvPr>
        </p:nvGraphicFramePr>
        <p:xfrm>
          <a:off x="7308304" y="980728"/>
          <a:ext cx="1656184" cy="569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788024" y="6237312"/>
            <a:ext cx="1368152" cy="43204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6165304"/>
            <a:ext cx="381642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1-Г; 2-Д; 3-Б; 4-А; 5-В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ВОУД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48" y="836712"/>
            <a:ext cx="8653848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Древнейший материк, в состав которого входила Ю. Америка: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Америка       Б) Гондвана             В) Евразия         Г) Лавразия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 занимаемой площади Ю. Америка уступает: 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Евразии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Африке     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Америке 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Крайняя северная точка материка: 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Горн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Гальинас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Париньяс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Г) м.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Фроуорд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Пролив, разделяющий материк и остров Огненная Земля: 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 Дрейка                               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Панамский канал     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пролив Магеллана                 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залив  Ла-Плата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Океан оказывающий большее влияние на Ю. Америку: 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Тихого                                         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Северно- Ледовитого 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Атлантического                           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Индийского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352328" y="1500875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984978" y="2361456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129096" y="3079034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36104" y="4293096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45637" y="5651039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597352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55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00104274"/>
              </p:ext>
            </p:extLst>
          </p:nvPr>
        </p:nvGraphicFramePr>
        <p:xfrm>
          <a:off x="4427984" y="1052736"/>
          <a:ext cx="45365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Анна Локшина\Мои документы\Школа\география\информация ма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607294"/>
            <a:ext cx="1589774" cy="1122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нна Локшина\Мои документы\Школа\география\7 класс\мои уроки\Южная Америка\ЮАмери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268760"/>
            <a:ext cx="3600400" cy="47690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320900" y="2924944"/>
            <a:ext cx="4714876" cy="19750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Анна Локшина\Мои документы\Школа\география\7 класс\мои уроки\Южная Америка\300px-South_America_(orthographic_projection)_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700808"/>
            <a:ext cx="3816424" cy="3816424"/>
          </a:xfrm>
          <a:prstGeom prst="rect">
            <a:avLst/>
          </a:prstGeom>
          <a:noFill/>
        </p:spPr>
      </p:pic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3427355" y="5682575"/>
            <a:ext cx="1787090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2127" y="936880"/>
            <a:ext cx="4116236" cy="5231802"/>
          </a:xfrm>
          <a:prstGeom prst="wedgeRectCallout">
            <a:avLst>
              <a:gd name="adj1" fmla="val 55436"/>
              <a:gd name="adj2" fmla="val 640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«Америка» впервые использовал немец </a:t>
            </a:r>
          </a:p>
          <a:p>
            <a:pPr algn="ctr">
              <a:lnSpc>
                <a:spcPct val="90000"/>
              </a:lnSpc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Мартин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Вальдзеемюллер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1507 году, нанеся на карту название материка Америка в честь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Америго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Веспуччи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первым предположил, что открытые </a:t>
            </a: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Христофором Колумбом земли не имеют отношения к Индии, а являются</a:t>
            </a:r>
          </a:p>
          <a:p>
            <a:pPr algn="ctr">
              <a:lnSpc>
                <a:spcPct val="90000"/>
              </a:lnSpc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Новым Светом.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ВОУД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602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Что отделяет Ю. Америку от Северной?</a:t>
            </a:r>
          </a:p>
          <a:p>
            <a:pPr marL="0" indent="0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Панамский перешеек        Б) Карибское море            </a:t>
            </a:r>
          </a:p>
          <a:p>
            <a:pPr marL="0" indent="0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Панамский канал                 Г) Суэцкий канал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Какое море омывает Южную Америку:</a:t>
            </a:r>
          </a:p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Карибское     Б) Средиземное     В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Лабрадор  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Берингово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Крайняя северная точка материка: </a:t>
            </a:r>
            <a:endParaRPr lang="ru-RU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Горн     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Гальинас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Париньяс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Г) м.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Фроуорд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Какое течение проходит вдоль берегов Ю. Америки:</a:t>
            </a:r>
            <a:endParaRPr lang="ru-RU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Бразильское                                Б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Перуанское    </a:t>
            </a:r>
          </a:p>
          <a:p>
            <a:pPr marL="0" indent="0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Западных ветров                     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Все перечисленное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Назовите острова, которые имеют отношение к Ю. Америке: </a:t>
            </a:r>
            <a:endParaRPr lang="ru-RU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Багамы, Куба, Тобаго                      </a:t>
            </a:r>
          </a:p>
          <a:p>
            <a:pPr marL="0" indent="0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Галапагос, Фолклендские   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Ньюфаундленд, Мадагаскар, Новая Гвинея                                </a:t>
            </a:r>
          </a:p>
          <a:p>
            <a:pPr marL="0" indent="0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Тринидад, Галапагос, Гавайи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54133" y="1132175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98558" y="2312705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081049" y="2960954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316436" y="4109625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98558" y="522920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35"/>
          <p:cNvCxnSpPr>
            <a:endCxn id="10" idx="0"/>
          </p:cNvCxnSpPr>
          <p:nvPr/>
        </p:nvCxnSpPr>
        <p:spPr>
          <a:xfrm flipH="1">
            <a:off x="4501128" y="3174400"/>
            <a:ext cx="2407806" cy="2702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flipH="1">
            <a:off x="1750152" y="2014756"/>
            <a:ext cx="2812002" cy="2700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43808" y="3717032"/>
            <a:ext cx="381642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Фолклендские острова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 стрелкой 28"/>
          <p:cNvCxnSpPr>
            <a:stCxn id="5" idx="2"/>
            <a:endCxn id="7" idx="0"/>
          </p:cNvCxnSpPr>
          <p:nvPr/>
        </p:nvCxnSpPr>
        <p:spPr>
          <a:xfrm>
            <a:off x="1854540" y="3174400"/>
            <a:ext cx="2897480" cy="542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67720" y="2717200"/>
            <a:ext cx="297364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 Ла-Плата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6824" y="1589584"/>
            <a:ext cx="360267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Карибское море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8064" y="2615000"/>
            <a:ext cx="3386648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о-в Огненная Земля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5030" y="4715232"/>
            <a:ext cx="3075793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Острова Галапагос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464" y="4715232"/>
            <a:ext cx="2763376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 Амазонки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877272"/>
            <a:ext cx="360267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 Дрейка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>
            <a:stCxn id="4" idx="2"/>
            <a:endCxn id="13" idx="0"/>
          </p:cNvCxnSpPr>
          <p:nvPr/>
        </p:nvCxnSpPr>
        <p:spPr>
          <a:xfrm>
            <a:off x="2169056" y="1048664"/>
            <a:ext cx="2279104" cy="540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67720" y="591464"/>
            <a:ext cx="3602672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Панамский перешеек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>
            <a:stCxn id="9" idx="0"/>
            <a:endCxn id="5" idx="2"/>
          </p:cNvCxnSpPr>
          <p:nvPr/>
        </p:nvCxnSpPr>
        <p:spPr>
          <a:xfrm flipV="1">
            <a:off x="1750152" y="3174400"/>
            <a:ext cx="104388" cy="154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0"/>
          </p:cNvCxnSpPr>
          <p:nvPr/>
        </p:nvCxnSpPr>
        <p:spPr>
          <a:xfrm flipV="1">
            <a:off x="4752020" y="3072200"/>
            <a:ext cx="2227468" cy="644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8" idx="2"/>
          </p:cNvCxnSpPr>
          <p:nvPr/>
        </p:nvCxnSpPr>
        <p:spPr>
          <a:xfrm flipV="1">
            <a:off x="4501128" y="5172432"/>
            <a:ext cx="2741799" cy="704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69665" y="188640"/>
            <a:ext cx="8784976" cy="643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Начав Н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2" y="2348880"/>
            <a:ext cx="4762766" cy="427903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45042" y="445096"/>
            <a:ext cx="83662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Начав с Панамского перешейка совершите путешествие вокруг Южной Америки, соединив географические объекты в том порядке, в котором они будут вам встречаться во время путешествия.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7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или нет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85344"/>
              </p:ext>
            </p:extLst>
          </p:nvPr>
        </p:nvGraphicFramePr>
        <p:xfrm>
          <a:off x="323528" y="836712"/>
          <a:ext cx="8496944" cy="4821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7207456"/>
                <a:gridCol w="78543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Большая часть Ю.А. расположена в Южном полушарии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Пролив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Магеллана расположен южнее, чем Дрейка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Панамский перешеек связывает Ю. и С. Америку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Первым русским исследователем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природы Ю. Америки был Н. Вавилов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Панамский перешеек  находится южнее, чем мыс </a:t>
                      </a:r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Гальинас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Мыс </a:t>
                      </a:r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Париньяс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расположен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восточнее, в мыс </a:t>
                      </a:r>
                      <a:r>
                        <a:rPr lang="ru-RU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Кабу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-Бранку – на западе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Карибское море омывает Южную Америку на севере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люс 4"/>
          <p:cNvSpPr/>
          <p:nvPr/>
        </p:nvSpPr>
        <p:spPr>
          <a:xfrm>
            <a:off x="8028384" y="873304"/>
            <a:ext cx="698376" cy="62636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8076260" y="1460104"/>
            <a:ext cx="650500" cy="74476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8028384" y="2187392"/>
            <a:ext cx="698376" cy="62636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8076260" y="2813760"/>
            <a:ext cx="650500" cy="74476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8069676" y="3558520"/>
            <a:ext cx="650500" cy="74476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8095528" y="4269780"/>
            <a:ext cx="650500" cy="74476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8045738" y="5014540"/>
            <a:ext cx="698376" cy="62636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соответствие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38884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мыс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460" y="2662943"/>
            <a:ext cx="3851515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мыс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218" y="3963210"/>
            <a:ext cx="384975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Западный мыс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905" y="5258342"/>
            <a:ext cx="3791069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мыс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3230" y="1340768"/>
            <a:ext cx="309634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Париньяс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4233" y="2662943"/>
            <a:ext cx="309634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Гальинас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4233" y="3963210"/>
            <a:ext cx="309634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Фроуард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4233" y="5246476"/>
            <a:ext cx="309634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-Бранку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4" idx="3"/>
            <a:endCxn id="9" idx="1"/>
          </p:cNvCxnSpPr>
          <p:nvPr/>
        </p:nvCxnSpPr>
        <p:spPr>
          <a:xfrm>
            <a:off x="4355976" y="1664804"/>
            <a:ext cx="1218257" cy="1322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5974" y="2965071"/>
            <a:ext cx="1218257" cy="1322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74973" y="1664804"/>
            <a:ext cx="1218257" cy="2622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3"/>
            <a:endCxn id="11" idx="1"/>
          </p:cNvCxnSpPr>
          <p:nvPr/>
        </p:nvCxnSpPr>
        <p:spPr>
          <a:xfrm flipV="1">
            <a:off x="4355974" y="5570512"/>
            <a:ext cx="1218259" cy="11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ресурсы</a:t>
            </a:r>
            <a:endParaRPr lang="ru-RU" sz="36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8945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2"/>
              </a:rPr>
              <a:t>http://img0.liveinternet.ru/images/attach/c/8/102/331/102331678_getImage.jpg</a:t>
            </a:r>
            <a:r>
              <a:rPr lang="ru-RU" sz="1400" dirty="0"/>
              <a:t> Фон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 smtClean="0">
                <a:hlinkClick r:id="rId3"/>
              </a:rPr>
              <a:t>http</a:t>
            </a:r>
            <a:r>
              <a:rPr lang="ru-RU" sz="1400" u="sng" dirty="0">
                <a:hlinkClick r:id="rId3"/>
              </a:rPr>
              <a:t>://jahero.ru/k/38/zakat_nad_gornymi_uschelyami_prev.jpg</a:t>
            </a:r>
            <a:r>
              <a:rPr lang="ru-RU" sz="1400" dirty="0"/>
              <a:t> Анды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4"/>
              </a:rPr>
              <a:t>http://trontex.ru/wp-content/uploads/2014/09/Interesnyie-mesta-planetyi4.jpg</a:t>
            </a:r>
            <a:r>
              <a:rPr lang="ru-RU" sz="1400" dirty="0"/>
              <a:t> Титикака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5"/>
              </a:rPr>
              <a:t>http://nikor.com.ua/wp-content/uploads/2014/02/amazonyagmurormanlari2.jpg</a:t>
            </a:r>
            <a:r>
              <a:rPr lang="ru-RU" sz="1400" dirty="0"/>
              <a:t> </a:t>
            </a:r>
            <a:r>
              <a:rPr lang="ru-RU" sz="1400" dirty="0" err="1"/>
              <a:t>Амазония</a:t>
            </a: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6"/>
              </a:rPr>
              <a:t>http://www.digitaljournal.com/img/6/8/7/0/1/4/i/1/1/0/o/Map_Rio_de_la_Plata.jpg</a:t>
            </a:r>
            <a:r>
              <a:rPr lang="ru-RU" sz="1400" dirty="0"/>
              <a:t> Ла Плата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7"/>
              </a:rPr>
              <a:t>http://img-fotki.yandex.ru/get/9153/139602611.22/0_bcc64_e3acf07a_orig.jpg</a:t>
            </a:r>
            <a:r>
              <a:rPr lang="ru-RU" sz="1400" dirty="0"/>
              <a:t> </a:t>
            </a:r>
            <a:r>
              <a:rPr lang="ru-RU" sz="1400" dirty="0" err="1"/>
              <a:t>Игуасу</a:t>
            </a: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8"/>
              </a:rPr>
              <a:t>http://dic.academic.ru/pictures/enc_colier/ph01628.jpg</a:t>
            </a:r>
            <a:r>
              <a:rPr lang="ru-RU" sz="1400" dirty="0"/>
              <a:t> </a:t>
            </a:r>
            <a:r>
              <a:rPr lang="ru-RU" sz="1400" dirty="0" err="1"/>
              <a:t>Атакама</a:t>
            </a: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9"/>
              </a:rPr>
              <a:t>http://area7.ru/images/geography/yu001.jpg</a:t>
            </a:r>
            <a:r>
              <a:rPr lang="ru-RU" sz="1400" dirty="0"/>
              <a:t> Южная </a:t>
            </a:r>
            <a:r>
              <a:rPr lang="ru-RU" sz="1400" dirty="0" smtClean="0"/>
              <a:t>Америка</a:t>
            </a:r>
            <a:endParaRPr lang="ru-RU" sz="1400" dirty="0" smtClean="0">
              <a:hlinkClick r:id="rId1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</a:t>
            </a:r>
            <a:r>
              <a:rPr lang="en-US" sz="1400" dirty="0" smtClean="0">
                <a:hlinkClick r:id="rId10"/>
              </a:rPr>
              <a:t>voprosy-pochemu.ru/wp-content/uploads/2015/01/fernan-magellan.jpg</a:t>
            </a:r>
            <a:r>
              <a:rPr lang="ru-RU" sz="1400" dirty="0" smtClean="0"/>
              <a:t> Магеллан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hlinkClick r:id="rId11"/>
              </a:rPr>
              <a:t>http://ufosearch.ru/uploads/posts/2010-06/1277668201_francis__600_.</a:t>
            </a:r>
            <a:r>
              <a:rPr lang="en-US" sz="1400" dirty="0" smtClean="0">
                <a:hlinkClick r:id="rId11"/>
              </a:rPr>
              <a:t>jpg</a:t>
            </a:r>
            <a:r>
              <a:rPr lang="ru-RU" sz="1400" dirty="0" smtClean="0"/>
              <a:t>  Дрейк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Физическая карта Южной Америки, карты истории исследования  из мультимедийного издания «Уроки географии Кирилла и </a:t>
            </a:r>
            <a:r>
              <a:rPr lang="ru-RU" sz="1400" dirty="0" err="1"/>
              <a:t>Мефодия</a:t>
            </a:r>
            <a:r>
              <a:rPr lang="ru-RU" sz="1400" dirty="0"/>
              <a:t>. 7 класс</a:t>
            </a:r>
            <a:r>
              <a:rPr lang="ru-RU" sz="1400" dirty="0" smtClean="0"/>
              <a:t>»</a:t>
            </a: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Карты климатических поясов и материки Земли из электронного приложения к учебнику «География. Земля и люди». Изд-во «Просвещение», </a:t>
            </a:r>
            <a:r>
              <a:rPr lang="ru-RU" sz="1400" dirty="0" smtClean="0"/>
              <a:t>2009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12"/>
              </a:rPr>
              <a:t>http://earth-chronicles.ru/Publications_10/2/3/wp0602am.jpg</a:t>
            </a:r>
            <a:r>
              <a:rPr lang="ru-RU" sz="1400" dirty="0"/>
              <a:t> Эль-Ниньо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13"/>
              </a:rPr>
              <a:t>http://infaw.ru/uploads/posts/2011-04/pustynya-atakama-2.jpg</a:t>
            </a:r>
            <a:r>
              <a:rPr lang="ru-RU" sz="1400" dirty="0"/>
              <a:t> </a:t>
            </a:r>
            <a:r>
              <a:rPr lang="ru-RU" sz="1400" dirty="0" err="1"/>
              <a:t>Атакама</a:t>
            </a: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14"/>
              </a:rPr>
              <a:t>http://i.obozrevatel.ua/11/1214800/588951.jpg</a:t>
            </a:r>
            <a:r>
              <a:rPr lang="ru-RU" sz="1400" dirty="0"/>
              <a:t> </a:t>
            </a:r>
            <a:r>
              <a:rPr lang="ru-RU" sz="1400" dirty="0" err="1"/>
              <a:t>Атакама</a:t>
            </a:r>
            <a:r>
              <a:rPr lang="ru-RU" sz="1400" dirty="0"/>
              <a:t> </a:t>
            </a:r>
            <a:r>
              <a:rPr lang="ru-RU" sz="1400" dirty="0" smtClean="0"/>
              <a:t>зацвела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img-fotki.yandex.ru/get/6735/234433779.22a/0_fc7f4_c6d044af_XL.jpg</a:t>
            </a:r>
            <a:r>
              <a:rPr lang="ru-RU" sz="1400" dirty="0" smtClean="0"/>
              <a:t> </a:t>
            </a:r>
            <a:r>
              <a:rPr lang="ru-RU" sz="1400" dirty="0" err="1"/>
              <a:t>Г</a:t>
            </a:r>
            <a:r>
              <a:rPr lang="ru-RU" sz="1400" dirty="0" err="1" smtClean="0"/>
              <a:t>алапагосская</a:t>
            </a:r>
            <a:r>
              <a:rPr lang="ru-RU" sz="1400" dirty="0" smtClean="0"/>
              <a:t> черепаха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i287.photobucket.com/albums/ll134/Miranda2009_photo/Fiji/DSC00193.jpg</a:t>
            </a:r>
            <a:r>
              <a:rPr lang="ru-RU" sz="1400" dirty="0" smtClean="0"/>
              <a:t> О-в Р. Крузо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900igr.net/datai/geografija/Pivdenna-Amerika/0001-001-Pvdenna-Amerika.jpg</a:t>
            </a:r>
            <a:r>
              <a:rPr lang="ru-RU" sz="1400" dirty="0" smtClean="0"/>
              <a:t> Карта Западного полушария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Е. </a:t>
            </a:r>
            <a:r>
              <a:rPr lang="ru-RU" sz="1400" dirty="0" err="1" smtClean="0"/>
              <a:t>М.Домогацких</a:t>
            </a:r>
            <a:r>
              <a:rPr lang="ru-RU" sz="1400" dirty="0" smtClean="0"/>
              <a:t>, Е.Е. </a:t>
            </a:r>
            <a:r>
              <a:rPr lang="ru-RU" sz="1400" dirty="0" err="1" smtClean="0"/>
              <a:t>Домогацких</a:t>
            </a:r>
            <a:r>
              <a:rPr lang="ru-RU" sz="1400" dirty="0" smtClean="0"/>
              <a:t> «Рабочая тетрадь по географии» 2013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772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5263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Самый-самый…</a:t>
            </a:r>
            <a:endParaRPr lang="ru-RU" sz="48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92497"/>
            <a:ext cx="8892480" cy="5976863"/>
          </a:xfrm>
        </p:spPr>
        <p:txBody>
          <a:bodyPr>
            <a:normAutofit fontScale="92500"/>
          </a:bodyPr>
          <a:lstStyle/>
          <a:p>
            <a:pPr marL="361950" indent="-36195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длинная горная цепь – Анды (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 км) 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высокогорное судоходное  озеро – Титикака (Перу -Боливия, высота 3812 м, глубина 304 м)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влажный зеленый континент, ½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леса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полноводная в мире река - Амазонка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крупный эстуарий рек Парана и Уругвай  – затопляемое устье, расширяющее к океану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(залив Ла-Плата, длина 320 км, ширина 220 км )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высокий водопад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Анхель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(1054 м)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  <a:tabLst>
                <a:tab pos="4935538" algn="l"/>
              </a:tabLst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Водопад </a:t>
            </a:r>
            <a:r>
              <a:rPr lang="ru-RU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Игуасу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самый 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широкий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водопад мира, целая 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водопадов( 275 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водяных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лавин)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  <a:tabLst>
                <a:tab pos="4935538" algn="l"/>
              </a:tabLst>
            </a:pP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засушливое место в мире: пустыня </a:t>
            </a:r>
            <a:r>
              <a:rPr lang="ru-RU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такама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Чили; среднегодовой уровень осадков менее 0,1 мм </a:t>
            </a:r>
          </a:p>
          <a:p>
            <a:pPr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6" y="0"/>
            <a:ext cx="91950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0352" y="604771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"/>
          <a:stretch/>
        </p:blipFill>
        <p:spPr>
          <a:xfrm>
            <a:off x="-74775" y="0"/>
            <a:ext cx="9218776" cy="7085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1717" y="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Титикака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83" y="0"/>
            <a:ext cx="9195383" cy="6895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30832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Амазония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83" y="0"/>
            <a:ext cx="9144287" cy="7055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6309320"/>
            <a:ext cx="140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Ла-Плата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619"/>
            <a:ext cx="9144000" cy="70555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30832"/>
            <a:ext cx="113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Анхель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6" y="0"/>
            <a:ext cx="9144000" cy="70555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5001" y="6314217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Игуасу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1" y="-60335"/>
            <a:ext cx="9214112" cy="71461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1560" y="230832"/>
            <a:ext cx="130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Атакама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2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описания географического </a:t>
            </a:r>
            <a:r>
              <a:rPr lang="ru-RU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положения</a:t>
            </a:r>
            <a:endParaRPr lang="ru-RU" sz="3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88340919"/>
              </p:ext>
            </p:extLst>
          </p:nvPr>
        </p:nvGraphicFramePr>
        <p:xfrm>
          <a:off x="251520" y="908720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Анна Локшина\Мои документы\Школа\география\7 класс\мои уроки\Южная Америка\ЮАмер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981"/>
          <a:stretch>
            <a:fillRect/>
          </a:stretch>
        </p:blipFill>
        <p:spPr bwMode="auto">
          <a:xfrm>
            <a:off x="249148" y="1092092"/>
            <a:ext cx="4608512" cy="545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80112" y="1915075"/>
            <a:ext cx="3243688" cy="6120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Экватор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69947" y="2780928"/>
            <a:ext cx="3853853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Нулевой меридиан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2089" y="5373216"/>
            <a:ext cx="3871712" cy="7920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Тропики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52088" y="3645024"/>
            <a:ext cx="3889572" cy="1467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ЮА целиком расположена в западном полушарии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49148" y="2221108"/>
            <a:ext cx="4608512" cy="50567"/>
          </a:xfrm>
          <a:custGeom>
            <a:avLst/>
            <a:gdLst>
              <a:gd name="connsiteX0" fmla="*/ 0 w 2355011"/>
              <a:gd name="connsiteY0" fmla="*/ 0 h 25879"/>
              <a:gd name="connsiteX1" fmla="*/ 1181819 w 2355011"/>
              <a:gd name="connsiteY1" fmla="*/ 8626 h 25879"/>
              <a:gd name="connsiteX2" fmla="*/ 2355011 w 2355011"/>
              <a:gd name="connsiteY2" fmla="*/ 25879 h 2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011" h="25879">
                <a:moveTo>
                  <a:pt x="0" y="0"/>
                </a:moveTo>
                <a:lnTo>
                  <a:pt x="1181819" y="8626"/>
                </a:lnTo>
                <a:lnTo>
                  <a:pt x="2355011" y="25879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49148" y="3809580"/>
            <a:ext cx="4608512" cy="66873"/>
          </a:xfrm>
          <a:custGeom>
            <a:avLst/>
            <a:gdLst>
              <a:gd name="connsiteX0" fmla="*/ 0 w 1741098"/>
              <a:gd name="connsiteY0" fmla="*/ 20128 h 28754"/>
              <a:gd name="connsiteX1" fmla="*/ 483079 w 1741098"/>
              <a:gd name="connsiteY1" fmla="*/ 2875 h 28754"/>
              <a:gd name="connsiteX2" fmla="*/ 1061049 w 1741098"/>
              <a:gd name="connsiteY2" fmla="*/ 2875 h 28754"/>
              <a:gd name="connsiteX3" fmla="*/ 1630392 w 1741098"/>
              <a:gd name="connsiteY3" fmla="*/ 11501 h 28754"/>
              <a:gd name="connsiteX4" fmla="*/ 1725283 w 1741098"/>
              <a:gd name="connsiteY4" fmla="*/ 28754 h 28754"/>
              <a:gd name="connsiteX0" fmla="*/ 0 w 1741098"/>
              <a:gd name="connsiteY0" fmla="*/ 20128 h 28754"/>
              <a:gd name="connsiteX1" fmla="*/ 483079 w 1741098"/>
              <a:gd name="connsiteY1" fmla="*/ 2875 h 28754"/>
              <a:gd name="connsiteX2" fmla="*/ 1061049 w 1741098"/>
              <a:gd name="connsiteY2" fmla="*/ 2875 h 28754"/>
              <a:gd name="connsiteX3" fmla="*/ 1630392 w 1741098"/>
              <a:gd name="connsiteY3" fmla="*/ 11501 h 28754"/>
              <a:gd name="connsiteX4" fmla="*/ 1708248 w 1741098"/>
              <a:gd name="connsiteY4" fmla="*/ 28754 h 28754"/>
              <a:gd name="connsiteX0" fmla="*/ 0 w 1753252"/>
              <a:gd name="connsiteY0" fmla="*/ 20128 h 28754"/>
              <a:gd name="connsiteX1" fmla="*/ 483079 w 1753252"/>
              <a:gd name="connsiteY1" fmla="*/ 2875 h 28754"/>
              <a:gd name="connsiteX2" fmla="*/ 1061049 w 1753252"/>
              <a:gd name="connsiteY2" fmla="*/ 2875 h 28754"/>
              <a:gd name="connsiteX3" fmla="*/ 1642546 w 1753252"/>
              <a:gd name="connsiteY3" fmla="*/ 17326 h 28754"/>
              <a:gd name="connsiteX4" fmla="*/ 1708248 w 1753252"/>
              <a:gd name="connsiteY4" fmla="*/ 28754 h 2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52" h="28754">
                <a:moveTo>
                  <a:pt x="0" y="20128"/>
                </a:moveTo>
                <a:cubicBezTo>
                  <a:pt x="153119" y="12939"/>
                  <a:pt x="306238" y="5750"/>
                  <a:pt x="483079" y="2875"/>
                </a:cubicBezTo>
                <a:cubicBezTo>
                  <a:pt x="659920" y="0"/>
                  <a:pt x="1061049" y="2875"/>
                  <a:pt x="1061049" y="2875"/>
                </a:cubicBezTo>
                <a:lnTo>
                  <a:pt x="1642546" y="17326"/>
                </a:lnTo>
                <a:cubicBezTo>
                  <a:pt x="1753252" y="21639"/>
                  <a:pt x="1716155" y="22284"/>
                  <a:pt x="1708248" y="28754"/>
                </a:cubicBezTo>
              </a:path>
            </a:pathLst>
          </a:custGeom>
          <a:ln w="571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999" y="1166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Определить расположение материк относительно экватора, тропиков, нулевого меридиана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Определить крайние точки материка и их координаты</a:t>
            </a:r>
          </a:p>
        </p:txBody>
      </p:sp>
      <p:pic>
        <p:nvPicPr>
          <p:cNvPr id="3074" name="Picture 2" descr="C:\Documents and Settings\Анна Локшина\Мои документы\Школа\география\7 класс\мои уроки\Южная Америка\ЮАмер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981"/>
          <a:stretch>
            <a:fillRect/>
          </a:stretch>
        </p:blipFill>
        <p:spPr bwMode="auto">
          <a:xfrm>
            <a:off x="378085" y="1071327"/>
            <a:ext cx="460851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 с четырьмя стрелками 3"/>
          <p:cNvSpPr/>
          <p:nvPr/>
        </p:nvSpPr>
        <p:spPr>
          <a:xfrm>
            <a:off x="5958597" y="2060848"/>
            <a:ext cx="2073692" cy="3024336"/>
          </a:xfrm>
          <a:prstGeom prst="quadArrowCallout">
            <a:avLst>
              <a:gd name="adj1" fmla="val 18515"/>
              <a:gd name="adj2" fmla="val 24206"/>
              <a:gd name="adj3" fmla="val 19328"/>
              <a:gd name="adj4" fmla="val 185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11513" y="1071327"/>
            <a:ext cx="767860" cy="8640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11513" y="5254346"/>
            <a:ext cx="792088" cy="9001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34246" y="3120198"/>
            <a:ext cx="787306" cy="9361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8" name="Овал 7"/>
          <p:cNvSpPr/>
          <p:nvPr/>
        </p:nvSpPr>
        <p:spPr>
          <a:xfrm>
            <a:off x="8032289" y="3198714"/>
            <a:ext cx="720080" cy="90563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6059" y="1071327"/>
            <a:ext cx="216024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Гальинас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72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7327" y="3120198"/>
            <a:ext cx="216024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Кабу-Бранку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35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3835" y="5866414"/>
            <a:ext cx="216024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Фроуард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71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624" y="2910682"/>
            <a:ext cx="194421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Париньяс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81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81838" y="131206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88024" y="283867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47103" y="654393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1560" y="256490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511" y="274638"/>
            <a:ext cx="8695805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Определить протяженность материка в градусах и км</a:t>
            </a:r>
          </a:p>
        </p:txBody>
      </p:sp>
      <p:pic>
        <p:nvPicPr>
          <p:cNvPr id="3" name="Picture 2" descr="C:\Documents and Settings\Анна Локшина\Мои документы\Школа\география\7 класс\мои уроки\Южная Америка\ЮАмер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981"/>
          <a:stretch>
            <a:fillRect/>
          </a:stretch>
        </p:blipFill>
        <p:spPr bwMode="auto">
          <a:xfrm>
            <a:off x="368836" y="764703"/>
            <a:ext cx="4491196" cy="583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30902" y="1210403"/>
            <a:ext cx="3744415" cy="1944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протяженность материка с севера на юг по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70°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30901" y="3487991"/>
            <a:ext cx="3744416" cy="2160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протяженность материка с запада на восток по 10°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(1° = 109,6 км)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5914483"/>
            <a:ext cx="2232248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тветы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546128" y="1052736"/>
            <a:ext cx="446284" cy="5544613"/>
          </a:xfrm>
          <a:custGeom>
            <a:avLst/>
            <a:gdLst>
              <a:gd name="connsiteX0" fmla="*/ 19793 w 459180"/>
              <a:gd name="connsiteY0" fmla="*/ 0 h 4809506"/>
              <a:gd name="connsiteX1" fmla="*/ 7917 w 459180"/>
              <a:gd name="connsiteY1" fmla="*/ 902525 h 4809506"/>
              <a:gd name="connsiteX2" fmla="*/ 67294 w 459180"/>
              <a:gd name="connsiteY2" fmla="*/ 2375065 h 4809506"/>
              <a:gd name="connsiteX3" fmla="*/ 126671 w 459180"/>
              <a:gd name="connsiteY3" fmla="*/ 3063834 h 4809506"/>
              <a:gd name="connsiteX4" fmla="*/ 233549 w 459180"/>
              <a:gd name="connsiteY4" fmla="*/ 3764478 h 4809506"/>
              <a:gd name="connsiteX5" fmla="*/ 376053 w 459180"/>
              <a:gd name="connsiteY5" fmla="*/ 4500748 h 4809506"/>
              <a:gd name="connsiteX6" fmla="*/ 459180 w 459180"/>
              <a:gd name="connsiteY6" fmla="*/ 4809506 h 480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180" h="4809506">
                <a:moveTo>
                  <a:pt x="19793" y="0"/>
                </a:moveTo>
                <a:cubicBezTo>
                  <a:pt x="9896" y="253340"/>
                  <a:pt x="0" y="506681"/>
                  <a:pt x="7917" y="902525"/>
                </a:cubicBezTo>
                <a:cubicBezTo>
                  <a:pt x="15834" y="1298369"/>
                  <a:pt x="47502" y="2014847"/>
                  <a:pt x="67294" y="2375065"/>
                </a:cubicBezTo>
                <a:cubicBezTo>
                  <a:pt x="87086" y="2735283"/>
                  <a:pt x="98962" y="2832265"/>
                  <a:pt x="126671" y="3063834"/>
                </a:cubicBezTo>
                <a:cubicBezTo>
                  <a:pt x="154380" y="3295403"/>
                  <a:pt x="191985" y="3524992"/>
                  <a:pt x="233549" y="3764478"/>
                </a:cubicBezTo>
                <a:cubicBezTo>
                  <a:pt x="275113" y="4003964"/>
                  <a:pt x="338448" y="4326577"/>
                  <a:pt x="376053" y="4500748"/>
                </a:cubicBezTo>
                <a:cubicBezTo>
                  <a:pt x="413658" y="4674919"/>
                  <a:pt x="436419" y="4742212"/>
                  <a:pt x="459180" y="4809506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73702" y="2775635"/>
            <a:ext cx="3816424" cy="57452"/>
          </a:xfrm>
          <a:custGeom>
            <a:avLst/>
            <a:gdLst>
              <a:gd name="connsiteX0" fmla="*/ 0 w 3087584"/>
              <a:gd name="connsiteY0" fmla="*/ 11876 h 37605"/>
              <a:gd name="connsiteX1" fmla="*/ 558140 w 3087584"/>
              <a:gd name="connsiteY1" fmla="*/ 23751 h 37605"/>
              <a:gd name="connsiteX2" fmla="*/ 1294410 w 3087584"/>
              <a:gd name="connsiteY2" fmla="*/ 0 h 37605"/>
              <a:gd name="connsiteX3" fmla="*/ 2006929 w 3087584"/>
              <a:gd name="connsiteY3" fmla="*/ 11876 h 37605"/>
              <a:gd name="connsiteX4" fmla="*/ 2790701 w 3087584"/>
              <a:gd name="connsiteY4" fmla="*/ 35626 h 37605"/>
              <a:gd name="connsiteX5" fmla="*/ 3087584 w 3087584"/>
              <a:gd name="connsiteY5" fmla="*/ 23751 h 37605"/>
              <a:gd name="connsiteX0" fmla="*/ 0 w 3087584"/>
              <a:gd name="connsiteY0" fmla="*/ 31723 h 57452"/>
              <a:gd name="connsiteX1" fmla="*/ 539017 w 3087584"/>
              <a:gd name="connsiteY1" fmla="*/ 1979 h 57452"/>
              <a:gd name="connsiteX2" fmla="*/ 1294410 w 3087584"/>
              <a:gd name="connsiteY2" fmla="*/ 19847 h 57452"/>
              <a:gd name="connsiteX3" fmla="*/ 2006929 w 3087584"/>
              <a:gd name="connsiteY3" fmla="*/ 31723 h 57452"/>
              <a:gd name="connsiteX4" fmla="*/ 2790701 w 3087584"/>
              <a:gd name="connsiteY4" fmla="*/ 55473 h 57452"/>
              <a:gd name="connsiteX5" fmla="*/ 3087584 w 3087584"/>
              <a:gd name="connsiteY5" fmla="*/ 43598 h 57452"/>
              <a:gd name="connsiteX0" fmla="*/ 0 w 3087584"/>
              <a:gd name="connsiteY0" fmla="*/ 31723 h 57452"/>
              <a:gd name="connsiteX1" fmla="*/ 539017 w 3087584"/>
              <a:gd name="connsiteY1" fmla="*/ 1979 h 57452"/>
              <a:gd name="connsiteX2" fmla="*/ 1294410 w 3087584"/>
              <a:gd name="connsiteY2" fmla="*/ 19847 h 57452"/>
              <a:gd name="connsiteX3" fmla="*/ 2006929 w 3087584"/>
              <a:gd name="connsiteY3" fmla="*/ 31723 h 57452"/>
              <a:gd name="connsiteX4" fmla="*/ 2790701 w 3087584"/>
              <a:gd name="connsiteY4" fmla="*/ 55473 h 57452"/>
              <a:gd name="connsiteX5" fmla="*/ 3087584 w 3087584"/>
              <a:gd name="connsiteY5" fmla="*/ 43598 h 57452"/>
              <a:gd name="connsiteX0" fmla="*/ 0 w 3087584"/>
              <a:gd name="connsiteY0" fmla="*/ 31723 h 57452"/>
              <a:gd name="connsiteX1" fmla="*/ 539017 w 3087584"/>
              <a:gd name="connsiteY1" fmla="*/ 1979 h 57452"/>
              <a:gd name="connsiteX2" fmla="*/ 1294410 w 3087584"/>
              <a:gd name="connsiteY2" fmla="*/ 19847 h 57452"/>
              <a:gd name="connsiteX3" fmla="*/ 2006929 w 3087584"/>
              <a:gd name="connsiteY3" fmla="*/ 31723 h 57452"/>
              <a:gd name="connsiteX4" fmla="*/ 2790701 w 3087584"/>
              <a:gd name="connsiteY4" fmla="*/ 55473 h 57452"/>
              <a:gd name="connsiteX5" fmla="*/ 3087584 w 3087584"/>
              <a:gd name="connsiteY5" fmla="*/ 43598 h 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7584" h="57452">
                <a:moveTo>
                  <a:pt x="0" y="31723"/>
                </a:moveTo>
                <a:cubicBezTo>
                  <a:pt x="171202" y="38650"/>
                  <a:pt x="323282" y="3958"/>
                  <a:pt x="539017" y="1979"/>
                </a:cubicBezTo>
                <a:cubicBezTo>
                  <a:pt x="754752" y="0"/>
                  <a:pt x="1294410" y="19847"/>
                  <a:pt x="1294410" y="19847"/>
                </a:cubicBezTo>
                <a:lnTo>
                  <a:pt x="2006929" y="31723"/>
                </a:lnTo>
                <a:lnTo>
                  <a:pt x="2790701" y="55473"/>
                </a:lnTo>
                <a:cubicBezTo>
                  <a:pt x="2970810" y="57452"/>
                  <a:pt x="3029197" y="50525"/>
                  <a:pt x="3087584" y="43598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5068" y="5049180"/>
            <a:ext cx="3456383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Запад-восток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∙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109,6 км = 4713 км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4020" y="755906"/>
            <a:ext cx="3576882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Север-юг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+ 54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66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∙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 км = 7326 км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752" y="274638"/>
            <a:ext cx="8964488" cy="6340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0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каких климатических поясах расположен материк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10" t="10981" r="17613" b="22870"/>
          <a:stretch>
            <a:fillRect/>
          </a:stretch>
        </p:blipFill>
        <p:spPr bwMode="auto">
          <a:xfrm>
            <a:off x="611560" y="908720"/>
            <a:ext cx="7848872" cy="5256584"/>
          </a:xfrm>
          <a:prstGeom prst="roundRect">
            <a:avLst>
              <a:gd name="adj" fmla="val 32923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916502" y="3437627"/>
            <a:ext cx="1007852" cy="1915064"/>
          </a:xfrm>
          <a:custGeom>
            <a:avLst/>
            <a:gdLst>
              <a:gd name="connsiteX0" fmla="*/ 67573 w 1007852"/>
              <a:gd name="connsiteY0" fmla="*/ 47445 h 1915064"/>
              <a:gd name="connsiteX1" fmla="*/ 119332 w 1007852"/>
              <a:gd name="connsiteY1" fmla="*/ 90577 h 1915064"/>
              <a:gd name="connsiteX2" fmla="*/ 171090 w 1007852"/>
              <a:gd name="connsiteY2" fmla="*/ 21565 h 1915064"/>
              <a:gd name="connsiteX3" fmla="*/ 231475 w 1007852"/>
              <a:gd name="connsiteY3" fmla="*/ 12939 h 1915064"/>
              <a:gd name="connsiteX4" fmla="*/ 317740 w 1007852"/>
              <a:gd name="connsiteY4" fmla="*/ 4313 h 1915064"/>
              <a:gd name="connsiteX5" fmla="*/ 352245 w 1007852"/>
              <a:gd name="connsiteY5" fmla="*/ 38818 h 1915064"/>
              <a:gd name="connsiteX6" fmla="*/ 421256 w 1007852"/>
              <a:gd name="connsiteY6" fmla="*/ 47445 h 1915064"/>
              <a:gd name="connsiteX7" fmla="*/ 481641 w 1007852"/>
              <a:gd name="connsiteY7" fmla="*/ 90577 h 1915064"/>
              <a:gd name="connsiteX8" fmla="*/ 516147 w 1007852"/>
              <a:gd name="connsiteY8" fmla="*/ 133709 h 1915064"/>
              <a:gd name="connsiteX9" fmla="*/ 524773 w 1007852"/>
              <a:gd name="connsiteY9" fmla="*/ 168215 h 1915064"/>
              <a:gd name="connsiteX10" fmla="*/ 585158 w 1007852"/>
              <a:gd name="connsiteY10" fmla="*/ 168215 h 1915064"/>
              <a:gd name="connsiteX11" fmla="*/ 619664 w 1007852"/>
              <a:gd name="connsiteY11" fmla="*/ 211347 h 1915064"/>
              <a:gd name="connsiteX12" fmla="*/ 680049 w 1007852"/>
              <a:gd name="connsiteY12" fmla="*/ 288984 h 1915064"/>
              <a:gd name="connsiteX13" fmla="*/ 688675 w 1007852"/>
              <a:gd name="connsiteY13" fmla="*/ 357996 h 1915064"/>
              <a:gd name="connsiteX14" fmla="*/ 783566 w 1007852"/>
              <a:gd name="connsiteY14" fmla="*/ 383875 h 1915064"/>
              <a:gd name="connsiteX15" fmla="*/ 818072 w 1007852"/>
              <a:gd name="connsiteY15" fmla="*/ 409754 h 1915064"/>
              <a:gd name="connsiteX16" fmla="*/ 912962 w 1007852"/>
              <a:gd name="connsiteY16" fmla="*/ 418381 h 1915064"/>
              <a:gd name="connsiteX17" fmla="*/ 973347 w 1007852"/>
              <a:gd name="connsiteY17" fmla="*/ 452886 h 1915064"/>
              <a:gd name="connsiteX18" fmla="*/ 999226 w 1007852"/>
              <a:gd name="connsiteY18" fmla="*/ 521898 h 1915064"/>
              <a:gd name="connsiteX19" fmla="*/ 999226 w 1007852"/>
              <a:gd name="connsiteY19" fmla="*/ 625415 h 1915064"/>
              <a:gd name="connsiteX20" fmla="*/ 947468 w 1007852"/>
              <a:gd name="connsiteY20" fmla="*/ 694426 h 1915064"/>
              <a:gd name="connsiteX21" fmla="*/ 938841 w 1007852"/>
              <a:gd name="connsiteY21" fmla="*/ 754811 h 1915064"/>
              <a:gd name="connsiteX22" fmla="*/ 947468 w 1007852"/>
              <a:gd name="connsiteY22" fmla="*/ 910086 h 1915064"/>
              <a:gd name="connsiteX23" fmla="*/ 921589 w 1007852"/>
              <a:gd name="connsiteY23" fmla="*/ 944592 h 1915064"/>
              <a:gd name="connsiteX24" fmla="*/ 887083 w 1007852"/>
              <a:gd name="connsiteY24" fmla="*/ 979098 h 1915064"/>
              <a:gd name="connsiteX25" fmla="*/ 843951 w 1007852"/>
              <a:gd name="connsiteY25" fmla="*/ 996350 h 1915064"/>
              <a:gd name="connsiteX26" fmla="*/ 809445 w 1007852"/>
              <a:gd name="connsiteY26" fmla="*/ 1048109 h 1915064"/>
              <a:gd name="connsiteX27" fmla="*/ 800819 w 1007852"/>
              <a:gd name="connsiteY27" fmla="*/ 1151626 h 1915064"/>
              <a:gd name="connsiteX28" fmla="*/ 792192 w 1007852"/>
              <a:gd name="connsiteY28" fmla="*/ 1246516 h 1915064"/>
              <a:gd name="connsiteX29" fmla="*/ 766313 w 1007852"/>
              <a:gd name="connsiteY29" fmla="*/ 1298275 h 1915064"/>
              <a:gd name="connsiteX30" fmla="*/ 731807 w 1007852"/>
              <a:gd name="connsiteY30" fmla="*/ 1315528 h 1915064"/>
              <a:gd name="connsiteX31" fmla="*/ 697302 w 1007852"/>
              <a:gd name="connsiteY31" fmla="*/ 1315528 h 1915064"/>
              <a:gd name="connsiteX32" fmla="*/ 714555 w 1007852"/>
              <a:gd name="connsiteY32" fmla="*/ 1358660 h 1915064"/>
              <a:gd name="connsiteX33" fmla="*/ 731807 w 1007852"/>
              <a:gd name="connsiteY33" fmla="*/ 1393165 h 1915064"/>
              <a:gd name="connsiteX34" fmla="*/ 705928 w 1007852"/>
              <a:gd name="connsiteY34" fmla="*/ 1419045 h 1915064"/>
              <a:gd name="connsiteX35" fmla="*/ 671423 w 1007852"/>
              <a:gd name="connsiteY35" fmla="*/ 1453550 h 1915064"/>
              <a:gd name="connsiteX36" fmla="*/ 628290 w 1007852"/>
              <a:gd name="connsiteY36" fmla="*/ 1505309 h 1915064"/>
              <a:gd name="connsiteX37" fmla="*/ 654170 w 1007852"/>
              <a:gd name="connsiteY37" fmla="*/ 1548441 h 1915064"/>
              <a:gd name="connsiteX38" fmla="*/ 680049 w 1007852"/>
              <a:gd name="connsiteY38" fmla="*/ 1582947 h 1915064"/>
              <a:gd name="connsiteX39" fmla="*/ 680049 w 1007852"/>
              <a:gd name="connsiteY39" fmla="*/ 1626079 h 1915064"/>
              <a:gd name="connsiteX40" fmla="*/ 731807 w 1007852"/>
              <a:gd name="connsiteY40" fmla="*/ 1703716 h 1915064"/>
              <a:gd name="connsiteX41" fmla="*/ 731807 w 1007852"/>
              <a:gd name="connsiteY41" fmla="*/ 1815860 h 1915064"/>
              <a:gd name="connsiteX42" fmla="*/ 774940 w 1007852"/>
              <a:gd name="connsiteY42" fmla="*/ 1858992 h 1915064"/>
              <a:gd name="connsiteX43" fmla="*/ 809445 w 1007852"/>
              <a:gd name="connsiteY43" fmla="*/ 1893498 h 1915064"/>
              <a:gd name="connsiteX44" fmla="*/ 852577 w 1007852"/>
              <a:gd name="connsiteY44" fmla="*/ 1910750 h 1915064"/>
              <a:gd name="connsiteX45" fmla="*/ 809445 w 1007852"/>
              <a:gd name="connsiteY45" fmla="*/ 1910750 h 1915064"/>
              <a:gd name="connsiteX46" fmla="*/ 705928 w 1007852"/>
              <a:gd name="connsiteY46" fmla="*/ 1902124 h 1915064"/>
              <a:gd name="connsiteX47" fmla="*/ 645543 w 1007852"/>
              <a:gd name="connsiteY47" fmla="*/ 1833113 h 1915064"/>
              <a:gd name="connsiteX48" fmla="*/ 567906 w 1007852"/>
              <a:gd name="connsiteY48" fmla="*/ 1746848 h 1915064"/>
              <a:gd name="connsiteX49" fmla="*/ 438509 w 1007852"/>
              <a:gd name="connsiteY49" fmla="*/ 1488056 h 1915064"/>
              <a:gd name="connsiteX50" fmla="*/ 369498 w 1007852"/>
              <a:gd name="connsiteY50" fmla="*/ 1160252 h 1915064"/>
              <a:gd name="connsiteX51" fmla="*/ 300487 w 1007852"/>
              <a:gd name="connsiteY51" fmla="*/ 823822 h 1915064"/>
              <a:gd name="connsiteX52" fmla="*/ 127958 w 1007852"/>
              <a:gd name="connsiteY52" fmla="*/ 720305 h 1915064"/>
              <a:gd name="connsiteX53" fmla="*/ 67573 w 1007852"/>
              <a:gd name="connsiteY53" fmla="*/ 530524 h 1915064"/>
              <a:gd name="connsiteX54" fmla="*/ 7189 w 1007852"/>
              <a:gd name="connsiteY54" fmla="*/ 487392 h 1915064"/>
              <a:gd name="connsiteX55" fmla="*/ 24441 w 1007852"/>
              <a:gd name="connsiteY55" fmla="*/ 418381 h 1915064"/>
              <a:gd name="connsiteX56" fmla="*/ 15815 w 1007852"/>
              <a:gd name="connsiteY56" fmla="*/ 349369 h 1915064"/>
              <a:gd name="connsiteX57" fmla="*/ 24441 w 1007852"/>
              <a:gd name="connsiteY57" fmla="*/ 288984 h 1915064"/>
              <a:gd name="connsiteX58" fmla="*/ 67573 w 1007852"/>
              <a:gd name="connsiteY58" fmla="*/ 271731 h 1915064"/>
              <a:gd name="connsiteX59" fmla="*/ 93453 w 1007852"/>
              <a:gd name="connsiteY59" fmla="*/ 211347 h 1915064"/>
              <a:gd name="connsiteX60" fmla="*/ 93453 w 1007852"/>
              <a:gd name="connsiteY60" fmla="*/ 116456 h 1915064"/>
              <a:gd name="connsiteX61" fmla="*/ 67573 w 1007852"/>
              <a:gd name="connsiteY61" fmla="*/ 47445 h 1915064"/>
              <a:gd name="connsiteX0" fmla="*/ 67573 w 1007852"/>
              <a:gd name="connsiteY0" fmla="*/ 47445 h 1915064"/>
              <a:gd name="connsiteX1" fmla="*/ 119332 w 1007852"/>
              <a:gd name="connsiteY1" fmla="*/ 90577 h 1915064"/>
              <a:gd name="connsiteX2" fmla="*/ 171090 w 1007852"/>
              <a:gd name="connsiteY2" fmla="*/ 21565 h 1915064"/>
              <a:gd name="connsiteX3" fmla="*/ 231475 w 1007852"/>
              <a:gd name="connsiteY3" fmla="*/ 12939 h 1915064"/>
              <a:gd name="connsiteX4" fmla="*/ 317740 w 1007852"/>
              <a:gd name="connsiteY4" fmla="*/ 4313 h 1915064"/>
              <a:gd name="connsiteX5" fmla="*/ 352245 w 1007852"/>
              <a:gd name="connsiteY5" fmla="*/ 38818 h 1915064"/>
              <a:gd name="connsiteX6" fmla="*/ 421256 w 1007852"/>
              <a:gd name="connsiteY6" fmla="*/ 47445 h 1915064"/>
              <a:gd name="connsiteX7" fmla="*/ 481641 w 1007852"/>
              <a:gd name="connsiteY7" fmla="*/ 90577 h 1915064"/>
              <a:gd name="connsiteX8" fmla="*/ 516147 w 1007852"/>
              <a:gd name="connsiteY8" fmla="*/ 133709 h 1915064"/>
              <a:gd name="connsiteX9" fmla="*/ 524773 w 1007852"/>
              <a:gd name="connsiteY9" fmla="*/ 168215 h 1915064"/>
              <a:gd name="connsiteX10" fmla="*/ 585158 w 1007852"/>
              <a:gd name="connsiteY10" fmla="*/ 168215 h 1915064"/>
              <a:gd name="connsiteX11" fmla="*/ 619664 w 1007852"/>
              <a:gd name="connsiteY11" fmla="*/ 211347 h 1915064"/>
              <a:gd name="connsiteX12" fmla="*/ 680049 w 1007852"/>
              <a:gd name="connsiteY12" fmla="*/ 288984 h 1915064"/>
              <a:gd name="connsiteX13" fmla="*/ 688675 w 1007852"/>
              <a:gd name="connsiteY13" fmla="*/ 357996 h 1915064"/>
              <a:gd name="connsiteX14" fmla="*/ 783566 w 1007852"/>
              <a:gd name="connsiteY14" fmla="*/ 383875 h 1915064"/>
              <a:gd name="connsiteX15" fmla="*/ 818072 w 1007852"/>
              <a:gd name="connsiteY15" fmla="*/ 409754 h 1915064"/>
              <a:gd name="connsiteX16" fmla="*/ 912962 w 1007852"/>
              <a:gd name="connsiteY16" fmla="*/ 418381 h 1915064"/>
              <a:gd name="connsiteX17" fmla="*/ 973347 w 1007852"/>
              <a:gd name="connsiteY17" fmla="*/ 452886 h 1915064"/>
              <a:gd name="connsiteX18" fmla="*/ 999226 w 1007852"/>
              <a:gd name="connsiteY18" fmla="*/ 521898 h 1915064"/>
              <a:gd name="connsiteX19" fmla="*/ 999226 w 1007852"/>
              <a:gd name="connsiteY19" fmla="*/ 625415 h 1915064"/>
              <a:gd name="connsiteX20" fmla="*/ 947468 w 1007852"/>
              <a:gd name="connsiteY20" fmla="*/ 694426 h 1915064"/>
              <a:gd name="connsiteX21" fmla="*/ 938841 w 1007852"/>
              <a:gd name="connsiteY21" fmla="*/ 754811 h 1915064"/>
              <a:gd name="connsiteX22" fmla="*/ 947468 w 1007852"/>
              <a:gd name="connsiteY22" fmla="*/ 910086 h 1915064"/>
              <a:gd name="connsiteX23" fmla="*/ 921589 w 1007852"/>
              <a:gd name="connsiteY23" fmla="*/ 944592 h 1915064"/>
              <a:gd name="connsiteX24" fmla="*/ 887083 w 1007852"/>
              <a:gd name="connsiteY24" fmla="*/ 979098 h 1915064"/>
              <a:gd name="connsiteX25" fmla="*/ 843951 w 1007852"/>
              <a:gd name="connsiteY25" fmla="*/ 996350 h 1915064"/>
              <a:gd name="connsiteX26" fmla="*/ 809445 w 1007852"/>
              <a:gd name="connsiteY26" fmla="*/ 1048109 h 1915064"/>
              <a:gd name="connsiteX27" fmla="*/ 800819 w 1007852"/>
              <a:gd name="connsiteY27" fmla="*/ 1151626 h 1915064"/>
              <a:gd name="connsiteX28" fmla="*/ 792192 w 1007852"/>
              <a:gd name="connsiteY28" fmla="*/ 1246516 h 1915064"/>
              <a:gd name="connsiteX29" fmla="*/ 766313 w 1007852"/>
              <a:gd name="connsiteY29" fmla="*/ 1298275 h 1915064"/>
              <a:gd name="connsiteX30" fmla="*/ 731807 w 1007852"/>
              <a:gd name="connsiteY30" fmla="*/ 1315528 h 1915064"/>
              <a:gd name="connsiteX31" fmla="*/ 697302 w 1007852"/>
              <a:gd name="connsiteY31" fmla="*/ 1315528 h 1915064"/>
              <a:gd name="connsiteX32" fmla="*/ 714555 w 1007852"/>
              <a:gd name="connsiteY32" fmla="*/ 1358660 h 1915064"/>
              <a:gd name="connsiteX33" fmla="*/ 731807 w 1007852"/>
              <a:gd name="connsiteY33" fmla="*/ 1393165 h 1915064"/>
              <a:gd name="connsiteX34" fmla="*/ 705928 w 1007852"/>
              <a:gd name="connsiteY34" fmla="*/ 1419045 h 1915064"/>
              <a:gd name="connsiteX35" fmla="*/ 671423 w 1007852"/>
              <a:gd name="connsiteY35" fmla="*/ 1453550 h 1915064"/>
              <a:gd name="connsiteX36" fmla="*/ 628290 w 1007852"/>
              <a:gd name="connsiteY36" fmla="*/ 1505309 h 1915064"/>
              <a:gd name="connsiteX37" fmla="*/ 654170 w 1007852"/>
              <a:gd name="connsiteY37" fmla="*/ 1548441 h 1915064"/>
              <a:gd name="connsiteX38" fmla="*/ 680049 w 1007852"/>
              <a:gd name="connsiteY38" fmla="*/ 1582947 h 1915064"/>
              <a:gd name="connsiteX39" fmla="*/ 680049 w 1007852"/>
              <a:gd name="connsiteY39" fmla="*/ 1626079 h 1915064"/>
              <a:gd name="connsiteX40" fmla="*/ 731807 w 1007852"/>
              <a:gd name="connsiteY40" fmla="*/ 1703716 h 1915064"/>
              <a:gd name="connsiteX41" fmla="*/ 731807 w 1007852"/>
              <a:gd name="connsiteY41" fmla="*/ 1815860 h 1915064"/>
              <a:gd name="connsiteX42" fmla="*/ 774940 w 1007852"/>
              <a:gd name="connsiteY42" fmla="*/ 1858992 h 1915064"/>
              <a:gd name="connsiteX43" fmla="*/ 809445 w 1007852"/>
              <a:gd name="connsiteY43" fmla="*/ 1893498 h 1915064"/>
              <a:gd name="connsiteX44" fmla="*/ 852577 w 1007852"/>
              <a:gd name="connsiteY44" fmla="*/ 1910750 h 1915064"/>
              <a:gd name="connsiteX45" fmla="*/ 809445 w 1007852"/>
              <a:gd name="connsiteY45" fmla="*/ 1910750 h 1915064"/>
              <a:gd name="connsiteX46" fmla="*/ 705928 w 1007852"/>
              <a:gd name="connsiteY46" fmla="*/ 1902124 h 1915064"/>
              <a:gd name="connsiteX47" fmla="*/ 645543 w 1007852"/>
              <a:gd name="connsiteY47" fmla="*/ 1833113 h 1915064"/>
              <a:gd name="connsiteX48" fmla="*/ 567906 w 1007852"/>
              <a:gd name="connsiteY48" fmla="*/ 1746848 h 1915064"/>
              <a:gd name="connsiteX49" fmla="*/ 438509 w 1007852"/>
              <a:gd name="connsiteY49" fmla="*/ 1488056 h 1915064"/>
              <a:gd name="connsiteX50" fmla="*/ 369498 w 1007852"/>
              <a:gd name="connsiteY50" fmla="*/ 1160252 h 1915064"/>
              <a:gd name="connsiteX51" fmla="*/ 279234 w 1007852"/>
              <a:gd name="connsiteY51" fmla="*/ 783461 h 1915064"/>
              <a:gd name="connsiteX52" fmla="*/ 127958 w 1007852"/>
              <a:gd name="connsiteY52" fmla="*/ 720305 h 1915064"/>
              <a:gd name="connsiteX53" fmla="*/ 67573 w 1007852"/>
              <a:gd name="connsiteY53" fmla="*/ 530524 h 1915064"/>
              <a:gd name="connsiteX54" fmla="*/ 7189 w 1007852"/>
              <a:gd name="connsiteY54" fmla="*/ 487392 h 1915064"/>
              <a:gd name="connsiteX55" fmla="*/ 24441 w 1007852"/>
              <a:gd name="connsiteY55" fmla="*/ 418381 h 1915064"/>
              <a:gd name="connsiteX56" fmla="*/ 15815 w 1007852"/>
              <a:gd name="connsiteY56" fmla="*/ 349369 h 1915064"/>
              <a:gd name="connsiteX57" fmla="*/ 24441 w 1007852"/>
              <a:gd name="connsiteY57" fmla="*/ 288984 h 1915064"/>
              <a:gd name="connsiteX58" fmla="*/ 67573 w 1007852"/>
              <a:gd name="connsiteY58" fmla="*/ 271731 h 1915064"/>
              <a:gd name="connsiteX59" fmla="*/ 93453 w 1007852"/>
              <a:gd name="connsiteY59" fmla="*/ 211347 h 1915064"/>
              <a:gd name="connsiteX60" fmla="*/ 93453 w 1007852"/>
              <a:gd name="connsiteY60" fmla="*/ 116456 h 1915064"/>
              <a:gd name="connsiteX61" fmla="*/ 67573 w 1007852"/>
              <a:gd name="connsiteY61" fmla="*/ 47445 h 1915064"/>
              <a:gd name="connsiteX0" fmla="*/ 67573 w 1007852"/>
              <a:gd name="connsiteY0" fmla="*/ 47445 h 1915064"/>
              <a:gd name="connsiteX1" fmla="*/ 119332 w 1007852"/>
              <a:gd name="connsiteY1" fmla="*/ 90577 h 1915064"/>
              <a:gd name="connsiteX2" fmla="*/ 171090 w 1007852"/>
              <a:gd name="connsiteY2" fmla="*/ 21565 h 1915064"/>
              <a:gd name="connsiteX3" fmla="*/ 231475 w 1007852"/>
              <a:gd name="connsiteY3" fmla="*/ 12939 h 1915064"/>
              <a:gd name="connsiteX4" fmla="*/ 317740 w 1007852"/>
              <a:gd name="connsiteY4" fmla="*/ 4313 h 1915064"/>
              <a:gd name="connsiteX5" fmla="*/ 352245 w 1007852"/>
              <a:gd name="connsiteY5" fmla="*/ 38818 h 1915064"/>
              <a:gd name="connsiteX6" fmla="*/ 421256 w 1007852"/>
              <a:gd name="connsiteY6" fmla="*/ 47445 h 1915064"/>
              <a:gd name="connsiteX7" fmla="*/ 481641 w 1007852"/>
              <a:gd name="connsiteY7" fmla="*/ 90577 h 1915064"/>
              <a:gd name="connsiteX8" fmla="*/ 516147 w 1007852"/>
              <a:gd name="connsiteY8" fmla="*/ 133709 h 1915064"/>
              <a:gd name="connsiteX9" fmla="*/ 524773 w 1007852"/>
              <a:gd name="connsiteY9" fmla="*/ 168215 h 1915064"/>
              <a:gd name="connsiteX10" fmla="*/ 585158 w 1007852"/>
              <a:gd name="connsiteY10" fmla="*/ 168215 h 1915064"/>
              <a:gd name="connsiteX11" fmla="*/ 619664 w 1007852"/>
              <a:gd name="connsiteY11" fmla="*/ 211347 h 1915064"/>
              <a:gd name="connsiteX12" fmla="*/ 680049 w 1007852"/>
              <a:gd name="connsiteY12" fmla="*/ 288984 h 1915064"/>
              <a:gd name="connsiteX13" fmla="*/ 688675 w 1007852"/>
              <a:gd name="connsiteY13" fmla="*/ 357996 h 1915064"/>
              <a:gd name="connsiteX14" fmla="*/ 783566 w 1007852"/>
              <a:gd name="connsiteY14" fmla="*/ 383875 h 1915064"/>
              <a:gd name="connsiteX15" fmla="*/ 818072 w 1007852"/>
              <a:gd name="connsiteY15" fmla="*/ 409754 h 1915064"/>
              <a:gd name="connsiteX16" fmla="*/ 912962 w 1007852"/>
              <a:gd name="connsiteY16" fmla="*/ 418381 h 1915064"/>
              <a:gd name="connsiteX17" fmla="*/ 973347 w 1007852"/>
              <a:gd name="connsiteY17" fmla="*/ 452886 h 1915064"/>
              <a:gd name="connsiteX18" fmla="*/ 999226 w 1007852"/>
              <a:gd name="connsiteY18" fmla="*/ 521898 h 1915064"/>
              <a:gd name="connsiteX19" fmla="*/ 999226 w 1007852"/>
              <a:gd name="connsiteY19" fmla="*/ 625415 h 1915064"/>
              <a:gd name="connsiteX20" fmla="*/ 947468 w 1007852"/>
              <a:gd name="connsiteY20" fmla="*/ 694426 h 1915064"/>
              <a:gd name="connsiteX21" fmla="*/ 938841 w 1007852"/>
              <a:gd name="connsiteY21" fmla="*/ 754811 h 1915064"/>
              <a:gd name="connsiteX22" fmla="*/ 947468 w 1007852"/>
              <a:gd name="connsiteY22" fmla="*/ 910086 h 1915064"/>
              <a:gd name="connsiteX23" fmla="*/ 921589 w 1007852"/>
              <a:gd name="connsiteY23" fmla="*/ 944592 h 1915064"/>
              <a:gd name="connsiteX24" fmla="*/ 887083 w 1007852"/>
              <a:gd name="connsiteY24" fmla="*/ 979098 h 1915064"/>
              <a:gd name="connsiteX25" fmla="*/ 843951 w 1007852"/>
              <a:gd name="connsiteY25" fmla="*/ 996350 h 1915064"/>
              <a:gd name="connsiteX26" fmla="*/ 809445 w 1007852"/>
              <a:gd name="connsiteY26" fmla="*/ 1048109 h 1915064"/>
              <a:gd name="connsiteX27" fmla="*/ 800819 w 1007852"/>
              <a:gd name="connsiteY27" fmla="*/ 1151626 h 1915064"/>
              <a:gd name="connsiteX28" fmla="*/ 792192 w 1007852"/>
              <a:gd name="connsiteY28" fmla="*/ 1246516 h 1915064"/>
              <a:gd name="connsiteX29" fmla="*/ 766313 w 1007852"/>
              <a:gd name="connsiteY29" fmla="*/ 1298275 h 1915064"/>
              <a:gd name="connsiteX30" fmla="*/ 731807 w 1007852"/>
              <a:gd name="connsiteY30" fmla="*/ 1315528 h 1915064"/>
              <a:gd name="connsiteX31" fmla="*/ 697302 w 1007852"/>
              <a:gd name="connsiteY31" fmla="*/ 1315528 h 1915064"/>
              <a:gd name="connsiteX32" fmla="*/ 714555 w 1007852"/>
              <a:gd name="connsiteY32" fmla="*/ 1358660 h 1915064"/>
              <a:gd name="connsiteX33" fmla="*/ 731807 w 1007852"/>
              <a:gd name="connsiteY33" fmla="*/ 1393165 h 1915064"/>
              <a:gd name="connsiteX34" fmla="*/ 705928 w 1007852"/>
              <a:gd name="connsiteY34" fmla="*/ 1419045 h 1915064"/>
              <a:gd name="connsiteX35" fmla="*/ 671423 w 1007852"/>
              <a:gd name="connsiteY35" fmla="*/ 1453550 h 1915064"/>
              <a:gd name="connsiteX36" fmla="*/ 628290 w 1007852"/>
              <a:gd name="connsiteY36" fmla="*/ 1505309 h 1915064"/>
              <a:gd name="connsiteX37" fmla="*/ 654170 w 1007852"/>
              <a:gd name="connsiteY37" fmla="*/ 1548441 h 1915064"/>
              <a:gd name="connsiteX38" fmla="*/ 680049 w 1007852"/>
              <a:gd name="connsiteY38" fmla="*/ 1582947 h 1915064"/>
              <a:gd name="connsiteX39" fmla="*/ 680049 w 1007852"/>
              <a:gd name="connsiteY39" fmla="*/ 1626079 h 1915064"/>
              <a:gd name="connsiteX40" fmla="*/ 731807 w 1007852"/>
              <a:gd name="connsiteY40" fmla="*/ 1703716 h 1915064"/>
              <a:gd name="connsiteX41" fmla="*/ 731807 w 1007852"/>
              <a:gd name="connsiteY41" fmla="*/ 1815860 h 1915064"/>
              <a:gd name="connsiteX42" fmla="*/ 774940 w 1007852"/>
              <a:gd name="connsiteY42" fmla="*/ 1858992 h 1915064"/>
              <a:gd name="connsiteX43" fmla="*/ 809445 w 1007852"/>
              <a:gd name="connsiteY43" fmla="*/ 1893498 h 1915064"/>
              <a:gd name="connsiteX44" fmla="*/ 852577 w 1007852"/>
              <a:gd name="connsiteY44" fmla="*/ 1910750 h 1915064"/>
              <a:gd name="connsiteX45" fmla="*/ 809445 w 1007852"/>
              <a:gd name="connsiteY45" fmla="*/ 1910750 h 1915064"/>
              <a:gd name="connsiteX46" fmla="*/ 705928 w 1007852"/>
              <a:gd name="connsiteY46" fmla="*/ 1902124 h 1915064"/>
              <a:gd name="connsiteX47" fmla="*/ 645543 w 1007852"/>
              <a:gd name="connsiteY47" fmla="*/ 1833113 h 1915064"/>
              <a:gd name="connsiteX48" fmla="*/ 567906 w 1007852"/>
              <a:gd name="connsiteY48" fmla="*/ 1746848 h 1915064"/>
              <a:gd name="connsiteX49" fmla="*/ 438509 w 1007852"/>
              <a:gd name="connsiteY49" fmla="*/ 1488056 h 1915064"/>
              <a:gd name="connsiteX50" fmla="*/ 369498 w 1007852"/>
              <a:gd name="connsiteY50" fmla="*/ 1160252 h 1915064"/>
              <a:gd name="connsiteX51" fmla="*/ 279234 w 1007852"/>
              <a:gd name="connsiteY51" fmla="*/ 855469 h 1915064"/>
              <a:gd name="connsiteX52" fmla="*/ 127958 w 1007852"/>
              <a:gd name="connsiteY52" fmla="*/ 720305 h 1915064"/>
              <a:gd name="connsiteX53" fmla="*/ 67573 w 1007852"/>
              <a:gd name="connsiteY53" fmla="*/ 530524 h 1915064"/>
              <a:gd name="connsiteX54" fmla="*/ 7189 w 1007852"/>
              <a:gd name="connsiteY54" fmla="*/ 487392 h 1915064"/>
              <a:gd name="connsiteX55" fmla="*/ 24441 w 1007852"/>
              <a:gd name="connsiteY55" fmla="*/ 418381 h 1915064"/>
              <a:gd name="connsiteX56" fmla="*/ 15815 w 1007852"/>
              <a:gd name="connsiteY56" fmla="*/ 349369 h 1915064"/>
              <a:gd name="connsiteX57" fmla="*/ 24441 w 1007852"/>
              <a:gd name="connsiteY57" fmla="*/ 288984 h 1915064"/>
              <a:gd name="connsiteX58" fmla="*/ 67573 w 1007852"/>
              <a:gd name="connsiteY58" fmla="*/ 271731 h 1915064"/>
              <a:gd name="connsiteX59" fmla="*/ 93453 w 1007852"/>
              <a:gd name="connsiteY59" fmla="*/ 211347 h 1915064"/>
              <a:gd name="connsiteX60" fmla="*/ 93453 w 1007852"/>
              <a:gd name="connsiteY60" fmla="*/ 116456 h 1915064"/>
              <a:gd name="connsiteX61" fmla="*/ 67573 w 1007852"/>
              <a:gd name="connsiteY61" fmla="*/ 47445 h 19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07852" h="1915064">
                <a:moveTo>
                  <a:pt x="67573" y="47445"/>
                </a:moveTo>
                <a:cubicBezTo>
                  <a:pt x="71886" y="43132"/>
                  <a:pt x="102079" y="94890"/>
                  <a:pt x="119332" y="90577"/>
                </a:cubicBezTo>
                <a:cubicBezTo>
                  <a:pt x="136585" y="86264"/>
                  <a:pt x="152400" y="34505"/>
                  <a:pt x="171090" y="21565"/>
                </a:cubicBezTo>
                <a:cubicBezTo>
                  <a:pt x="189780" y="8625"/>
                  <a:pt x="207033" y="15814"/>
                  <a:pt x="231475" y="12939"/>
                </a:cubicBezTo>
                <a:cubicBezTo>
                  <a:pt x="255917" y="10064"/>
                  <a:pt x="297612" y="0"/>
                  <a:pt x="317740" y="4313"/>
                </a:cubicBezTo>
                <a:cubicBezTo>
                  <a:pt x="337868" y="8626"/>
                  <a:pt x="334992" y="31629"/>
                  <a:pt x="352245" y="38818"/>
                </a:cubicBezTo>
                <a:cubicBezTo>
                  <a:pt x="369498" y="46007"/>
                  <a:pt x="399690" y="38819"/>
                  <a:pt x="421256" y="47445"/>
                </a:cubicBezTo>
                <a:cubicBezTo>
                  <a:pt x="442822" y="56071"/>
                  <a:pt x="465826" y="76200"/>
                  <a:pt x="481641" y="90577"/>
                </a:cubicBezTo>
                <a:cubicBezTo>
                  <a:pt x="497456" y="104954"/>
                  <a:pt x="508958" y="120769"/>
                  <a:pt x="516147" y="133709"/>
                </a:cubicBezTo>
                <a:cubicBezTo>
                  <a:pt x="523336" y="146649"/>
                  <a:pt x="513271" y="162464"/>
                  <a:pt x="524773" y="168215"/>
                </a:cubicBezTo>
                <a:cubicBezTo>
                  <a:pt x="536275" y="173966"/>
                  <a:pt x="569343" y="161026"/>
                  <a:pt x="585158" y="168215"/>
                </a:cubicBezTo>
                <a:cubicBezTo>
                  <a:pt x="600973" y="175404"/>
                  <a:pt x="603849" y="191219"/>
                  <a:pt x="619664" y="211347"/>
                </a:cubicBezTo>
                <a:cubicBezTo>
                  <a:pt x="635479" y="231475"/>
                  <a:pt x="668547" y="264543"/>
                  <a:pt x="680049" y="288984"/>
                </a:cubicBezTo>
                <a:cubicBezTo>
                  <a:pt x="691551" y="313426"/>
                  <a:pt x="671422" y="342181"/>
                  <a:pt x="688675" y="357996"/>
                </a:cubicBezTo>
                <a:cubicBezTo>
                  <a:pt x="705928" y="373811"/>
                  <a:pt x="762000" y="375249"/>
                  <a:pt x="783566" y="383875"/>
                </a:cubicBezTo>
                <a:cubicBezTo>
                  <a:pt x="805132" y="392501"/>
                  <a:pt x="796506" y="404003"/>
                  <a:pt x="818072" y="409754"/>
                </a:cubicBezTo>
                <a:cubicBezTo>
                  <a:pt x="839638" y="415505"/>
                  <a:pt x="887083" y="411192"/>
                  <a:pt x="912962" y="418381"/>
                </a:cubicBezTo>
                <a:cubicBezTo>
                  <a:pt x="938841" y="425570"/>
                  <a:pt x="958970" y="435633"/>
                  <a:pt x="973347" y="452886"/>
                </a:cubicBezTo>
                <a:cubicBezTo>
                  <a:pt x="987724" y="470139"/>
                  <a:pt x="994913" y="493143"/>
                  <a:pt x="999226" y="521898"/>
                </a:cubicBezTo>
                <a:cubicBezTo>
                  <a:pt x="1003539" y="550653"/>
                  <a:pt x="1007852" y="596660"/>
                  <a:pt x="999226" y="625415"/>
                </a:cubicBezTo>
                <a:cubicBezTo>
                  <a:pt x="990600" y="654170"/>
                  <a:pt x="957532" y="672860"/>
                  <a:pt x="947468" y="694426"/>
                </a:cubicBezTo>
                <a:cubicBezTo>
                  <a:pt x="937404" y="715992"/>
                  <a:pt x="938841" y="718868"/>
                  <a:pt x="938841" y="754811"/>
                </a:cubicBezTo>
                <a:cubicBezTo>
                  <a:pt x="938841" y="790754"/>
                  <a:pt x="950343" y="878456"/>
                  <a:pt x="947468" y="910086"/>
                </a:cubicBezTo>
                <a:cubicBezTo>
                  <a:pt x="944593" y="941716"/>
                  <a:pt x="931653" y="933090"/>
                  <a:pt x="921589" y="944592"/>
                </a:cubicBezTo>
                <a:cubicBezTo>
                  <a:pt x="911525" y="956094"/>
                  <a:pt x="900023" y="970472"/>
                  <a:pt x="887083" y="979098"/>
                </a:cubicBezTo>
                <a:cubicBezTo>
                  <a:pt x="874143" y="987724"/>
                  <a:pt x="856891" y="984848"/>
                  <a:pt x="843951" y="996350"/>
                </a:cubicBezTo>
                <a:cubicBezTo>
                  <a:pt x="831011" y="1007852"/>
                  <a:pt x="816634" y="1022230"/>
                  <a:pt x="809445" y="1048109"/>
                </a:cubicBezTo>
                <a:cubicBezTo>
                  <a:pt x="802256" y="1073988"/>
                  <a:pt x="803694" y="1118558"/>
                  <a:pt x="800819" y="1151626"/>
                </a:cubicBezTo>
                <a:cubicBezTo>
                  <a:pt x="797944" y="1184694"/>
                  <a:pt x="797943" y="1222075"/>
                  <a:pt x="792192" y="1246516"/>
                </a:cubicBezTo>
                <a:cubicBezTo>
                  <a:pt x="786441" y="1270957"/>
                  <a:pt x="776377" y="1286773"/>
                  <a:pt x="766313" y="1298275"/>
                </a:cubicBezTo>
                <a:cubicBezTo>
                  <a:pt x="756249" y="1309777"/>
                  <a:pt x="743309" y="1312653"/>
                  <a:pt x="731807" y="1315528"/>
                </a:cubicBezTo>
                <a:cubicBezTo>
                  <a:pt x="720305" y="1318403"/>
                  <a:pt x="700177" y="1308339"/>
                  <a:pt x="697302" y="1315528"/>
                </a:cubicBezTo>
                <a:cubicBezTo>
                  <a:pt x="694427" y="1322717"/>
                  <a:pt x="708804" y="1345721"/>
                  <a:pt x="714555" y="1358660"/>
                </a:cubicBezTo>
                <a:cubicBezTo>
                  <a:pt x="720306" y="1371599"/>
                  <a:pt x="733245" y="1383101"/>
                  <a:pt x="731807" y="1393165"/>
                </a:cubicBezTo>
                <a:cubicBezTo>
                  <a:pt x="730369" y="1403229"/>
                  <a:pt x="705928" y="1419045"/>
                  <a:pt x="705928" y="1419045"/>
                </a:cubicBezTo>
                <a:cubicBezTo>
                  <a:pt x="695864" y="1429109"/>
                  <a:pt x="684363" y="1439173"/>
                  <a:pt x="671423" y="1453550"/>
                </a:cubicBezTo>
                <a:cubicBezTo>
                  <a:pt x="658483" y="1467927"/>
                  <a:pt x="631165" y="1489494"/>
                  <a:pt x="628290" y="1505309"/>
                </a:cubicBezTo>
                <a:cubicBezTo>
                  <a:pt x="625415" y="1521124"/>
                  <a:pt x="645544" y="1535501"/>
                  <a:pt x="654170" y="1548441"/>
                </a:cubicBezTo>
                <a:cubicBezTo>
                  <a:pt x="662796" y="1561381"/>
                  <a:pt x="675736" y="1570007"/>
                  <a:pt x="680049" y="1582947"/>
                </a:cubicBezTo>
                <a:cubicBezTo>
                  <a:pt x="684362" y="1595887"/>
                  <a:pt x="671423" y="1605951"/>
                  <a:pt x="680049" y="1626079"/>
                </a:cubicBezTo>
                <a:cubicBezTo>
                  <a:pt x="688675" y="1646207"/>
                  <a:pt x="723181" y="1672086"/>
                  <a:pt x="731807" y="1703716"/>
                </a:cubicBezTo>
                <a:cubicBezTo>
                  <a:pt x="740433" y="1735346"/>
                  <a:pt x="724618" y="1789981"/>
                  <a:pt x="731807" y="1815860"/>
                </a:cubicBezTo>
                <a:cubicBezTo>
                  <a:pt x="738996" y="1841739"/>
                  <a:pt x="774940" y="1858992"/>
                  <a:pt x="774940" y="1858992"/>
                </a:cubicBezTo>
                <a:cubicBezTo>
                  <a:pt x="787880" y="1871932"/>
                  <a:pt x="796505" y="1884872"/>
                  <a:pt x="809445" y="1893498"/>
                </a:cubicBezTo>
                <a:cubicBezTo>
                  <a:pt x="822385" y="1902124"/>
                  <a:pt x="852577" y="1907875"/>
                  <a:pt x="852577" y="1910750"/>
                </a:cubicBezTo>
                <a:cubicBezTo>
                  <a:pt x="852577" y="1913625"/>
                  <a:pt x="833886" y="1912188"/>
                  <a:pt x="809445" y="1910750"/>
                </a:cubicBezTo>
                <a:cubicBezTo>
                  <a:pt x="785004" y="1909312"/>
                  <a:pt x="733245" y="1915064"/>
                  <a:pt x="705928" y="1902124"/>
                </a:cubicBezTo>
                <a:cubicBezTo>
                  <a:pt x="678611" y="1889184"/>
                  <a:pt x="668547" y="1858992"/>
                  <a:pt x="645543" y="1833113"/>
                </a:cubicBezTo>
                <a:cubicBezTo>
                  <a:pt x="622539" y="1807234"/>
                  <a:pt x="602412" y="1804358"/>
                  <a:pt x="567906" y="1746848"/>
                </a:cubicBezTo>
                <a:cubicBezTo>
                  <a:pt x="533400" y="1689338"/>
                  <a:pt x="471577" y="1585822"/>
                  <a:pt x="438509" y="1488056"/>
                </a:cubicBezTo>
                <a:cubicBezTo>
                  <a:pt x="405441" y="1390290"/>
                  <a:pt x="396044" y="1265683"/>
                  <a:pt x="369498" y="1160252"/>
                </a:cubicBezTo>
                <a:cubicBezTo>
                  <a:pt x="342952" y="1054821"/>
                  <a:pt x="319491" y="928793"/>
                  <a:pt x="279234" y="855469"/>
                </a:cubicBezTo>
                <a:cubicBezTo>
                  <a:pt x="238977" y="782145"/>
                  <a:pt x="163235" y="774462"/>
                  <a:pt x="127958" y="720305"/>
                </a:cubicBezTo>
                <a:cubicBezTo>
                  <a:pt x="92681" y="666148"/>
                  <a:pt x="87701" y="569343"/>
                  <a:pt x="67573" y="530524"/>
                </a:cubicBezTo>
                <a:cubicBezTo>
                  <a:pt x="47445" y="491705"/>
                  <a:pt x="14378" y="506082"/>
                  <a:pt x="7189" y="487392"/>
                </a:cubicBezTo>
                <a:cubicBezTo>
                  <a:pt x="0" y="468702"/>
                  <a:pt x="23003" y="441385"/>
                  <a:pt x="24441" y="418381"/>
                </a:cubicBezTo>
                <a:cubicBezTo>
                  <a:pt x="25879" y="395377"/>
                  <a:pt x="15815" y="370935"/>
                  <a:pt x="15815" y="349369"/>
                </a:cubicBezTo>
                <a:cubicBezTo>
                  <a:pt x="15815" y="327803"/>
                  <a:pt x="15815" y="301924"/>
                  <a:pt x="24441" y="288984"/>
                </a:cubicBezTo>
                <a:cubicBezTo>
                  <a:pt x="33067" y="276044"/>
                  <a:pt x="56071" y="284671"/>
                  <a:pt x="67573" y="271731"/>
                </a:cubicBezTo>
                <a:cubicBezTo>
                  <a:pt x="79075" y="258791"/>
                  <a:pt x="89140" y="237226"/>
                  <a:pt x="93453" y="211347"/>
                </a:cubicBezTo>
                <a:cubicBezTo>
                  <a:pt x="97766" y="185468"/>
                  <a:pt x="102079" y="139460"/>
                  <a:pt x="93453" y="116456"/>
                </a:cubicBezTo>
                <a:cubicBezTo>
                  <a:pt x="84827" y="93452"/>
                  <a:pt x="63260" y="51758"/>
                  <a:pt x="67573" y="47445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Анна Локшина\Мои документы\Школа\география\7 класс\мои уроки\Южная Америка\ЮАмерика1.jpg"/>
          <p:cNvPicPr>
            <a:picLocks noChangeAspect="1" noChangeArrowheads="1"/>
          </p:cNvPicPr>
          <p:nvPr/>
        </p:nvPicPr>
        <p:blipFill>
          <a:blip r:embed="rId3" cstate="print"/>
          <a:srcRect l="38188" t="12201" r="35825" b="19760"/>
          <a:stretch>
            <a:fillRect/>
          </a:stretch>
        </p:blipFill>
        <p:spPr bwMode="auto">
          <a:xfrm>
            <a:off x="323528" y="908720"/>
            <a:ext cx="4212468" cy="518457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2900479"/>
              </p:ext>
            </p:extLst>
          </p:nvPr>
        </p:nvGraphicFramePr>
        <p:xfrm>
          <a:off x="4860032" y="1628800"/>
          <a:ext cx="3912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661631" y="6165304"/>
            <a:ext cx="1764196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на Локшина\Мои документы\Школа\география\7 класс\мои уроки\Южная Америка\ЮАмер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454909" cy="580738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64088" y="1052736"/>
            <a:ext cx="345638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севере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2348880"/>
            <a:ext cx="345638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востоке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3717032"/>
            <a:ext cx="345638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юге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5157192"/>
            <a:ext cx="345638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западе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628800"/>
            <a:ext cx="345638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Карибское море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2924944"/>
            <a:ext cx="345638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Атлантический океан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4293096"/>
            <a:ext cx="345638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Магелланов пролив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 Дрейка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5805264"/>
            <a:ext cx="34563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Тихий океан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4136" y="770096"/>
            <a:ext cx="1728192" cy="646331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Карибское море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 rot="1980848">
            <a:off x="3067304" y="1569495"/>
            <a:ext cx="2088438" cy="646331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Атлантический океан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 rot="18378317">
            <a:off x="2479072" y="4726534"/>
            <a:ext cx="2871015" cy="369332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Атлантический океан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 rot="4610331">
            <a:off x="163431" y="4278454"/>
            <a:ext cx="2185569" cy="369332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 и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 о к е а </a:t>
            </a:r>
            <a:r>
              <a:rPr lang="ru-RU" b="1" dirty="0" err="1" smtClean="0"/>
              <a:t>н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6237312"/>
            <a:ext cx="2520280" cy="369332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Магелланов пролив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6021288"/>
            <a:ext cx="1332656" cy="646331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пролив Дрейка</a:t>
            </a:r>
            <a:endParaRPr lang="ru-RU" b="1" dirty="0"/>
          </a:p>
        </p:txBody>
      </p:sp>
      <p:cxnSp>
        <p:nvCxnSpPr>
          <p:cNvPr id="20" name="Прямая соединительная линия 19"/>
          <p:cNvCxnSpPr>
            <a:stCxn id="17" idx="1"/>
          </p:cNvCxnSpPr>
          <p:nvPr/>
        </p:nvCxnSpPr>
        <p:spPr>
          <a:xfrm rot="10800000">
            <a:off x="2339752" y="6381328"/>
            <a:ext cx="144016" cy="40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3"/>
          </p:cNvCxnSpPr>
          <p:nvPr/>
        </p:nvCxnSpPr>
        <p:spPr>
          <a:xfrm>
            <a:off x="2088232" y="6344454"/>
            <a:ext cx="251520" cy="2528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297" y="218899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Назовите моря и океаны, омывающие материк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7540</TotalTime>
  <Words>1561</Words>
  <Application>Microsoft Office PowerPoint</Application>
  <PresentationFormat>Экран (4:3)</PresentationFormat>
  <Paragraphs>346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Южная Америка</vt:lpstr>
      <vt:lpstr>Это интересно</vt:lpstr>
      <vt:lpstr>Самый-самый…</vt:lpstr>
      <vt:lpstr>План описания географического положения</vt:lpstr>
      <vt:lpstr>Презентация PowerPoint</vt:lpstr>
      <vt:lpstr>Определить крайние точки материка и их координаты</vt:lpstr>
      <vt:lpstr>Определить протяженность материка в градусах и км</vt:lpstr>
      <vt:lpstr>В каких климатических поясах расположен материк</vt:lpstr>
      <vt:lpstr>Презентация PowerPoint</vt:lpstr>
      <vt:lpstr>Презентация PowerPoint</vt:lpstr>
      <vt:lpstr>Определить положение материка относительно других материков</vt:lpstr>
      <vt:lpstr>Береговая линия</vt:lpstr>
      <vt:lpstr>История исследования</vt:lpstr>
      <vt:lpstr>Какие географические объекты названы их именами?</vt:lpstr>
      <vt:lpstr>Продолжи предложение… (стр. 140-141)</vt:lpstr>
      <vt:lpstr>Тест</vt:lpstr>
      <vt:lpstr>Вопросы</vt:lpstr>
      <vt:lpstr>Найдите соответствие</vt:lpstr>
      <vt:lpstr>Подготовка к ВОУД</vt:lpstr>
      <vt:lpstr>Подготовка к ВОУД</vt:lpstr>
      <vt:lpstr>Презентация PowerPoint</vt:lpstr>
      <vt:lpstr>Да или нет</vt:lpstr>
      <vt:lpstr>Установите соответствие</vt:lpstr>
      <vt:lpstr>Интернет ресурсы</vt:lpstr>
    </vt:vector>
  </TitlesOfParts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 ЮЖНОЙ АМЕРИКИ</dc:title>
  <dc:creator>Рябова Л.Н.</dc:creator>
  <cp:lastModifiedBy>админ</cp:lastModifiedBy>
  <cp:revision>164</cp:revision>
  <dcterms:created xsi:type="dcterms:W3CDTF">2010-12-01T23:19:50Z</dcterms:created>
  <dcterms:modified xsi:type="dcterms:W3CDTF">2016-01-18T08:17:06Z</dcterms:modified>
</cp:coreProperties>
</file>