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2" r:id="rId2"/>
    <p:sldId id="257" r:id="rId3"/>
    <p:sldId id="258" r:id="rId4"/>
    <p:sldId id="273" r:id="rId5"/>
    <p:sldId id="259" r:id="rId6"/>
    <p:sldId id="274" r:id="rId7"/>
    <p:sldId id="275" r:id="rId8"/>
    <p:sldId id="266" r:id="rId9"/>
    <p:sldId id="267" r:id="rId10"/>
    <p:sldId id="268" r:id="rId11"/>
    <p:sldId id="269" r:id="rId12"/>
    <p:sldId id="270" r:id="rId13"/>
    <p:sldId id="276" r:id="rId14"/>
    <p:sldId id="283" r:id="rId15"/>
    <p:sldId id="264" r:id="rId16"/>
    <p:sldId id="260" r:id="rId17"/>
    <p:sldId id="265" r:id="rId18"/>
    <p:sldId id="277" r:id="rId19"/>
    <p:sldId id="279" r:id="rId20"/>
    <p:sldId id="280" r:id="rId21"/>
    <p:sldId id="261" r:id="rId22"/>
    <p:sldId id="281" r:id="rId23"/>
    <p:sldId id="27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552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A5237-E803-4DCE-B8F8-C04091AA566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1ACE0-2F48-44BE-8748-F5E1BEA9B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962868-AF01-47BF-88CD-869E25F7CA35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C5D5C1-B650-455C-B7A9-C7CB6BEFA0A8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C5D5C1-B650-455C-B7A9-C7CB6BEFA0A8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1ACE0-2F48-44BE-8748-F5E1BEA9B9A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90D99-8217-46C3-B4C8-3A77B35F6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file:///C:\Documents%20and%20Settings\User\My%20Documents\&#1080;&#1088;&#1072;\&#1060;&#1077;&#1089;&#1090;&#1080;&#1074;&#1072;&#1083;&#1100;%20&#1087;&#1077;&#1076;.&#1080;&#1076;&#1077;&#1081;2\210058\img1.gif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gi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20.jpeg"/><Relationship Id="rId9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2987675" y="1844675"/>
            <a:ext cx="3455988" cy="1989138"/>
          </a:xfrm>
          <a:prstGeom prst="rect">
            <a:avLst/>
          </a:prstGeom>
          <a:solidFill>
            <a:srgbClr val="ED3807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0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0,00000000001</a:t>
            </a: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1908175" y="5573713"/>
            <a:ext cx="7235825" cy="1268412"/>
          </a:xfrm>
          <a:prstGeom prst="rect">
            <a:avLst/>
          </a:prstGeom>
          <a:solidFill>
            <a:srgbClr val="FF00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900043746,00000008934000</a:t>
            </a:r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0" y="3573463"/>
            <a:ext cx="4103688" cy="1511300"/>
          </a:xfrm>
          <a:prstGeom prst="rect">
            <a:avLst/>
          </a:prstGeom>
          <a:solidFill>
            <a:srgbClr val="C20A85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0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98,4782300246</a:t>
            </a:r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0" y="4652963"/>
            <a:ext cx="3779838" cy="2205037"/>
          </a:xfrm>
          <a:prstGeom prst="rect">
            <a:avLst/>
          </a:prstGeom>
          <a:solidFill>
            <a:srgbClr val="008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0,78300038476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3492500" y="3789363"/>
            <a:ext cx="5651500" cy="2420937"/>
          </a:xfrm>
          <a:prstGeom prst="rect">
            <a:avLst/>
          </a:prstGeom>
          <a:solidFill>
            <a:srgbClr val="3366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60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89,7895012</a:t>
            </a: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6048375" y="2133600"/>
            <a:ext cx="3095625" cy="2016125"/>
          </a:xfrm>
          <a:prstGeom prst="rect">
            <a:avLst/>
          </a:prstGeom>
          <a:solidFill>
            <a:srgbClr val="FFCC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0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4789,00578</a:t>
            </a:r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5040313" y="0"/>
            <a:ext cx="4103687" cy="2420938"/>
          </a:xfrm>
          <a:prstGeom prst="rect">
            <a:avLst/>
          </a:prstGeom>
          <a:solidFill>
            <a:schemeClr val="folHlink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8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0,589</a:t>
            </a:r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0" y="0"/>
            <a:ext cx="5148263" cy="1989138"/>
          </a:xfrm>
          <a:prstGeom prst="rect">
            <a:avLst/>
          </a:prstGeom>
          <a:solidFill>
            <a:srgbClr val="FF9933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54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0,976402</a:t>
            </a: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0" y="1052513"/>
            <a:ext cx="4103688" cy="3097212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8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0,996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>
          <a:xfrm>
            <a:off x="539750" y="1773238"/>
            <a:ext cx="8229600" cy="2447925"/>
          </a:xfrm>
          <a:solidFill>
            <a:srgbClr val="FFCC00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7200" b="1" i="1" dirty="0" smtClean="0">
                <a:solidFill>
                  <a:srgbClr val="B010B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Десятичные дроби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4" grpId="0" animBg="1"/>
      <p:bldP spid="9231" grpId="0" animBg="1"/>
      <p:bldP spid="9239" grpId="0" animBg="1"/>
      <p:bldP spid="9238" grpId="0" animBg="1"/>
      <p:bldP spid="9233" grpId="0" animBg="1"/>
      <p:bldP spid="9235" grpId="0" animBg="1"/>
      <p:bldP spid="9236" grpId="0" animBg="1"/>
      <p:bldP spid="9237" grpId="0" animBg="1"/>
      <p:bldP spid="9230" grpId="0" animBg="1"/>
      <p:bldP spid="92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484313"/>
            <a:ext cx="9467850" cy="5373687"/>
            <a:chOff x="0" y="1117"/>
            <a:chExt cx="5964" cy="3203"/>
          </a:xfrm>
        </p:grpSpPr>
        <p:sp>
          <p:nvSpPr>
            <p:cNvPr id="27651" name="Line 3"/>
            <p:cNvSpPr>
              <a:spLocks noChangeShapeType="1"/>
            </p:cNvSpPr>
            <p:nvPr/>
          </p:nvSpPr>
          <p:spPr bwMode="auto">
            <a:xfrm>
              <a:off x="431" y="1434"/>
              <a:ext cx="0" cy="2886"/>
            </a:xfrm>
            <a:prstGeom prst="line">
              <a:avLst/>
            </a:prstGeom>
            <a:noFill/>
            <a:ln w="9525">
              <a:solidFill>
                <a:srgbClr val="FAFA9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652" name="Line 4"/>
            <p:cNvSpPr>
              <a:spLocks noChangeShapeType="1"/>
            </p:cNvSpPr>
            <p:nvPr/>
          </p:nvSpPr>
          <p:spPr bwMode="auto">
            <a:xfrm>
              <a:off x="920" y="1434"/>
              <a:ext cx="0" cy="2886"/>
            </a:xfrm>
            <a:prstGeom prst="line">
              <a:avLst/>
            </a:prstGeom>
            <a:noFill/>
            <a:ln w="9525">
              <a:solidFill>
                <a:srgbClr val="FAFA9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653" name="Line 5"/>
            <p:cNvSpPr>
              <a:spLocks noChangeShapeType="1"/>
            </p:cNvSpPr>
            <p:nvPr/>
          </p:nvSpPr>
          <p:spPr bwMode="auto">
            <a:xfrm>
              <a:off x="1900" y="1434"/>
              <a:ext cx="0" cy="2886"/>
            </a:xfrm>
            <a:prstGeom prst="line">
              <a:avLst/>
            </a:prstGeom>
            <a:noFill/>
            <a:ln w="9525">
              <a:solidFill>
                <a:srgbClr val="FAFA9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654" name="Line 6"/>
            <p:cNvSpPr>
              <a:spLocks noChangeShapeType="1"/>
            </p:cNvSpPr>
            <p:nvPr/>
          </p:nvSpPr>
          <p:spPr bwMode="auto">
            <a:xfrm>
              <a:off x="2390" y="1434"/>
              <a:ext cx="0" cy="2886"/>
            </a:xfrm>
            <a:prstGeom prst="line">
              <a:avLst/>
            </a:prstGeom>
            <a:noFill/>
            <a:ln w="9525">
              <a:solidFill>
                <a:srgbClr val="FAFA9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410" y="1117"/>
              <a:ext cx="1470" cy="3203"/>
              <a:chOff x="1410" y="1162"/>
              <a:chExt cx="1470" cy="3158"/>
            </a:xfrm>
          </p:grpSpPr>
          <p:sp>
            <p:nvSpPr>
              <p:cNvPr id="27656" name="Line 8"/>
              <p:cNvSpPr>
                <a:spLocks noChangeShapeType="1"/>
              </p:cNvSpPr>
              <p:nvPr/>
            </p:nvSpPr>
            <p:spPr bwMode="auto">
              <a:xfrm flipH="1">
                <a:off x="1410" y="1162"/>
                <a:ext cx="19" cy="3158"/>
              </a:xfrm>
              <a:prstGeom prst="line">
                <a:avLst/>
              </a:prstGeom>
              <a:noFill/>
              <a:ln w="28575">
                <a:solidFill>
                  <a:srgbClr val="FAFA9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57" name="Line 9"/>
              <p:cNvSpPr>
                <a:spLocks noChangeShapeType="1"/>
              </p:cNvSpPr>
              <p:nvPr/>
            </p:nvSpPr>
            <p:spPr bwMode="auto">
              <a:xfrm>
                <a:off x="2880" y="1162"/>
                <a:ext cx="0" cy="3158"/>
              </a:xfrm>
              <a:prstGeom prst="line">
                <a:avLst/>
              </a:prstGeom>
              <a:noFill/>
              <a:ln w="28575">
                <a:solidFill>
                  <a:srgbClr val="FAFA9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7658" name="Line 10"/>
            <p:cNvSpPr>
              <a:spLocks noChangeShapeType="1"/>
            </p:cNvSpPr>
            <p:nvPr/>
          </p:nvSpPr>
          <p:spPr bwMode="auto">
            <a:xfrm>
              <a:off x="3390" y="1117"/>
              <a:ext cx="0" cy="3203"/>
            </a:xfrm>
            <a:prstGeom prst="line">
              <a:avLst/>
            </a:prstGeom>
            <a:noFill/>
            <a:ln w="28575">
              <a:solidFill>
                <a:srgbClr val="FAFA9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659" name="Line 11"/>
            <p:cNvSpPr>
              <a:spLocks noChangeShapeType="1"/>
            </p:cNvSpPr>
            <p:nvPr/>
          </p:nvSpPr>
          <p:spPr bwMode="auto">
            <a:xfrm>
              <a:off x="4019" y="1117"/>
              <a:ext cx="0" cy="3203"/>
            </a:xfrm>
            <a:prstGeom prst="line">
              <a:avLst/>
            </a:prstGeom>
            <a:noFill/>
            <a:ln w="28575">
              <a:solidFill>
                <a:srgbClr val="FAFA9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660" name="Line 12"/>
            <p:cNvSpPr>
              <a:spLocks noChangeShapeType="1"/>
            </p:cNvSpPr>
            <p:nvPr/>
          </p:nvSpPr>
          <p:spPr bwMode="auto">
            <a:xfrm>
              <a:off x="4649" y="1117"/>
              <a:ext cx="0" cy="3203"/>
            </a:xfrm>
            <a:prstGeom prst="line">
              <a:avLst/>
            </a:prstGeom>
            <a:noFill/>
            <a:ln w="28575">
              <a:solidFill>
                <a:srgbClr val="FAFA9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661" name="Line 13"/>
            <p:cNvSpPr>
              <a:spLocks noChangeShapeType="1"/>
            </p:cNvSpPr>
            <p:nvPr/>
          </p:nvSpPr>
          <p:spPr bwMode="auto">
            <a:xfrm>
              <a:off x="5148" y="1117"/>
              <a:ext cx="0" cy="3203"/>
            </a:xfrm>
            <a:prstGeom prst="line">
              <a:avLst/>
            </a:prstGeom>
            <a:noFill/>
            <a:ln w="28575">
              <a:solidFill>
                <a:srgbClr val="FAFA9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662" name="Text Box 14"/>
            <p:cNvSpPr txBox="1">
              <a:spLocks noChangeArrowheads="1"/>
            </p:cNvSpPr>
            <p:nvPr/>
          </p:nvSpPr>
          <p:spPr bwMode="auto">
            <a:xfrm>
              <a:off x="4921" y="1207"/>
              <a:ext cx="1043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solidFill>
                    <a:srgbClr val="FAFA9E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7663" name="Text Box 15"/>
            <p:cNvSpPr txBox="1">
              <a:spLocks noChangeArrowheads="1"/>
            </p:cNvSpPr>
            <p:nvPr/>
          </p:nvSpPr>
          <p:spPr bwMode="auto">
            <a:xfrm>
              <a:off x="4921" y="1434"/>
              <a:ext cx="1043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solidFill>
                    <a:srgbClr val="FAFA9E"/>
                  </a:solidFill>
                  <a:latin typeface="Arial" charset="0"/>
                </a:rPr>
                <a:t>100 000</a:t>
              </a:r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0" y="1117"/>
              <a:ext cx="5760" cy="635"/>
              <a:chOff x="0" y="1117"/>
              <a:chExt cx="5760" cy="635"/>
            </a:xfrm>
          </p:grpSpPr>
          <p:sp>
            <p:nvSpPr>
              <p:cNvPr id="27665" name="Line 17"/>
              <p:cNvSpPr>
                <a:spLocks noChangeShapeType="1"/>
              </p:cNvSpPr>
              <p:nvPr/>
            </p:nvSpPr>
            <p:spPr bwMode="auto">
              <a:xfrm>
                <a:off x="0" y="1117"/>
                <a:ext cx="5760" cy="0"/>
              </a:xfrm>
              <a:prstGeom prst="line">
                <a:avLst/>
              </a:prstGeom>
              <a:noFill/>
              <a:ln w="28575">
                <a:solidFill>
                  <a:srgbClr val="FAFA9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6" name="Line 18"/>
              <p:cNvSpPr>
                <a:spLocks noChangeShapeType="1"/>
              </p:cNvSpPr>
              <p:nvPr/>
            </p:nvSpPr>
            <p:spPr bwMode="auto">
              <a:xfrm>
                <a:off x="0" y="1434"/>
                <a:ext cx="2880" cy="0"/>
              </a:xfrm>
              <a:prstGeom prst="line">
                <a:avLst/>
              </a:prstGeom>
              <a:noFill/>
              <a:ln w="28575">
                <a:solidFill>
                  <a:srgbClr val="FAFA9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7" name="Line 19"/>
              <p:cNvSpPr>
                <a:spLocks noChangeShapeType="1"/>
              </p:cNvSpPr>
              <p:nvPr/>
            </p:nvSpPr>
            <p:spPr bwMode="auto">
              <a:xfrm>
                <a:off x="0" y="1752"/>
                <a:ext cx="5760" cy="0"/>
              </a:xfrm>
              <a:prstGeom prst="line">
                <a:avLst/>
              </a:prstGeom>
              <a:noFill/>
              <a:ln w="28575">
                <a:solidFill>
                  <a:srgbClr val="FAFA9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8" name="Text Box 20"/>
              <p:cNvSpPr txBox="1">
                <a:spLocks noChangeArrowheads="1"/>
              </p:cNvSpPr>
              <p:nvPr/>
            </p:nvSpPr>
            <p:spPr bwMode="auto">
              <a:xfrm>
                <a:off x="1565" y="1162"/>
                <a:ext cx="1224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>
                    <a:solidFill>
                      <a:srgbClr val="FAFA9E"/>
                    </a:solidFill>
                    <a:latin typeface="Arial" charset="0"/>
                  </a:rPr>
                  <a:t>Класс единиц</a:t>
                </a:r>
              </a:p>
            </p:txBody>
          </p:sp>
          <p:sp>
            <p:nvSpPr>
              <p:cNvPr id="27669" name="Text Box 21"/>
              <p:cNvSpPr txBox="1">
                <a:spLocks noChangeArrowheads="1"/>
              </p:cNvSpPr>
              <p:nvPr/>
            </p:nvSpPr>
            <p:spPr bwMode="auto">
              <a:xfrm>
                <a:off x="159" y="1162"/>
                <a:ext cx="1224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>
                    <a:solidFill>
                      <a:srgbClr val="FAFA9E"/>
                    </a:solidFill>
                    <a:latin typeface="Arial" charset="0"/>
                  </a:rPr>
                  <a:t>Класс тысяч</a:t>
                </a:r>
              </a:p>
            </p:txBody>
          </p:sp>
          <p:grpSp>
            <p:nvGrpSpPr>
              <p:cNvPr id="5" name="Group 22"/>
              <p:cNvGrpSpPr>
                <a:grpSpLocks/>
              </p:cNvGrpSpPr>
              <p:nvPr/>
            </p:nvGrpSpPr>
            <p:grpSpPr bwMode="auto">
              <a:xfrm>
                <a:off x="2925" y="1207"/>
                <a:ext cx="363" cy="445"/>
                <a:chOff x="1474" y="164"/>
                <a:chExt cx="363" cy="445"/>
              </a:xfrm>
            </p:grpSpPr>
            <p:sp>
              <p:nvSpPr>
                <p:cNvPr id="2767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474" y="164"/>
                  <a:ext cx="363" cy="2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ru-RU" b="1">
                      <a:solidFill>
                        <a:srgbClr val="FAFA9E"/>
                      </a:solidFill>
                      <a:latin typeface="Arial" charset="0"/>
                    </a:rPr>
                    <a:t>1</a:t>
                  </a:r>
                </a:p>
              </p:txBody>
            </p:sp>
            <p:sp>
              <p:nvSpPr>
                <p:cNvPr id="27672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474" y="391"/>
                  <a:ext cx="363" cy="2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ru-RU" b="1">
                      <a:solidFill>
                        <a:srgbClr val="FAFA9E"/>
                      </a:solidFill>
                      <a:latin typeface="Arial" charset="0"/>
                    </a:rPr>
                    <a:t>10</a:t>
                  </a:r>
                </a:p>
              </p:txBody>
            </p:sp>
          </p:grpSp>
          <p:sp>
            <p:nvSpPr>
              <p:cNvPr id="27673" name="Line 25"/>
              <p:cNvSpPr>
                <a:spLocks noChangeShapeType="1"/>
              </p:cNvSpPr>
              <p:nvPr/>
            </p:nvSpPr>
            <p:spPr bwMode="auto">
              <a:xfrm>
                <a:off x="3016" y="1434"/>
                <a:ext cx="181" cy="0"/>
              </a:xfrm>
              <a:prstGeom prst="line">
                <a:avLst/>
              </a:prstGeom>
              <a:noFill/>
              <a:ln w="28575">
                <a:solidFill>
                  <a:srgbClr val="FAFA9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" name="Group 26"/>
              <p:cNvGrpSpPr>
                <a:grpSpLocks/>
              </p:cNvGrpSpPr>
              <p:nvPr/>
            </p:nvGrpSpPr>
            <p:grpSpPr bwMode="auto">
              <a:xfrm>
                <a:off x="3515" y="1207"/>
                <a:ext cx="363" cy="445"/>
                <a:chOff x="1474" y="164"/>
                <a:chExt cx="363" cy="445"/>
              </a:xfrm>
            </p:grpSpPr>
            <p:sp>
              <p:nvSpPr>
                <p:cNvPr id="27675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474" y="164"/>
                  <a:ext cx="363" cy="2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ru-RU" b="1">
                      <a:solidFill>
                        <a:srgbClr val="FAFA9E"/>
                      </a:solidFill>
                      <a:latin typeface="Arial" charset="0"/>
                    </a:rPr>
                    <a:t>1</a:t>
                  </a:r>
                </a:p>
              </p:txBody>
            </p:sp>
            <p:sp>
              <p:nvSpPr>
                <p:cNvPr id="27676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474" y="391"/>
                  <a:ext cx="363" cy="2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ru-RU" b="1">
                      <a:solidFill>
                        <a:srgbClr val="FAFA9E"/>
                      </a:solidFill>
                      <a:latin typeface="Arial" charset="0"/>
                    </a:rPr>
                    <a:t>100</a:t>
                  </a:r>
                </a:p>
              </p:txBody>
            </p:sp>
          </p:grpSp>
          <p:sp>
            <p:nvSpPr>
              <p:cNvPr id="27677" name="Line 29"/>
              <p:cNvSpPr>
                <a:spLocks noChangeShapeType="1"/>
              </p:cNvSpPr>
              <p:nvPr/>
            </p:nvSpPr>
            <p:spPr bwMode="auto">
              <a:xfrm>
                <a:off x="3606" y="1434"/>
                <a:ext cx="181" cy="0"/>
              </a:xfrm>
              <a:prstGeom prst="line">
                <a:avLst/>
              </a:prstGeom>
              <a:noFill/>
              <a:ln w="28575">
                <a:solidFill>
                  <a:srgbClr val="FAFA9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" name="Group 30"/>
              <p:cNvGrpSpPr>
                <a:grpSpLocks/>
              </p:cNvGrpSpPr>
              <p:nvPr/>
            </p:nvGrpSpPr>
            <p:grpSpPr bwMode="auto">
              <a:xfrm>
                <a:off x="4014" y="1207"/>
                <a:ext cx="499" cy="445"/>
                <a:chOff x="1474" y="164"/>
                <a:chExt cx="363" cy="445"/>
              </a:xfrm>
            </p:grpSpPr>
            <p:sp>
              <p:nvSpPr>
                <p:cNvPr id="27679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474" y="164"/>
                  <a:ext cx="363" cy="2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ru-RU" b="1">
                      <a:solidFill>
                        <a:srgbClr val="FAFA9E"/>
                      </a:solidFill>
                      <a:latin typeface="Arial" charset="0"/>
                    </a:rPr>
                    <a:t>1</a:t>
                  </a:r>
                </a:p>
              </p:txBody>
            </p:sp>
            <p:sp>
              <p:nvSpPr>
                <p:cNvPr id="27680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1474" y="391"/>
                  <a:ext cx="363" cy="2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ru-RU" b="1">
                      <a:solidFill>
                        <a:srgbClr val="FAFA9E"/>
                      </a:solidFill>
                      <a:latin typeface="Arial" charset="0"/>
                    </a:rPr>
                    <a:t>1000</a:t>
                  </a:r>
                </a:p>
              </p:txBody>
            </p:sp>
          </p:grpSp>
          <p:sp>
            <p:nvSpPr>
              <p:cNvPr id="27681" name="Line 33"/>
              <p:cNvSpPr>
                <a:spLocks noChangeShapeType="1"/>
              </p:cNvSpPr>
              <p:nvPr/>
            </p:nvSpPr>
            <p:spPr bwMode="auto">
              <a:xfrm>
                <a:off x="4139" y="1434"/>
                <a:ext cx="249" cy="0"/>
              </a:xfrm>
              <a:prstGeom prst="line">
                <a:avLst/>
              </a:prstGeom>
              <a:noFill/>
              <a:ln w="28575">
                <a:solidFill>
                  <a:srgbClr val="FAFA9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82" name="Text Box 34"/>
              <p:cNvSpPr txBox="1">
                <a:spLocks noChangeArrowheads="1"/>
              </p:cNvSpPr>
              <p:nvPr/>
            </p:nvSpPr>
            <p:spPr bwMode="auto">
              <a:xfrm>
                <a:off x="4558" y="1207"/>
                <a:ext cx="681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b="1">
                    <a:solidFill>
                      <a:srgbClr val="FAFA9E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27683" name="Text Box 35"/>
              <p:cNvSpPr txBox="1">
                <a:spLocks noChangeArrowheads="1"/>
              </p:cNvSpPr>
              <p:nvPr/>
            </p:nvSpPr>
            <p:spPr bwMode="auto">
              <a:xfrm>
                <a:off x="4558" y="1434"/>
                <a:ext cx="681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b="1">
                    <a:solidFill>
                      <a:srgbClr val="FAFA9E"/>
                    </a:solidFill>
                    <a:latin typeface="Arial" charset="0"/>
                  </a:rPr>
                  <a:t>10 000</a:t>
                </a:r>
              </a:p>
            </p:txBody>
          </p:sp>
          <p:sp>
            <p:nvSpPr>
              <p:cNvPr id="27684" name="Line 36"/>
              <p:cNvSpPr>
                <a:spLocks noChangeShapeType="1"/>
              </p:cNvSpPr>
              <p:nvPr/>
            </p:nvSpPr>
            <p:spPr bwMode="auto">
              <a:xfrm>
                <a:off x="4729" y="1434"/>
                <a:ext cx="339" cy="0"/>
              </a:xfrm>
              <a:prstGeom prst="line">
                <a:avLst/>
              </a:prstGeom>
              <a:noFill/>
              <a:ln w="28575">
                <a:solidFill>
                  <a:srgbClr val="FAFA9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85" name="Line 37"/>
              <p:cNvSpPr>
                <a:spLocks noChangeShapeType="1"/>
              </p:cNvSpPr>
              <p:nvPr/>
            </p:nvSpPr>
            <p:spPr bwMode="auto">
              <a:xfrm>
                <a:off x="5182" y="1434"/>
                <a:ext cx="521" cy="0"/>
              </a:xfrm>
              <a:prstGeom prst="line">
                <a:avLst/>
              </a:prstGeom>
              <a:noFill/>
              <a:ln w="28575">
                <a:solidFill>
                  <a:srgbClr val="FAFA9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86" name="Text Box 38"/>
              <p:cNvSpPr txBox="1">
                <a:spLocks noChangeArrowheads="1"/>
              </p:cNvSpPr>
              <p:nvPr/>
            </p:nvSpPr>
            <p:spPr bwMode="auto">
              <a:xfrm>
                <a:off x="46" y="1480"/>
                <a:ext cx="385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>
                    <a:solidFill>
                      <a:srgbClr val="FAFA9E"/>
                    </a:solidFill>
                    <a:latin typeface="Arial" charset="0"/>
                  </a:rPr>
                  <a:t>100</a:t>
                </a:r>
              </a:p>
            </p:txBody>
          </p:sp>
          <p:sp>
            <p:nvSpPr>
              <p:cNvPr id="27687" name="Text Box 39"/>
              <p:cNvSpPr txBox="1">
                <a:spLocks noChangeArrowheads="1"/>
              </p:cNvSpPr>
              <p:nvPr/>
            </p:nvSpPr>
            <p:spPr bwMode="auto">
              <a:xfrm>
                <a:off x="521" y="1480"/>
                <a:ext cx="295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>
                    <a:solidFill>
                      <a:srgbClr val="FAFA9E"/>
                    </a:solidFill>
                    <a:latin typeface="Arial" charset="0"/>
                  </a:rPr>
                  <a:t>10</a:t>
                </a:r>
              </a:p>
            </p:txBody>
          </p:sp>
          <p:sp>
            <p:nvSpPr>
              <p:cNvPr id="27688" name="Text Box 40"/>
              <p:cNvSpPr txBox="1">
                <a:spLocks noChangeArrowheads="1"/>
              </p:cNvSpPr>
              <p:nvPr/>
            </p:nvSpPr>
            <p:spPr bwMode="auto">
              <a:xfrm>
                <a:off x="1043" y="1480"/>
                <a:ext cx="295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>
                    <a:solidFill>
                      <a:srgbClr val="FAFA9E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27689" name="Text Box 41"/>
              <p:cNvSpPr txBox="1">
                <a:spLocks noChangeArrowheads="1"/>
              </p:cNvSpPr>
              <p:nvPr/>
            </p:nvSpPr>
            <p:spPr bwMode="auto">
              <a:xfrm>
                <a:off x="1474" y="1480"/>
                <a:ext cx="431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>
                    <a:solidFill>
                      <a:srgbClr val="FAFA9E"/>
                    </a:solidFill>
                    <a:latin typeface="Arial" charset="0"/>
                  </a:rPr>
                  <a:t>100</a:t>
                </a:r>
              </a:p>
            </p:txBody>
          </p:sp>
          <p:sp>
            <p:nvSpPr>
              <p:cNvPr id="27690" name="Text Box 42"/>
              <p:cNvSpPr txBox="1">
                <a:spLocks noChangeArrowheads="1"/>
              </p:cNvSpPr>
              <p:nvPr/>
            </p:nvSpPr>
            <p:spPr bwMode="auto">
              <a:xfrm>
                <a:off x="2018" y="1480"/>
                <a:ext cx="431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>
                    <a:solidFill>
                      <a:srgbClr val="FAFA9E"/>
                    </a:solidFill>
                    <a:latin typeface="Arial" charset="0"/>
                  </a:rPr>
                  <a:t>10</a:t>
                </a:r>
              </a:p>
            </p:txBody>
          </p:sp>
          <p:sp>
            <p:nvSpPr>
              <p:cNvPr id="27691" name="Text Box 43"/>
              <p:cNvSpPr txBox="1">
                <a:spLocks noChangeArrowheads="1"/>
              </p:cNvSpPr>
              <p:nvPr/>
            </p:nvSpPr>
            <p:spPr bwMode="auto">
              <a:xfrm>
                <a:off x="2516" y="1480"/>
                <a:ext cx="409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>
                    <a:solidFill>
                      <a:srgbClr val="FAFA9E"/>
                    </a:solidFill>
                    <a:latin typeface="Arial" charset="0"/>
                  </a:rPr>
                  <a:t>1</a:t>
                </a:r>
              </a:p>
            </p:txBody>
          </p:sp>
        </p:grpSp>
      </p:grp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3924300" y="2781300"/>
            <a:ext cx="1871663" cy="519113"/>
            <a:chOff x="1565" y="2604"/>
            <a:chExt cx="1179" cy="327"/>
          </a:xfrm>
        </p:grpSpPr>
        <p:sp>
          <p:nvSpPr>
            <p:cNvPr id="27693" name="Text Box 45"/>
            <p:cNvSpPr txBox="1">
              <a:spLocks noChangeArrowheads="1"/>
            </p:cNvSpPr>
            <p:nvPr/>
          </p:nvSpPr>
          <p:spPr bwMode="auto">
            <a:xfrm>
              <a:off x="1565" y="2604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4</a:t>
              </a:r>
              <a:endParaRPr lang="ru-RU" sz="2800" b="1">
                <a:solidFill>
                  <a:srgbClr val="FAFA9E"/>
                </a:solidFill>
                <a:latin typeface="Arial" charset="0"/>
              </a:endParaRPr>
            </a:p>
          </p:txBody>
        </p:sp>
        <p:sp>
          <p:nvSpPr>
            <p:cNvPr id="27694" name="Text Box 46"/>
            <p:cNvSpPr txBox="1">
              <a:spLocks noChangeArrowheads="1"/>
            </p:cNvSpPr>
            <p:nvPr/>
          </p:nvSpPr>
          <p:spPr bwMode="auto">
            <a:xfrm>
              <a:off x="2063" y="2604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7</a:t>
              </a:r>
              <a:endParaRPr lang="ru-RU" sz="2800" b="1">
                <a:solidFill>
                  <a:srgbClr val="FAFA9E"/>
                </a:solidFill>
                <a:latin typeface="Arial" charset="0"/>
              </a:endParaRPr>
            </a:p>
          </p:txBody>
        </p:sp>
        <p:sp>
          <p:nvSpPr>
            <p:cNvPr id="27695" name="Text Box 47"/>
            <p:cNvSpPr txBox="1">
              <a:spLocks noChangeArrowheads="1"/>
            </p:cNvSpPr>
            <p:nvPr/>
          </p:nvSpPr>
          <p:spPr bwMode="auto">
            <a:xfrm>
              <a:off x="2517" y="2604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8</a:t>
              </a:r>
              <a:endParaRPr lang="ru-RU" sz="2800" b="1">
                <a:solidFill>
                  <a:srgbClr val="FAFA9E"/>
                </a:solidFill>
                <a:latin typeface="Arial" charset="0"/>
              </a:endParaRPr>
            </a:p>
          </p:txBody>
        </p:sp>
      </p:grpSp>
      <p:grpSp>
        <p:nvGrpSpPr>
          <p:cNvPr id="9" name="Group 48"/>
          <p:cNvGrpSpPr>
            <a:grpSpLocks/>
          </p:cNvGrpSpPr>
          <p:nvPr/>
        </p:nvGrpSpPr>
        <p:grpSpPr bwMode="auto">
          <a:xfrm>
            <a:off x="3924300" y="3141663"/>
            <a:ext cx="1871663" cy="519112"/>
            <a:chOff x="1565" y="2831"/>
            <a:chExt cx="1179" cy="327"/>
          </a:xfrm>
        </p:grpSpPr>
        <p:sp>
          <p:nvSpPr>
            <p:cNvPr id="27697" name="Text Box 49"/>
            <p:cNvSpPr txBox="1">
              <a:spLocks noChangeArrowheads="1"/>
            </p:cNvSpPr>
            <p:nvPr/>
          </p:nvSpPr>
          <p:spPr bwMode="auto">
            <a:xfrm>
              <a:off x="1565" y="2831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2</a:t>
              </a:r>
              <a:endParaRPr lang="ru-RU" sz="2800" b="1">
                <a:solidFill>
                  <a:srgbClr val="FAFA9E"/>
                </a:solidFill>
                <a:latin typeface="Arial" charset="0"/>
              </a:endParaRPr>
            </a:p>
          </p:txBody>
        </p:sp>
        <p:sp>
          <p:nvSpPr>
            <p:cNvPr id="27698" name="Text Box 50"/>
            <p:cNvSpPr txBox="1">
              <a:spLocks noChangeArrowheads="1"/>
            </p:cNvSpPr>
            <p:nvPr/>
          </p:nvSpPr>
          <p:spPr bwMode="auto">
            <a:xfrm>
              <a:off x="2063" y="2831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5</a:t>
              </a:r>
              <a:endParaRPr lang="ru-RU" sz="2800" b="1">
                <a:solidFill>
                  <a:srgbClr val="FAFA9E"/>
                </a:solidFill>
                <a:latin typeface="Arial" charset="0"/>
              </a:endParaRPr>
            </a:p>
          </p:txBody>
        </p:sp>
        <p:sp>
          <p:nvSpPr>
            <p:cNvPr id="27699" name="Text Box 51"/>
            <p:cNvSpPr txBox="1">
              <a:spLocks noChangeArrowheads="1"/>
            </p:cNvSpPr>
            <p:nvPr/>
          </p:nvSpPr>
          <p:spPr bwMode="auto">
            <a:xfrm>
              <a:off x="2517" y="2831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4</a:t>
              </a:r>
              <a:endParaRPr lang="ru-RU" sz="2800" b="1">
                <a:solidFill>
                  <a:srgbClr val="FAFA9E"/>
                </a:solidFill>
                <a:latin typeface="Arial" charset="0"/>
              </a:endParaRPr>
            </a:p>
          </p:txBody>
        </p:sp>
      </p:grpSp>
      <p:grpSp>
        <p:nvGrpSpPr>
          <p:cNvPr id="10" name="Group 52"/>
          <p:cNvGrpSpPr>
            <a:grpSpLocks/>
          </p:cNvGrpSpPr>
          <p:nvPr/>
        </p:nvGrpSpPr>
        <p:grpSpPr bwMode="auto">
          <a:xfrm>
            <a:off x="3924300" y="3644900"/>
            <a:ext cx="1871663" cy="519113"/>
            <a:chOff x="1565" y="3148"/>
            <a:chExt cx="1179" cy="327"/>
          </a:xfrm>
        </p:grpSpPr>
        <p:sp>
          <p:nvSpPr>
            <p:cNvPr id="27701" name="Text Box 53"/>
            <p:cNvSpPr txBox="1">
              <a:spLocks noChangeArrowheads="1"/>
            </p:cNvSpPr>
            <p:nvPr/>
          </p:nvSpPr>
          <p:spPr bwMode="auto">
            <a:xfrm>
              <a:off x="1565" y="3148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2</a:t>
              </a:r>
              <a:endParaRPr lang="ru-RU" sz="2800" b="1">
                <a:solidFill>
                  <a:srgbClr val="FAFA9E"/>
                </a:solidFill>
                <a:latin typeface="Arial" charset="0"/>
              </a:endParaRPr>
            </a:p>
          </p:txBody>
        </p:sp>
        <p:sp>
          <p:nvSpPr>
            <p:cNvPr id="27702" name="Text Box 54"/>
            <p:cNvSpPr txBox="1">
              <a:spLocks noChangeArrowheads="1"/>
            </p:cNvSpPr>
            <p:nvPr/>
          </p:nvSpPr>
          <p:spPr bwMode="auto">
            <a:xfrm>
              <a:off x="2063" y="3148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2</a:t>
              </a:r>
              <a:endParaRPr lang="ru-RU" sz="2800" b="1">
                <a:solidFill>
                  <a:srgbClr val="FAFA9E"/>
                </a:solidFill>
                <a:latin typeface="Arial" charset="0"/>
              </a:endParaRPr>
            </a:p>
          </p:txBody>
        </p:sp>
        <p:sp>
          <p:nvSpPr>
            <p:cNvPr id="27703" name="Text Box 55"/>
            <p:cNvSpPr txBox="1">
              <a:spLocks noChangeArrowheads="1"/>
            </p:cNvSpPr>
            <p:nvPr/>
          </p:nvSpPr>
          <p:spPr bwMode="auto">
            <a:xfrm>
              <a:off x="2517" y="3148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4</a:t>
              </a:r>
              <a:endParaRPr lang="ru-RU" sz="2800" b="1">
                <a:solidFill>
                  <a:srgbClr val="FAFA9E"/>
                </a:solidFill>
                <a:latin typeface="Arial" charset="0"/>
              </a:endParaRPr>
            </a:p>
          </p:txBody>
        </p:sp>
      </p:grpSp>
      <p:sp>
        <p:nvSpPr>
          <p:cNvPr id="27704" name="Line 56"/>
          <p:cNvSpPr>
            <a:spLocks noChangeShapeType="1"/>
          </p:cNvSpPr>
          <p:nvPr/>
        </p:nvSpPr>
        <p:spPr bwMode="auto">
          <a:xfrm>
            <a:off x="3995738" y="3644900"/>
            <a:ext cx="1728787" cy="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705" name="Text Box 57"/>
          <p:cNvSpPr txBox="1">
            <a:spLocks noChangeArrowheads="1"/>
          </p:cNvSpPr>
          <p:nvPr/>
        </p:nvSpPr>
        <p:spPr bwMode="auto">
          <a:xfrm>
            <a:off x="3563938" y="2997200"/>
            <a:ext cx="647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FF99"/>
                </a:solidFill>
                <a:latin typeface="Arial" charset="0"/>
              </a:rPr>
              <a:t>–</a:t>
            </a:r>
            <a:endParaRPr lang="ru-RU" sz="2800" b="1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27706" name="Rectangle 58"/>
          <p:cNvSpPr>
            <a:spLocks noChangeArrowheads="1"/>
          </p:cNvSpPr>
          <p:nvPr/>
        </p:nvSpPr>
        <p:spPr bwMode="auto">
          <a:xfrm>
            <a:off x="6227763" y="2636838"/>
            <a:ext cx="2663825" cy="2160587"/>
          </a:xfrm>
          <a:prstGeom prst="rect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707" name="Text Box 59"/>
          <p:cNvSpPr txBox="1">
            <a:spLocks noChangeArrowheads="1"/>
          </p:cNvSpPr>
          <p:nvPr/>
        </p:nvSpPr>
        <p:spPr bwMode="auto">
          <a:xfrm>
            <a:off x="323850" y="188913"/>
            <a:ext cx="61198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FFCC"/>
                </a:solidFill>
                <a:latin typeface="Arial" charset="0"/>
              </a:rPr>
              <a:t>Найдите разность: 4,78 – 2,54. 	</a:t>
            </a:r>
          </a:p>
        </p:txBody>
      </p:sp>
      <p:grpSp>
        <p:nvGrpSpPr>
          <p:cNvPr id="11" name="Group 60"/>
          <p:cNvGrpSpPr>
            <a:grpSpLocks/>
          </p:cNvGrpSpPr>
          <p:nvPr/>
        </p:nvGrpSpPr>
        <p:grpSpPr bwMode="auto">
          <a:xfrm>
            <a:off x="6732588" y="2909888"/>
            <a:ext cx="1512887" cy="1382712"/>
            <a:chOff x="612" y="1253"/>
            <a:chExt cx="953" cy="871"/>
          </a:xfrm>
        </p:grpSpPr>
        <p:sp>
          <p:nvSpPr>
            <p:cNvPr id="27709" name="Text Box 61"/>
            <p:cNvSpPr txBox="1">
              <a:spLocks noChangeArrowheads="1"/>
            </p:cNvSpPr>
            <p:nvPr/>
          </p:nvSpPr>
          <p:spPr bwMode="auto">
            <a:xfrm>
              <a:off x="811" y="1253"/>
              <a:ext cx="345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4</a:t>
              </a:r>
              <a:r>
                <a:rPr lang="ru-RU" sz="2800" b="1">
                  <a:solidFill>
                    <a:srgbClr val="FAFA9E"/>
                  </a:solidFill>
                  <a:latin typeface="Arial" charset="0"/>
                </a:rPr>
                <a:t>,</a:t>
              </a:r>
            </a:p>
          </p:txBody>
        </p:sp>
        <p:sp>
          <p:nvSpPr>
            <p:cNvPr id="27710" name="Text Box 62"/>
            <p:cNvSpPr txBox="1">
              <a:spLocks noChangeArrowheads="1"/>
            </p:cNvSpPr>
            <p:nvPr/>
          </p:nvSpPr>
          <p:spPr bwMode="auto">
            <a:xfrm>
              <a:off x="1088" y="1253"/>
              <a:ext cx="199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7</a:t>
              </a:r>
              <a:endParaRPr lang="ru-RU" sz="2800" b="1">
                <a:solidFill>
                  <a:srgbClr val="FAFA9E"/>
                </a:solidFill>
                <a:latin typeface="Arial" charset="0"/>
              </a:endParaRPr>
            </a:p>
          </p:txBody>
        </p:sp>
        <p:sp>
          <p:nvSpPr>
            <p:cNvPr id="27711" name="Text Box 63"/>
            <p:cNvSpPr txBox="1">
              <a:spLocks noChangeArrowheads="1"/>
            </p:cNvSpPr>
            <p:nvPr/>
          </p:nvSpPr>
          <p:spPr bwMode="auto">
            <a:xfrm>
              <a:off x="1327" y="1253"/>
              <a:ext cx="199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8</a:t>
              </a:r>
              <a:endParaRPr lang="ru-RU" sz="2800" b="1">
                <a:solidFill>
                  <a:srgbClr val="FAFA9E"/>
                </a:solidFill>
                <a:latin typeface="Arial" charset="0"/>
              </a:endParaRPr>
            </a:p>
          </p:txBody>
        </p:sp>
        <p:sp>
          <p:nvSpPr>
            <p:cNvPr id="27712" name="Text Box 64"/>
            <p:cNvSpPr txBox="1">
              <a:spLocks noChangeArrowheads="1"/>
            </p:cNvSpPr>
            <p:nvPr/>
          </p:nvSpPr>
          <p:spPr bwMode="auto">
            <a:xfrm>
              <a:off x="811" y="1480"/>
              <a:ext cx="48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2</a:t>
              </a:r>
              <a:r>
                <a:rPr lang="ru-RU" sz="2800" b="1">
                  <a:solidFill>
                    <a:srgbClr val="FAFA9E"/>
                  </a:solidFill>
                  <a:latin typeface="Arial" charset="0"/>
                </a:rPr>
                <a:t>,</a:t>
              </a:r>
            </a:p>
          </p:txBody>
        </p:sp>
        <p:sp>
          <p:nvSpPr>
            <p:cNvPr id="27713" name="Text Box 65"/>
            <p:cNvSpPr txBox="1">
              <a:spLocks noChangeArrowheads="1"/>
            </p:cNvSpPr>
            <p:nvPr/>
          </p:nvSpPr>
          <p:spPr bwMode="auto">
            <a:xfrm>
              <a:off x="1088" y="1480"/>
              <a:ext cx="199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5</a:t>
              </a:r>
              <a:endParaRPr lang="ru-RU" sz="2800" b="1">
                <a:solidFill>
                  <a:srgbClr val="FAFA9E"/>
                </a:solidFill>
                <a:latin typeface="Arial" charset="0"/>
              </a:endParaRPr>
            </a:p>
          </p:txBody>
        </p:sp>
        <p:sp>
          <p:nvSpPr>
            <p:cNvPr id="27714" name="Text Box 66"/>
            <p:cNvSpPr txBox="1">
              <a:spLocks noChangeArrowheads="1"/>
            </p:cNvSpPr>
            <p:nvPr/>
          </p:nvSpPr>
          <p:spPr bwMode="auto">
            <a:xfrm>
              <a:off x="1327" y="1480"/>
              <a:ext cx="199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4</a:t>
              </a:r>
              <a:endParaRPr lang="ru-RU" sz="2800" b="1">
                <a:solidFill>
                  <a:srgbClr val="FAFA9E"/>
                </a:solidFill>
                <a:latin typeface="Arial" charset="0"/>
              </a:endParaRPr>
            </a:p>
          </p:txBody>
        </p:sp>
        <p:sp>
          <p:nvSpPr>
            <p:cNvPr id="27715" name="Text Box 67"/>
            <p:cNvSpPr txBox="1">
              <a:spLocks noChangeArrowheads="1"/>
            </p:cNvSpPr>
            <p:nvPr/>
          </p:nvSpPr>
          <p:spPr bwMode="auto">
            <a:xfrm>
              <a:off x="811" y="1797"/>
              <a:ext cx="48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2</a:t>
              </a:r>
              <a:r>
                <a:rPr lang="ru-RU" sz="2800" b="1">
                  <a:solidFill>
                    <a:srgbClr val="FAFA9E"/>
                  </a:solidFill>
                  <a:latin typeface="Arial" charset="0"/>
                </a:rPr>
                <a:t>,</a:t>
              </a:r>
            </a:p>
          </p:txBody>
        </p:sp>
        <p:sp>
          <p:nvSpPr>
            <p:cNvPr id="27716" name="Text Box 68"/>
            <p:cNvSpPr txBox="1">
              <a:spLocks noChangeArrowheads="1"/>
            </p:cNvSpPr>
            <p:nvPr/>
          </p:nvSpPr>
          <p:spPr bwMode="auto">
            <a:xfrm>
              <a:off x="1066" y="1797"/>
              <a:ext cx="199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2</a:t>
              </a:r>
              <a:endParaRPr lang="ru-RU" sz="2800" b="1">
                <a:solidFill>
                  <a:srgbClr val="FAFA9E"/>
                </a:solidFill>
                <a:latin typeface="Arial" charset="0"/>
              </a:endParaRPr>
            </a:p>
          </p:txBody>
        </p:sp>
        <p:sp>
          <p:nvSpPr>
            <p:cNvPr id="27717" name="Text Box 69"/>
            <p:cNvSpPr txBox="1">
              <a:spLocks noChangeArrowheads="1"/>
            </p:cNvSpPr>
            <p:nvPr/>
          </p:nvSpPr>
          <p:spPr bwMode="auto">
            <a:xfrm>
              <a:off x="1366" y="1797"/>
              <a:ext cx="199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4</a:t>
              </a:r>
              <a:endParaRPr lang="ru-RU" sz="2800" b="1">
                <a:solidFill>
                  <a:srgbClr val="FAFA9E"/>
                </a:solidFill>
                <a:latin typeface="Arial" charset="0"/>
              </a:endParaRPr>
            </a:p>
          </p:txBody>
        </p:sp>
        <p:sp>
          <p:nvSpPr>
            <p:cNvPr id="27718" name="Line 70"/>
            <p:cNvSpPr>
              <a:spLocks noChangeShapeType="1"/>
            </p:cNvSpPr>
            <p:nvPr/>
          </p:nvSpPr>
          <p:spPr bwMode="auto">
            <a:xfrm>
              <a:off x="850" y="1797"/>
              <a:ext cx="715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19" name="Text Box 71"/>
            <p:cNvSpPr txBox="1">
              <a:spLocks noChangeArrowheads="1"/>
            </p:cNvSpPr>
            <p:nvPr/>
          </p:nvSpPr>
          <p:spPr bwMode="auto">
            <a:xfrm>
              <a:off x="612" y="1389"/>
              <a:ext cx="35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>
                  <a:solidFill>
                    <a:srgbClr val="FFFF99"/>
                  </a:solidFill>
                  <a:latin typeface="Arial" charset="0"/>
                </a:rPr>
                <a:t>–</a:t>
              </a:r>
            </a:p>
          </p:txBody>
        </p:sp>
      </p:grpSp>
      <p:sp>
        <p:nvSpPr>
          <p:cNvPr id="27720" name="Text Box 72"/>
          <p:cNvSpPr txBox="1">
            <a:spLocks noChangeArrowheads="1"/>
          </p:cNvSpPr>
          <p:nvPr/>
        </p:nvSpPr>
        <p:spPr bwMode="auto">
          <a:xfrm>
            <a:off x="3851275" y="765175"/>
            <a:ext cx="32400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FFCC"/>
                </a:solidFill>
                <a:latin typeface="Arial" charset="0"/>
              </a:rPr>
              <a:t>4,78 – 2,54 </a:t>
            </a:r>
            <a:r>
              <a:rPr lang="en-US" sz="2800" b="1">
                <a:solidFill>
                  <a:srgbClr val="FFFFCC"/>
                </a:solidFill>
                <a:latin typeface="Arial" charset="0"/>
              </a:rPr>
              <a:t>= 2</a:t>
            </a:r>
            <a:r>
              <a:rPr lang="ru-RU" sz="2800" b="1">
                <a:solidFill>
                  <a:srgbClr val="FFFFCC"/>
                </a:solidFill>
                <a:latin typeface="Arial" charset="0"/>
              </a:rPr>
              <a:t>,24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7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04" grpId="0" animBg="1"/>
      <p:bldP spid="27705" grpId="0"/>
      <p:bldP spid="27706" grpId="0" animBg="1"/>
      <p:bldP spid="277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484313"/>
            <a:ext cx="9467850" cy="5373687"/>
            <a:chOff x="0" y="1117"/>
            <a:chExt cx="5964" cy="3203"/>
          </a:xfrm>
        </p:grpSpPr>
        <p:sp>
          <p:nvSpPr>
            <p:cNvPr id="29699" name="Line 3"/>
            <p:cNvSpPr>
              <a:spLocks noChangeShapeType="1"/>
            </p:cNvSpPr>
            <p:nvPr/>
          </p:nvSpPr>
          <p:spPr bwMode="auto">
            <a:xfrm>
              <a:off x="431" y="1434"/>
              <a:ext cx="0" cy="2886"/>
            </a:xfrm>
            <a:prstGeom prst="line">
              <a:avLst/>
            </a:prstGeom>
            <a:noFill/>
            <a:ln w="9525">
              <a:solidFill>
                <a:srgbClr val="FAFA9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00" name="Line 4"/>
            <p:cNvSpPr>
              <a:spLocks noChangeShapeType="1"/>
            </p:cNvSpPr>
            <p:nvPr/>
          </p:nvSpPr>
          <p:spPr bwMode="auto">
            <a:xfrm>
              <a:off x="920" y="1434"/>
              <a:ext cx="0" cy="2886"/>
            </a:xfrm>
            <a:prstGeom prst="line">
              <a:avLst/>
            </a:prstGeom>
            <a:noFill/>
            <a:ln w="9525">
              <a:solidFill>
                <a:srgbClr val="FAFA9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01" name="Line 5"/>
            <p:cNvSpPr>
              <a:spLocks noChangeShapeType="1"/>
            </p:cNvSpPr>
            <p:nvPr/>
          </p:nvSpPr>
          <p:spPr bwMode="auto">
            <a:xfrm>
              <a:off x="1900" y="1434"/>
              <a:ext cx="0" cy="2886"/>
            </a:xfrm>
            <a:prstGeom prst="line">
              <a:avLst/>
            </a:prstGeom>
            <a:noFill/>
            <a:ln w="9525">
              <a:solidFill>
                <a:srgbClr val="FAFA9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02" name="Line 6"/>
            <p:cNvSpPr>
              <a:spLocks noChangeShapeType="1"/>
            </p:cNvSpPr>
            <p:nvPr/>
          </p:nvSpPr>
          <p:spPr bwMode="auto">
            <a:xfrm>
              <a:off x="2390" y="1434"/>
              <a:ext cx="0" cy="2886"/>
            </a:xfrm>
            <a:prstGeom prst="line">
              <a:avLst/>
            </a:prstGeom>
            <a:noFill/>
            <a:ln w="9525">
              <a:solidFill>
                <a:srgbClr val="FAFA9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410" y="1117"/>
              <a:ext cx="1470" cy="3203"/>
              <a:chOff x="1410" y="1162"/>
              <a:chExt cx="1470" cy="3158"/>
            </a:xfrm>
          </p:grpSpPr>
          <p:sp>
            <p:nvSpPr>
              <p:cNvPr id="29704" name="Line 8"/>
              <p:cNvSpPr>
                <a:spLocks noChangeShapeType="1"/>
              </p:cNvSpPr>
              <p:nvPr/>
            </p:nvSpPr>
            <p:spPr bwMode="auto">
              <a:xfrm flipH="1">
                <a:off x="1410" y="1162"/>
                <a:ext cx="19" cy="3158"/>
              </a:xfrm>
              <a:prstGeom prst="line">
                <a:avLst/>
              </a:prstGeom>
              <a:noFill/>
              <a:ln w="28575">
                <a:solidFill>
                  <a:srgbClr val="FAFA9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05" name="Line 9"/>
              <p:cNvSpPr>
                <a:spLocks noChangeShapeType="1"/>
              </p:cNvSpPr>
              <p:nvPr/>
            </p:nvSpPr>
            <p:spPr bwMode="auto">
              <a:xfrm>
                <a:off x="2880" y="1162"/>
                <a:ext cx="0" cy="3158"/>
              </a:xfrm>
              <a:prstGeom prst="line">
                <a:avLst/>
              </a:prstGeom>
              <a:noFill/>
              <a:ln w="28575">
                <a:solidFill>
                  <a:srgbClr val="FAFA9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9706" name="Line 10"/>
            <p:cNvSpPr>
              <a:spLocks noChangeShapeType="1"/>
            </p:cNvSpPr>
            <p:nvPr/>
          </p:nvSpPr>
          <p:spPr bwMode="auto">
            <a:xfrm>
              <a:off x="3390" y="1117"/>
              <a:ext cx="0" cy="3203"/>
            </a:xfrm>
            <a:prstGeom prst="line">
              <a:avLst/>
            </a:prstGeom>
            <a:noFill/>
            <a:ln w="28575">
              <a:solidFill>
                <a:srgbClr val="FAFA9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07" name="Line 11"/>
            <p:cNvSpPr>
              <a:spLocks noChangeShapeType="1"/>
            </p:cNvSpPr>
            <p:nvPr/>
          </p:nvSpPr>
          <p:spPr bwMode="auto">
            <a:xfrm>
              <a:off x="4019" y="1117"/>
              <a:ext cx="0" cy="3203"/>
            </a:xfrm>
            <a:prstGeom prst="line">
              <a:avLst/>
            </a:prstGeom>
            <a:noFill/>
            <a:ln w="28575">
              <a:solidFill>
                <a:srgbClr val="FAFA9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08" name="Line 12"/>
            <p:cNvSpPr>
              <a:spLocks noChangeShapeType="1"/>
            </p:cNvSpPr>
            <p:nvPr/>
          </p:nvSpPr>
          <p:spPr bwMode="auto">
            <a:xfrm>
              <a:off x="4649" y="1117"/>
              <a:ext cx="0" cy="3203"/>
            </a:xfrm>
            <a:prstGeom prst="line">
              <a:avLst/>
            </a:prstGeom>
            <a:noFill/>
            <a:ln w="28575">
              <a:solidFill>
                <a:srgbClr val="FAFA9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09" name="Line 13"/>
            <p:cNvSpPr>
              <a:spLocks noChangeShapeType="1"/>
            </p:cNvSpPr>
            <p:nvPr/>
          </p:nvSpPr>
          <p:spPr bwMode="auto">
            <a:xfrm>
              <a:off x="5148" y="1117"/>
              <a:ext cx="0" cy="3203"/>
            </a:xfrm>
            <a:prstGeom prst="line">
              <a:avLst/>
            </a:prstGeom>
            <a:noFill/>
            <a:ln w="28575">
              <a:solidFill>
                <a:srgbClr val="FAFA9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10" name="Text Box 14"/>
            <p:cNvSpPr txBox="1">
              <a:spLocks noChangeArrowheads="1"/>
            </p:cNvSpPr>
            <p:nvPr/>
          </p:nvSpPr>
          <p:spPr bwMode="auto">
            <a:xfrm>
              <a:off x="4921" y="1207"/>
              <a:ext cx="1043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solidFill>
                    <a:srgbClr val="FAFA9E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9711" name="Text Box 15"/>
            <p:cNvSpPr txBox="1">
              <a:spLocks noChangeArrowheads="1"/>
            </p:cNvSpPr>
            <p:nvPr/>
          </p:nvSpPr>
          <p:spPr bwMode="auto">
            <a:xfrm>
              <a:off x="4921" y="1434"/>
              <a:ext cx="1043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solidFill>
                    <a:srgbClr val="FAFA9E"/>
                  </a:solidFill>
                  <a:latin typeface="Arial" charset="0"/>
                </a:rPr>
                <a:t>100 000</a:t>
              </a:r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0" y="1117"/>
              <a:ext cx="5760" cy="635"/>
              <a:chOff x="0" y="1117"/>
              <a:chExt cx="5760" cy="635"/>
            </a:xfrm>
          </p:grpSpPr>
          <p:sp>
            <p:nvSpPr>
              <p:cNvPr id="29713" name="Line 17"/>
              <p:cNvSpPr>
                <a:spLocks noChangeShapeType="1"/>
              </p:cNvSpPr>
              <p:nvPr/>
            </p:nvSpPr>
            <p:spPr bwMode="auto">
              <a:xfrm>
                <a:off x="0" y="1117"/>
                <a:ext cx="5760" cy="0"/>
              </a:xfrm>
              <a:prstGeom prst="line">
                <a:avLst/>
              </a:prstGeom>
              <a:noFill/>
              <a:ln w="28575">
                <a:solidFill>
                  <a:srgbClr val="FAFA9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14" name="Line 18"/>
              <p:cNvSpPr>
                <a:spLocks noChangeShapeType="1"/>
              </p:cNvSpPr>
              <p:nvPr/>
            </p:nvSpPr>
            <p:spPr bwMode="auto">
              <a:xfrm>
                <a:off x="0" y="1434"/>
                <a:ext cx="2880" cy="0"/>
              </a:xfrm>
              <a:prstGeom prst="line">
                <a:avLst/>
              </a:prstGeom>
              <a:noFill/>
              <a:ln w="28575">
                <a:solidFill>
                  <a:srgbClr val="FAFA9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15" name="Line 19"/>
              <p:cNvSpPr>
                <a:spLocks noChangeShapeType="1"/>
              </p:cNvSpPr>
              <p:nvPr/>
            </p:nvSpPr>
            <p:spPr bwMode="auto">
              <a:xfrm>
                <a:off x="0" y="1752"/>
                <a:ext cx="5760" cy="0"/>
              </a:xfrm>
              <a:prstGeom prst="line">
                <a:avLst/>
              </a:prstGeom>
              <a:noFill/>
              <a:ln w="28575">
                <a:solidFill>
                  <a:srgbClr val="FAFA9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16" name="Text Box 20"/>
              <p:cNvSpPr txBox="1">
                <a:spLocks noChangeArrowheads="1"/>
              </p:cNvSpPr>
              <p:nvPr/>
            </p:nvSpPr>
            <p:spPr bwMode="auto">
              <a:xfrm>
                <a:off x="1565" y="1162"/>
                <a:ext cx="1224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>
                    <a:solidFill>
                      <a:srgbClr val="FAFA9E"/>
                    </a:solidFill>
                    <a:latin typeface="Arial" charset="0"/>
                  </a:rPr>
                  <a:t>Класс единиц</a:t>
                </a:r>
              </a:p>
            </p:txBody>
          </p:sp>
          <p:sp>
            <p:nvSpPr>
              <p:cNvPr id="29717" name="Text Box 21"/>
              <p:cNvSpPr txBox="1">
                <a:spLocks noChangeArrowheads="1"/>
              </p:cNvSpPr>
              <p:nvPr/>
            </p:nvSpPr>
            <p:spPr bwMode="auto">
              <a:xfrm>
                <a:off x="159" y="1162"/>
                <a:ext cx="1224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>
                    <a:solidFill>
                      <a:srgbClr val="FAFA9E"/>
                    </a:solidFill>
                    <a:latin typeface="Arial" charset="0"/>
                  </a:rPr>
                  <a:t>Класс тысяч</a:t>
                </a:r>
              </a:p>
            </p:txBody>
          </p:sp>
          <p:grpSp>
            <p:nvGrpSpPr>
              <p:cNvPr id="5" name="Group 22"/>
              <p:cNvGrpSpPr>
                <a:grpSpLocks/>
              </p:cNvGrpSpPr>
              <p:nvPr/>
            </p:nvGrpSpPr>
            <p:grpSpPr bwMode="auto">
              <a:xfrm>
                <a:off x="2925" y="1207"/>
                <a:ext cx="363" cy="445"/>
                <a:chOff x="1474" y="164"/>
                <a:chExt cx="363" cy="445"/>
              </a:xfrm>
            </p:grpSpPr>
            <p:sp>
              <p:nvSpPr>
                <p:cNvPr id="2971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474" y="164"/>
                  <a:ext cx="363" cy="2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ru-RU" b="1">
                      <a:solidFill>
                        <a:srgbClr val="FAFA9E"/>
                      </a:solidFill>
                      <a:latin typeface="Arial" charset="0"/>
                    </a:rPr>
                    <a:t>1</a:t>
                  </a:r>
                </a:p>
              </p:txBody>
            </p:sp>
            <p:sp>
              <p:nvSpPr>
                <p:cNvPr id="29720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474" y="391"/>
                  <a:ext cx="363" cy="2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ru-RU" b="1">
                      <a:solidFill>
                        <a:srgbClr val="FAFA9E"/>
                      </a:solidFill>
                      <a:latin typeface="Arial" charset="0"/>
                    </a:rPr>
                    <a:t>10</a:t>
                  </a:r>
                </a:p>
              </p:txBody>
            </p:sp>
          </p:grpSp>
          <p:sp>
            <p:nvSpPr>
              <p:cNvPr id="29721" name="Line 25"/>
              <p:cNvSpPr>
                <a:spLocks noChangeShapeType="1"/>
              </p:cNvSpPr>
              <p:nvPr/>
            </p:nvSpPr>
            <p:spPr bwMode="auto">
              <a:xfrm>
                <a:off x="3016" y="1434"/>
                <a:ext cx="181" cy="0"/>
              </a:xfrm>
              <a:prstGeom prst="line">
                <a:avLst/>
              </a:prstGeom>
              <a:noFill/>
              <a:ln w="28575">
                <a:solidFill>
                  <a:srgbClr val="FAFA9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" name="Group 26"/>
              <p:cNvGrpSpPr>
                <a:grpSpLocks/>
              </p:cNvGrpSpPr>
              <p:nvPr/>
            </p:nvGrpSpPr>
            <p:grpSpPr bwMode="auto">
              <a:xfrm>
                <a:off x="3515" y="1207"/>
                <a:ext cx="363" cy="445"/>
                <a:chOff x="1474" y="164"/>
                <a:chExt cx="363" cy="445"/>
              </a:xfrm>
            </p:grpSpPr>
            <p:sp>
              <p:nvSpPr>
                <p:cNvPr id="29723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474" y="164"/>
                  <a:ext cx="363" cy="2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ru-RU" b="1">
                      <a:solidFill>
                        <a:srgbClr val="FAFA9E"/>
                      </a:solidFill>
                      <a:latin typeface="Arial" charset="0"/>
                    </a:rPr>
                    <a:t>1</a:t>
                  </a:r>
                </a:p>
              </p:txBody>
            </p:sp>
            <p:sp>
              <p:nvSpPr>
                <p:cNvPr id="2972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474" y="391"/>
                  <a:ext cx="363" cy="2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ru-RU" b="1">
                      <a:solidFill>
                        <a:srgbClr val="FAFA9E"/>
                      </a:solidFill>
                      <a:latin typeface="Arial" charset="0"/>
                    </a:rPr>
                    <a:t>100</a:t>
                  </a:r>
                </a:p>
              </p:txBody>
            </p:sp>
          </p:grpSp>
          <p:sp>
            <p:nvSpPr>
              <p:cNvPr id="29725" name="Line 29"/>
              <p:cNvSpPr>
                <a:spLocks noChangeShapeType="1"/>
              </p:cNvSpPr>
              <p:nvPr/>
            </p:nvSpPr>
            <p:spPr bwMode="auto">
              <a:xfrm>
                <a:off x="3606" y="1434"/>
                <a:ext cx="181" cy="0"/>
              </a:xfrm>
              <a:prstGeom prst="line">
                <a:avLst/>
              </a:prstGeom>
              <a:noFill/>
              <a:ln w="28575">
                <a:solidFill>
                  <a:srgbClr val="FAFA9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" name="Group 30"/>
              <p:cNvGrpSpPr>
                <a:grpSpLocks/>
              </p:cNvGrpSpPr>
              <p:nvPr/>
            </p:nvGrpSpPr>
            <p:grpSpPr bwMode="auto">
              <a:xfrm>
                <a:off x="4014" y="1207"/>
                <a:ext cx="499" cy="445"/>
                <a:chOff x="1474" y="164"/>
                <a:chExt cx="363" cy="445"/>
              </a:xfrm>
            </p:grpSpPr>
            <p:sp>
              <p:nvSpPr>
                <p:cNvPr id="29727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474" y="164"/>
                  <a:ext cx="363" cy="2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ru-RU" b="1">
                      <a:solidFill>
                        <a:srgbClr val="FAFA9E"/>
                      </a:solidFill>
                      <a:latin typeface="Arial" charset="0"/>
                    </a:rPr>
                    <a:t>1</a:t>
                  </a:r>
                </a:p>
              </p:txBody>
            </p:sp>
            <p:sp>
              <p:nvSpPr>
                <p:cNvPr id="29728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1474" y="391"/>
                  <a:ext cx="363" cy="2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ru-RU" b="1">
                      <a:solidFill>
                        <a:srgbClr val="FAFA9E"/>
                      </a:solidFill>
                      <a:latin typeface="Arial" charset="0"/>
                    </a:rPr>
                    <a:t>1000</a:t>
                  </a:r>
                </a:p>
              </p:txBody>
            </p:sp>
          </p:grpSp>
          <p:sp>
            <p:nvSpPr>
              <p:cNvPr id="29729" name="Line 33"/>
              <p:cNvSpPr>
                <a:spLocks noChangeShapeType="1"/>
              </p:cNvSpPr>
              <p:nvPr/>
            </p:nvSpPr>
            <p:spPr bwMode="auto">
              <a:xfrm>
                <a:off x="4139" y="1434"/>
                <a:ext cx="249" cy="0"/>
              </a:xfrm>
              <a:prstGeom prst="line">
                <a:avLst/>
              </a:prstGeom>
              <a:noFill/>
              <a:ln w="28575">
                <a:solidFill>
                  <a:srgbClr val="FAFA9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30" name="Text Box 34"/>
              <p:cNvSpPr txBox="1">
                <a:spLocks noChangeArrowheads="1"/>
              </p:cNvSpPr>
              <p:nvPr/>
            </p:nvSpPr>
            <p:spPr bwMode="auto">
              <a:xfrm>
                <a:off x="4558" y="1207"/>
                <a:ext cx="681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b="1">
                    <a:solidFill>
                      <a:srgbClr val="FAFA9E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29731" name="Text Box 35"/>
              <p:cNvSpPr txBox="1">
                <a:spLocks noChangeArrowheads="1"/>
              </p:cNvSpPr>
              <p:nvPr/>
            </p:nvSpPr>
            <p:spPr bwMode="auto">
              <a:xfrm>
                <a:off x="4558" y="1434"/>
                <a:ext cx="681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b="1">
                    <a:solidFill>
                      <a:srgbClr val="FAFA9E"/>
                    </a:solidFill>
                    <a:latin typeface="Arial" charset="0"/>
                  </a:rPr>
                  <a:t>10 000</a:t>
                </a:r>
              </a:p>
            </p:txBody>
          </p:sp>
          <p:sp>
            <p:nvSpPr>
              <p:cNvPr id="29732" name="Line 36"/>
              <p:cNvSpPr>
                <a:spLocks noChangeShapeType="1"/>
              </p:cNvSpPr>
              <p:nvPr/>
            </p:nvSpPr>
            <p:spPr bwMode="auto">
              <a:xfrm>
                <a:off x="4729" y="1434"/>
                <a:ext cx="339" cy="0"/>
              </a:xfrm>
              <a:prstGeom prst="line">
                <a:avLst/>
              </a:prstGeom>
              <a:noFill/>
              <a:ln w="28575">
                <a:solidFill>
                  <a:srgbClr val="FAFA9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33" name="Line 37"/>
              <p:cNvSpPr>
                <a:spLocks noChangeShapeType="1"/>
              </p:cNvSpPr>
              <p:nvPr/>
            </p:nvSpPr>
            <p:spPr bwMode="auto">
              <a:xfrm>
                <a:off x="5182" y="1434"/>
                <a:ext cx="521" cy="0"/>
              </a:xfrm>
              <a:prstGeom prst="line">
                <a:avLst/>
              </a:prstGeom>
              <a:noFill/>
              <a:ln w="28575">
                <a:solidFill>
                  <a:srgbClr val="FAFA9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34" name="Text Box 38"/>
              <p:cNvSpPr txBox="1">
                <a:spLocks noChangeArrowheads="1"/>
              </p:cNvSpPr>
              <p:nvPr/>
            </p:nvSpPr>
            <p:spPr bwMode="auto">
              <a:xfrm>
                <a:off x="46" y="1480"/>
                <a:ext cx="385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>
                    <a:solidFill>
                      <a:srgbClr val="FAFA9E"/>
                    </a:solidFill>
                    <a:latin typeface="Arial" charset="0"/>
                  </a:rPr>
                  <a:t>100</a:t>
                </a:r>
              </a:p>
            </p:txBody>
          </p:sp>
          <p:sp>
            <p:nvSpPr>
              <p:cNvPr id="29735" name="Text Box 39"/>
              <p:cNvSpPr txBox="1">
                <a:spLocks noChangeArrowheads="1"/>
              </p:cNvSpPr>
              <p:nvPr/>
            </p:nvSpPr>
            <p:spPr bwMode="auto">
              <a:xfrm>
                <a:off x="521" y="1480"/>
                <a:ext cx="295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>
                    <a:solidFill>
                      <a:srgbClr val="FAFA9E"/>
                    </a:solidFill>
                    <a:latin typeface="Arial" charset="0"/>
                  </a:rPr>
                  <a:t>10</a:t>
                </a:r>
              </a:p>
            </p:txBody>
          </p:sp>
          <p:sp>
            <p:nvSpPr>
              <p:cNvPr id="29736" name="Text Box 40"/>
              <p:cNvSpPr txBox="1">
                <a:spLocks noChangeArrowheads="1"/>
              </p:cNvSpPr>
              <p:nvPr/>
            </p:nvSpPr>
            <p:spPr bwMode="auto">
              <a:xfrm>
                <a:off x="1043" y="1480"/>
                <a:ext cx="295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>
                    <a:solidFill>
                      <a:srgbClr val="FAFA9E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29737" name="Text Box 41"/>
              <p:cNvSpPr txBox="1">
                <a:spLocks noChangeArrowheads="1"/>
              </p:cNvSpPr>
              <p:nvPr/>
            </p:nvSpPr>
            <p:spPr bwMode="auto">
              <a:xfrm>
                <a:off x="1474" y="1480"/>
                <a:ext cx="431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>
                    <a:solidFill>
                      <a:srgbClr val="FAFA9E"/>
                    </a:solidFill>
                    <a:latin typeface="Arial" charset="0"/>
                  </a:rPr>
                  <a:t>100</a:t>
                </a:r>
              </a:p>
            </p:txBody>
          </p:sp>
          <p:sp>
            <p:nvSpPr>
              <p:cNvPr id="29738" name="Text Box 42"/>
              <p:cNvSpPr txBox="1">
                <a:spLocks noChangeArrowheads="1"/>
              </p:cNvSpPr>
              <p:nvPr/>
            </p:nvSpPr>
            <p:spPr bwMode="auto">
              <a:xfrm>
                <a:off x="2018" y="1480"/>
                <a:ext cx="431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>
                    <a:solidFill>
                      <a:srgbClr val="FAFA9E"/>
                    </a:solidFill>
                    <a:latin typeface="Arial" charset="0"/>
                  </a:rPr>
                  <a:t>10</a:t>
                </a:r>
              </a:p>
            </p:txBody>
          </p:sp>
          <p:sp>
            <p:nvSpPr>
              <p:cNvPr id="29739" name="Text Box 43"/>
              <p:cNvSpPr txBox="1">
                <a:spLocks noChangeArrowheads="1"/>
              </p:cNvSpPr>
              <p:nvPr/>
            </p:nvSpPr>
            <p:spPr bwMode="auto">
              <a:xfrm>
                <a:off x="2516" y="1480"/>
                <a:ext cx="409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>
                    <a:solidFill>
                      <a:srgbClr val="FAFA9E"/>
                    </a:solidFill>
                    <a:latin typeface="Arial" charset="0"/>
                  </a:rPr>
                  <a:t>1</a:t>
                </a:r>
              </a:p>
            </p:txBody>
          </p:sp>
        </p:grpSp>
      </p:grp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3924300" y="2781300"/>
            <a:ext cx="2016125" cy="519113"/>
            <a:chOff x="1565" y="2604"/>
            <a:chExt cx="1179" cy="327"/>
          </a:xfrm>
        </p:grpSpPr>
        <p:sp>
          <p:nvSpPr>
            <p:cNvPr id="29741" name="Text Box 45"/>
            <p:cNvSpPr txBox="1">
              <a:spLocks noChangeArrowheads="1"/>
            </p:cNvSpPr>
            <p:nvPr/>
          </p:nvSpPr>
          <p:spPr bwMode="auto">
            <a:xfrm>
              <a:off x="1565" y="2604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FAFA9E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29742" name="Text Box 46"/>
            <p:cNvSpPr txBox="1">
              <a:spLocks noChangeArrowheads="1"/>
            </p:cNvSpPr>
            <p:nvPr/>
          </p:nvSpPr>
          <p:spPr bwMode="auto">
            <a:xfrm>
              <a:off x="2063" y="2604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FAFA9E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29743" name="Text Box 47"/>
            <p:cNvSpPr txBox="1">
              <a:spLocks noChangeArrowheads="1"/>
            </p:cNvSpPr>
            <p:nvPr/>
          </p:nvSpPr>
          <p:spPr bwMode="auto">
            <a:xfrm>
              <a:off x="2517" y="2604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FAFA9E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9" name="Group 48"/>
          <p:cNvGrpSpPr>
            <a:grpSpLocks/>
          </p:cNvGrpSpPr>
          <p:nvPr/>
        </p:nvGrpSpPr>
        <p:grpSpPr bwMode="auto">
          <a:xfrm>
            <a:off x="3924300" y="3141663"/>
            <a:ext cx="2016125" cy="519112"/>
            <a:chOff x="1565" y="2831"/>
            <a:chExt cx="1179" cy="327"/>
          </a:xfrm>
        </p:grpSpPr>
        <p:sp>
          <p:nvSpPr>
            <p:cNvPr id="29745" name="Text Box 49"/>
            <p:cNvSpPr txBox="1">
              <a:spLocks noChangeArrowheads="1"/>
            </p:cNvSpPr>
            <p:nvPr/>
          </p:nvSpPr>
          <p:spPr bwMode="auto">
            <a:xfrm>
              <a:off x="1565" y="2831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FAFA9E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9746" name="Text Box 50"/>
            <p:cNvSpPr txBox="1">
              <a:spLocks noChangeArrowheads="1"/>
            </p:cNvSpPr>
            <p:nvPr/>
          </p:nvSpPr>
          <p:spPr bwMode="auto">
            <a:xfrm>
              <a:off x="2063" y="2831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FAFA9E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9747" name="Text Box 51"/>
            <p:cNvSpPr txBox="1">
              <a:spLocks noChangeArrowheads="1"/>
            </p:cNvSpPr>
            <p:nvPr/>
          </p:nvSpPr>
          <p:spPr bwMode="auto">
            <a:xfrm>
              <a:off x="2517" y="2831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800" b="1">
                <a:solidFill>
                  <a:srgbClr val="FAFA9E"/>
                </a:solidFill>
                <a:latin typeface="Arial" charset="0"/>
              </a:endParaRPr>
            </a:p>
          </p:txBody>
        </p:sp>
      </p:grpSp>
      <p:grpSp>
        <p:nvGrpSpPr>
          <p:cNvPr id="10" name="Group 52"/>
          <p:cNvGrpSpPr>
            <a:grpSpLocks/>
          </p:cNvGrpSpPr>
          <p:nvPr/>
        </p:nvGrpSpPr>
        <p:grpSpPr bwMode="auto">
          <a:xfrm>
            <a:off x="3924300" y="3644900"/>
            <a:ext cx="2016125" cy="519113"/>
            <a:chOff x="1565" y="3148"/>
            <a:chExt cx="1179" cy="327"/>
          </a:xfrm>
        </p:grpSpPr>
        <p:sp>
          <p:nvSpPr>
            <p:cNvPr id="29749" name="Text Box 53"/>
            <p:cNvSpPr txBox="1">
              <a:spLocks noChangeArrowheads="1"/>
            </p:cNvSpPr>
            <p:nvPr/>
          </p:nvSpPr>
          <p:spPr bwMode="auto">
            <a:xfrm>
              <a:off x="1565" y="3148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FAFA9E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29750" name="Text Box 54"/>
            <p:cNvSpPr txBox="1">
              <a:spLocks noChangeArrowheads="1"/>
            </p:cNvSpPr>
            <p:nvPr/>
          </p:nvSpPr>
          <p:spPr bwMode="auto">
            <a:xfrm>
              <a:off x="2063" y="3148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FAFA9E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29751" name="Text Box 55"/>
            <p:cNvSpPr txBox="1">
              <a:spLocks noChangeArrowheads="1"/>
            </p:cNvSpPr>
            <p:nvPr/>
          </p:nvSpPr>
          <p:spPr bwMode="auto">
            <a:xfrm>
              <a:off x="2517" y="3148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FAFA9E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29752" name="Line 56"/>
          <p:cNvSpPr>
            <a:spLocks noChangeShapeType="1"/>
          </p:cNvSpPr>
          <p:nvPr/>
        </p:nvSpPr>
        <p:spPr bwMode="auto">
          <a:xfrm>
            <a:off x="3995738" y="3644900"/>
            <a:ext cx="1862137" cy="1588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53" name="Text Box 57"/>
          <p:cNvSpPr txBox="1">
            <a:spLocks noChangeArrowheads="1"/>
          </p:cNvSpPr>
          <p:nvPr/>
        </p:nvSpPr>
        <p:spPr bwMode="auto">
          <a:xfrm>
            <a:off x="3563938" y="2997200"/>
            <a:ext cx="647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FF99"/>
                </a:solidFill>
                <a:latin typeface="Arial" charset="0"/>
              </a:rPr>
              <a:t>–</a:t>
            </a:r>
            <a:endParaRPr lang="ru-RU" sz="2800" b="1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29754" name="Rectangle 58"/>
          <p:cNvSpPr>
            <a:spLocks noChangeArrowheads="1"/>
          </p:cNvSpPr>
          <p:nvPr/>
        </p:nvSpPr>
        <p:spPr bwMode="auto">
          <a:xfrm>
            <a:off x="6300788" y="1989138"/>
            <a:ext cx="2374900" cy="3241675"/>
          </a:xfrm>
          <a:prstGeom prst="rect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55" name="Text Box 59"/>
          <p:cNvSpPr txBox="1">
            <a:spLocks noChangeArrowheads="1"/>
          </p:cNvSpPr>
          <p:nvPr/>
        </p:nvSpPr>
        <p:spPr bwMode="auto">
          <a:xfrm>
            <a:off x="323850" y="188913"/>
            <a:ext cx="84248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FFCC"/>
                </a:solidFill>
                <a:latin typeface="Arial" charset="0"/>
              </a:rPr>
              <a:t>Найдите разность: 	7,52 – 2,1.</a:t>
            </a:r>
          </a:p>
        </p:txBody>
      </p:sp>
      <p:sp>
        <p:nvSpPr>
          <p:cNvPr id="29756" name="Text Box 60"/>
          <p:cNvSpPr txBox="1">
            <a:spLocks noChangeArrowheads="1"/>
          </p:cNvSpPr>
          <p:nvPr/>
        </p:nvSpPr>
        <p:spPr bwMode="auto">
          <a:xfrm>
            <a:off x="7048500" y="2781300"/>
            <a:ext cx="5476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AFA9E"/>
                </a:solidFill>
                <a:latin typeface="Arial" charset="0"/>
              </a:rPr>
              <a:t>7,</a:t>
            </a:r>
          </a:p>
        </p:txBody>
      </p:sp>
      <p:sp>
        <p:nvSpPr>
          <p:cNvPr id="29757" name="Text Box 61"/>
          <p:cNvSpPr txBox="1">
            <a:spLocks noChangeArrowheads="1"/>
          </p:cNvSpPr>
          <p:nvPr/>
        </p:nvSpPr>
        <p:spPr bwMode="auto">
          <a:xfrm>
            <a:off x="7488238" y="2781300"/>
            <a:ext cx="3159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AFA9E"/>
                </a:solidFill>
                <a:latin typeface="Arial" charset="0"/>
              </a:rPr>
              <a:t>5</a:t>
            </a:r>
          </a:p>
        </p:txBody>
      </p:sp>
      <p:sp>
        <p:nvSpPr>
          <p:cNvPr id="29758" name="Text Box 62"/>
          <p:cNvSpPr txBox="1">
            <a:spLocks noChangeArrowheads="1"/>
          </p:cNvSpPr>
          <p:nvPr/>
        </p:nvSpPr>
        <p:spPr bwMode="auto">
          <a:xfrm>
            <a:off x="7867650" y="2781300"/>
            <a:ext cx="3159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AFA9E"/>
                </a:solidFill>
                <a:latin typeface="Arial" charset="0"/>
              </a:rPr>
              <a:t>2</a:t>
            </a:r>
          </a:p>
        </p:txBody>
      </p:sp>
      <p:sp>
        <p:nvSpPr>
          <p:cNvPr id="29759" name="Text Box 63"/>
          <p:cNvSpPr txBox="1">
            <a:spLocks noChangeArrowheads="1"/>
          </p:cNvSpPr>
          <p:nvPr/>
        </p:nvSpPr>
        <p:spPr bwMode="auto">
          <a:xfrm>
            <a:off x="7048500" y="3141663"/>
            <a:ext cx="5476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AFA9E"/>
                </a:solidFill>
                <a:latin typeface="Arial" charset="0"/>
              </a:rPr>
              <a:t>2</a:t>
            </a:r>
            <a:r>
              <a:rPr lang="ru-RU" sz="2800" b="1">
                <a:solidFill>
                  <a:srgbClr val="FAFA9E"/>
                </a:solidFill>
                <a:latin typeface="Arial" charset="0"/>
              </a:rPr>
              <a:t>,</a:t>
            </a:r>
          </a:p>
        </p:txBody>
      </p:sp>
      <p:sp>
        <p:nvSpPr>
          <p:cNvPr id="29760" name="Text Box 64"/>
          <p:cNvSpPr txBox="1">
            <a:spLocks noChangeArrowheads="1"/>
          </p:cNvSpPr>
          <p:nvPr/>
        </p:nvSpPr>
        <p:spPr bwMode="auto">
          <a:xfrm>
            <a:off x="7488238" y="3141663"/>
            <a:ext cx="3159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AFA9E"/>
                </a:solidFill>
                <a:latin typeface="Arial" charset="0"/>
              </a:rPr>
              <a:t>1</a:t>
            </a:r>
          </a:p>
        </p:txBody>
      </p:sp>
      <p:sp>
        <p:nvSpPr>
          <p:cNvPr id="29761" name="Text Box 65"/>
          <p:cNvSpPr txBox="1">
            <a:spLocks noChangeArrowheads="1"/>
          </p:cNvSpPr>
          <p:nvPr/>
        </p:nvSpPr>
        <p:spPr bwMode="auto">
          <a:xfrm>
            <a:off x="7867650" y="3141663"/>
            <a:ext cx="31591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800" b="1">
              <a:solidFill>
                <a:srgbClr val="FAFA9E"/>
              </a:solidFill>
              <a:latin typeface="Arial" charset="0"/>
            </a:endParaRPr>
          </a:p>
        </p:txBody>
      </p:sp>
      <p:sp>
        <p:nvSpPr>
          <p:cNvPr id="29762" name="Text Box 66"/>
          <p:cNvSpPr txBox="1">
            <a:spLocks noChangeArrowheads="1"/>
          </p:cNvSpPr>
          <p:nvPr/>
        </p:nvSpPr>
        <p:spPr bwMode="auto">
          <a:xfrm>
            <a:off x="7048500" y="3644900"/>
            <a:ext cx="7635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AFA9E"/>
                </a:solidFill>
                <a:latin typeface="Arial" charset="0"/>
              </a:rPr>
              <a:t>5,</a:t>
            </a:r>
          </a:p>
        </p:txBody>
      </p:sp>
      <p:sp>
        <p:nvSpPr>
          <p:cNvPr id="29763" name="Text Box 67"/>
          <p:cNvSpPr txBox="1">
            <a:spLocks noChangeArrowheads="1"/>
          </p:cNvSpPr>
          <p:nvPr/>
        </p:nvSpPr>
        <p:spPr bwMode="auto">
          <a:xfrm>
            <a:off x="7453313" y="3644900"/>
            <a:ext cx="3159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AFA9E"/>
                </a:solidFill>
                <a:latin typeface="Arial" charset="0"/>
              </a:rPr>
              <a:t>3</a:t>
            </a:r>
          </a:p>
        </p:txBody>
      </p:sp>
      <p:sp>
        <p:nvSpPr>
          <p:cNvPr id="29764" name="Text Box 68"/>
          <p:cNvSpPr txBox="1">
            <a:spLocks noChangeArrowheads="1"/>
          </p:cNvSpPr>
          <p:nvPr/>
        </p:nvSpPr>
        <p:spPr bwMode="auto">
          <a:xfrm>
            <a:off x="7929563" y="3644900"/>
            <a:ext cx="3159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AFA9E"/>
                </a:solidFill>
                <a:latin typeface="Arial" charset="0"/>
              </a:rPr>
              <a:t>2</a:t>
            </a:r>
          </a:p>
        </p:txBody>
      </p:sp>
      <p:sp>
        <p:nvSpPr>
          <p:cNvPr id="29765" name="Line 69"/>
          <p:cNvSpPr>
            <a:spLocks noChangeShapeType="1"/>
          </p:cNvSpPr>
          <p:nvPr/>
        </p:nvSpPr>
        <p:spPr bwMode="auto">
          <a:xfrm>
            <a:off x="7110413" y="3644900"/>
            <a:ext cx="1135062" cy="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66" name="Text Box 70"/>
          <p:cNvSpPr txBox="1">
            <a:spLocks noChangeArrowheads="1"/>
          </p:cNvSpPr>
          <p:nvPr/>
        </p:nvSpPr>
        <p:spPr bwMode="auto">
          <a:xfrm>
            <a:off x="6669088" y="2924175"/>
            <a:ext cx="5667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FF99"/>
                </a:solidFill>
                <a:latin typeface="Arial" charset="0"/>
              </a:rPr>
              <a:t>–</a:t>
            </a:r>
          </a:p>
        </p:txBody>
      </p:sp>
      <p:sp>
        <p:nvSpPr>
          <p:cNvPr id="29767" name="Text Box 71"/>
          <p:cNvSpPr txBox="1">
            <a:spLocks noChangeArrowheads="1"/>
          </p:cNvSpPr>
          <p:nvPr/>
        </p:nvSpPr>
        <p:spPr bwMode="auto">
          <a:xfrm>
            <a:off x="5508625" y="3141663"/>
            <a:ext cx="3603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AFA9E"/>
                </a:solidFill>
                <a:latin typeface="Arial" charset="0"/>
              </a:rPr>
              <a:t>0</a:t>
            </a:r>
          </a:p>
        </p:txBody>
      </p:sp>
      <p:sp>
        <p:nvSpPr>
          <p:cNvPr id="29768" name="Text Box 72"/>
          <p:cNvSpPr txBox="1">
            <a:spLocks noChangeArrowheads="1"/>
          </p:cNvSpPr>
          <p:nvPr/>
        </p:nvSpPr>
        <p:spPr bwMode="auto">
          <a:xfrm>
            <a:off x="7885113" y="3141663"/>
            <a:ext cx="360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AFA9E"/>
                </a:solidFill>
                <a:latin typeface="Arial" charset="0"/>
              </a:rPr>
              <a:t>0</a:t>
            </a:r>
          </a:p>
        </p:txBody>
      </p:sp>
      <p:sp>
        <p:nvSpPr>
          <p:cNvPr id="29769" name="Rectangle 73"/>
          <p:cNvSpPr>
            <a:spLocks noChangeArrowheads="1"/>
          </p:cNvSpPr>
          <p:nvPr/>
        </p:nvSpPr>
        <p:spPr bwMode="auto">
          <a:xfrm>
            <a:off x="3995738" y="765175"/>
            <a:ext cx="2867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FFCC"/>
                </a:solidFill>
                <a:latin typeface="Arial" charset="0"/>
              </a:rPr>
              <a:t>7,52 – 2,1 = 5,32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9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9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9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9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9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9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29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2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9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52" grpId="0" animBg="1"/>
      <p:bldP spid="29753" grpId="0"/>
      <p:bldP spid="29754" grpId="0" animBg="1"/>
      <p:bldP spid="29756" grpId="0"/>
      <p:bldP spid="29757" grpId="0"/>
      <p:bldP spid="29758" grpId="0"/>
      <p:bldP spid="29759" grpId="0"/>
      <p:bldP spid="29760" grpId="0"/>
      <p:bldP spid="29762" grpId="0"/>
      <p:bldP spid="29763" grpId="0"/>
      <p:bldP spid="29764" grpId="0"/>
      <p:bldP spid="29765" grpId="0" animBg="1"/>
      <p:bldP spid="29766" grpId="0"/>
      <p:bldP spid="29767" grpId="0"/>
      <p:bldP spid="29768" grpId="0"/>
      <p:bldP spid="297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484313"/>
            <a:ext cx="9467850" cy="5373687"/>
            <a:chOff x="0" y="1117"/>
            <a:chExt cx="5964" cy="3203"/>
          </a:xfrm>
        </p:grpSpPr>
        <p:sp>
          <p:nvSpPr>
            <p:cNvPr id="31747" name="Line 3"/>
            <p:cNvSpPr>
              <a:spLocks noChangeShapeType="1"/>
            </p:cNvSpPr>
            <p:nvPr/>
          </p:nvSpPr>
          <p:spPr bwMode="auto">
            <a:xfrm>
              <a:off x="431" y="1434"/>
              <a:ext cx="0" cy="2886"/>
            </a:xfrm>
            <a:prstGeom prst="line">
              <a:avLst/>
            </a:prstGeom>
            <a:noFill/>
            <a:ln w="9525">
              <a:solidFill>
                <a:srgbClr val="FAFA9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748" name="Line 4"/>
            <p:cNvSpPr>
              <a:spLocks noChangeShapeType="1"/>
            </p:cNvSpPr>
            <p:nvPr/>
          </p:nvSpPr>
          <p:spPr bwMode="auto">
            <a:xfrm>
              <a:off x="920" y="1434"/>
              <a:ext cx="0" cy="2886"/>
            </a:xfrm>
            <a:prstGeom prst="line">
              <a:avLst/>
            </a:prstGeom>
            <a:noFill/>
            <a:ln w="9525">
              <a:solidFill>
                <a:srgbClr val="FAFA9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749" name="Line 5"/>
            <p:cNvSpPr>
              <a:spLocks noChangeShapeType="1"/>
            </p:cNvSpPr>
            <p:nvPr/>
          </p:nvSpPr>
          <p:spPr bwMode="auto">
            <a:xfrm>
              <a:off x="1900" y="1434"/>
              <a:ext cx="0" cy="2886"/>
            </a:xfrm>
            <a:prstGeom prst="line">
              <a:avLst/>
            </a:prstGeom>
            <a:noFill/>
            <a:ln w="9525">
              <a:solidFill>
                <a:srgbClr val="FAFA9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750" name="Line 6"/>
            <p:cNvSpPr>
              <a:spLocks noChangeShapeType="1"/>
            </p:cNvSpPr>
            <p:nvPr/>
          </p:nvSpPr>
          <p:spPr bwMode="auto">
            <a:xfrm>
              <a:off x="2390" y="1434"/>
              <a:ext cx="0" cy="2886"/>
            </a:xfrm>
            <a:prstGeom prst="line">
              <a:avLst/>
            </a:prstGeom>
            <a:noFill/>
            <a:ln w="9525">
              <a:solidFill>
                <a:srgbClr val="FAFA9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410" y="1117"/>
              <a:ext cx="1470" cy="3203"/>
              <a:chOff x="1410" y="1162"/>
              <a:chExt cx="1470" cy="3158"/>
            </a:xfrm>
          </p:grpSpPr>
          <p:sp>
            <p:nvSpPr>
              <p:cNvPr id="31752" name="Line 8"/>
              <p:cNvSpPr>
                <a:spLocks noChangeShapeType="1"/>
              </p:cNvSpPr>
              <p:nvPr/>
            </p:nvSpPr>
            <p:spPr bwMode="auto">
              <a:xfrm flipH="1">
                <a:off x="1410" y="1162"/>
                <a:ext cx="19" cy="3158"/>
              </a:xfrm>
              <a:prstGeom prst="line">
                <a:avLst/>
              </a:prstGeom>
              <a:noFill/>
              <a:ln w="28575">
                <a:solidFill>
                  <a:srgbClr val="FAFA9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3" name="Line 9"/>
              <p:cNvSpPr>
                <a:spLocks noChangeShapeType="1"/>
              </p:cNvSpPr>
              <p:nvPr/>
            </p:nvSpPr>
            <p:spPr bwMode="auto">
              <a:xfrm>
                <a:off x="2880" y="1162"/>
                <a:ext cx="0" cy="3158"/>
              </a:xfrm>
              <a:prstGeom prst="line">
                <a:avLst/>
              </a:prstGeom>
              <a:noFill/>
              <a:ln w="28575">
                <a:solidFill>
                  <a:srgbClr val="FAFA9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1754" name="Line 10"/>
            <p:cNvSpPr>
              <a:spLocks noChangeShapeType="1"/>
            </p:cNvSpPr>
            <p:nvPr/>
          </p:nvSpPr>
          <p:spPr bwMode="auto">
            <a:xfrm>
              <a:off x="3390" y="1117"/>
              <a:ext cx="0" cy="3203"/>
            </a:xfrm>
            <a:prstGeom prst="line">
              <a:avLst/>
            </a:prstGeom>
            <a:noFill/>
            <a:ln w="28575">
              <a:solidFill>
                <a:srgbClr val="FAFA9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755" name="Line 11"/>
            <p:cNvSpPr>
              <a:spLocks noChangeShapeType="1"/>
            </p:cNvSpPr>
            <p:nvPr/>
          </p:nvSpPr>
          <p:spPr bwMode="auto">
            <a:xfrm>
              <a:off x="4019" y="1117"/>
              <a:ext cx="0" cy="3203"/>
            </a:xfrm>
            <a:prstGeom prst="line">
              <a:avLst/>
            </a:prstGeom>
            <a:noFill/>
            <a:ln w="28575">
              <a:solidFill>
                <a:srgbClr val="FAFA9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756" name="Line 12"/>
            <p:cNvSpPr>
              <a:spLocks noChangeShapeType="1"/>
            </p:cNvSpPr>
            <p:nvPr/>
          </p:nvSpPr>
          <p:spPr bwMode="auto">
            <a:xfrm>
              <a:off x="4649" y="1117"/>
              <a:ext cx="0" cy="3203"/>
            </a:xfrm>
            <a:prstGeom prst="line">
              <a:avLst/>
            </a:prstGeom>
            <a:noFill/>
            <a:ln w="28575">
              <a:solidFill>
                <a:srgbClr val="FAFA9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757" name="Line 13"/>
            <p:cNvSpPr>
              <a:spLocks noChangeShapeType="1"/>
            </p:cNvSpPr>
            <p:nvPr/>
          </p:nvSpPr>
          <p:spPr bwMode="auto">
            <a:xfrm>
              <a:off x="5148" y="1117"/>
              <a:ext cx="0" cy="3203"/>
            </a:xfrm>
            <a:prstGeom prst="line">
              <a:avLst/>
            </a:prstGeom>
            <a:noFill/>
            <a:ln w="28575">
              <a:solidFill>
                <a:srgbClr val="FAFA9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758" name="Text Box 14"/>
            <p:cNvSpPr txBox="1">
              <a:spLocks noChangeArrowheads="1"/>
            </p:cNvSpPr>
            <p:nvPr/>
          </p:nvSpPr>
          <p:spPr bwMode="auto">
            <a:xfrm>
              <a:off x="4921" y="1207"/>
              <a:ext cx="1043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solidFill>
                    <a:srgbClr val="FAFA9E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1759" name="Text Box 15"/>
            <p:cNvSpPr txBox="1">
              <a:spLocks noChangeArrowheads="1"/>
            </p:cNvSpPr>
            <p:nvPr/>
          </p:nvSpPr>
          <p:spPr bwMode="auto">
            <a:xfrm>
              <a:off x="4921" y="1434"/>
              <a:ext cx="1043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solidFill>
                    <a:srgbClr val="FAFA9E"/>
                  </a:solidFill>
                  <a:latin typeface="Arial" charset="0"/>
                </a:rPr>
                <a:t>100 000</a:t>
              </a:r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0" y="1117"/>
              <a:ext cx="5760" cy="635"/>
              <a:chOff x="0" y="1117"/>
              <a:chExt cx="5760" cy="635"/>
            </a:xfrm>
          </p:grpSpPr>
          <p:sp>
            <p:nvSpPr>
              <p:cNvPr id="31761" name="Line 17"/>
              <p:cNvSpPr>
                <a:spLocks noChangeShapeType="1"/>
              </p:cNvSpPr>
              <p:nvPr/>
            </p:nvSpPr>
            <p:spPr bwMode="auto">
              <a:xfrm>
                <a:off x="0" y="1117"/>
                <a:ext cx="5760" cy="0"/>
              </a:xfrm>
              <a:prstGeom prst="line">
                <a:avLst/>
              </a:prstGeom>
              <a:noFill/>
              <a:ln w="28575">
                <a:solidFill>
                  <a:srgbClr val="FAFA9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2" name="Line 18"/>
              <p:cNvSpPr>
                <a:spLocks noChangeShapeType="1"/>
              </p:cNvSpPr>
              <p:nvPr/>
            </p:nvSpPr>
            <p:spPr bwMode="auto">
              <a:xfrm>
                <a:off x="0" y="1434"/>
                <a:ext cx="2880" cy="0"/>
              </a:xfrm>
              <a:prstGeom prst="line">
                <a:avLst/>
              </a:prstGeom>
              <a:noFill/>
              <a:ln w="28575">
                <a:solidFill>
                  <a:srgbClr val="FAFA9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3" name="Line 19"/>
              <p:cNvSpPr>
                <a:spLocks noChangeShapeType="1"/>
              </p:cNvSpPr>
              <p:nvPr/>
            </p:nvSpPr>
            <p:spPr bwMode="auto">
              <a:xfrm>
                <a:off x="0" y="1752"/>
                <a:ext cx="5760" cy="0"/>
              </a:xfrm>
              <a:prstGeom prst="line">
                <a:avLst/>
              </a:prstGeom>
              <a:noFill/>
              <a:ln w="28575">
                <a:solidFill>
                  <a:srgbClr val="FAFA9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4" name="Text Box 20"/>
              <p:cNvSpPr txBox="1">
                <a:spLocks noChangeArrowheads="1"/>
              </p:cNvSpPr>
              <p:nvPr/>
            </p:nvSpPr>
            <p:spPr bwMode="auto">
              <a:xfrm>
                <a:off x="1565" y="1162"/>
                <a:ext cx="1224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>
                    <a:solidFill>
                      <a:srgbClr val="FAFA9E"/>
                    </a:solidFill>
                    <a:latin typeface="Arial" charset="0"/>
                  </a:rPr>
                  <a:t>Класс единиц</a:t>
                </a:r>
              </a:p>
            </p:txBody>
          </p:sp>
          <p:sp>
            <p:nvSpPr>
              <p:cNvPr id="31765" name="Text Box 21"/>
              <p:cNvSpPr txBox="1">
                <a:spLocks noChangeArrowheads="1"/>
              </p:cNvSpPr>
              <p:nvPr/>
            </p:nvSpPr>
            <p:spPr bwMode="auto">
              <a:xfrm>
                <a:off x="159" y="1162"/>
                <a:ext cx="1224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>
                    <a:solidFill>
                      <a:srgbClr val="FAFA9E"/>
                    </a:solidFill>
                    <a:latin typeface="Arial" charset="0"/>
                  </a:rPr>
                  <a:t>Класс тысяч</a:t>
                </a:r>
              </a:p>
            </p:txBody>
          </p:sp>
          <p:grpSp>
            <p:nvGrpSpPr>
              <p:cNvPr id="5" name="Group 22"/>
              <p:cNvGrpSpPr>
                <a:grpSpLocks/>
              </p:cNvGrpSpPr>
              <p:nvPr/>
            </p:nvGrpSpPr>
            <p:grpSpPr bwMode="auto">
              <a:xfrm>
                <a:off x="2925" y="1207"/>
                <a:ext cx="363" cy="445"/>
                <a:chOff x="1474" y="164"/>
                <a:chExt cx="363" cy="445"/>
              </a:xfrm>
            </p:grpSpPr>
            <p:sp>
              <p:nvSpPr>
                <p:cNvPr id="31767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474" y="164"/>
                  <a:ext cx="363" cy="2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ru-RU" b="1">
                      <a:solidFill>
                        <a:srgbClr val="FAFA9E"/>
                      </a:solidFill>
                      <a:latin typeface="Arial" charset="0"/>
                    </a:rPr>
                    <a:t>1</a:t>
                  </a:r>
                </a:p>
              </p:txBody>
            </p:sp>
            <p:sp>
              <p:nvSpPr>
                <p:cNvPr id="31768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474" y="391"/>
                  <a:ext cx="363" cy="2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ru-RU" b="1">
                      <a:solidFill>
                        <a:srgbClr val="FAFA9E"/>
                      </a:solidFill>
                      <a:latin typeface="Arial" charset="0"/>
                    </a:rPr>
                    <a:t>10</a:t>
                  </a:r>
                </a:p>
              </p:txBody>
            </p:sp>
          </p:grpSp>
          <p:sp>
            <p:nvSpPr>
              <p:cNvPr id="31769" name="Line 25"/>
              <p:cNvSpPr>
                <a:spLocks noChangeShapeType="1"/>
              </p:cNvSpPr>
              <p:nvPr/>
            </p:nvSpPr>
            <p:spPr bwMode="auto">
              <a:xfrm>
                <a:off x="3016" y="1434"/>
                <a:ext cx="181" cy="0"/>
              </a:xfrm>
              <a:prstGeom prst="line">
                <a:avLst/>
              </a:prstGeom>
              <a:noFill/>
              <a:ln w="28575">
                <a:solidFill>
                  <a:srgbClr val="FAFA9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" name="Group 26"/>
              <p:cNvGrpSpPr>
                <a:grpSpLocks/>
              </p:cNvGrpSpPr>
              <p:nvPr/>
            </p:nvGrpSpPr>
            <p:grpSpPr bwMode="auto">
              <a:xfrm>
                <a:off x="3515" y="1207"/>
                <a:ext cx="363" cy="445"/>
                <a:chOff x="1474" y="164"/>
                <a:chExt cx="363" cy="445"/>
              </a:xfrm>
            </p:grpSpPr>
            <p:sp>
              <p:nvSpPr>
                <p:cNvPr id="31771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474" y="164"/>
                  <a:ext cx="363" cy="2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ru-RU" b="1">
                      <a:solidFill>
                        <a:srgbClr val="FAFA9E"/>
                      </a:solidFill>
                      <a:latin typeface="Arial" charset="0"/>
                    </a:rPr>
                    <a:t>1</a:t>
                  </a:r>
                </a:p>
              </p:txBody>
            </p:sp>
            <p:sp>
              <p:nvSpPr>
                <p:cNvPr id="31772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474" y="391"/>
                  <a:ext cx="363" cy="2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ru-RU" b="1">
                      <a:solidFill>
                        <a:srgbClr val="FAFA9E"/>
                      </a:solidFill>
                      <a:latin typeface="Arial" charset="0"/>
                    </a:rPr>
                    <a:t>100</a:t>
                  </a:r>
                </a:p>
              </p:txBody>
            </p:sp>
          </p:grpSp>
          <p:sp>
            <p:nvSpPr>
              <p:cNvPr id="31773" name="Line 29"/>
              <p:cNvSpPr>
                <a:spLocks noChangeShapeType="1"/>
              </p:cNvSpPr>
              <p:nvPr/>
            </p:nvSpPr>
            <p:spPr bwMode="auto">
              <a:xfrm>
                <a:off x="3606" y="1434"/>
                <a:ext cx="181" cy="0"/>
              </a:xfrm>
              <a:prstGeom prst="line">
                <a:avLst/>
              </a:prstGeom>
              <a:noFill/>
              <a:ln w="28575">
                <a:solidFill>
                  <a:srgbClr val="FAFA9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" name="Group 30"/>
              <p:cNvGrpSpPr>
                <a:grpSpLocks/>
              </p:cNvGrpSpPr>
              <p:nvPr/>
            </p:nvGrpSpPr>
            <p:grpSpPr bwMode="auto">
              <a:xfrm>
                <a:off x="4014" y="1207"/>
                <a:ext cx="499" cy="445"/>
                <a:chOff x="1474" y="164"/>
                <a:chExt cx="363" cy="445"/>
              </a:xfrm>
            </p:grpSpPr>
            <p:sp>
              <p:nvSpPr>
                <p:cNvPr id="31775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474" y="164"/>
                  <a:ext cx="363" cy="2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ru-RU" b="1">
                      <a:solidFill>
                        <a:srgbClr val="FAFA9E"/>
                      </a:solidFill>
                      <a:latin typeface="Arial" charset="0"/>
                    </a:rPr>
                    <a:t>1</a:t>
                  </a:r>
                </a:p>
              </p:txBody>
            </p:sp>
            <p:sp>
              <p:nvSpPr>
                <p:cNvPr id="3177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1474" y="391"/>
                  <a:ext cx="363" cy="2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ru-RU" b="1">
                      <a:solidFill>
                        <a:srgbClr val="FAFA9E"/>
                      </a:solidFill>
                      <a:latin typeface="Arial" charset="0"/>
                    </a:rPr>
                    <a:t>1000</a:t>
                  </a:r>
                </a:p>
              </p:txBody>
            </p:sp>
          </p:grpSp>
          <p:sp>
            <p:nvSpPr>
              <p:cNvPr id="31777" name="Line 33"/>
              <p:cNvSpPr>
                <a:spLocks noChangeShapeType="1"/>
              </p:cNvSpPr>
              <p:nvPr/>
            </p:nvSpPr>
            <p:spPr bwMode="auto">
              <a:xfrm>
                <a:off x="4139" y="1434"/>
                <a:ext cx="249" cy="0"/>
              </a:xfrm>
              <a:prstGeom prst="line">
                <a:avLst/>
              </a:prstGeom>
              <a:noFill/>
              <a:ln w="28575">
                <a:solidFill>
                  <a:srgbClr val="FAFA9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8" name="Text Box 34"/>
              <p:cNvSpPr txBox="1">
                <a:spLocks noChangeArrowheads="1"/>
              </p:cNvSpPr>
              <p:nvPr/>
            </p:nvSpPr>
            <p:spPr bwMode="auto">
              <a:xfrm>
                <a:off x="4558" y="1207"/>
                <a:ext cx="681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b="1">
                    <a:solidFill>
                      <a:srgbClr val="FAFA9E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31779" name="Text Box 35"/>
              <p:cNvSpPr txBox="1">
                <a:spLocks noChangeArrowheads="1"/>
              </p:cNvSpPr>
              <p:nvPr/>
            </p:nvSpPr>
            <p:spPr bwMode="auto">
              <a:xfrm>
                <a:off x="4558" y="1434"/>
                <a:ext cx="681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b="1">
                    <a:solidFill>
                      <a:srgbClr val="FAFA9E"/>
                    </a:solidFill>
                    <a:latin typeface="Arial" charset="0"/>
                  </a:rPr>
                  <a:t>10 000</a:t>
                </a:r>
              </a:p>
            </p:txBody>
          </p:sp>
          <p:sp>
            <p:nvSpPr>
              <p:cNvPr id="31780" name="Line 36"/>
              <p:cNvSpPr>
                <a:spLocks noChangeShapeType="1"/>
              </p:cNvSpPr>
              <p:nvPr/>
            </p:nvSpPr>
            <p:spPr bwMode="auto">
              <a:xfrm>
                <a:off x="4729" y="1434"/>
                <a:ext cx="339" cy="0"/>
              </a:xfrm>
              <a:prstGeom prst="line">
                <a:avLst/>
              </a:prstGeom>
              <a:noFill/>
              <a:ln w="28575">
                <a:solidFill>
                  <a:srgbClr val="FAFA9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1" name="Line 37"/>
              <p:cNvSpPr>
                <a:spLocks noChangeShapeType="1"/>
              </p:cNvSpPr>
              <p:nvPr/>
            </p:nvSpPr>
            <p:spPr bwMode="auto">
              <a:xfrm>
                <a:off x="5182" y="1434"/>
                <a:ext cx="521" cy="0"/>
              </a:xfrm>
              <a:prstGeom prst="line">
                <a:avLst/>
              </a:prstGeom>
              <a:noFill/>
              <a:ln w="28575">
                <a:solidFill>
                  <a:srgbClr val="FAFA9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2" name="Text Box 38"/>
              <p:cNvSpPr txBox="1">
                <a:spLocks noChangeArrowheads="1"/>
              </p:cNvSpPr>
              <p:nvPr/>
            </p:nvSpPr>
            <p:spPr bwMode="auto">
              <a:xfrm>
                <a:off x="46" y="1480"/>
                <a:ext cx="385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>
                    <a:solidFill>
                      <a:srgbClr val="FAFA9E"/>
                    </a:solidFill>
                    <a:latin typeface="Arial" charset="0"/>
                  </a:rPr>
                  <a:t>100</a:t>
                </a:r>
              </a:p>
            </p:txBody>
          </p:sp>
          <p:sp>
            <p:nvSpPr>
              <p:cNvPr id="31783" name="Text Box 39"/>
              <p:cNvSpPr txBox="1">
                <a:spLocks noChangeArrowheads="1"/>
              </p:cNvSpPr>
              <p:nvPr/>
            </p:nvSpPr>
            <p:spPr bwMode="auto">
              <a:xfrm>
                <a:off x="521" y="1480"/>
                <a:ext cx="295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>
                    <a:solidFill>
                      <a:srgbClr val="FAFA9E"/>
                    </a:solidFill>
                    <a:latin typeface="Arial" charset="0"/>
                  </a:rPr>
                  <a:t>10</a:t>
                </a:r>
              </a:p>
            </p:txBody>
          </p:sp>
          <p:sp>
            <p:nvSpPr>
              <p:cNvPr id="31784" name="Text Box 40"/>
              <p:cNvSpPr txBox="1">
                <a:spLocks noChangeArrowheads="1"/>
              </p:cNvSpPr>
              <p:nvPr/>
            </p:nvSpPr>
            <p:spPr bwMode="auto">
              <a:xfrm>
                <a:off x="1043" y="1480"/>
                <a:ext cx="295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>
                    <a:solidFill>
                      <a:srgbClr val="FAFA9E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31785" name="Text Box 41"/>
              <p:cNvSpPr txBox="1">
                <a:spLocks noChangeArrowheads="1"/>
              </p:cNvSpPr>
              <p:nvPr/>
            </p:nvSpPr>
            <p:spPr bwMode="auto">
              <a:xfrm>
                <a:off x="1474" y="1480"/>
                <a:ext cx="431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>
                    <a:solidFill>
                      <a:srgbClr val="FAFA9E"/>
                    </a:solidFill>
                    <a:latin typeface="Arial" charset="0"/>
                  </a:rPr>
                  <a:t>100</a:t>
                </a:r>
              </a:p>
            </p:txBody>
          </p:sp>
          <p:sp>
            <p:nvSpPr>
              <p:cNvPr id="31786" name="Text Box 42"/>
              <p:cNvSpPr txBox="1">
                <a:spLocks noChangeArrowheads="1"/>
              </p:cNvSpPr>
              <p:nvPr/>
            </p:nvSpPr>
            <p:spPr bwMode="auto">
              <a:xfrm>
                <a:off x="2018" y="1480"/>
                <a:ext cx="431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>
                    <a:solidFill>
                      <a:srgbClr val="FAFA9E"/>
                    </a:solidFill>
                    <a:latin typeface="Arial" charset="0"/>
                  </a:rPr>
                  <a:t>10</a:t>
                </a:r>
              </a:p>
            </p:txBody>
          </p:sp>
          <p:sp>
            <p:nvSpPr>
              <p:cNvPr id="31787" name="Text Box 43"/>
              <p:cNvSpPr txBox="1">
                <a:spLocks noChangeArrowheads="1"/>
              </p:cNvSpPr>
              <p:nvPr/>
            </p:nvSpPr>
            <p:spPr bwMode="auto">
              <a:xfrm>
                <a:off x="2516" y="1480"/>
                <a:ext cx="409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>
                    <a:solidFill>
                      <a:srgbClr val="FAFA9E"/>
                    </a:solidFill>
                    <a:latin typeface="Arial" charset="0"/>
                  </a:rPr>
                  <a:t>1</a:t>
                </a:r>
              </a:p>
            </p:txBody>
          </p:sp>
        </p:grpSp>
      </p:grp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3995738" y="3502025"/>
            <a:ext cx="2016125" cy="519113"/>
            <a:chOff x="1565" y="2604"/>
            <a:chExt cx="1179" cy="327"/>
          </a:xfrm>
        </p:grpSpPr>
        <p:sp>
          <p:nvSpPr>
            <p:cNvPr id="31789" name="Text Box 45"/>
            <p:cNvSpPr txBox="1">
              <a:spLocks noChangeArrowheads="1"/>
            </p:cNvSpPr>
            <p:nvPr/>
          </p:nvSpPr>
          <p:spPr bwMode="auto">
            <a:xfrm>
              <a:off x="1565" y="2604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FAFA9E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31790" name="Text Box 46"/>
            <p:cNvSpPr txBox="1">
              <a:spLocks noChangeArrowheads="1"/>
            </p:cNvSpPr>
            <p:nvPr/>
          </p:nvSpPr>
          <p:spPr bwMode="auto">
            <a:xfrm>
              <a:off x="2063" y="2604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FAFA9E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31791" name="Text Box 47"/>
            <p:cNvSpPr txBox="1">
              <a:spLocks noChangeArrowheads="1"/>
            </p:cNvSpPr>
            <p:nvPr/>
          </p:nvSpPr>
          <p:spPr bwMode="auto">
            <a:xfrm>
              <a:off x="2517" y="2604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800" b="1">
                <a:solidFill>
                  <a:srgbClr val="FAFA9E"/>
                </a:solidFill>
                <a:latin typeface="Arial" charset="0"/>
              </a:endParaRPr>
            </a:p>
          </p:txBody>
        </p:sp>
      </p:grpSp>
      <p:grpSp>
        <p:nvGrpSpPr>
          <p:cNvPr id="9" name="Group 48"/>
          <p:cNvGrpSpPr>
            <a:grpSpLocks/>
          </p:cNvGrpSpPr>
          <p:nvPr/>
        </p:nvGrpSpPr>
        <p:grpSpPr bwMode="auto">
          <a:xfrm>
            <a:off x="3995738" y="3862388"/>
            <a:ext cx="2016125" cy="519112"/>
            <a:chOff x="1565" y="2831"/>
            <a:chExt cx="1179" cy="327"/>
          </a:xfrm>
        </p:grpSpPr>
        <p:sp>
          <p:nvSpPr>
            <p:cNvPr id="31793" name="Text Box 49"/>
            <p:cNvSpPr txBox="1">
              <a:spLocks noChangeArrowheads="1"/>
            </p:cNvSpPr>
            <p:nvPr/>
          </p:nvSpPr>
          <p:spPr bwMode="auto">
            <a:xfrm>
              <a:off x="1565" y="2831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FAFA9E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31794" name="Text Box 50"/>
            <p:cNvSpPr txBox="1">
              <a:spLocks noChangeArrowheads="1"/>
            </p:cNvSpPr>
            <p:nvPr/>
          </p:nvSpPr>
          <p:spPr bwMode="auto">
            <a:xfrm>
              <a:off x="2063" y="2831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FAFA9E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31795" name="Text Box 51"/>
            <p:cNvSpPr txBox="1">
              <a:spLocks noChangeArrowheads="1"/>
            </p:cNvSpPr>
            <p:nvPr/>
          </p:nvSpPr>
          <p:spPr bwMode="auto">
            <a:xfrm>
              <a:off x="2517" y="2831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FAFA9E"/>
                  </a:solidFill>
                  <a:latin typeface="Arial" charset="0"/>
                </a:rPr>
                <a:t>4</a:t>
              </a:r>
            </a:p>
          </p:txBody>
        </p:sp>
      </p:grpSp>
      <p:grpSp>
        <p:nvGrpSpPr>
          <p:cNvPr id="10" name="Group 52"/>
          <p:cNvGrpSpPr>
            <a:grpSpLocks/>
          </p:cNvGrpSpPr>
          <p:nvPr/>
        </p:nvGrpSpPr>
        <p:grpSpPr bwMode="auto">
          <a:xfrm>
            <a:off x="3995738" y="4365625"/>
            <a:ext cx="2016125" cy="519113"/>
            <a:chOff x="1565" y="3148"/>
            <a:chExt cx="1179" cy="327"/>
          </a:xfrm>
        </p:grpSpPr>
        <p:sp>
          <p:nvSpPr>
            <p:cNvPr id="31797" name="Text Box 53"/>
            <p:cNvSpPr txBox="1">
              <a:spLocks noChangeArrowheads="1"/>
            </p:cNvSpPr>
            <p:nvPr/>
          </p:nvSpPr>
          <p:spPr bwMode="auto">
            <a:xfrm>
              <a:off x="1565" y="3148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FAFA9E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31798" name="Text Box 54"/>
            <p:cNvSpPr txBox="1">
              <a:spLocks noChangeArrowheads="1"/>
            </p:cNvSpPr>
            <p:nvPr/>
          </p:nvSpPr>
          <p:spPr bwMode="auto">
            <a:xfrm>
              <a:off x="2063" y="3148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FAFA9E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31799" name="Text Box 55"/>
            <p:cNvSpPr txBox="1">
              <a:spLocks noChangeArrowheads="1"/>
            </p:cNvSpPr>
            <p:nvPr/>
          </p:nvSpPr>
          <p:spPr bwMode="auto">
            <a:xfrm>
              <a:off x="2517" y="3148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FAFA9E"/>
                  </a:solidFill>
                  <a:latin typeface="Arial" charset="0"/>
                </a:rPr>
                <a:t>6</a:t>
              </a:r>
            </a:p>
          </p:txBody>
        </p:sp>
      </p:grpSp>
      <p:sp>
        <p:nvSpPr>
          <p:cNvPr id="31800" name="Line 56"/>
          <p:cNvSpPr>
            <a:spLocks noChangeShapeType="1"/>
          </p:cNvSpPr>
          <p:nvPr/>
        </p:nvSpPr>
        <p:spPr bwMode="auto">
          <a:xfrm>
            <a:off x="4067175" y="4365625"/>
            <a:ext cx="1862138" cy="1588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801" name="Text Box 57"/>
          <p:cNvSpPr txBox="1">
            <a:spLocks noChangeArrowheads="1"/>
          </p:cNvSpPr>
          <p:nvPr/>
        </p:nvSpPr>
        <p:spPr bwMode="auto">
          <a:xfrm>
            <a:off x="3563938" y="3644900"/>
            <a:ext cx="647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FF99"/>
                </a:solidFill>
                <a:latin typeface="Arial" charset="0"/>
              </a:rPr>
              <a:t>–</a:t>
            </a:r>
            <a:endParaRPr lang="ru-RU" sz="2800" b="1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31802" name="Rectangle 58"/>
          <p:cNvSpPr>
            <a:spLocks noChangeArrowheads="1"/>
          </p:cNvSpPr>
          <p:nvPr/>
        </p:nvSpPr>
        <p:spPr bwMode="auto">
          <a:xfrm>
            <a:off x="6300788" y="3213100"/>
            <a:ext cx="2447925" cy="2160588"/>
          </a:xfrm>
          <a:prstGeom prst="rect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803" name="Text Box 59"/>
          <p:cNvSpPr txBox="1">
            <a:spLocks noChangeArrowheads="1"/>
          </p:cNvSpPr>
          <p:nvPr/>
        </p:nvSpPr>
        <p:spPr bwMode="auto">
          <a:xfrm>
            <a:off x="323850" y="188913"/>
            <a:ext cx="59039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FFCC"/>
                </a:solidFill>
                <a:latin typeface="Arial" charset="0"/>
              </a:rPr>
              <a:t>Найдите разность: 	9,6 – 5,34.</a:t>
            </a:r>
          </a:p>
        </p:txBody>
      </p:sp>
      <p:sp>
        <p:nvSpPr>
          <p:cNvPr id="31804" name="Text Box 60"/>
          <p:cNvSpPr txBox="1">
            <a:spLocks noChangeArrowheads="1"/>
          </p:cNvSpPr>
          <p:nvPr/>
        </p:nvSpPr>
        <p:spPr bwMode="auto">
          <a:xfrm>
            <a:off x="7048500" y="3502025"/>
            <a:ext cx="5476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AFA9E"/>
                </a:solidFill>
                <a:latin typeface="Arial" charset="0"/>
              </a:rPr>
              <a:t>9,</a:t>
            </a:r>
          </a:p>
        </p:txBody>
      </p:sp>
      <p:sp>
        <p:nvSpPr>
          <p:cNvPr id="31805" name="Text Box 61"/>
          <p:cNvSpPr txBox="1">
            <a:spLocks noChangeArrowheads="1"/>
          </p:cNvSpPr>
          <p:nvPr/>
        </p:nvSpPr>
        <p:spPr bwMode="auto">
          <a:xfrm>
            <a:off x="7488238" y="3502025"/>
            <a:ext cx="3159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AFA9E"/>
                </a:solidFill>
                <a:latin typeface="Arial" charset="0"/>
              </a:rPr>
              <a:t>6</a:t>
            </a:r>
          </a:p>
        </p:txBody>
      </p:sp>
      <p:sp>
        <p:nvSpPr>
          <p:cNvPr id="31806" name="Text Box 62"/>
          <p:cNvSpPr txBox="1">
            <a:spLocks noChangeArrowheads="1"/>
          </p:cNvSpPr>
          <p:nvPr/>
        </p:nvSpPr>
        <p:spPr bwMode="auto">
          <a:xfrm>
            <a:off x="7856538" y="3862388"/>
            <a:ext cx="3159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AFA9E"/>
                </a:solidFill>
                <a:latin typeface="Arial" charset="0"/>
              </a:rPr>
              <a:t>4</a:t>
            </a:r>
          </a:p>
        </p:txBody>
      </p:sp>
      <p:sp>
        <p:nvSpPr>
          <p:cNvPr id="31807" name="Text Box 63"/>
          <p:cNvSpPr txBox="1">
            <a:spLocks noChangeArrowheads="1"/>
          </p:cNvSpPr>
          <p:nvPr/>
        </p:nvSpPr>
        <p:spPr bwMode="auto">
          <a:xfrm>
            <a:off x="7048500" y="3862388"/>
            <a:ext cx="5476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AFA9E"/>
                </a:solidFill>
                <a:latin typeface="Arial" charset="0"/>
              </a:rPr>
              <a:t>5,</a:t>
            </a:r>
          </a:p>
        </p:txBody>
      </p:sp>
      <p:sp>
        <p:nvSpPr>
          <p:cNvPr id="31808" name="Text Box 64"/>
          <p:cNvSpPr txBox="1">
            <a:spLocks noChangeArrowheads="1"/>
          </p:cNvSpPr>
          <p:nvPr/>
        </p:nvSpPr>
        <p:spPr bwMode="auto">
          <a:xfrm>
            <a:off x="7488238" y="3862388"/>
            <a:ext cx="3159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AFA9E"/>
                </a:solidFill>
                <a:latin typeface="Arial" charset="0"/>
              </a:rPr>
              <a:t>3</a:t>
            </a:r>
          </a:p>
        </p:txBody>
      </p:sp>
      <p:sp>
        <p:nvSpPr>
          <p:cNvPr id="31809" name="Text Box 65"/>
          <p:cNvSpPr txBox="1">
            <a:spLocks noChangeArrowheads="1"/>
          </p:cNvSpPr>
          <p:nvPr/>
        </p:nvSpPr>
        <p:spPr bwMode="auto">
          <a:xfrm>
            <a:off x="7048500" y="4365625"/>
            <a:ext cx="7635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AFA9E"/>
                </a:solidFill>
                <a:latin typeface="Arial" charset="0"/>
              </a:rPr>
              <a:t>4,</a:t>
            </a:r>
          </a:p>
        </p:txBody>
      </p:sp>
      <p:sp>
        <p:nvSpPr>
          <p:cNvPr id="31810" name="Text Box 66"/>
          <p:cNvSpPr txBox="1">
            <a:spLocks noChangeArrowheads="1"/>
          </p:cNvSpPr>
          <p:nvPr/>
        </p:nvSpPr>
        <p:spPr bwMode="auto">
          <a:xfrm>
            <a:off x="7453313" y="4365625"/>
            <a:ext cx="3159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AFA9E"/>
                </a:solidFill>
                <a:latin typeface="Arial" charset="0"/>
              </a:rPr>
              <a:t>2</a:t>
            </a:r>
          </a:p>
        </p:txBody>
      </p:sp>
      <p:sp>
        <p:nvSpPr>
          <p:cNvPr id="31811" name="Text Box 67"/>
          <p:cNvSpPr txBox="1">
            <a:spLocks noChangeArrowheads="1"/>
          </p:cNvSpPr>
          <p:nvPr/>
        </p:nvSpPr>
        <p:spPr bwMode="auto">
          <a:xfrm>
            <a:off x="7885113" y="4365625"/>
            <a:ext cx="3159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AFA9E"/>
                </a:solidFill>
                <a:latin typeface="Arial" charset="0"/>
              </a:rPr>
              <a:t>6</a:t>
            </a:r>
          </a:p>
        </p:txBody>
      </p:sp>
      <p:sp>
        <p:nvSpPr>
          <p:cNvPr id="31812" name="Line 68"/>
          <p:cNvSpPr>
            <a:spLocks noChangeShapeType="1"/>
          </p:cNvSpPr>
          <p:nvPr/>
        </p:nvSpPr>
        <p:spPr bwMode="auto">
          <a:xfrm>
            <a:off x="7110413" y="4365625"/>
            <a:ext cx="1135062" cy="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813" name="Text Box 69"/>
          <p:cNvSpPr txBox="1">
            <a:spLocks noChangeArrowheads="1"/>
          </p:cNvSpPr>
          <p:nvPr/>
        </p:nvSpPr>
        <p:spPr bwMode="auto">
          <a:xfrm>
            <a:off x="6659563" y="3644900"/>
            <a:ext cx="5667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FF99"/>
                </a:solidFill>
                <a:latin typeface="Arial" charset="0"/>
              </a:rPr>
              <a:t>–</a:t>
            </a:r>
          </a:p>
        </p:txBody>
      </p:sp>
      <p:sp>
        <p:nvSpPr>
          <p:cNvPr id="31814" name="Text Box 70"/>
          <p:cNvSpPr txBox="1">
            <a:spLocks noChangeArrowheads="1"/>
          </p:cNvSpPr>
          <p:nvPr/>
        </p:nvSpPr>
        <p:spPr bwMode="auto">
          <a:xfrm>
            <a:off x="5580063" y="3502025"/>
            <a:ext cx="3603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AFA9E"/>
                </a:solidFill>
                <a:latin typeface="Arial" charset="0"/>
              </a:rPr>
              <a:t>0</a:t>
            </a:r>
          </a:p>
        </p:txBody>
      </p:sp>
      <p:sp>
        <p:nvSpPr>
          <p:cNvPr id="31815" name="Text Box 71"/>
          <p:cNvSpPr txBox="1">
            <a:spLocks noChangeArrowheads="1"/>
          </p:cNvSpPr>
          <p:nvPr/>
        </p:nvSpPr>
        <p:spPr bwMode="auto">
          <a:xfrm>
            <a:off x="7885113" y="3486150"/>
            <a:ext cx="3603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AFA9E"/>
                </a:solidFill>
                <a:latin typeface="Arial" charset="0"/>
              </a:rPr>
              <a:t>0</a:t>
            </a:r>
          </a:p>
        </p:txBody>
      </p:sp>
      <p:sp>
        <p:nvSpPr>
          <p:cNvPr id="31816" name="Rectangle 72"/>
          <p:cNvSpPr>
            <a:spLocks noChangeArrowheads="1"/>
          </p:cNvSpPr>
          <p:nvPr/>
        </p:nvSpPr>
        <p:spPr bwMode="auto">
          <a:xfrm>
            <a:off x="3995738" y="712788"/>
            <a:ext cx="2867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FFCC"/>
                </a:solidFill>
                <a:latin typeface="Arial" charset="0"/>
              </a:rPr>
              <a:t>9,6 – 5,34 = 4,26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1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3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3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3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3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3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00" grpId="0" animBg="1"/>
      <p:bldP spid="31801" grpId="0"/>
      <p:bldP spid="31802" grpId="0" animBg="1"/>
      <p:bldP spid="31804" grpId="0"/>
      <p:bldP spid="31805" grpId="0"/>
      <p:bldP spid="31806" grpId="0"/>
      <p:bldP spid="31807" grpId="0"/>
      <p:bldP spid="31808" grpId="0"/>
      <p:bldP spid="31809" grpId="0"/>
      <p:bldP spid="31810" grpId="0"/>
      <p:bldP spid="31811" grpId="0"/>
      <p:bldP spid="31812" grpId="0" animBg="1"/>
      <p:bldP spid="31813" grpId="0"/>
      <p:bldP spid="31814" grpId="0"/>
      <p:bldP spid="31815" grpId="0"/>
      <p:bldP spid="318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484313"/>
            <a:ext cx="9467850" cy="5373687"/>
            <a:chOff x="0" y="1117"/>
            <a:chExt cx="5964" cy="3203"/>
          </a:xfrm>
        </p:grpSpPr>
        <p:sp>
          <p:nvSpPr>
            <p:cNvPr id="31747" name="Line 3"/>
            <p:cNvSpPr>
              <a:spLocks noChangeShapeType="1"/>
            </p:cNvSpPr>
            <p:nvPr/>
          </p:nvSpPr>
          <p:spPr bwMode="auto">
            <a:xfrm>
              <a:off x="431" y="1434"/>
              <a:ext cx="0" cy="2886"/>
            </a:xfrm>
            <a:prstGeom prst="line">
              <a:avLst/>
            </a:prstGeom>
            <a:noFill/>
            <a:ln w="9525">
              <a:solidFill>
                <a:srgbClr val="FAFA9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748" name="Line 4"/>
            <p:cNvSpPr>
              <a:spLocks noChangeShapeType="1"/>
            </p:cNvSpPr>
            <p:nvPr/>
          </p:nvSpPr>
          <p:spPr bwMode="auto">
            <a:xfrm>
              <a:off x="920" y="1434"/>
              <a:ext cx="0" cy="2886"/>
            </a:xfrm>
            <a:prstGeom prst="line">
              <a:avLst/>
            </a:prstGeom>
            <a:noFill/>
            <a:ln w="9525">
              <a:solidFill>
                <a:srgbClr val="FAFA9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749" name="Line 5"/>
            <p:cNvSpPr>
              <a:spLocks noChangeShapeType="1"/>
            </p:cNvSpPr>
            <p:nvPr/>
          </p:nvSpPr>
          <p:spPr bwMode="auto">
            <a:xfrm>
              <a:off x="1900" y="1434"/>
              <a:ext cx="0" cy="2886"/>
            </a:xfrm>
            <a:prstGeom prst="line">
              <a:avLst/>
            </a:prstGeom>
            <a:noFill/>
            <a:ln w="9525">
              <a:solidFill>
                <a:srgbClr val="FAFA9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750" name="Line 6"/>
            <p:cNvSpPr>
              <a:spLocks noChangeShapeType="1"/>
            </p:cNvSpPr>
            <p:nvPr/>
          </p:nvSpPr>
          <p:spPr bwMode="auto">
            <a:xfrm>
              <a:off x="2390" y="1434"/>
              <a:ext cx="0" cy="2886"/>
            </a:xfrm>
            <a:prstGeom prst="line">
              <a:avLst/>
            </a:prstGeom>
            <a:noFill/>
            <a:ln w="9525">
              <a:solidFill>
                <a:srgbClr val="FAFA9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410" y="1117"/>
              <a:ext cx="1470" cy="3203"/>
              <a:chOff x="1410" y="1162"/>
              <a:chExt cx="1470" cy="3158"/>
            </a:xfrm>
          </p:grpSpPr>
          <p:sp>
            <p:nvSpPr>
              <p:cNvPr id="31752" name="Line 8"/>
              <p:cNvSpPr>
                <a:spLocks noChangeShapeType="1"/>
              </p:cNvSpPr>
              <p:nvPr/>
            </p:nvSpPr>
            <p:spPr bwMode="auto">
              <a:xfrm flipH="1">
                <a:off x="1410" y="1162"/>
                <a:ext cx="19" cy="3158"/>
              </a:xfrm>
              <a:prstGeom prst="line">
                <a:avLst/>
              </a:prstGeom>
              <a:noFill/>
              <a:ln w="28575">
                <a:solidFill>
                  <a:srgbClr val="FAFA9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3" name="Line 9"/>
              <p:cNvSpPr>
                <a:spLocks noChangeShapeType="1"/>
              </p:cNvSpPr>
              <p:nvPr/>
            </p:nvSpPr>
            <p:spPr bwMode="auto">
              <a:xfrm>
                <a:off x="2880" y="1162"/>
                <a:ext cx="0" cy="3158"/>
              </a:xfrm>
              <a:prstGeom prst="line">
                <a:avLst/>
              </a:prstGeom>
              <a:noFill/>
              <a:ln w="28575">
                <a:solidFill>
                  <a:srgbClr val="FAFA9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1754" name="Line 10"/>
            <p:cNvSpPr>
              <a:spLocks noChangeShapeType="1"/>
            </p:cNvSpPr>
            <p:nvPr/>
          </p:nvSpPr>
          <p:spPr bwMode="auto">
            <a:xfrm>
              <a:off x="3390" y="1117"/>
              <a:ext cx="0" cy="3203"/>
            </a:xfrm>
            <a:prstGeom prst="line">
              <a:avLst/>
            </a:prstGeom>
            <a:noFill/>
            <a:ln w="28575">
              <a:solidFill>
                <a:srgbClr val="FAFA9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755" name="Line 11"/>
            <p:cNvSpPr>
              <a:spLocks noChangeShapeType="1"/>
            </p:cNvSpPr>
            <p:nvPr/>
          </p:nvSpPr>
          <p:spPr bwMode="auto">
            <a:xfrm>
              <a:off x="4019" y="1117"/>
              <a:ext cx="0" cy="3203"/>
            </a:xfrm>
            <a:prstGeom prst="line">
              <a:avLst/>
            </a:prstGeom>
            <a:noFill/>
            <a:ln w="28575">
              <a:solidFill>
                <a:srgbClr val="FAFA9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756" name="Line 12"/>
            <p:cNvSpPr>
              <a:spLocks noChangeShapeType="1"/>
            </p:cNvSpPr>
            <p:nvPr/>
          </p:nvSpPr>
          <p:spPr bwMode="auto">
            <a:xfrm>
              <a:off x="4649" y="1117"/>
              <a:ext cx="0" cy="3203"/>
            </a:xfrm>
            <a:prstGeom prst="line">
              <a:avLst/>
            </a:prstGeom>
            <a:noFill/>
            <a:ln w="28575">
              <a:solidFill>
                <a:srgbClr val="FAFA9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757" name="Line 13"/>
            <p:cNvSpPr>
              <a:spLocks noChangeShapeType="1"/>
            </p:cNvSpPr>
            <p:nvPr/>
          </p:nvSpPr>
          <p:spPr bwMode="auto">
            <a:xfrm>
              <a:off x="5148" y="1117"/>
              <a:ext cx="0" cy="3203"/>
            </a:xfrm>
            <a:prstGeom prst="line">
              <a:avLst/>
            </a:prstGeom>
            <a:noFill/>
            <a:ln w="28575">
              <a:solidFill>
                <a:srgbClr val="FAFA9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758" name="Text Box 14"/>
            <p:cNvSpPr txBox="1">
              <a:spLocks noChangeArrowheads="1"/>
            </p:cNvSpPr>
            <p:nvPr/>
          </p:nvSpPr>
          <p:spPr bwMode="auto">
            <a:xfrm>
              <a:off x="4921" y="1207"/>
              <a:ext cx="1043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solidFill>
                    <a:srgbClr val="FAFA9E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1759" name="Text Box 15"/>
            <p:cNvSpPr txBox="1">
              <a:spLocks noChangeArrowheads="1"/>
            </p:cNvSpPr>
            <p:nvPr/>
          </p:nvSpPr>
          <p:spPr bwMode="auto">
            <a:xfrm>
              <a:off x="4921" y="1434"/>
              <a:ext cx="1043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solidFill>
                    <a:srgbClr val="FAFA9E"/>
                  </a:solidFill>
                  <a:latin typeface="Arial" charset="0"/>
                </a:rPr>
                <a:t>100 000</a:t>
              </a:r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0" y="1117"/>
              <a:ext cx="5760" cy="635"/>
              <a:chOff x="0" y="1117"/>
              <a:chExt cx="5760" cy="635"/>
            </a:xfrm>
          </p:grpSpPr>
          <p:sp>
            <p:nvSpPr>
              <p:cNvPr id="31761" name="Line 17"/>
              <p:cNvSpPr>
                <a:spLocks noChangeShapeType="1"/>
              </p:cNvSpPr>
              <p:nvPr/>
            </p:nvSpPr>
            <p:spPr bwMode="auto">
              <a:xfrm>
                <a:off x="0" y="1117"/>
                <a:ext cx="5760" cy="0"/>
              </a:xfrm>
              <a:prstGeom prst="line">
                <a:avLst/>
              </a:prstGeom>
              <a:noFill/>
              <a:ln w="28575">
                <a:solidFill>
                  <a:srgbClr val="FAFA9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2" name="Line 18"/>
              <p:cNvSpPr>
                <a:spLocks noChangeShapeType="1"/>
              </p:cNvSpPr>
              <p:nvPr/>
            </p:nvSpPr>
            <p:spPr bwMode="auto">
              <a:xfrm>
                <a:off x="0" y="1434"/>
                <a:ext cx="2880" cy="0"/>
              </a:xfrm>
              <a:prstGeom prst="line">
                <a:avLst/>
              </a:prstGeom>
              <a:noFill/>
              <a:ln w="28575">
                <a:solidFill>
                  <a:srgbClr val="FAFA9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3" name="Line 19"/>
              <p:cNvSpPr>
                <a:spLocks noChangeShapeType="1"/>
              </p:cNvSpPr>
              <p:nvPr/>
            </p:nvSpPr>
            <p:spPr bwMode="auto">
              <a:xfrm>
                <a:off x="0" y="1752"/>
                <a:ext cx="5760" cy="0"/>
              </a:xfrm>
              <a:prstGeom prst="line">
                <a:avLst/>
              </a:prstGeom>
              <a:noFill/>
              <a:ln w="28575">
                <a:solidFill>
                  <a:srgbClr val="FAFA9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4" name="Text Box 20"/>
              <p:cNvSpPr txBox="1">
                <a:spLocks noChangeArrowheads="1"/>
              </p:cNvSpPr>
              <p:nvPr/>
            </p:nvSpPr>
            <p:spPr bwMode="auto">
              <a:xfrm>
                <a:off x="1565" y="1162"/>
                <a:ext cx="1224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>
                    <a:solidFill>
                      <a:srgbClr val="FAFA9E"/>
                    </a:solidFill>
                    <a:latin typeface="Arial" charset="0"/>
                  </a:rPr>
                  <a:t>Класс единиц</a:t>
                </a:r>
              </a:p>
            </p:txBody>
          </p:sp>
          <p:sp>
            <p:nvSpPr>
              <p:cNvPr id="31765" name="Text Box 21"/>
              <p:cNvSpPr txBox="1">
                <a:spLocks noChangeArrowheads="1"/>
              </p:cNvSpPr>
              <p:nvPr/>
            </p:nvSpPr>
            <p:spPr bwMode="auto">
              <a:xfrm>
                <a:off x="159" y="1162"/>
                <a:ext cx="1224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>
                    <a:solidFill>
                      <a:srgbClr val="FAFA9E"/>
                    </a:solidFill>
                    <a:latin typeface="Arial" charset="0"/>
                  </a:rPr>
                  <a:t>Класс тысяч</a:t>
                </a:r>
              </a:p>
            </p:txBody>
          </p:sp>
          <p:grpSp>
            <p:nvGrpSpPr>
              <p:cNvPr id="5" name="Group 22"/>
              <p:cNvGrpSpPr>
                <a:grpSpLocks/>
              </p:cNvGrpSpPr>
              <p:nvPr/>
            </p:nvGrpSpPr>
            <p:grpSpPr bwMode="auto">
              <a:xfrm>
                <a:off x="2925" y="1207"/>
                <a:ext cx="363" cy="445"/>
                <a:chOff x="1474" y="164"/>
                <a:chExt cx="363" cy="445"/>
              </a:xfrm>
            </p:grpSpPr>
            <p:sp>
              <p:nvSpPr>
                <p:cNvPr id="31767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474" y="164"/>
                  <a:ext cx="363" cy="2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ru-RU" b="1">
                      <a:solidFill>
                        <a:srgbClr val="FAFA9E"/>
                      </a:solidFill>
                      <a:latin typeface="Arial" charset="0"/>
                    </a:rPr>
                    <a:t>1</a:t>
                  </a:r>
                </a:p>
              </p:txBody>
            </p:sp>
            <p:sp>
              <p:nvSpPr>
                <p:cNvPr id="31768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474" y="391"/>
                  <a:ext cx="363" cy="2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ru-RU" b="1">
                      <a:solidFill>
                        <a:srgbClr val="FAFA9E"/>
                      </a:solidFill>
                      <a:latin typeface="Arial" charset="0"/>
                    </a:rPr>
                    <a:t>10</a:t>
                  </a:r>
                </a:p>
              </p:txBody>
            </p:sp>
          </p:grpSp>
          <p:sp>
            <p:nvSpPr>
              <p:cNvPr id="31769" name="Line 25"/>
              <p:cNvSpPr>
                <a:spLocks noChangeShapeType="1"/>
              </p:cNvSpPr>
              <p:nvPr/>
            </p:nvSpPr>
            <p:spPr bwMode="auto">
              <a:xfrm>
                <a:off x="3016" y="1434"/>
                <a:ext cx="181" cy="0"/>
              </a:xfrm>
              <a:prstGeom prst="line">
                <a:avLst/>
              </a:prstGeom>
              <a:noFill/>
              <a:ln w="28575">
                <a:solidFill>
                  <a:srgbClr val="FAFA9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" name="Group 26"/>
              <p:cNvGrpSpPr>
                <a:grpSpLocks/>
              </p:cNvGrpSpPr>
              <p:nvPr/>
            </p:nvGrpSpPr>
            <p:grpSpPr bwMode="auto">
              <a:xfrm>
                <a:off x="3515" y="1207"/>
                <a:ext cx="363" cy="445"/>
                <a:chOff x="1474" y="164"/>
                <a:chExt cx="363" cy="445"/>
              </a:xfrm>
            </p:grpSpPr>
            <p:sp>
              <p:nvSpPr>
                <p:cNvPr id="31771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474" y="164"/>
                  <a:ext cx="363" cy="2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ru-RU" b="1">
                      <a:solidFill>
                        <a:srgbClr val="FAFA9E"/>
                      </a:solidFill>
                      <a:latin typeface="Arial" charset="0"/>
                    </a:rPr>
                    <a:t>1</a:t>
                  </a:r>
                </a:p>
              </p:txBody>
            </p:sp>
            <p:sp>
              <p:nvSpPr>
                <p:cNvPr id="31772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474" y="391"/>
                  <a:ext cx="363" cy="2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ru-RU" b="1">
                      <a:solidFill>
                        <a:srgbClr val="FAFA9E"/>
                      </a:solidFill>
                      <a:latin typeface="Arial" charset="0"/>
                    </a:rPr>
                    <a:t>100</a:t>
                  </a:r>
                </a:p>
              </p:txBody>
            </p:sp>
          </p:grpSp>
          <p:sp>
            <p:nvSpPr>
              <p:cNvPr id="31773" name="Line 29"/>
              <p:cNvSpPr>
                <a:spLocks noChangeShapeType="1"/>
              </p:cNvSpPr>
              <p:nvPr/>
            </p:nvSpPr>
            <p:spPr bwMode="auto">
              <a:xfrm>
                <a:off x="3606" y="1434"/>
                <a:ext cx="181" cy="0"/>
              </a:xfrm>
              <a:prstGeom prst="line">
                <a:avLst/>
              </a:prstGeom>
              <a:noFill/>
              <a:ln w="28575">
                <a:solidFill>
                  <a:srgbClr val="FAFA9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" name="Group 30"/>
              <p:cNvGrpSpPr>
                <a:grpSpLocks/>
              </p:cNvGrpSpPr>
              <p:nvPr/>
            </p:nvGrpSpPr>
            <p:grpSpPr bwMode="auto">
              <a:xfrm>
                <a:off x="4014" y="1207"/>
                <a:ext cx="499" cy="445"/>
                <a:chOff x="1474" y="164"/>
                <a:chExt cx="363" cy="445"/>
              </a:xfrm>
            </p:grpSpPr>
            <p:sp>
              <p:nvSpPr>
                <p:cNvPr id="31775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474" y="164"/>
                  <a:ext cx="363" cy="2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ru-RU" b="1">
                      <a:solidFill>
                        <a:srgbClr val="FAFA9E"/>
                      </a:solidFill>
                      <a:latin typeface="Arial" charset="0"/>
                    </a:rPr>
                    <a:t>1</a:t>
                  </a:r>
                </a:p>
              </p:txBody>
            </p:sp>
            <p:sp>
              <p:nvSpPr>
                <p:cNvPr id="3177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1474" y="391"/>
                  <a:ext cx="363" cy="2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ru-RU" b="1">
                      <a:solidFill>
                        <a:srgbClr val="FAFA9E"/>
                      </a:solidFill>
                      <a:latin typeface="Arial" charset="0"/>
                    </a:rPr>
                    <a:t>1000</a:t>
                  </a:r>
                </a:p>
              </p:txBody>
            </p:sp>
          </p:grpSp>
          <p:sp>
            <p:nvSpPr>
              <p:cNvPr id="31777" name="Line 33"/>
              <p:cNvSpPr>
                <a:spLocks noChangeShapeType="1"/>
              </p:cNvSpPr>
              <p:nvPr/>
            </p:nvSpPr>
            <p:spPr bwMode="auto">
              <a:xfrm>
                <a:off x="4139" y="1434"/>
                <a:ext cx="249" cy="0"/>
              </a:xfrm>
              <a:prstGeom prst="line">
                <a:avLst/>
              </a:prstGeom>
              <a:noFill/>
              <a:ln w="28575">
                <a:solidFill>
                  <a:srgbClr val="FAFA9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8" name="Text Box 34"/>
              <p:cNvSpPr txBox="1">
                <a:spLocks noChangeArrowheads="1"/>
              </p:cNvSpPr>
              <p:nvPr/>
            </p:nvSpPr>
            <p:spPr bwMode="auto">
              <a:xfrm>
                <a:off x="4558" y="1207"/>
                <a:ext cx="681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b="1">
                    <a:solidFill>
                      <a:srgbClr val="FAFA9E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31779" name="Text Box 35"/>
              <p:cNvSpPr txBox="1">
                <a:spLocks noChangeArrowheads="1"/>
              </p:cNvSpPr>
              <p:nvPr/>
            </p:nvSpPr>
            <p:spPr bwMode="auto">
              <a:xfrm>
                <a:off x="4558" y="1434"/>
                <a:ext cx="681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b="1">
                    <a:solidFill>
                      <a:srgbClr val="FAFA9E"/>
                    </a:solidFill>
                    <a:latin typeface="Arial" charset="0"/>
                  </a:rPr>
                  <a:t>10 000</a:t>
                </a:r>
              </a:p>
            </p:txBody>
          </p:sp>
          <p:sp>
            <p:nvSpPr>
              <p:cNvPr id="31780" name="Line 36"/>
              <p:cNvSpPr>
                <a:spLocks noChangeShapeType="1"/>
              </p:cNvSpPr>
              <p:nvPr/>
            </p:nvSpPr>
            <p:spPr bwMode="auto">
              <a:xfrm>
                <a:off x="4729" y="1434"/>
                <a:ext cx="339" cy="0"/>
              </a:xfrm>
              <a:prstGeom prst="line">
                <a:avLst/>
              </a:prstGeom>
              <a:noFill/>
              <a:ln w="28575">
                <a:solidFill>
                  <a:srgbClr val="FAFA9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1" name="Line 37"/>
              <p:cNvSpPr>
                <a:spLocks noChangeShapeType="1"/>
              </p:cNvSpPr>
              <p:nvPr/>
            </p:nvSpPr>
            <p:spPr bwMode="auto">
              <a:xfrm>
                <a:off x="5182" y="1434"/>
                <a:ext cx="521" cy="0"/>
              </a:xfrm>
              <a:prstGeom prst="line">
                <a:avLst/>
              </a:prstGeom>
              <a:noFill/>
              <a:ln w="28575">
                <a:solidFill>
                  <a:srgbClr val="FAFA9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2" name="Text Box 38"/>
              <p:cNvSpPr txBox="1">
                <a:spLocks noChangeArrowheads="1"/>
              </p:cNvSpPr>
              <p:nvPr/>
            </p:nvSpPr>
            <p:spPr bwMode="auto">
              <a:xfrm>
                <a:off x="46" y="1480"/>
                <a:ext cx="385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>
                    <a:solidFill>
                      <a:srgbClr val="FAFA9E"/>
                    </a:solidFill>
                    <a:latin typeface="Arial" charset="0"/>
                  </a:rPr>
                  <a:t>100</a:t>
                </a:r>
              </a:p>
            </p:txBody>
          </p:sp>
          <p:sp>
            <p:nvSpPr>
              <p:cNvPr id="31783" name="Text Box 39"/>
              <p:cNvSpPr txBox="1">
                <a:spLocks noChangeArrowheads="1"/>
              </p:cNvSpPr>
              <p:nvPr/>
            </p:nvSpPr>
            <p:spPr bwMode="auto">
              <a:xfrm>
                <a:off x="521" y="1480"/>
                <a:ext cx="295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>
                    <a:solidFill>
                      <a:srgbClr val="FAFA9E"/>
                    </a:solidFill>
                    <a:latin typeface="Arial" charset="0"/>
                  </a:rPr>
                  <a:t>10</a:t>
                </a:r>
              </a:p>
            </p:txBody>
          </p:sp>
          <p:sp>
            <p:nvSpPr>
              <p:cNvPr id="31784" name="Text Box 40"/>
              <p:cNvSpPr txBox="1">
                <a:spLocks noChangeArrowheads="1"/>
              </p:cNvSpPr>
              <p:nvPr/>
            </p:nvSpPr>
            <p:spPr bwMode="auto">
              <a:xfrm>
                <a:off x="1043" y="1480"/>
                <a:ext cx="295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>
                    <a:solidFill>
                      <a:srgbClr val="FAFA9E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31785" name="Text Box 41"/>
              <p:cNvSpPr txBox="1">
                <a:spLocks noChangeArrowheads="1"/>
              </p:cNvSpPr>
              <p:nvPr/>
            </p:nvSpPr>
            <p:spPr bwMode="auto">
              <a:xfrm>
                <a:off x="1474" y="1480"/>
                <a:ext cx="431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>
                    <a:solidFill>
                      <a:srgbClr val="FAFA9E"/>
                    </a:solidFill>
                    <a:latin typeface="Arial" charset="0"/>
                  </a:rPr>
                  <a:t>100</a:t>
                </a:r>
              </a:p>
            </p:txBody>
          </p:sp>
          <p:sp>
            <p:nvSpPr>
              <p:cNvPr id="31786" name="Text Box 42"/>
              <p:cNvSpPr txBox="1">
                <a:spLocks noChangeArrowheads="1"/>
              </p:cNvSpPr>
              <p:nvPr/>
            </p:nvSpPr>
            <p:spPr bwMode="auto">
              <a:xfrm>
                <a:off x="2018" y="1480"/>
                <a:ext cx="431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>
                    <a:solidFill>
                      <a:srgbClr val="FAFA9E"/>
                    </a:solidFill>
                    <a:latin typeface="Arial" charset="0"/>
                  </a:rPr>
                  <a:t>10</a:t>
                </a:r>
              </a:p>
            </p:txBody>
          </p:sp>
          <p:sp>
            <p:nvSpPr>
              <p:cNvPr id="31787" name="Text Box 43"/>
              <p:cNvSpPr txBox="1">
                <a:spLocks noChangeArrowheads="1"/>
              </p:cNvSpPr>
              <p:nvPr/>
            </p:nvSpPr>
            <p:spPr bwMode="auto">
              <a:xfrm>
                <a:off x="2516" y="1480"/>
                <a:ext cx="409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>
                    <a:solidFill>
                      <a:srgbClr val="FAFA9E"/>
                    </a:solidFill>
                    <a:latin typeface="Arial" charset="0"/>
                  </a:rPr>
                  <a:t>1</a:t>
                </a:r>
              </a:p>
            </p:txBody>
          </p:sp>
        </p:grpSp>
      </p:grp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3995738" y="3502025"/>
            <a:ext cx="2016125" cy="519113"/>
            <a:chOff x="1565" y="2604"/>
            <a:chExt cx="1179" cy="327"/>
          </a:xfrm>
        </p:grpSpPr>
        <p:sp>
          <p:nvSpPr>
            <p:cNvPr id="31789" name="Text Box 45"/>
            <p:cNvSpPr txBox="1">
              <a:spLocks noChangeArrowheads="1"/>
            </p:cNvSpPr>
            <p:nvPr/>
          </p:nvSpPr>
          <p:spPr bwMode="auto">
            <a:xfrm>
              <a:off x="1565" y="2604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FAFA9E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31790" name="Text Box 46"/>
            <p:cNvSpPr txBox="1">
              <a:spLocks noChangeArrowheads="1"/>
            </p:cNvSpPr>
            <p:nvPr/>
          </p:nvSpPr>
          <p:spPr bwMode="auto">
            <a:xfrm>
              <a:off x="2063" y="2604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800" b="1" dirty="0">
                <a:solidFill>
                  <a:srgbClr val="FAFA9E"/>
                </a:solidFill>
                <a:latin typeface="Arial" charset="0"/>
              </a:endParaRPr>
            </a:p>
          </p:txBody>
        </p:sp>
        <p:sp>
          <p:nvSpPr>
            <p:cNvPr id="31791" name="Text Box 47"/>
            <p:cNvSpPr txBox="1">
              <a:spLocks noChangeArrowheads="1"/>
            </p:cNvSpPr>
            <p:nvPr/>
          </p:nvSpPr>
          <p:spPr bwMode="auto">
            <a:xfrm>
              <a:off x="2517" y="2604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800" b="1">
                <a:solidFill>
                  <a:srgbClr val="FAFA9E"/>
                </a:solidFill>
                <a:latin typeface="Arial" charset="0"/>
              </a:endParaRPr>
            </a:p>
          </p:txBody>
        </p:sp>
      </p:grpSp>
      <p:grpSp>
        <p:nvGrpSpPr>
          <p:cNvPr id="9" name="Group 48"/>
          <p:cNvGrpSpPr>
            <a:grpSpLocks/>
          </p:cNvGrpSpPr>
          <p:nvPr/>
        </p:nvGrpSpPr>
        <p:grpSpPr bwMode="auto">
          <a:xfrm>
            <a:off x="3995738" y="3862388"/>
            <a:ext cx="2016125" cy="519112"/>
            <a:chOff x="1565" y="2831"/>
            <a:chExt cx="1179" cy="327"/>
          </a:xfrm>
        </p:grpSpPr>
        <p:sp>
          <p:nvSpPr>
            <p:cNvPr id="31793" name="Text Box 49"/>
            <p:cNvSpPr txBox="1">
              <a:spLocks noChangeArrowheads="1"/>
            </p:cNvSpPr>
            <p:nvPr/>
          </p:nvSpPr>
          <p:spPr bwMode="auto">
            <a:xfrm>
              <a:off x="1565" y="2831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FAFA9E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31794" name="Text Box 50"/>
            <p:cNvSpPr txBox="1">
              <a:spLocks noChangeArrowheads="1"/>
            </p:cNvSpPr>
            <p:nvPr/>
          </p:nvSpPr>
          <p:spPr bwMode="auto">
            <a:xfrm>
              <a:off x="2063" y="2831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FAFA9E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31795" name="Text Box 51"/>
            <p:cNvSpPr txBox="1">
              <a:spLocks noChangeArrowheads="1"/>
            </p:cNvSpPr>
            <p:nvPr/>
          </p:nvSpPr>
          <p:spPr bwMode="auto">
            <a:xfrm>
              <a:off x="2517" y="2831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FAFA9E"/>
                  </a:solidFill>
                  <a:latin typeface="Arial" charset="0"/>
                </a:rPr>
                <a:t>4</a:t>
              </a:r>
            </a:p>
          </p:txBody>
        </p:sp>
      </p:grpSp>
      <p:grpSp>
        <p:nvGrpSpPr>
          <p:cNvPr id="10" name="Group 52"/>
          <p:cNvGrpSpPr>
            <a:grpSpLocks/>
          </p:cNvGrpSpPr>
          <p:nvPr/>
        </p:nvGrpSpPr>
        <p:grpSpPr bwMode="auto">
          <a:xfrm>
            <a:off x="3995738" y="4365625"/>
            <a:ext cx="2016125" cy="519113"/>
            <a:chOff x="1565" y="3148"/>
            <a:chExt cx="1179" cy="327"/>
          </a:xfrm>
        </p:grpSpPr>
        <p:sp>
          <p:nvSpPr>
            <p:cNvPr id="31797" name="Text Box 53"/>
            <p:cNvSpPr txBox="1">
              <a:spLocks noChangeArrowheads="1"/>
            </p:cNvSpPr>
            <p:nvPr/>
          </p:nvSpPr>
          <p:spPr bwMode="auto">
            <a:xfrm>
              <a:off x="1565" y="3148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 dirty="0" smtClean="0">
                  <a:solidFill>
                    <a:srgbClr val="FAFA9E"/>
                  </a:solidFill>
                  <a:latin typeface="Arial" charset="0"/>
                </a:rPr>
                <a:t>3</a:t>
              </a:r>
              <a:endParaRPr lang="ru-RU" sz="2800" b="1" dirty="0">
                <a:solidFill>
                  <a:srgbClr val="FAFA9E"/>
                </a:solidFill>
                <a:latin typeface="Arial" charset="0"/>
              </a:endParaRPr>
            </a:p>
          </p:txBody>
        </p:sp>
        <p:sp>
          <p:nvSpPr>
            <p:cNvPr id="31798" name="Text Box 54"/>
            <p:cNvSpPr txBox="1">
              <a:spLocks noChangeArrowheads="1"/>
            </p:cNvSpPr>
            <p:nvPr/>
          </p:nvSpPr>
          <p:spPr bwMode="auto">
            <a:xfrm>
              <a:off x="2063" y="3148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 dirty="0" smtClean="0">
                  <a:solidFill>
                    <a:srgbClr val="FAFA9E"/>
                  </a:solidFill>
                  <a:latin typeface="Arial" charset="0"/>
                </a:rPr>
                <a:t>6</a:t>
              </a:r>
              <a:endParaRPr lang="ru-RU" sz="2800" b="1" dirty="0">
                <a:solidFill>
                  <a:srgbClr val="FAFA9E"/>
                </a:solidFill>
                <a:latin typeface="Arial" charset="0"/>
              </a:endParaRPr>
            </a:p>
          </p:txBody>
        </p:sp>
        <p:sp>
          <p:nvSpPr>
            <p:cNvPr id="31799" name="Text Box 55"/>
            <p:cNvSpPr txBox="1">
              <a:spLocks noChangeArrowheads="1"/>
            </p:cNvSpPr>
            <p:nvPr/>
          </p:nvSpPr>
          <p:spPr bwMode="auto">
            <a:xfrm>
              <a:off x="2517" y="3148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FAFA9E"/>
                  </a:solidFill>
                  <a:latin typeface="Arial" charset="0"/>
                </a:rPr>
                <a:t>6</a:t>
              </a:r>
            </a:p>
          </p:txBody>
        </p:sp>
      </p:grpSp>
      <p:sp>
        <p:nvSpPr>
          <p:cNvPr id="31800" name="Line 56"/>
          <p:cNvSpPr>
            <a:spLocks noChangeShapeType="1"/>
          </p:cNvSpPr>
          <p:nvPr/>
        </p:nvSpPr>
        <p:spPr bwMode="auto">
          <a:xfrm>
            <a:off x="4067175" y="4365625"/>
            <a:ext cx="1862138" cy="1588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801" name="Text Box 57"/>
          <p:cNvSpPr txBox="1">
            <a:spLocks noChangeArrowheads="1"/>
          </p:cNvSpPr>
          <p:nvPr/>
        </p:nvSpPr>
        <p:spPr bwMode="auto">
          <a:xfrm>
            <a:off x="3563938" y="3644900"/>
            <a:ext cx="647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FF99"/>
                </a:solidFill>
                <a:latin typeface="Arial" charset="0"/>
              </a:rPr>
              <a:t>–</a:t>
            </a:r>
            <a:endParaRPr lang="ru-RU" sz="2800" b="1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31802" name="Rectangle 58"/>
          <p:cNvSpPr>
            <a:spLocks noChangeArrowheads="1"/>
          </p:cNvSpPr>
          <p:nvPr/>
        </p:nvSpPr>
        <p:spPr bwMode="auto">
          <a:xfrm>
            <a:off x="6300788" y="3213100"/>
            <a:ext cx="2447925" cy="2160588"/>
          </a:xfrm>
          <a:prstGeom prst="rect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803" name="Text Box 59"/>
          <p:cNvSpPr txBox="1">
            <a:spLocks noChangeArrowheads="1"/>
          </p:cNvSpPr>
          <p:nvPr/>
        </p:nvSpPr>
        <p:spPr bwMode="auto">
          <a:xfrm>
            <a:off x="323850" y="188913"/>
            <a:ext cx="59039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FFFFCC"/>
                </a:solidFill>
                <a:latin typeface="Arial" charset="0"/>
              </a:rPr>
              <a:t>Найдите разность: 	</a:t>
            </a:r>
            <a:r>
              <a:rPr lang="ru-RU" sz="2800" b="1" dirty="0" smtClean="0">
                <a:solidFill>
                  <a:srgbClr val="FFFFCC"/>
                </a:solidFill>
                <a:latin typeface="Arial" charset="0"/>
              </a:rPr>
              <a:t>9 </a:t>
            </a:r>
            <a:r>
              <a:rPr lang="ru-RU" sz="2800" b="1" dirty="0">
                <a:solidFill>
                  <a:srgbClr val="FFFFCC"/>
                </a:solidFill>
                <a:latin typeface="Arial" charset="0"/>
              </a:rPr>
              <a:t>– 5,34.</a:t>
            </a:r>
          </a:p>
        </p:txBody>
      </p:sp>
      <p:sp>
        <p:nvSpPr>
          <p:cNvPr id="31804" name="Text Box 60"/>
          <p:cNvSpPr txBox="1">
            <a:spLocks noChangeArrowheads="1"/>
          </p:cNvSpPr>
          <p:nvPr/>
        </p:nvSpPr>
        <p:spPr bwMode="auto">
          <a:xfrm>
            <a:off x="7048500" y="3502025"/>
            <a:ext cx="5476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AFA9E"/>
                </a:solidFill>
                <a:latin typeface="Arial" charset="0"/>
              </a:rPr>
              <a:t>9,</a:t>
            </a:r>
          </a:p>
        </p:txBody>
      </p:sp>
      <p:sp>
        <p:nvSpPr>
          <p:cNvPr id="31805" name="Text Box 61"/>
          <p:cNvSpPr txBox="1">
            <a:spLocks noChangeArrowheads="1"/>
          </p:cNvSpPr>
          <p:nvPr/>
        </p:nvSpPr>
        <p:spPr bwMode="auto">
          <a:xfrm>
            <a:off x="7488238" y="3502025"/>
            <a:ext cx="3159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FAFA9E"/>
                </a:solidFill>
                <a:latin typeface="Arial" charset="0"/>
              </a:rPr>
              <a:t>0</a:t>
            </a:r>
            <a:endParaRPr lang="ru-RU" sz="2800" b="1" dirty="0">
              <a:solidFill>
                <a:srgbClr val="FAFA9E"/>
              </a:solidFill>
              <a:latin typeface="Arial" charset="0"/>
            </a:endParaRPr>
          </a:p>
        </p:txBody>
      </p:sp>
      <p:sp>
        <p:nvSpPr>
          <p:cNvPr id="31806" name="Text Box 62"/>
          <p:cNvSpPr txBox="1">
            <a:spLocks noChangeArrowheads="1"/>
          </p:cNvSpPr>
          <p:nvPr/>
        </p:nvSpPr>
        <p:spPr bwMode="auto">
          <a:xfrm>
            <a:off x="7856538" y="3862388"/>
            <a:ext cx="3159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AFA9E"/>
                </a:solidFill>
                <a:latin typeface="Arial" charset="0"/>
              </a:rPr>
              <a:t>4</a:t>
            </a:r>
          </a:p>
        </p:txBody>
      </p:sp>
      <p:sp>
        <p:nvSpPr>
          <p:cNvPr id="31807" name="Text Box 63"/>
          <p:cNvSpPr txBox="1">
            <a:spLocks noChangeArrowheads="1"/>
          </p:cNvSpPr>
          <p:nvPr/>
        </p:nvSpPr>
        <p:spPr bwMode="auto">
          <a:xfrm>
            <a:off x="7048500" y="3862388"/>
            <a:ext cx="5476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AFA9E"/>
                </a:solidFill>
                <a:latin typeface="Arial" charset="0"/>
              </a:rPr>
              <a:t>5,</a:t>
            </a:r>
          </a:p>
        </p:txBody>
      </p:sp>
      <p:sp>
        <p:nvSpPr>
          <p:cNvPr id="31808" name="Text Box 64"/>
          <p:cNvSpPr txBox="1">
            <a:spLocks noChangeArrowheads="1"/>
          </p:cNvSpPr>
          <p:nvPr/>
        </p:nvSpPr>
        <p:spPr bwMode="auto">
          <a:xfrm>
            <a:off x="7488238" y="3862388"/>
            <a:ext cx="3159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AFA9E"/>
                </a:solidFill>
                <a:latin typeface="Arial" charset="0"/>
              </a:rPr>
              <a:t>3</a:t>
            </a:r>
          </a:p>
        </p:txBody>
      </p:sp>
      <p:sp>
        <p:nvSpPr>
          <p:cNvPr id="31809" name="Text Box 65"/>
          <p:cNvSpPr txBox="1">
            <a:spLocks noChangeArrowheads="1"/>
          </p:cNvSpPr>
          <p:nvPr/>
        </p:nvSpPr>
        <p:spPr bwMode="auto">
          <a:xfrm>
            <a:off x="7048500" y="4365625"/>
            <a:ext cx="7635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FAFA9E"/>
                </a:solidFill>
                <a:latin typeface="Arial" charset="0"/>
              </a:rPr>
              <a:t>3,</a:t>
            </a:r>
            <a:endParaRPr lang="ru-RU" sz="2800" b="1" dirty="0">
              <a:solidFill>
                <a:srgbClr val="FAFA9E"/>
              </a:solidFill>
              <a:latin typeface="Arial" charset="0"/>
            </a:endParaRPr>
          </a:p>
        </p:txBody>
      </p:sp>
      <p:sp>
        <p:nvSpPr>
          <p:cNvPr id="31810" name="Text Box 66"/>
          <p:cNvSpPr txBox="1">
            <a:spLocks noChangeArrowheads="1"/>
          </p:cNvSpPr>
          <p:nvPr/>
        </p:nvSpPr>
        <p:spPr bwMode="auto">
          <a:xfrm>
            <a:off x="7453313" y="4365625"/>
            <a:ext cx="3159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FAFA9E"/>
                </a:solidFill>
                <a:latin typeface="Arial" charset="0"/>
              </a:rPr>
              <a:t>6</a:t>
            </a:r>
            <a:endParaRPr lang="ru-RU" sz="2800" b="1" dirty="0">
              <a:solidFill>
                <a:srgbClr val="FAFA9E"/>
              </a:solidFill>
              <a:latin typeface="Arial" charset="0"/>
            </a:endParaRPr>
          </a:p>
        </p:txBody>
      </p:sp>
      <p:sp>
        <p:nvSpPr>
          <p:cNvPr id="31811" name="Text Box 67"/>
          <p:cNvSpPr txBox="1">
            <a:spLocks noChangeArrowheads="1"/>
          </p:cNvSpPr>
          <p:nvPr/>
        </p:nvSpPr>
        <p:spPr bwMode="auto">
          <a:xfrm>
            <a:off x="7885113" y="4365625"/>
            <a:ext cx="3159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AFA9E"/>
                </a:solidFill>
                <a:latin typeface="Arial" charset="0"/>
              </a:rPr>
              <a:t>6</a:t>
            </a:r>
          </a:p>
        </p:txBody>
      </p:sp>
      <p:sp>
        <p:nvSpPr>
          <p:cNvPr id="31812" name="Line 68"/>
          <p:cNvSpPr>
            <a:spLocks noChangeShapeType="1"/>
          </p:cNvSpPr>
          <p:nvPr/>
        </p:nvSpPr>
        <p:spPr bwMode="auto">
          <a:xfrm>
            <a:off x="7110413" y="4365625"/>
            <a:ext cx="1135062" cy="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813" name="Text Box 69"/>
          <p:cNvSpPr txBox="1">
            <a:spLocks noChangeArrowheads="1"/>
          </p:cNvSpPr>
          <p:nvPr/>
        </p:nvSpPr>
        <p:spPr bwMode="auto">
          <a:xfrm>
            <a:off x="6659563" y="3644900"/>
            <a:ext cx="5667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FF99"/>
                </a:solidFill>
                <a:latin typeface="Arial" charset="0"/>
              </a:rPr>
              <a:t>–</a:t>
            </a:r>
          </a:p>
        </p:txBody>
      </p:sp>
      <p:sp>
        <p:nvSpPr>
          <p:cNvPr id="31815" name="Text Box 71"/>
          <p:cNvSpPr txBox="1">
            <a:spLocks noChangeArrowheads="1"/>
          </p:cNvSpPr>
          <p:nvPr/>
        </p:nvSpPr>
        <p:spPr bwMode="auto">
          <a:xfrm>
            <a:off x="7885113" y="3486150"/>
            <a:ext cx="3603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AFA9E"/>
                </a:solidFill>
                <a:latin typeface="Arial" charset="0"/>
              </a:rPr>
              <a:t>0</a:t>
            </a:r>
          </a:p>
        </p:txBody>
      </p:sp>
      <p:sp>
        <p:nvSpPr>
          <p:cNvPr id="31816" name="Rectangle 72"/>
          <p:cNvSpPr>
            <a:spLocks noChangeArrowheads="1"/>
          </p:cNvSpPr>
          <p:nvPr/>
        </p:nvSpPr>
        <p:spPr bwMode="auto">
          <a:xfrm>
            <a:off x="3995738" y="712788"/>
            <a:ext cx="25939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FFCC"/>
                </a:solidFill>
                <a:latin typeface="Arial" charset="0"/>
              </a:rPr>
              <a:t>9 </a:t>
            </a:r>
            <a:r>
              <a:rPr lang="ru-RU" sz="2800" b="1" dirty="0">
                <a:solidFill>
                  <a:srgbClr val="FFFFCC"/>
                </a:solidFill>
                <a:latin typeface="Arial" charset="0"/>
              </a:rPr>
              <a:t>– 5,34 = 4,26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1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3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3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3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3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00" grpId="0" animBg="1"/>
      <p:bldP spid="31801" grpId="0"/>
      <p:bldP spid="31802" grpId="0" animBg="1"/>
      <p:bldP spid="31804" grpId="0"/>
      <p:bldP spid="31805" grpId="0"/>
      <p:bldP spid="31806" grpId="0"/>
      <p:bldP spid="31807" grpId="0"/>
      <p:bldP spid="31808" grpId="0"/>
      <p:bldP spid="31809" grpId="0"/>
      <p:bldP spid="31810" grpId="0"/>
      <p:bldP spid="31811" grpId="0"/>
      <p:bldP spid="31812" grpId="0" animBg="1"/>
      <p:bldP spid="31813" grpId="0"/>
      <p:bldP spid="31815" grpId="0"/>
      <p:bldP spid="318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Pictures\Мои рисунки\для школы\nabor_school\Сборник фонов\96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22856"/>
          </a:xfrm>
          <a:prstGeom prst="rect">
            <a:avLst/>
          </a:prstGeom>
          <a:noFill/>
        </p:spPr>
      </p:pic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900" b="1" i="1">
                <a:solidFill>
                  <a:srgbClr val="0066FF"/>
                </a:solidFill>
                <a:latin typeface="Bookman Old Style" pitchFamily="18" charset="0"/>
              </a:rPr>
              <a:t>ЧТОБЫ СЛОЖИТЬ (ВЫЧЕСТЬ) </a:t>
            </a:r>
            <a:br>
              <a:rPr lang="ru-RU" sz="2900" b="1" i="1">
                <a:solidFill>
                  <a:srgbClr val="0066FF"/>
                </a:solidFill>
                <a:latin typeface="Bookman Old Style" pitchFamily="18" charset="0"/>
              </a:rPr>
            </a:br>
            <a:r>
              <a:rPr lang="ru-RU" sz="2900" b="1" i="1">
                <a:solidFill>
                  <a:srgbClr val="0066FF"/>
                </a:solidFill>
                <a:latin typeface="Bookman Old Style" pitchFamily="18" charset="0"/>
              </a:rPr>
              <a:t>ДЕСЯТИЧНЫЕ ДРОБИ, нужно:</a:t>
            </a:r>
          </a:p>
        </p:txBody>
      </p:sp>
      <p:sp>
        <p:nvSpPr>
          <p:cNvPr id="184355" name="Rectangle 35"/>
          <p:cNvSpPr>
            <a:spLocks noGrp="1" noChangeArrowheads="1"/>
          </p:cNvSpPr>
          <p:nvPr>
            <p:ph type="body" idx="1"/>
          </p:nvPr>
        </p:nvSpPr>
        <p:spPr>
          <a:xfrm>
            <a:off x="467544" y="1196975"/>
            <a:ext cx="8676456" cy="4929188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3400" b="1" i="1" dirty="0" smtClean="0">
                <a:solidFill>
                  <a:srgbClr val="FF0000"/>
                </a:solidFill>
                <a:latin typeface="Bookman Old Style" pitchFamily="18" charset="0"/>
              </a:rPr>
              <a:t>… </a:t>
            </a:r>
            <a:r>
              <a:rPr lang="ru-RU" sz="3400" b="1" i="1" dirty="0" smtClean="0">
                <a:latin typeface="Bookman Old Style" pitchFamily="18" charset="0"/>
              </a:rPr>
              <a:t>в этих дробях количество знаков после запятой;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3400" b="1" i="1" dirty="0" smtClean="0">
                <a:latin typeface="Bookman Old Style" pitchFamily="18" charset="0"/>
              </a:rPr>
              <a:t>записать их друг под другом так, чтобы </a:t>
            </a:r>
            <a:r>
              <a:rPr lang="ru-RU" sz="3400" b="1" i="1" dirty="0" smtClean="0">
                <a:solidFill>
                  <a:srgbClr val="FF0000"/>
                </a:solidFill>
                <a:latin typeface="Bookman Old Style" pitchFamily="18" charset="0"/>
              </a:rPr>
              <a:t>…</a:t>
            </a:r>
            <a:r>
              <a:rPr lang="ru-RU" sz="3400" b="1" i="1" dirty="0" smtClean="0">
                <a:latin typeface="Bookman Old Style" pitchFamily="18" charset="0"/>
              </a:rPr>
              <a:t>;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3400" b="1" i="1" dirty="0" smtClean="0">
                <a:latin typeface="Bookman Old Style" pitchFamily="18" charset="0"/>
              </a:rPr>
              <a:t>выполнить сложение (вычитание), </a:t>
            </a:r>
            <a:r>
              <a:rPr lang="ru-RU" sz="3400" b="1" i="1" dirty="0" smtClean="0">
                <a:solidFill>
                  <a:srgbClr val="FF0000"/>
                </a:solidFill>
                <a:latin typeface="Bookman Old Style" pitchFamily="18" charset="0"/>
              </a:rPr>
              <a:t>…</a:t>
            </a:r>
            <a:r>
              <a:rPr lang="ru-RU" sz="3400" b="1" i="1" dirty="0" smtClean="0">
                <a:latin typeface="Bookman Old Style" pitchFamily="18" charset="0"/>
              </a:rPr>
              <a:t> на запятую;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3400" b="1" i="1" dirty="0" smtClean="0">
                <a:latin typeface="Bookman Old Style" pitchFamily="18" charset="0"/>
              </a:rPr>
              <a:t>поставить в ответе </a:t>
            </a:r>
            <a:r>
              <a:rPr lang="ru-RU" sz="3400" b="1" i="1" dirty="0" smtClean="0">
                <a:solidFill>
                  <a:srgbClr val="FF0000"/>
                </a:solidFill>
                <a:latin typeface="Bookman Old Style" pitchFamily="18" charset="0"/>
              </a:rPr>
              <a:t>…</a:t>
            </a:r>
            <a:r>
              <a:rPr lang="ru-RU" sz="3400" b="1" i="1" dirty="0" smtClean="0">
                <a:latin typeface="Bookman Old Style" pitchFamily="18" charset="0"/>
              </a:rPr>
              <a:t>в данных дробях</a:t>
            </a:r>
          </a:p>
        </p:txBody>
      </p:sp>
      <p:pic>
        <p:nvPicPr>
          <p:cNvPr id="5" name="Picture 3" descr="C:\Documents and Settings\Пользователь\Мои документы\Мои рисунки\для школы\Стрелки\peo-girl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5143512"/>
            <a:ext cx="2643174" cy="17144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Pictures\Мои рисунки\для школы\nabor_school\Сборник фонов\96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22856"/>
          </a:xfrm>
          <a:prstGeom prst="rect">
            <a:avLst/>
          </a:prstGeom>
          <a:noFill/>
        </p:spPr>
      </p:pic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900" b="1" i="1">
                <a:solidFill>
                  <a:srgbClr val="0066FF"/>
                </a:solidFill>
                <a:latin typeface="Bookman Old Style" pitchFamily="18" charset="0"/>
              </a:rPr>
              <a:t>ЧТОБЫ СЛОЖИТЬ (ВЫЧЕСТЬ) </a:t>
            </a:r>
            <a:br>
              <a:rPr lang="ru-RU" sz="2900" b="1" i="1">
                <a:solidFill>
                  <a:srgbClr val="0066FF"/>
                </a:solidFill>
                <a:latin typeface="Bookman Old Style" pitchFamily="18" charset="0"/>
              </a:rPr>
            </a:br>
            <a:r>
              <a:rPr lang="ru-RU" sz="2900" b="1" i="1">
                <a:solidFill>
                  <a:srgbClr val="0066FF"/>
                </a:solidFill>
                <a:latin typeface="Bookman Old Style" pitchFamily="18" charset="0"/>
              </a:rPr>
              <a:t>ДЕСЯТИЧНЫЕ ДРОБИ, нужно:</a:t>
            </a:r>
          </a:p>
        </p:txBody>
      </p:sp>
      <p:sp>
        <p:nvSpPr>
          <p:cNvPr id="184355" name="Rectangle 35"/>
          <p:cNvSpPr>
            <a:spLocks noGrp="1" noChangeArrowheads="1"/>
          </p:cNvSpPr>
          <p:nvPr>
            <p:ph type="body" idx="1"/>
          </p:nvPr>
        </p:nvSpPr>
        <p:spPr>
          <a:xfrm>
            <a:off x="467544" y="1196975"/>
            <a:ext cx="8676456" cy="4929188"/>
          </a:xfrm>
        </p:spPr>
        <p:txBody>
          <a:bodyPr>
            <a:normAutofit fontScale="92500"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3400" b="1" i="1" dirty="0" smtClean="0">
                <a:solidFill>
                  <a:srgbClr val="FF0000"/>
                </a:solidFill>
                <a:latin typeface="Bookman Old Style" pitchFamily="18" charset="0"/>
              </a:rPr>
              <a:t>уравнять </a:t>
            </a:r>
            <a:r>
              <a:rPr lang="ru-RU" sz="3400" b="1" i="1" dirty="0" smtClean="0">
                <a:latin typeface="Bookman Old Style" pitchFamily="18" charset="0"/>
              </a:rPr>
              <a:t>в этих дробях количество знаков после запятой;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3400" b="1" i="1" dirty="0" smtClean="0">
                <a:latin typeface="Bookman Old Style" pitchFamily="18" charset="0"/>
              </a:rPr>
              <a:t>записать их друг под другом так, чтобы </a:t>
            </a:r>
            <a:r>
              <a:rPr lang="ru-RU" sz="3400" b="1" i="1" dirty="0" smtClean="0">
                <a:solidFill>
                  <a:srgbClr val="FF0000"/>
                </a:solidFill>
                <a:latin typeface="Bookman Old Style" pitchFamily="18" charset="0"/>
              </a:rPr>
              <a:t>запятая была записана под запятой</a:t>
            </a:r>
            <a:r>
              <a:rPr lang="ru-RU" sz="3400" b="1" i="1" dirty="0" smtClean="0">
                <a:latin typeface="Bookman Old Style" pitchFamily="18" charset="0"/>
              </a:rPr>
              <a:t>;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3400" b="1" i="1" dirty="0" smtClean="0">
                <a:latin typeface="Bookman Old Style" pitchFamily="18" charset="0"/>
              </a:rPr>
              <a:t>выполнить сложение (вычитание), </a:t>
            </a:r>
            <a:r>
              <a:rPr lang="ru-RU" sz="3400" b="1" i="1" dirty="0" smtClean="0">
                <a:solidFill>
                  <a:srgbClr val="FF0000"/>
                </a:solidFill>
                <a:latin typeface="Bookman Old Style" pitchFamily="18" charset="0"/>
              </a:rPr>
              <a:t>не обращая внимания</a:t>
            </a:r>
            <a:r>
              <a:rPr lang="ru-RU" sz="3400" b="1" i="1" dirty="0" smtClean="0">
                <a:latin typeface="Bookman Old Style" pitchFamily="18" charset="0"/>
              </a:rPr>
              <a:t> на запятую;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3400" b="1" i="1" dirty="0" smtClean="0">
                <a:latin typeface="Bookman Old Style" pitchFamily="18" charset="0"/>
              </a:rPr>
              <a:t>поставить в ответе </a:t>
            </a:r>
            <a:r>
              <a:rPr lang="ru-RU" sz="3400" b="1" i="1" dirty="0" smtClean="0">
                <a:solidFill>
                  <a:srgbClr val="FF0000"/>
                </a:solidFill>
                <a:latin typeface="Bookman Old Style" pitchFamily="18" charset="0"/>
              </a:rPr>
              <a:t>запятую под запятой</a:t>
            </a:r>
            <a:r>
              <a:rPr lang="ru-RU" sz="3400" b="1" i="1" dirty="0" smtClean="0">
                <a:latin typeface="Bookman Old Style" pitchFamily="18" charset="0"/>
              </a:rPr>
              <a:t> в данных дробях</a:t>
            </a:r>
          </a:p>
        </p:txBody>
      </p:sp>
      <p:pic>
        <p:nvPicPr>
          <p:cNvPr id="5" name="Picture 3" descr="C:\Documents and Settings\Пользователь\Мои документы\Мои рисунки\для школы\Стрелки\peo-girl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5143512"/>
            <a:ext cx="2643174" cy="17144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179388" y="4868863"/>
            <a:ext cx="8810625" cy="180022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sz="13000">
                <a:solidFill>
                  <a:schemeClr val="tx1"/>
                </a:solidFill>
                <a:latin typeface="Arial Black" pitchFamily="34" charset="0"/>
              </a:rPr>
              <a:t>7,6</a:t>
            </a:r>
            <a:r>
              <a:rPr lang="en-US" sz="1300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3000">
                <a:latin typeface="Arial Black" pitchFamily="34" charset="0"/>
              </a:rPr>
              <a:t>*</a:t>
            </a:r>
            <a:r>
              <a:rPr lang="en-US" sz="13000">
                <a:latin typeface="Arial Black" pitchFamily="34" charset="0"/>
              </a:rPr>
              <a:t> </a:t>
            </a:r>
            <a:r>
              <a:rPr lang="ru-RU" sz="13000">
                <a:solidFill>
                  <a:schemeClr val="tx1"/>
                </a:solidFill>
                <a:latin typeface="Arial Black" pitchFamily="34" charset="0"/>
              </a:rPr>
              <a:t>6,99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3379788" y="4860925"/>
            <a:ext cx="1441450" cy="1800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15000">
                <a:latin typeface="Arial Black" pitchFamily="34" charset="0"/>
              </a:rPr>
              <a:t>&gt;</a:t>
            </a:r>
            <a:endParaRPr lang="ru-RU" sz="1500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150813" y="2708275"/>
            <a:ext cx="8826500" cy="180022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10000">
                <a:solidFill>
                  <a:schemeClr val="tx1"/>
                </a:solidFill>
                <a:latin typeface="Arial Black" pitchFamily="34" charset="0"/>
              </a:rPr>
              <a:t>18</a:t>
            </a:r>
            <a:r>
              <a:rPr lang="ru-RU" sz="10000">
                <a:solidFill>
                  <a:schemeClr val="tx1"/>
                </a:solidFill>
                <a:latin typeface="Arial Black" pitchFamily="34" charset="0"/>
              </a:rPr>
              <a:t>,</a:t>
            </a:r>
            <a:r>
              <a:rPr lang="en-US" sz="10000">
                <a:solidFill>
                  <a:schemeClr val="tx1"/>
                </a:solidFill>
                <a:latin typeface="Arial Black" pitchFamily="34" charset="0"/>
              </a:rPr>
              <a:t>04</a:t>
            </a:r>
            <a:r>
              <a:rPr lang="en-US" sz="200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2000">
                <a:latin typeface="Arial Black" pitchFamily="34" charset="0"/>
              </a:rPr>
              <a:t>*</a:t>
            </a:r>
            <a:r>
              <a:rPr lang="en-US" sz="2000">
                <a:latin typeface="Arial Black" pitchFamily="34" charset="0"/>
              </a:rPr>
              <a:t> </a:t>
            </a:r>
            <a:r>
              <a:rPr lang="ru-RU" sz="2000">
                <a:latin typeface="Arial Black" pitchFamily="34" charset="0"/>
              </a:rPr>
              <a:t> </a:t>
            </a:r>
            <a:r>
              <a:rPr lang="en-US" sz="10000">
                <a:solidFill>
                  <a:schemeClr val="tx1"/>
                </a:solidFill>
                <a:latin typeface="Arial Black" pitchFamily="34" charset="0"/>
              </a:rPr>
              <a:t>18</a:t>
            </a:r>
            <a:r>
              <a:rPr lang="ru-RU" sz="10000">
                <a:solidFill>
                  <a:schemeClr val="tx1"/>
                </a:solidFill>
                <a:latin typeface="Arial Black" pitchFamily="34" charset="0"/>
              </a:rPr>
              <a:t>,</a:t>
            </a:r>
            <a:r>
              <a:rPr lang="en-US" sz="10000">
                <a:solidFill>
                  <a:schemeClr val="tx1"/>
                </a:solidFill>
                <a:latin typeface="Arial Black" pitchFamily="34" charset="0"/>
              </a:rPr>
              <a:t>4</a:t>
            </a:r>
            <a:r>
              <a:rPr lang="ru-RU" sz="10000">
                <a:solidFill>
                  <a:schemeClr val="tx1"/>
                </a:solidFill>
                <a:latin typeface="Arial Black" pitchFamily="34" charset="0"/>
              </a:rPr>
              <a:t>9</a:t>
            </a:r>
            <a:endParaRPr lang="ru-RU" sz="1200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4014788" y="2716213"/>
            <a:ext cx="1190625" cy="1800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12000">
                <a:latin typeface="Arial Black" pitchFamily="34" charset="0"/>
              </a:rPr>
              <a:t>&lt;</a:t>
            </a:r>
            <a:endParaRPr lang="ru-RU" sz="1200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141288" y="4005263"/>
            <a:ext cx="8880475" cy="180022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14000">
                <a:solidFill>
                  <a:schemeClr val="tx1"/>
                </a:solidFill>
                <a:latin typeface="Arial Black" pitchFamily="34" charset="0"/>
              </a:rPr>
              <a:t>0</a:t>
            </a:r>
            <a:r>
              <a:rPr lang="ru-RU" sz="14000">
                <a:solidFill>
                  <a:schemeClr val="tx1"/>
                </a:solidFill>
                <a:latin typeface="Arial Black" pitchFamily="34" charset="0"/>
              </a:rPr>
              <a:t>,</a:t>
            </a:r>
            <a:r>
              <a:rPr lang="en-US" sz="14000">
                <a:solidFill>
                  <a:schemeClr val="tx1"/>
                </a:solidFill>
                <a:latin typeface="Arial Black" pitchFamily="34" charset="0"/>
              </a:rPr>
              <a:t>3 </a:t>
            </a:r>
            <a:r>
              <a:rPr lang="ru-RU" sz="14000">
                <a:latin typeface="Arial Black" pitchFamily="34" charset="0"/>
              </a:rPr>
              <a:t>*</a:t>
            </a:r>
            <a:r>
              <a:rPr lang="en-US" sz="14000">
                <a:solidFill>
                  <a:schemeClr val="tx1"/>
                </a:solidFill>
                <a:latin typeface="Arial Black" pitchFamily="34" charset="0"/>
              </a:rPr>
              <a:t>0</a:t>
            </a:r>
            <a:r>
              <a:rPr lang="ru-RU" sz="14000">
                <a:solidFill>
                  <a:schemeClr val="tx1"/>
                </a:solidFill>
                <a:latin typeface="Arial Black" pitchFamily="34" charset="0"/>
              </a:rPr>
              <a:t>,</a:t>
            </a:r>
            <a:r>
              <a:rPr lang="en-US" sz="14000">
                <a:solidFill>
                  <a:schemeClr val="tx1"/>
                </a:solidFill>
                <a:latin typeface="Arial Black" pitchFamily="34" charset="0"/>
              </a:rPr>
              <a:t>30</a:t>
            </a:r>
            <a:endParaRPr lang="ru-RU" sz="1400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3348038" y="4005263"/>
            <a:ext cx="1441450" cy="1800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15000">
                <a:latin typeface="Arial Black" pitchFamily="34" charset="0"/>
              </a:rPr>
              <a:t>=</a:t>
            </a:r>
            <a:endParaRPr lang="ru-RU" sz="1500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128588" y="2843213"/>
            <a:ext cx="8836025" cy="180022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sz="1500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1149" name="Rectangle 13"/>
          <p:cNvSpPr>
            <a:spLocks noChangeArrowheads="1"/>
          </p:cNvSpPr>
          <p:nvPr/>
        </p:nvSpPr>
        <p:spPr bwMode="auto">
          <a:xfrm>
            <a:off x="0" y="4365625"/>
            <a:ext cx="8907463" cy="180022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sz="1500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1151" name="WordArt 15"/>
          <p:cNvSpPr>
            <a:spLocks noChangeArrowheads="1" noChangeShapeType="1" noTextEdit="1"/>
          </p:cNvSpPr>
          <p:nvPr/>
        </p:nvSpPr>
        <p:spPr bwMode="auto">
          <a:xfrm rot="-345157">
            <a:off x="892175" y="403225"/>
            <a:ext cx="7989888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ФИЗКУЛЬТМИНУТКА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animBg="1"/>
      <p:bldP spid="91139" grpId="1" animBg="1"/>
      <p:bldP spid="91140" grpId="0" animBg="1"/>
      <p:bldP spid="91140" grpId="1" animBg="1"/>
      <p:bldP spid="91141" grpId="0" animBg="1"/>
      <p:bldP spid="91141" grpId="1" animBg="1"/>
      <p:bldP spid="91142" grpId="0" animBg="1"/>
      <p:bldP spid="91142" grpId="1" animBg="1"/>
      <p:bldP spid="91143" grpId="0" animBg="1"/>
      <p:bldP spid="91143" grpId="1" animBg="1"/>
      <p:bldP spid="91144" grpId="0" animBg="1"/>
      <p:bldP spid="91144" grpId="1" animBg="1"/>
      <p:bldP spid="91145" grpId="0" animBg="1"/>
      <p:bldP spid="91145" grpId="1" animBg="1"/>
      <p:bldP spid="91149" grpId="0" animBg="1"/>
      <p:bldP spid="9114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Пользователь\Мои документы\Мои рисунки\для школы\nabor_school\Сборник фонов\15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84313"/>
            <a:ext cx="8604250" cy="3657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endParaRPr lang="ru-RU" dirty="0" smtClean="0">
              <a:solidFill>
                <a:srgbClr val="990033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4400" b="1" i="1" dirty="0" smtClean="0">
                <a:solidFill>
                  <a:srgbClr val="990033"/>
                </a:solidFill>
                <a:latin typeface="Times New Roman" pitchFamily="18" charset="0"/>
              </a:rPr>
              <a:t>Верно </a:t>
            </a:r>
            <a:r>
              <a:rPr lang="ru-RU" sz="4400" b="1" i="1" dirty="0">
                <a:solidFill>
                  <a:srgbClr val="990033"/>
                </a:solidFill>
                <a:latin typeface="Times New Roman" pitchFamily="18" charset="0"/>
              </a:rPr>
              <a:t>ли выполнена запись</a:t>
            </a:r>
            <a:r>
              <a:rPr lang="ru-RU" sz="4400" b="1" i="1" dirty="0" smtClean="0">
                <a:solidFill>
                  <a:srgbClr val="990033"/>
                </a:solidFill>
                <a:latin typeface="Times New Roman" pitchFamily="18" charset="0"/>
              </a:rPr>
              <a:t>?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b="1" i="1" dirty="0">
              <a:solidFill>
                <a:srgbClr val="990033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b="1" i="1" dirty="0">
              <a:solidFill>
                <a:srgbClr val="990033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b="1" dirty="0">
                <a:solidFill>
                  <a:srgbClr val="FF0066"/>
                </a:solidFill>
                <a:latin typeface="Times New Roman" pitchFamily="18" charset="0"/>
              </a:rPr>
              <a:t>   15,78                 0,274                 95,061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b="1" dirty="0">
                <a:solidFill>
                  <a:srgbClr val="FF0066"/>
                </a:solidFill>
                <a:latin typeface="Times New Roman" pitchFamily="18" charset="0"/>
              </a:rPr>
              <a:t>   4,539                 1,008                   5,427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b="1" dirty="0">
                <a:solidFill>
                  <a:srgbClr val="FF0066"/>
                </a:solidFill>
                <a:latin typeface="Times New Roman" pitchFamily="18" charset="0"/>
              </a:rPr>
              <a:t>   6,117                 1,282                 89,634</a:t>
            </a:r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>
            <a:off x="971550" y="5157788"/>
            <a:ext cx="865188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3635375" y="5157788"/>
            <a:ext cx="865188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6227763" y="5157788"/>
            <a:ext cx="1152525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 flipV="1">
            <a:off x="684213" y="4652963"/>
            <a:ext cx="287337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>
            <a:off x="3203575" y="4652963"/>
            <a:ext cx="288925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5796136" y="4221088"/>
            <a:ext cx="358775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>
            <a:off x="827088" y="4508500"/>
            <a:ext cx="0" cy="360363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>
            <a:off x="3348038" y="4508500"/>
            <a:ext cx="0" cy="360363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Решите примеры, замените получившиеся ответы соответствующими буквами из таблицы и получите слово</a:t>
            </a:r>
            <a:endParaRPr lang="ru-RU" sz="3600" b="1" i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714491"/>
          <a:ext cx="9144000" cy="5143509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5655182"/>
                <a:gridCol w="1744409"/>
                <a:gridCol w="1744409"/>
              </a:tblGrid>
              <a:tr h="571501">
                <a:tc rowSpan="9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</a:tabLst>
                      </a:pPr>
                      <a:r>
                        <a:rPr lang="ru-RU" sz="4400" dirty="0"/>
                        <a:t>1)128,65+2,3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</a:tabLst>
                      </a:pPr>
                      <a:r>
                        <a:rPr lang="ru-RU" sz="4400" dirty="0"/>
                        <a:t>2)1,06+29,94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</a:tabLst>
                      </a:pPr>
                      <a:r>
                        <a:rPr lang="ru-RU" sz="4400" dirty="0"/>
                        <a:t>3)29+16,529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</a:tabLst>
                      </a:pPr>
                      <a:r>
                        <a:rPr lang="ru-RU" sz="4400" dirty="0"/>
                        <a:t>4)0,0915+0,0585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</a:tabLst>
                      </a:pPr>
                      <a:r>
                        <a:rPr lang="ru-RU" sz="4400" dirty="0"/>
                        <a:t>5)99,9+19,19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</a:tabLst>
                      </a:pPr>
                      <a:r>
                        <a:rPr lang="ru-RU" sz="4400" dirty="0"/>
                        <a:t>6)38,06+2653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</a:tabLst>
                      </a:pPr>
                      <a:r>
                        <a:rPr lang="ru-RU" sz="3200" b="1" dirty="0"/>
                        <a:t>Е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</a:tabLst>
                      </a:pPr>
                      <a:r>
                        <a:rPr lang="ru-RU" sz="3200" b="1"/>
                        <a:t>128,88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</a:tabLst>
                      </a:pPr>
                      <a:r>
                        <a:rPr lang="ru-RU" sz="3200" b="1" dirty="0"/>
                        <a:t>Р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</a:tabLst>
                      </a:pPr>
                      <a:r>
                        <a:rPr lang="ru-RU" sz="3200" b="1"/>
                        <a:t>42,529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</a:tabLst>
                      </a:pPr>
                      <a:r>
                        <a:rPr lang="ru-RU" sz="3200" b="1" dirty="0"/>
                        <a:t>З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</a:tabLst>
                      </a:pPr>
                      <a:r>
                        <a:rPr lang="ru-RU" sz="3200" b="1"/>
                        <a:t>0,15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</a:tabLst>
                      </a:pPr>
                      <a:r>
                        <a:rPr lang="ru-RU" sz="3200" b="1" dirty="0"/>
                        <a:t>М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</a:tabLst>
                      </a:pPr>
                      <a:r>
                        <a:rPr lang="ru-RU" sz="3200" b="1" dirty="0"/>
                        <a:t>45,529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</a:tabLst>
                      </a:pPr>
                      <a:r>
                        <a:rPr lang="ru-RU" sz="3200" b="1" dirty="0"/>
                        <a:t>К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</a:tabLst>
                      </a:pPr>
                      <a:r>
                        <a:rPr lang="ru-RU" sz="3200" b="1" dirty="0"/>
                        <a:t>130,95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</a:tabLst>
                      </a:pPr>
                      <a:r>
                        <a:rPr lang="ru-RU" sz="3200" b="1"/>
                        <a:t>У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</a:tabLst>
                      </a:pPr>
                      <a:r>
                        <a:rPr lang="ru-RU" sz="3200" b="1" dirty="0"/>
                        <a:t>64,59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</a:tabLst>
                      </a:pPr>
                      <a:r>
                        <a:rPr lang="ru-RU" sz="3200" b="1"/>
                        <a:t>А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</a:tabLst>
                      </a:pPr>
                      <a:r>
                        <a:rPr lang="ru-RU" sz="3200" b="1" dirty="0"/>
                        <a:t>31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</a:tabLst>
                      </a:pPr>
                      <a:r>
                        <a:rPr lang="ru-RU" sz="3200" b="1"/>
                        <a:t>Л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</a:tabLst>
                      </a:pPr>
                      <a:r>
                        <a:rPr lang="ru-RU" sz="3200" b="1" dirty="0"/>
                        <a:t>2691,06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</a:tabLst>
                      </a:pPr>
                      <a:r>
                        <a:rPr lang="ru-RU" sz="3200" b="1" dirty="0"/>
                        <a:t>О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</a:tabLst>
                      </a:pPr>
                      <a:r>
                        <a:rPr lang="ru-RU" sz="3200" b="1" dirty="0"/>
                        <a:t>119,09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l="11111" r="11111"/>
          <a:stretch>
            <a:fillRect/>
          </a:stretch>
        </p:blipFill>
        <p:spPr bwMode="auto">
          <a:xfrm>
            <a:off x="357158" y="214290"/>
            <a:ext cx="150019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142984"/>
            <a:ext cx="3214710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 cstate="print"/>
          <a:srcRect l="13751" t="4580" r="18748"/>
          <a:stretch>
            <a:fillRect/>
          </a:stretch>
        </p:blipFill>
        <p:spPr bwMode="auto">
          <a:xfrm>
            <a:off x="7358082" y="285728"/>
            <a:ext cx="1500198" cy="3048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5" cstate="print"/>
          <a:srcRect l="26250" r="13749"/>
          <a:stretch>
            <a:fillRect/>
          </a:stretch>
        </p:blipFill>
        <p:spPr bwMode="auto">
          <a:xfrm>
            <a:off x="3428992" y="3643314"/>
            <a:ext cx="2357454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38554"/>
            <a:ext cx="2071670" cy="3119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7" cstate="print"/>
          <a:srcRect l="20000" r="14999"/>
          <a:stretch>
            <a:fillRect/>
          </a:stretch>
        </p:blipFill>
        <p:spPr bwMode="auto">
          <a:xfrm>
            <a:off x="7072330" y="3714752"/>
            <a:ext cx="2071670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286116" y="0"/>
            <a:ext cx="25836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5400" b="1" i="0" u="none" strike="noStrike" cap="none" spc="0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Камзол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Pictures\Мои рисунки\для школы\nabor_school\Сборник фонов\100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611188" y="620713"/>
            <a:ext cx="24955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</a:gradFill>
                <a:latin typeface="Georgia"/>
              </a:rPr>
              <a:t>Разгадай</a:t>
            </a:r>
          </a:p>
        </p:txBody>
      </p:sp>
      <p:sp>
        <p:nvSpPr>
          <p:cNvPr id="3075" name="WordArt 5"/>
          <p:cNvSpPr>
            <a:spLocks noChangeArrowheads="1" noChangeShapeType="1" noTextEdit="1"/>
          </p:cNvSpPr>
          <p:nvPr/>
        </p:nvSpPr>
        <p:spPr bwMode="auto">
          <a:xfrm>
            <a:off x="2771775" y="1052513"/>
            <a:ext cx="15113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</a:gradFill>
                <a:latin typeface="Georgia"/>
              </a:rPr>
              <a:t>ребус</a:t>
            </a:r>
          </a:p>
        </p:txBody>
      </p:sp>
      <p:pic>
        <p:nvPicPr>
          <p:cNvPr id="3076" name="Picture 7" descr="img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1989138"/>
            <a:ext cx="4495800" cy="935037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3077" name="Picture 8" descr="C:\Documents and Settings\User\My Documents\ира\Фестиваль пед.идей2\210058\img1.gi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076825" y="3141663"/>
            <a:ext cx="1331913" cy="1368425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3078" name="Picture 9" descr="img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4652963"/>
            <a:ext cx="4762500" cy="1362075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3079" name="Line 10"/>
          <p:cNvSpPr>
            <a:spLocks noChangeShapeType="1"/>
          </p:cNvSpPr>
          <p:nvPr/>
        </p:nvSpPr>
        <p:spPr bwMode="auto">
          <a:xfrm>
            <a:off x="611188" y="29972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0" name="Line 11"/>
          <p:cNvSpPr>
            <a:spLocks noChangeShapeType="1"/>
          </p:cNvSpPr>
          <p:nvPr/>
        </p:nvSpPr>
        <p:spPr bwMode="auto">
          <a:xfrm>
            <a:off x="611188" y="4581525"/>
            <a:ext cx="7777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1" name="Text Box 14"/>
          <p:cNvSpPr txBox="1">
            <a:spLocks noChangeArrowheads="1"/>
          </p:cNvSpPr>
          <p:nvPr/>
        </p:nvSpPr>
        <p:spPr bwMode="auto">
          <a:xfrm>
            <a:off x="3635375" y="3429000"/>
            <a:ext cx="48244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latin typeface="Times New Roman" pitchFamily="18" charset="0"/>
              </a:rPr>
              <a:t>2                            И  </a:t>
            </a:r>
          </a:p>
        </p:txBody>
      </p:sp>
      <p:sp>
        <p:nvSpPr>
          <p:cNvPr id="3082" name="Text Box 15"/>
          <p:cNvSpPr txBox="1">
            <a:spLocks noChangeArrowheads="1"/>
          </p:cNvSpPr>
          <p:nvPr/>
        </p:nvSpPr>
        <p:spPr bwMode="auto">
          <a:xfrm>
            <a:off x="3924300" y="2781300"/>
            <a:ext cx="36718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>
                <a:latin typeface="Times New Roman" pitchFamily="18" charset="0"/>
              </a:rPr>
              <a:t>,,            ,,                       </a:t>
            </a:r>
          </a:p>
        </p:txBody>
      </p:sp>
      <p:sp>
        <p:nvSpPr>
          <p:cNvPr id="21520" name="WordArt 16"/>
          <p:cNvSpPr>
            <a:spLocks noChangeArrowheads="1" noChangeShapeType="1" noTextEdit="1"/>
          </p:cNvSpPr>
          <p:nvPr/>
        </p:nvSpPr>
        <p:spPr bwMode="auto">
          <a:xfrm>
            <a:off x="684213" y="2205038"/>
            <a:ext cx="2722562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Georgia"/>
              </a:rPr>
              <a:t>сложение</a:t>
            </a:r>
          </a:p>
        </p:txBody>
      </p:sp>
      <p:sp>
        <p:nvSpPr>
          <p:cNvPr id="21521" name="WordArt 17"/>
          <p:cNvSpPr>
            <a:spLocks noChangeArrowheads="1" noChangeShapeType="1" noTextEdit="1"/>
          </p:cNvSpPr>
          <p:nvPr/>
        </p:nvSpPr>
        <p:spPr bwMode="auto">
          <a:xfrm>
            <a:off x="611188" y="3429000"/>
            <a:ext cx="1439862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Georgia"/>
              </a:rPr>
              <a:t>дроби</a:t>
            </a:r>
          </a:p>
        </p:txBody>
      </p:sp>
      <p:sp>
        <p:nvSpPr>
          <p:cNvPr id="21522" name="WordArt 18"/>
          <p:cNvSpPr>
            <a:spLocks noChangeArrowheads="1" noChangeShapeType="1" noTextEdit="1"/>
          </p:cNvSpPr>
          <p:nvPr/>
        </p:nvSpPr>
        <p:spPr bwMode="auto">
          <a:xfrm>
            <a:off x="611188" y="5157788"/>
            <a:ext cx="2722562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Georgia"/>
              </a:rPr>
              <a:t>вычитание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0" grpId="0" animBg="1"/>
      <p:bldP spid="21521" grpId="0" animBg="1"/>
      <p:bldP spid="215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Решите примеры, замените получившиеся ответы соответствующими буквами из таблицы и получите слово</a:t>
            </a:r>
            <a:endParaRPr lang="ru-RU" sz="3600" b="1" i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857360"/>
          <a:ext cx="9143999" cy="5050811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5655181"/>
                <a:gridCol w="1744409"/>
                <a:gridCol w="1744409"/>
              </a:tblGrid>
              <a:tr h="554561">
                <a:tc rowSpan="9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</a:tabLst>
                      </a:pPr>
                      <a:r>
                        <a:rPr lang="ru-RU" sz="4400" dirty="0"/>
                        <a:t>1)64,61-6,464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</a:tabLst>
                      </a:pPr>
                      <a:r>
                        <a:rPr lang="ru-RU" sz="4400" dirty="0"/>
                        <a:t>2)63-0,99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</a:tabLst>
                      </a:pPr>
                      <a:r>
                        <a:rPr lang="ru-RU" sz="4400" dirty="0"/>
                        <a:t>3)90,90-8,8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</a:tabLst>
                      </a:pPr>
                      <a:r>
                        <a:rPr lang="ru-RU" sz="4400" dirty="0"/>
                        <a:t>4)7,54-5,74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</a:tabLst>
                      </a:pPr>
                      <a:r>
                        <a:rPr lang="ru-RU" sz="4400" dirty="0"/>
                        <a:t>5)4,2-3,71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</a:tabLst>
                      </a:pPr>
                      <a:r>
                        <a:rPr lang="ru-RU" sz="4400" dirty="0"/>
                        <a:t>6)6,2007-3,499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</a:tabLst>
                      </a:pPr>
                      <a:r>
                        <a:rPr lang="ru-RU" sz="3200" b="1" dirty="0"/>
                        <a:t>Е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</a:tabLst>
                      </a:pPr>
                      <a:r>
                        <a:rPr lang="ru-RU" sz="3200" b="1"/>
                        <a:t>57,994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5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</a:tabLst>
                      </a:pPr>
                      <a:r>
                        <a:rPr lang="ru-RU" sz="3200" b="1" dirty="0"/>
                        <a:t>М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</a:tabLst>
                      </a:pPr>
                      <a:r>
                        <a:rPr lang="ru-RU" sz="3200" b="1"/>
                        <a:t>89,1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5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</a:tabLst>
                      </a:pPr>
                      <a:r>
                        <a:rPr lang="ru-RU" sz="3200" b="1" dirty="0"/>
                        <a:t>И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</a:tabLst>
                      </a:pPr>
                      <a:r>
                        <a:rPr lang="ru-RU" sz="3200" b="1"/>
                        <a:t>0,49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5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</a:tabLst>
                      </a:pPr>
                      <a:r>
                        <a:rPr lang="ru-RU" sz="3200" b="1" dirty="0"/>
                        <a:t>Р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</a:tabLst>
                      </a:pPr>
                      <a:r>
                        <a:rPr lang="ru-RU" sz="3200" b="1"/>
                        <a:t>62,01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5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</a:tabLst>
                      </a:pPr>
                      <a:r>
                        <a:rPr lang="ru-RU" sz="3200" b="1" dirty="0"/>
                        <a:t>Ф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</a:tabLst>
                      </a:pPr>
                      <a:r>
                        <a:rPr lang="ru-RU" sz="3200" b="1" dirty="0"/>
                        <a:t>1,8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5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</a:tabLst>
                      </a:pPr>
                      <a:r>
                        <a:rPr lang="ru-RU" sz="3200" b="1" dirty="0"/>
                        <a:t>А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</a:tabLst>
                      </a:pPr>
                      <a:r>
                        <a:rPr lang="ru-RU" sz="3200" b="1" dirty="0"/>
                        <a:t>81,29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5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</a:tabLst>
                      </a:pPr>
                      <a:r>
                        <a:rPr lang="ru-RU" sz="3200" b="1"/>
                        <a:t>Г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</a:tabLst>
                      </a:pPr>
                      <a:r>
                        <a:rPr lang="ru-RU" sz="3200" b="1" dirty="0"/>
                        <a:t>58,176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5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</a:tabLst>
                      </a:pPr>
                      <a:r>
                        <a:rPr lang="ru-RU" sz="3200" b="1"/>
                        <a:t>О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</a:tabLst>
                      </a:pPr>
                      <a:r>
                        <a:rPr lang="ru-RU" sz="3200" b="1" dirty="0"/>
                        <a:t>180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1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</a:tabLst>
                      </a:pPr>
                      <a:r>
                        <a:rPr lang="ru-RU" sz="3200" b="1"/>
                        <a:t>Т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</a:tabLst>
                      </a:pPr>
                      <a:r>
                        <a:rPr lang="ru-RU" sz="3200" b="1" dirty="0"/>
                        <a:t>2,7017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Пользователь\Мои документы\Мои рисунки\для школы\nabor_school\Сборник фонов\36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 уроке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43174" y="1714488"/>
            <a:ext cx="5241194" cy="2341562"/>
          </a:xfrm>
        </p:spPr>
        <p:txBody>
          <a:bodyPr>
            <a:noAutofit/>
          </a:bodyPr>
          <a:lstStyle/>
          <a:p>
            <a:r>
              <a:rPr lang="ru-RU" sz="4400" b="1" dirty="0"/>
              <a:t>Я узнал…</a:t>
            </a:r>
          </a:p>
          <a:p>
            <a:r>
              <a:rPr lang="ru-RU" sz="4400" b="1" dirty="0"/>
              <a:t>Я научился…</a:t>
            </a:r>
          </a:p>
          <a:p>
            <a:r>
              <a:rPr lang="ru-RU" sz="4400" b="1" dirty="0"/>
              <a:t>Мне понравилось…</a:t>
            </a:r>
          </a:p>
          <a:p>
            <a:r>
              <a:rPr lang="ru-RU" sz="4400" b="1" dirty="0"/>
              <a:t>Мое настроение…</a:t>
            </a:r>
          </a:p>
        </p:txBody>
      </p:sp>
      <p:pic>
        <p:nvPicPr>
          <p:cNvPr id="25604" name="Picture 4" descr="f1_07_hur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095750"/>
            <a:ext cx="1724025" cy="2762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Домашнее задание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5.4,5.5  правила</a:t>
            </a:r>
          </a:p>
          <a:p>
            <a:pPr>
              <a:buNone/>
            </a:pPr>
            <a:r>
              <a:rPr lang="ru-RU" b="1" dirty="0" smtClean="0"/>
              <a:t>№952</a:t>
            </a:r>
          </a:p>
          <a:p>
            <a:pPr>
              <a:buNone/>
            </a:pPr>
            <a:r>
              <a:rPr lang="ru-RU" b="1" dirty="0" smtClean="0"/>
              <a:t>№987</a:t>
            </a:r>
            <a:endParaRPr lang="ru-RU" b="1" dirty="0"/>
          </a:p>
        </p:txBody>
      </p:sp>
      <p:pic>
        <p:nvPicPr>
          <p:cNvPr id="27651" name="Picture 3" descr="C:\Documents and Settings\Пользователь\Мои документы\Мои рисунки\для школы\imgpreview.jpeg8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786058"/>
            <a:ext cx="3071802" cy="3457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4" name="Picture 4" descr="kartina4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25605" name="Picture 5" descr="dis1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1196975"/>
            <a:ext cx="1584325" cy="1943100"/>
          </a:xfrm>
          <a:prstGeom prst="rect">
            <a:avLst/>
          </a:prstGeom>
          <a:noFill/>
        </p:spPr>
      </p:pic>
      <p:sp>
        <p:nvSpPr>
          <p:cNvPr id="25606" name="WordArt 6"/>
          <p:cNvSpPr>
            <a:spLocks noChangeArrowheads="1" noChangeShapeType="1" noTextEdit="1"/>
          </p:cNvSpPr>
          <p:nvPr/>
        </p:nvSpPr>
        <p:spPr bwMode="auto">
          <a:xfrm>
            <a:off x="1547813" y="4076700"/>
            <a:ext cx="6705600" cy="1281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Молодцы!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Вы отлично работали!</a:t>
            </a:r>
          </a:p>
        </p:txBody>
      </p:sp>
      <p:sp>
        <p:nvSpPr>
          <p:cNvPr id="25607" name="WordArt 7"/>
          <p:cNvSpPr>
            <a:spLocks noChangeArrowheads="1" noChangeShapeType="1" noTextEdit="1"/>
          </p:cNvSpPr>
          <p:nvPr/>
        </p:nvSpPr>
        <p:spPr bwMode="auto">
          <a:xfrm>
            <a:off x="1476375" y="5373688"/>
            <a:ext cx="7056438" cy="1196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До новых встреч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  <p:bldP spid="25606" grpId="1" animBg="1"/>
      <p:bldP spid="2560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Documents and Settings\Пользователь\Мои документы\Мои рисунки\для школы\nabor_school\Сборник фонов\5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9" name="WordArt 11"/>
          <p:cNvSpPr>
            <a:spLocks noChangeArrowheads="1" noChangeShapeType="1" noTextEdit="1"/>
          </p:cNvSpPr>
          <p:nvPr/>
        </p:nvSpPr>
        <p:spPr bwMode="auto">
          <a:xfrm>
            <a:off x="1357290" y="785794"/>
            <a:ext cx="7786710" cy="26642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eorgia"/>
              </a:rPr>
              <a:t>Сложение и вычитание</a:t>
            </a:r>
          </a:p>
          <a:p>
            <a:pPr algn="ctr"/>
            <a:r>
              <a:rPr lang="ru-RU" sz="3600" b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eorgia"/>
              </a:rPr>
              <a:t>десятичных дробей</a:t>
            </a:r>
            <a:endParaRPr lang="ru-RU" sz="3600" b="1" kern="1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Georgi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5042118"/>
            <a:ext cx="79295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Урок с увлечением нужен всем без исключения.                                                                                            Учение с увлечением - это вовсе не  учение с развлечением.</a:t>
            </a:r>
          </a:p>
          <a:p>
            <a:pPr algn="r"/>
            <a:r>
              <a:rPr lang="ru-RU" sz="2800" b="1" dirty="0" smtClean="0"/>
              <a:t>   С.Л.Соловейчик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Пользователь\Мои документы\Мои рисунки\для школы\nabor_school\Сборник фонов\5-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5643563" y="2571750"/>
            <a:ext cx="1357312" cy="16430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857500" y="2500313"/>
            <a:ext cx="1571625" cy="18573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643063" y="2714625"/>
            <a:ext cx="1285875" cy="16430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3058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Выбери, какие числа можно записать в виде десятичных дробей: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42938" y="2786063"/>
          <a:ext cx="7500937" cy="1217612"/>
        </p:xfrm>
        <a:graphic>
          <a:graphicData uri="http://schemas.openxmlformats.org/presentationml/2006/ole">
            <p:oleObj spid="_x0000_s4098" name="Формула" r:id="rId4" imgW="2361960" imgH="393480" progId="Equation.3">
              <p:embed/>
            </p:oleObj>
          </a:graphicData>
        </a:graphic>
      </p:graphicFrame>
      <p:sp>
        <p:nvSpPr>
          <p:cNvPr id="13" name="Выноска-облако 12"/>
          <p:cNvSpPr/>
          <p:nvPr/>
        </p:nvSpPr>
        <p:spPr>
          <a:xfrm>
            <a:off x="5857875" y="4071938"/>
            <a:ext cx="3071813" cy="1428750"/>
          </a:xfrm>
          <a:prstGeom prst="cloudCallout">
            <a:avLst>
              <a:gd name="adj1" fmla="val -25794"/>
              <a:gd name="adj2" fmla="val 571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МОЛОДЦЫ!</a:t>
            </a:r>
          </a:p>
        </p:txBody>
      </p:sp>
      <p:pic>
        <p:nvPicPr>
          <p:cNvPr id="4100" name="Picture 4" descr="C:\Documents and Settings\Пользователь\Мои документы\Мои рисунки\смайлик\s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4714884"/>
            <a:ext cx="2857520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Пользователь\Мои документы\Мои рисунки\для школы\nabor_school\Сборник фонов\8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00042"/>
            <a:ext cx="9144000" cy="1223962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>
                <a:solidFill>
                  <a:srgbClr val="003399"/>
                </a:solidFill>
                <a:latin typeface="Arial Black" pitchFamily="34" charset="0"/>
              </a:rPr>
              <a:t>Определи какой свет у светофора горит, определив верно ли утверждение.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179388" y="1700213"/>
            <a:ext cx="7197725" cy="822325"/>
          </a:xfrm>
          <a:prstGeom prst="rect">
            <a:avLst/>
          </a:prstGeom>
          <a:solidFill>
            <a:schemeClr val="bg1">
              <a:alpha val="4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l">
              <a:tabLst>
                <a:tab pos="304800" algn="l"/>
              </a:tabLst>
            </a:pPr>
            <a:r>
              <a:rPr lang="ru-RU" sz="2400" b="1" dirty="0"/>
              <a:t>1. Из двух десятичных дробей та меньше, у которой больше десятичных знаков;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79388" y="2636838"/>
            <a:ext cx="7197725" cy="1187450"/>
          </a:xfrm>
          <a:prstGeom prst="rect">
            <a:avLst/>
          </a:prstGeom>
          <a:solidFill>
            <a:schemeClr val="bg1">
              <a:alpha val="4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l">
              <a:tabLst>
                <a:tab pos="304800" algn="l"/>
              </a:tabLst>
            </a:pPr>
            <a:r>
              <a:rPr lang="ru-RU" sz="2400" b="1" dirty="0"/>
              <a:t>2. Если десятичная дробь оканчивается нулем, то этот нуль можно отбросить,  получится равная ей дробь;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179388" y="3933825"/>
            <a:ext cx="7197725" cy="822325"/>
          </a:xfrm>
          <a:prstGeom prst="rect">
            <a:avLst/>
          </a:prstGeom>
          <a:solidFill>
            <a:schemeClr val="bg1">
              <a:alpha val="4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l">
              <a:tabLst>
                <a:tab pos="304800" algn="l"/>
              </a:tabLst>
            </a:pPr>
            <a:r>
              <a:rPr lang="ru-RU" sz="2400" b="1" dirty="0"/>
              <a:t>3. Десятичная дробь увеличится, если справа приписать нуль;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179388" y="4870450"/>
            <a:ext cx="7197725" cy="822325"/>
          </a:xfrm>
          <a:prstGeom prst="rect">
            <a:avLst/>
          </a:prstGeom>
          <a:solidFill>
            <a:schemeClr val="bg1">
              <a:alpha val="4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l">
              <a:tabLst>
                <a:tab pos="304800" algn="l"/>
              </a:tabLst>
            </a:pPr>
            <a:r>
              <a:rPr lang="ru-RU" sz="2400" b="1" dirty="0"/>
              <a:t>4. Из двух десятичных дробей та больше, у которой больше целая часть;</a:t>
            </a: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7596188" y="1700213"/>
            <a:ext cx="1220787" cy="822325"/>
          </a:xfrm>
          <a:prstGeom prst="rect">
            <a:avLst/>
          </a:prstGeom>
          <a:solidFill>
            <a:schemeClr val="bg1">
              <a:alpha val="4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>
              <a:tabLst>
                <a:tab pos="304800" algn="l"/>
              </a:tabLst>
            </a:pPr>
            <a:r>
              <a:rPr lang="en-US" sz="4400" b="1">
                <a:solidFill>
                  <a:schemeClr val="tx1"/>
                </a:solidFill>
              </a:rPr>
              <a:t> </a:t>
            </a:r>
            <a:r>
              <a:rPr lang="ru-RU" sz="4400" b="1">
                <a:solidFill>
                  <a:srgbClr val="FF0000"/>
                </a:solidFill>
              </a:rPr>
              <a:t>–</a:t>
            </a:r>
            <a:r>
              <a:rPr lang="en-US" sz="4000" b="1">
                <a:solidFill>
                  <a:srgbClr val="FF0000"/>
                </a:solidFill>
              </a:rPr>
              <a:t> </a:t>
            </a:r>
            <a:r>
              <a:rPr lang="en-US" sz="4000" b="1">
                <a:solidFill>
                  <a:schemeClr val="tx1"/>
                </a:solidFill>
              </a:rPr>
              <a:t> </a:t>
            </a:r>
            <a:endParaRPr lang="ru-RU" sz="4000" b="1">
              <a:solidFill>
                <a:schemeClr val="tx1"/>
              </a:solidFill>
            </a:endParaRP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7596188" y="2636838"/>
            <a:ext cx="1220787" cy="1152525"/>
          </a:xfrm>
          <a:prstGeom prst="rect">
            <a:avLst/>
          </a:prstGeom>
          <a:solidFill>
            <a:schemeClr val="bg1">
              <a:alpha val="4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>
              <a:tabLst>
                <a:tab pos="304800" algn="l"/>
              </a:tabLst>
            </a:pPr>
            <a:r>
              <a:rPr lang="en-US" sz="4400" b="1">
                <a:solidFill>
                  <a:schemeClr val="tx1"/>
                </a:solidFill>
              </a:rPr>
              <a:t> </a:t>
            </a:r>
            <a:r>
              <a:rPr lang="en-US" sz="4400" b="1">
                <a:solidFill>
                  <a:srgbClr val="009900"/>
                </a:solidFill>
              </a:rPr>
              <a:t>+</a:t>
            </a:r>
            <a:r>
              <a:rPr lang="en-US" sz="4000" b="1">
                <a:solidFill>
                  <a:srgbClr val="009900"/>
                </a:solidFill>
              </a:rPr>
              <a:t> </a:t>
            </a:r>
            <a:endParaRPr lang="ru-RU" sz="4000" b="1">
              <a:solidFill>
                <a:srgbClr val="009900"/>
              </a:solidFill>
            </a:endParaRP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7596188" y="3933825"/>
            <a:ext cx="1220787" cy="822325"/>
          </a:xfrm>
          <a:prstGeom prst="rect">
            <a:avLst/>
          </a:prstGeom>
          <a:solidFill>
            <a:schemeClr val="bg1">
              <a:alpha val="4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>
              <a:tabLst>
                <a:tab pos="304800" algn="l"/>
              </a:tabLst>
            </a:pPr>
            <a:r>
              <a:rPr lang="en-US" sz="4400" b="1">
                <a:solidFill>
                  <a:schemeClr val="tx1"/>
                </a:solidFill>
              </a:rPr>
              <a:t> </a:t>
            </a:r>
            <a:r>
              <a:rPr lang="ru-RU" sz="4400" b="1">
                <a:solidFill>
                  <a:srgbClr val="FF0000"/>
                </a:solidFill>
              </a:rPr>
              <a:t>–</a:t>
            </a:r>
            <a:r>
              <a:rPr lang="en-US" sz="4000" b="1">
                <a:solidFill>
                  <a:srgbClr val="FF0000"/>
                </a:solidFill>
              </a:rPr>
              <a:t>  </a:t>
            </a:r>
            <a:endParaRPr lang="ru-RU" sz="4000" b="1">
              <a:solidFill>
                <a:srgbClr val="FF0000"/>
              </a:solidFill>
            </a:endParaRP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7596188" y="4868863"/>
            <a:ext cx="1220787" cy="822325"/>
          </a:xfrm>
          <a:prstGeom prst="rect">
            <a:avLst/>
          </a:prstGeom>
          <a:solidFill>
            <a:schemeClr val="bg1">
              <a:alpha val="4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>
              <a:tabLst>
                <a:tab pos="304800" algn="l"/>
              </a:tabLst>
            </a:pPr>
            <a:r>
              <a:rPr lang="en-US" sz="4400" b="1">
                <a:solidFill>
                  <a:schemeClr val="tx1"/>
                </a:solidFill>
              </a:rPr>
              <a:t> </a:t>
            </a:r>
            <a:r>
              <a:rPr lang="en-US" sz="4400" b="1">
                <a:solidFill>
                  <a:srgbClr val="009900"/>
                </a:solidFill>
              </a:rPr>
              <a:t>+</a:t>
            </a:r>
            <a:r>
              <a:rPr lang="en-US" sz="4000" b="1">
                <a:solidFill>
                  <a:srgbClr val="009900"/>
                </a:solidFill>
              </a:rPr>
              <a:t> </a:t>
            </a:r>
            <a:r>
              <a:rPr lang="en-US" sz="4000" b="1">
                <a:solidFill>
                  <a:schemeClr val="tx1"/>
                </a:solidFill>
              </a:rPr>
              <a:t> </a:t>
            </a:r>
            <a:endParaRPr lang="ru-RU" sz="4000" b="1">
              <a:solidFill>
                <a:schemeClr val="tx1"/>
              </a:solidFill>
            </a:endParaRP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7596188" y="5876925"/>
            <a:ext cx="1220787" cy="822325"/>
          </a:xfrm>
          <a:prstGeom prst="rect">
            <a:avLst/>
          </a:prstGeom>
          <a:solidFill>
            <a:schemeClr val="bg1">
              <a:alpha val="4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>
              <a:tabLst>
                <a:tab pos="304800" algn="l"/>
              </a:tabLst>
            </a:pPr>
            <a:r>
              <a:rPr lang="en-US" sz="4000" b="1">
                <a:solidFill>
                  <a:schemeClr val="tx1"/>
                </a:solidFill>
              </a:rPr>
              <a:t> </a:t>
            </a:r>
            <a:endParaRPr lang="ru-RU" sz="40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nimBg="1"/>
      <p:bldP spid="54276" grpId="0" animBg="1"/>
      <p:bldP spid="54277" grpId="0" animBg="1"/>
      <p:bldP spid="54278" grpId="0" animBg="1"/>
      <p:bldP spid="54280" grpId="0" animBg="1"/>
      <p:bldP spid="54281" grpId="0" animBg="1"/>
      <p:bldP spid="54282" grpId="0" animBg="1"/>
      <p:bldP spid="54283" grpId="0" animBg="1"/>
      <p:bldP spid="542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Documents and Settings\Пользователь\Мои документы\Мои рисунки\для школы\nabor_school\Сборник фонов\25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1143000" y="2143125"/>
          <a:ext cx="1928813" cy="1141413"/>
        </p:xfrm>
        <a:graphic>
          <a:graphicData uri="http://schemas.openxmlformats.org/presentationml/2006/ole">
            <p:oleObj spid="_x0000_s5122" name="Формула" r:id="rId4" imgW="647640" imgH="393480" progId="Equation.3">
              <p:embed/>
            </p:oleObj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4786313" y="1928813"/>
          <a:ext cx="2571750" cy="1141412"/>
        </p:xfrm>
        <a:graphic>
          <a:graphicData uri="http://schemas.openxmlformats.org/presentationml/2006/ole">
            <p:oleObj spid="_x0000_s5123" name="Формула" r:id="rId5" imgW="863280" imgH="393480" progId="Equation.3">
              <p:embed/>
            </p:oleObj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2786063" y="3929063"/>
          <a:ext cx="2533650" cy="1141412"/>
        </p:xfrm>
        <a:graphic>
          <a:graphicData uri="http://schemas.openxmlformats.org/presentationml/2006/ole">
            <p:oleObj spid="_x0000_s5124" name="Формула" r:id="rId6" imgW="850680" imgH="393480" progId="Equation.3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00100" y="0"/>
            <a:ext cx="7515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Вычислим устно: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C:\Documents and Settings\Пользователь\Мои документы\Мои рисунки\для школы\nabor_school\Сборник фонов\6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6991" name="Text Box 79"/>
          <p:cNvSpPr txBox="1">
            <a:spLocks noChangeArrowheads="1"/>
          </p:cNvSpPr>
          <p:nvPr/>
        </p:nvSpPr>
        <p:spPr bwMode="auto">
          <a:xfrm>
            <a:off x="5643570" y="642918"/>
            <a:ext cx="17287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2,651</a:t>
            </a:r>
          </a:p>
        </p:txBody>
      </p:sp>
      <p:sp>
        <p:nvSpPr>
          <p:cNvPr id="166992" name="Text Box 80"/>
          <p:cNvSpPr txBox="1">
            <a:spLocks noChangeArrowheads="1"/>
          </p:cNvSpPr>
          <p:nvPr/>
        </p:nvSpPr>
        <p:spPr bwMode="auto">
          <a:xfrm>
            <a:off x="1857356" y="642918"/>
            <a:ext cx="13573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 dirty="0">
                <a:solidFill>
                  <a:srgbClr val="006600"/>
                </a:solidFill>
                <a:latin typeface="Bookman Old Style" pitchFamily="18" charset="0"/>
              </a:rPr>
              <a:t>3,7</a:t>
            </a:r>
          </a:p>
        </p:txBody>
      </p:sp>
      <p:graphicFrame>
        <p:nvGraphicFramePr>
          <p:cNvPr id="166994" name="Object 82"/>
          <p:cNvGraphicFramePr>
            <a:graphicFrameLocks noChangeAspect="1"/>
          </p:cNvGraphicFramePr>
          <p:nvPr/>
        </p:nvGraphicFramePr>
        <p:xfrm>
          <a:off x="1214414" y="2428868"/>
          <a:ext cx="2376487" cy="1008062"/>
        </p:xfrm>
        <a:graphic>
          <a:graphicData uri="http://schemas.openxmlformats.org/presentationml/2006/ole">
            <p:oleObj spid="_x0000_s22530" name="Формула" r:id="rId5" imgW="927000" imgH="393480" progId="Equation.3">
              <p:embed/>
            </p:oleObj>
          </a:graphicData>
        </a:graphic>
      </p:graphicFrame>
      <p:graphicFrame>
        <p:nvGraphicFramePr>
          <p:cNvPr id="166995" name="Object 83"/>
          <p:cNvGraphicFramePr>
            <a:graphicFrameLocks noChangeAspect="1"/>
          </p:cNvGraphicFramePr>
          <p:nvPr/>
        </p:nvGraphicFramePr>
        <p:xfrm>
          <a:off x="5000628" y="2428868"/>
          <a:ext cx="2376488" cy="995362"/>
        </p:xfrm>
        <a:graphic>
          <a:graphicData uri="http://schemas.openxmlformats.org/presentationml/2006/ole">
            <p:oleObj spid="_x0000_s22531" name="Формула" r:id="rId6" imgW="939600" imgH="393480" progId="Equation.3">
              <p:embed/>
            </p:oleObj>
          </a:graphicData>
        </a:graphic>
      </p:graphicFrame>
      <p:sp>
        <p:nvSpPr>
          <p:cNvPr id="167000" name="Text Box 88"/>
          <p:cNvSpPr txBox="1">
            <a:spLocks noChangeArrowheads="1"/>
          </p:cNvSpPr>
          <p:nvPr/>
        </p:nvSpPr>
        <p:spPr bwMode="auto">
          <a:xfrm>
            <a:off x="1214414" y="1571612"/>
            <a:ext cx="25923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 dirty="0">
                <a:latin typeface="Bookman Old Style" pitchFamily="18" charset="0"/>
              </a:rPr>
              <a:t>3,7=3,700</a:t>
            </a:r>
          </a:p>
        </p:txBody>
      </p:sp>
      <p:graphicFrame>
        <p:nvGraphicFramePr>
          <p:cNvPr id="167001" name="Object 89"/>
          <p:cNvGraphicFramePr>
            <a:graphicFrameLocks noChangeAspect="1"/>
          </p:cNvGraphicFramePr>
          <p:nvPr/>
        </p:nvGraphicFramePr>
        <p:xfrm>
          <a:off x="1000100" y="3786190"/>
          <a:ext cx="2832100" cy="1008062"/>
        </p:xfrm>
        <a:graphic>
          <a:graphicData uri="http://schemas.openxmlformats.org/presentationml/2006/ole">
            <p:oleObj spid="_x0000_s22532" name="Формула" r:id="rId7" imgW="1104840" imgH="393480" progId="Equation.3">
              <p:embed/>
            </p:oleObj>
          </a:graphicData>
        </a:graphic>
      </p:graphicFrame>
      <p:graphicFrame>
        <p:nvGraphicFramePr>
          <p:cNvPr id="167002" name="Object 90"/>
          <p:cNvGraphicFramePr>
            <a:graphicFrameLocks noChangeAspect="1"/>
          </p:cNvGraphicFramePr>
          <p:nvPr/>
        </p:nvGraphicFramePr>
        <p:xfrm>
          <a:off x="3857620" y="3786190"/>
          <a:ext cx="4754563" cy="1008062"/>
        </p:xfrm>
        <a:graphic>
          <a:graphicData uri="http://schemas.openxmlformats.org/presentationml/2006/ole">
            <p:oleObj spid="_x0000_s22533" name="Формула" r:id="rId8" imgW="1854000" imgH="393480" progId="Equation.3">
              <p:embed/>
            </p:oleObj>
          </a:graphicData>
        </a:graphic>
      </p:graphicFrame>
      <p:graphicFrame>
        <p:nvGraphicFramePr>
          <p:cNvPr id="183305" name="Object 9"/>
          <p:cNvGraphicFramePr>
            <a:graphicFrameLocks noChangeAspect="1"/>
          </p:cNvGraphicFramePr>
          <p:nvPr/>
        </p:nvGraphicFramePr>
        <p:xfrm>
          <a:off x="1000100" y="5072074"/>
          <a:ext cx="2832100" cy="1008062"/>
        </p:xfrm>
        <a:graphic>
          <a:graphicData uri="http://schemas.openxmlformats.org/presentationml/2006/ole">
            <p:oleObj spid="_x0000_s22534" name="Формула" r:id="rId9" imgW="1104840" imgH="393480" progId="Equation.3">
              <p:embed/>
            </p:oleObj>
          </a:graphicData>
        </a:graphic>
      </p:graphicFrame>
      <p:graphicFrame>
        <p:nvGraphicFramePr>
          <p:cNvPr id="183306" name="Object 10"/>
          <p:cNvGraphicFramePr>
            <a:graphicFrameLocks noChangeAspect="1"/>
          </p:cNvGraphicFramePr>
          <p:nvPr/>
        </p:nvGraphicFramePr>
        <p:xfrm>
          <a:off x="4000496" y="5000636"/>
          <a:ext cx="3189288" cy="1008062"/>
        </p:xfrm>
        <a:graphic>
          <a:graphicData uri="http://schemas.openxmlformats.org/presentationml/2006/ole">
            <p:oleObj spid="_x0000_s22535" name="Формула" r:id="rId10" imgW="1244520" imgH="393480" progId="Equation.3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6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6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7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6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6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7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7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91" grpId="0"/>
      <p:bldP spid="166992" grpId="0"/>
      <p:bldP spid="1670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628775"/>
            <a:ext cx="9467850" cy="5229225"/>
            <a:chOff x="0" y="1117"/>
            <a:chExt cx="5964" cy="3203"/>
          </a:xfrm>
        </p:grpSpPr>
        <p:sp>
          <p:nvSpPr>
            <p:cNvPr id="37891" name="Line 3"/>
            <p:cNvSpPr>
              <a:spLocks noChangeShapeType="1"/>
            </p:cNvSpPr>
            <p:nvPr/>
          </p:nvSpPr>
          <p:spPr bwMode="auto">
            <a:xfrm>
              <a:off x="431" y="1434"/>
              <a:ext cx="0" cy="2886"/>
            </a:xfrm>
            <a:prstGeom prst="line">
              <a:avLst/>
            </a:prstGeom>
            <a:noFill/>
            <a:ln w="9525">
              <a:solidFill>
                <a:srgbClr val="FAFA9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892" name="Line 4"/>
            <p:cNvSpPr>
              <a:spLocks noChangeShapeType="1"/>
            </p:cNvSpPr>
            <p:nvPr/>
          </p:nvSpPr>
          <p:spPr bwMode="auto">
            <a:xfrm>
              <a:off x="920" y="1434"/>
              <a:ext cx="0" cy="2886"/>
            </a:xfrm>
            <a:prstGeom prst="line">
              <a:avLst/>
            </a:prstGeom>
            <a:noFill/>
            <a:ln w="9525">
              <a:solidFill>
                <a:srgbClr val="FAFA9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893" name="Line 5"/>
            <p:cNvSpPr>
              <a:spLocks noChangeShapeType="1"/>
            </p:cNvSpPr>
            <p:nvPr/>
          </p:nvSpPr>
          <p:spPr bwMode="auto">
            <a:xfrm>
              <a:off x="1900" y="1434"/>
              <a:ext cx="0" cy="2886"/>
            </a:xfrm>
            <a:prstGeom prst="line">
              <a:avLst/>
            </a:prstGeom>
            <a:noFill/>
            <a:ln w="9525">
              <a:solidFill>
                <a:srgbClr val="FAFA9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894" name="Line 6"/>
            <p:cNvSpPr>
              <a:spLocks noChangeShapeType="1"/>
            </p:cNvSpPr>
            <p:nvPr/>
          </p:nvSpPr>
          <p:spPr bwMode="auto">
            <a:xfrm>
              <a:off x="2390" y="1434"/>
              <a:ext cx="0" cy="2886"/>
            </a:xfrm>
            <a:prstGeom prst="line">
              <a:avLst/>
            </a:prstGeom>
            <a:noFill/>
            <a:ln w="9525">
              <a:solidFill>
                <a:srgbClr val="FAFA9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410" y="1117"/>
              <a:ext cx="1470" cy="3203"/>
              <a:chOff x="1410" y="1162"/>
              <a:chExt cx="1470" cy="3158"/>
            </a:xfrm>
          </p:grpSpPr>
          <p:sp>
            <p:nvSpPr>
              <p:cNvPr id="37896" name="Line 8"/>
              <p:cNvSpPr>
                <a:spLocks noChangeShapeType="1"/>
              </p:cNvSpPr>
              <p:nvPr/>
            </p:nvSpPr>
            <p:spPr bwMode="auto">
              <a:xfrm flipH="1">
                <a:off x="1410" y="1162"/>
                <a:ext cx="19" cy="3158"/>
              </a:xfrm>
              <a:prstGeom prst="line">
                <a:avLst/>
              </a:prstGeom>
              <a:noFill/>
              <a:ln w="28575">
                <a:solidFill>
                  <a:srgbClr val="FAFA9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97" name="Line 9"/>
              <p:cNvSpPr>
                <a:spLocks noChangeShapeType="1"/>
              </p:cNvSpPr>
              <p:nvPr/>
            </p:nvSpPr>
            <p:spPr bwMode="auto">
              <a:xfrm>
                <a:off x="2880" y="1162"/>
                <a:ext cx="0" cy="3158"/>
              </a:xfrm>
              <a:prstGeom prst="line">
                <a:avLst/>
              </a:prstGeom>
              <a:noFill/>
              <a:ln w="28575">
                <a:solidFill>
                  <a:srgbClr val="FAFA9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7898" name="Line 10"/>
            <p:cNvSpPr>
              <a:spLocks noChangeShapeType="1"/>
            </p:cNvSpPr>
            <p:nvPr/>
          </p:nvSpPr>
          <p:spPr bwMode="auto">
            <a:xfrm>
              <a:off x="3390" y="1117"/>
              <a:ext cx="0" cy="3203"/>
            </a:xfrm>
            <a:prstGeom prst="line">
              <a:avLst/>
            </a:prstGeom>
            <a:noFill/>
            <a:ln w="28575">
              <a:solidFill>
                <a:srgbClr val="FAFA9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899" name="Line 11"/>
            <p:cNvSpPr>
              <a:spLocks noChangeShapeType="1"/>
            </p:cNvSpPr>
            <p:nvPr/>
          </p:nvSpPr>
          <p:spPr bwMode="auto">
            <a:xfrm>
              <a:off x="4019" y="1117"/>
              <a:ext cx="0" cy="3203"/>
            </a:xfrm>
            <a:prstGeom prst="line">
              <a:avLst/>
            </a:prstGeom>
            <a:noFill/>
            <a:ln w="28575">
              <a:solidFill>
                <a:srgbClr val="FAFA9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00" name="Line 12"/>
            <p:cNvSpPr>
              <a:spLocks noChangeShapeType="1"/>
            </p:cNvSpPr>
            <p:nvPr/>
          </p:nvSpPr>
          <p:spPr bwMode="auto">
            <a:xfrm>
              <a:off x="4649" y="1117"/>
              <a:ext cx="0" cy="3203"/>
            </a:xfrm>
            <a:prstGeom prst="line">
              <a:avLst/>
            </a:prstGeom>
            <a:noFill/>
            <a:ln w="28575">
              <a:solidFill>
                <a:srgbClr val="FAFA9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01" name="Line 13"/>
            <p:cNvSpPr>
              <a:spLocks noChangeShapeType="1"/>
            </p:cNvSpPr>
            <p:nvPr/>
          </p:nvSpPr>
          <p:spPr bwMode="auto">
            <a:xfrm>
              <a:off x="5148" y="1117"/>
              <a:ext cx="0" cy="3203"/>
            </a:xfrm>
            <a:prstGeom prst="line">
              <a:avLst/>
            </a:prstGeom>
            <a:noFill/>
            <a:ln w="28575">
              <a:solidFill>
                <a:srgbClr val="FAFA9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02" name="Text Box 14"/>
            <p:cNvSpPr txBox="1">
              <a:spLocks noChangeArrowheads="1"/>
            </p:cNvSpPr>
            <p:nvPr/>
          </p:nvSpPr>
          <p:spPr bwMode="auto">
            <a:xfrm>
              <a:off x="4921" y="1207"/>
              <a:ext cx="1043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solidFill>
                    <a:srgbClr val="FAFA9E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7903" name="Text Box 15"/>
            <p:cNvSpPr txBox="1">
              <a:spLocks noChangeArrowheads="1"/>
            </p:cNvSpPr>
            <p:nvPr/>
          </p:nvSpPr>
          <p:spPr bwMode="auto">
            <a:xfrm>
              <a:off x="4921" y="1434"/>
              <a:ext cx="1043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solidFill>
                    <a:srgbClr val="FAFA9E"/>
                  </a:solidFill>
                  <a:latin typeface="Arial" charset="0"/>
                </a:rPr>
                <a:t>100 000</a:t>
              </a:r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0" y="1117"/>
              <a:ext cx="5760" cy="635"/>
              <a:chOff x="0" y="1117"/>
              <a:chExt cx="5760" cy="635"/>
            </a:xfrm>
          </p:grpSpPr>
          <p:sp>
            <p:nvSpPr>
              <p:cNvPr id="37905" name="Line 17"/>
              <p:cNvSpPr>
                <a:spLocks noChangeShapeType="1"/>
              </p:cNvSpPr>
              <p:nvPr/>
            </p:nvSpPr>
            <p:spPr bwMode="auto">
              <a:xfrm>
                <a:off x="0" y="1117"/>
                <a:ext cx="5760" cy="0"/>
              </a:xfrm>
              <a:prstGeom prst="line">
                <a:avLst/>
              </a:prstGeom>
              <a:noFill/>
              <a:ln w="28575">
                <a:solidFill>
                  <a:srgbClr val="FAFA9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06" name="Line 18"/>
              <p:cNvSpPr>
                <a:spLocks noChangeShapeType="1"/>
              </p:cNvSpPr>
              <p:nvPr/>
            </p:nvSpPr>
            <p:spPr bwMode="auto">
              <a:xfrm>
                <a:off x="0" y="1434"/>
                <a:ext cx="2880" cy="0"/>
              </a:xfrm>
              <a:prstGeom prst="line">
                <a:avLst/>
              </a:prstGeom>
              <a:noFill/>
              <a:ln w="28575">
                <a:solidFill>
                  <a:srgbClr val="FAFA9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07" name="Line 19"/>
              <p:cNvSpPr>
                <a:spLocks noChangeShapeType="1"/>
              </p:cNvSpPr>
              <p:nvPr/>
            </p:nvSpPr>
            <p:spPr bwMode="auto">
              <a:xfrm>
                <a:off x="0" y="1752"/>
                <a:ext cx="5760" cy="0"/>
              </a:xfrm>
              <a:prstGeom prst="line">
                <a:avLst/>
              </a:prstGeom>
              <a:noFill/>
              <a:ln w="28575">
                <a:solidFill>
                  <a:srgbClr val="FAFA9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08" name="Text Box 20"/>
              <p:cNvSpPr txBox="1">
                <a:spLocks noChangeArrowheads="1"/>
              </p:cNvSpPr>
              <p:nvPr/>
            </p:nvSpPr>
            <p:spPr bwMode="auto">
              <a:xfrm>
                <a:off x="1565" y="1162"/>
                <a:ext cx="1224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>
                    <a:solidFill>
                      <a:srgbClr val="FAFA9E"/>
                    </a:solidFill>
                    <a:latin typeface="Arial" charset="0"/>
                  </a:rPr>
                  <a:t>Класс единиц</a:t>
                </a:r>
              </a:p>
            </p:txBody>
          </p:sp>
          <p:sp>
            <p:nvSpPr>
              <p:cNvPr id="37909" name="Text Box 21"/>
              <p:cNvSpPr txBox="1">
                <a:spLocks noChangeArrowheads="1"/>
              </p:cNvSpPr>
              <p:nvPr/>
            </p:nvSpPr>
            <p:spPr bwMode="auto">
              <a:xfrm>
                <a:off x="159" y="1162"/>
                <a:ext cx="1224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>
                    <a:solidFill>
                      <a:srgbClr val="FAFA9E"/>
                    </a:solidFill>
                    <a:latin typeface="Arial" charset="0"/>
                  </a:rPr>
                  <a:t>Класс тысяч</a:t>
                </a:r>
              </a:p>
            </p:txBody>
          </p:sp>
          <p:grpSp>
            <p:nvGrpSpPr>
              <p:cNvPr id="5" name="Group 22"/>
              <p:cNvGrpSpPr>
                <a:grpSpLocks/>
              </p:cNvGrpSpPr>
              <p:nvPr/>
            </p:nvGrpSpPr>
            <p:grpSpPr bwMode="auto">
              <a:xfrm>
                <a:off x="2925" y="1207"/>
                <a:ext cx="363" cy="452"/>
                <a:chOff x="1474" y="164"/>
                <a:chExt cx="363" cy="452"/>
              </a:xfrm>
            </p:grpSpPr>
            <p:sp>
              <p:nvSpPr>
                <p:cNvPr id="3791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474" y="164"/>
                  <a:ext cx="363" cy="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ru-RU" b="1">
                      <a:solidFill>
                        <a:srgbClr val="FAFA9E"/>
                      </a:solidFill>
                      <a:latin typeface="Arial" charset="0"/>
                    </a:rPr>
                    <a:t>1</a:t>
                  </a:r>
                </a:p>
              </p:txBody>
            </p:sp>
            <p:sp>
              <p:nvSpPr>
                <p:cNvPr id="37912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474" y="391"/>
                  <a:ext cx="363" cy="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ru-RU" b="1">
                      <a:solidFill>
                        <a:srgbClr val="FAFA9E"/>
                      </a:solidFill>
                      <a:latin typeface="Arial" charset="0"/>
                    </a:rPr>
                    <a:t>10</a:t>
                  </a:r>
                </a:p>
              </p:txBody>
            </p:sp>
          </p:grpSp>
          <p:sp>
            <p:nvSpPr>
              <p:cNvPr id="37913" name="Line 25"/>
              <p:cNvSpPr>
                <a:spLocks noChangeShapeType="1"/>
              </p:cNvSpPr>
              <p:nvPr/>
            </p:nvSpPr>
            <p:spPr bwMode="auto">
              <a:xfrm>
                <a:off x="3016" y="1434"/>
                <a:ext cx="181" cy="0"/>
              </a:xfrm>
              <a:prstGeom prst="line">
                <a:avLst/>
              </a:prstGeom>
              <a:noFill/>
              <a:ln w="28575">
                <a:solidFill>
                  <a:srgbClr val="FAFA9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" name="Group 26"/>
              <p:cNvGrpSpPr>
                <a:grpSpLocks/>
              </p:cNvGrpSpPr>
              <p:nvPr/>
            </p:nvGrpSpPr>
            <p:grpSpPr bwMode="auto">
              <a:xfrm>
                <a:off x="3515" y="1207"/>
                <a:ext cx="363" cy="452"/>
                <a:chOff x="1474" y="164"/>
                <a:chExt cx="363" cy="452"/>
              </a:xfrm>
            </p:grpSpPr>
            <p:sp>
              <p:nvSpPr>
                <p:cNvPr id="37915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474" y="164"/>
                  <a:ext cx="363" cy="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ru-RU" b="1">
                      <a:solidFill>
                        <a:srgbClr val="FAFA9E"/>
                      </a:solidFill>
                      <a:latin typeface="Arial" charset="0"/>
                    </a:rPr>
                    <a:t>1</a:t>
                  </a:r>
                </a:p>
              </p:txBody>
            </p:sp>
            <p:sp>
              <p:nvSpPr>
                <p:cNvPr id="37916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474" y="391"/>
                  <a:ext cx="363" cy="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ru-RU" b="1">
                      <a:solidFill>
                        <a:srgbClr val="FAFA9E"/>
                      </a:solidFill>
                      <a:latin typeface="Arial" charset="0"/>
                    </a:rPr>
                    <a:t>100</a:t>
                  </a:r>
                </a:p>
              </p:txBody>
            </p:sp>
          </p:grpSp>
          <p:sp>
            <p:nvSpPr>
              <p:cNvPr id="37917" name="Line 29"/>
              <p:cNvSpPr>
                <a:spLocks noChangeShapeType="1"/>
              </p:cNvSpPr>
              <p:nvPr/>
            </p:nvSpPr>
            <p:spPr bwMode="auto">
              <a:xfrm>
                <a:off x="3606" y="1434"/>
                <a:ext cx="181" cy="0"/>
              </a:xfrm>
              <a:prstGeom prst="line">
                <a:avLst/>
              </a:prstGeom>
              <a:noFill/>
              <a:ln w="28575">
                <a:solidFill>
                  <a:srgbClr val="FAFA9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" name="Group 30"/>
              <p:cNvGrpSpPr>
                <a:grpSpLocks/>
              </p:cNvGrpSpPr>
              <p:nvPr/>
            </p:nvGrpSpPr>
            <p:grpSpPr bwMode="auto">
              <a:xfrm>
                <a:off x="4014" y="1207"/>
                <a:ext cx="499" cy="452"/>
                <a:chOff x="1474" y="164"/>
                <a:chExt cx="363" cy="452"/>
              </a:xfrm>
            </p:grpSpPr>
            <p:sp>
              <p:nvSpPr>
                <p:cNvPr id="37919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474" y="164"/>
                  <a:ext cx="363" cy="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ru-RU" b="1">
                      <a:solidFill>
                        <a:srgbClr val="FAFA9E"/>
                      </a:solidFill>
                      <a:latin typeface="Arial" charset="0"/>
                    </a:rPr>
                    <a:t>1</a:t>
                  </a:r>
                </a:p>
              </p:txBody>
            </p:sp>
            <p:sp>
              <p:nvSpPr>
                <p:cNvPr id="37920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1474" y="391"/>
                  <a:ext cx="363" cy="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ru-RU" b="1">
                      <a:solidFill>
                        <a:srgbClr val="FAFA9E"/>
                      </a:solidFill>
                      <a:latin typeface="Arial" charset="0"/>
                    </a:rPr>
                    <a:t>1000</a:t>
                  </a:r>
                </a:p>
              </p:txBody>
            </p:sp>
          </p:grpSp>
          <p:sp>
            <p:nvSpPr>
              <p:cNvPr id="37921" name="Line 33"/>
              <p:cNvSpPr>
                <a:spLocks noChangeShapeType="1"/>
              </p:cNvSpPr>
              <p:nvPr/>
            </p:nvSpPr>
            <p:spPr bwMode="auto">
              <a:xfrm>
                <a:off x="4139" y="1434"/>
                <a:ext cx="249" cy="0"/>
              </a:xfrm>
              <a:prstGeom prst="line">
                <a:avLst/>
              </a:prstGeom>
              <a:noFill/>
              <a:ln w="28575">
                <a:solidFill>
                  <a:srgbClr val="FAFA9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22" name="Text Box 34"/>
              <p:cNvSpPr txBox="1">
                <a:spLocks noChangeArrowheads="1"/>
              </p:cNvSpPr>
              <p:nvPr/>
            </p:nvSpPr>
            <p:spPr bwMode="auto">
              <a:xfrm>
                <a:off x="4558" y="1207"/>
                <a:ext cx="681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b="1">
                    <a:solidFill>
                      <a:srgbClr val="FAFA9E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37923" name="Text Box 35"/>
              <p:cNvSpPr txBox="1">
                <a:spLocks noChangeArrowheads="1"/>
              </p:cNvSpPr>
              <p:nvPr/>
            </p:nvSpPr>
            <p:spPr bwMode="auto">
              <a:xfrm>
                <a:off x="4558" y="1434"/>
                <a:ext cx="681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b="1">
                    <a:solidFill>
                      <a:srgbClr val="FAFA9E"/>
                    </a:solidFill>
                    <a:latin typeface="Arial" charset="0"/>
                  </a:rPr>
                  <a:t>10 000</a:t>
                </a:r>
              </a:p>
            </p:txBody>
          </p:sp>
          <p:sp>
            <p:nvSpPr>
              <p:cNvPr id="37924" name="Line 36"/>
              <p:cNvSpPr>
                <a:spLocks noChangeShapeType="1"/>
              </p:cNvSpPr>
              <p:nvPr/>
            </p:nvSpPr>
            <p:spPr bwMode="auto">
              <a:xfrm>
                <a:off x="4729" y="1434"/>
                <a:ext cx="339" cy="0"/>
              </a:xfrm>
              <a:prstGeom prst="line">
                <a:avLst/>
              </a:prstGeom>
              <a:noFill/>
              <a:ln w="28575">
                <a:solidFill>
                  <a:srgbClr val="FAFA9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25" name="Line 37"/>
              <p:cNvSpPr>
                <a:spLocks noChangeShapeType="1"/>
              </p:cNvSpPr>
              <p:nvPr/>
            </p:nvSpPr>
            <p:spPr bwMode="auto">
              <a:xfrm>
                <a:off x="5182" y="1434"/>
                <a:ext cx="521" cy="0"/>
              </a:xfrm>
              <a:prstGeom prst="line">
                <a:avLst/>
              </a:prstGeom>
              <a:noFill/>
              <a:ln w="28575">
                <a:solidFill>
                  <a:srgbClr val="FAFA9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26" name="Text Box 38"/>
              <p:cNvSpPr txBox="1">
                <a:spLocks noChangeArrowheads="1"/>
              </p:cNvSpPr>
              <p:nvPr/>
            </p:nvSpPr>
            <p:spPr bwMode="auto">
              <a:xfrm>
                <a:off x="46" y="1480"/>
                <a:ext cx="385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>
                    <a:solidFill>
                      <a:srgbClr val="FAFA9E"/>
                    </a:solidFill>
                    <a:latin typeface="Arial" charset="0"/>
                  </a:rPr>
                  <a:t>100</a:t>
                </a:r>
              </a:p>
            </p:txBody>
          </p:sp>
          <p:sp>
            <p:nvSpPr>
              <p:cNvPr id="37927" name="Text Box 39"/>
              <p:cNvSpPr txBox="1">
                <a:spLocks noChangeArrowheads="1"/>
              </p:cNvSpPr>
              <p:nvPr/>
            </p:nvSpPr>
            <p:spPr bwMode="auto">
              <a:xfrm>
                <a:off x="521" y="1480"/>
                <a:ext cx="295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>
                    <a:solidFill>
                      <a:srgbClr val="FAFA9E"/>
                    </a:solidFill>
                    <a:latin typeface="Arial" charset="0"/>
                  </a:rPr>
                  <a:t>10</a:t>
                </a:r>
              </a:p>
            </p:txBody>
          </p:sp>
          <p:sp>
            <p:nvSpPr>
              <p:cNvPr id="37928" name="Text Box 40"/>
              <p:cNvSpPr txBox="1">
                <a:spLocks noChangeArrowheads="1"/>
              </p:cNvSpPr>
              <p:nvPr/>
            </p:nvSpPr>
            <p:spPr bwMode="auto">
              <a:xfrm>
                <a:off x="1043" y="1480"/>
                <a:ext cx="295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>
                    <a:solidFill>
                      <a:srgbClr val="FAFA9E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37929" name="Text Box 41"/>
              <p:cNvSpPr txBox="1">
                <a:spLocks noChangeArrowheads="1"/>
              </p:cNvSpPr>
              <p:nvPr/>
            </p:nvSpPr>
            <p:spPr bwMode="auto">
              <a:xfrm>
                <a:off x="1474" y="1480"/>
                <a:ext cx="431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>
                    <a:solidFill>
                      <a:srgbClr val="FAFA9E"/>
                    </a:solidFill>
                    <a:latin typeface="Arial" charset="0"/>
                  </a:rPr>
                  <a:t>100</a:t>
                </a:r>
              </a:p>
            </p:txBody>
          </p:sp>
          <p:sp>
            <p:nvSpPr>
              <p:cNvPr id="37930" name="Text Box 42"/>
              <p:cNvSpPr txBox="1">
                <a:spLocks noChangeArrowheads="1"/>
              </p:cNvSpPr>
              <p:nvPr/>
            </p:nvSpPr>
            <p:spPr bwMode="auto">
              <a:xfrm>
                <a:off x="2018" y="1480"/>
                <a:ext cx="431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>
                    <a:solidFill>
                      <a:srgbClr val="FAFA9E"/>
                    </a:solidFill>
                    <a:latin typeface="Arial" charset="0"/>
                  </a:rPr>
                  <a:t>10</a:t>
                </a:r>
              </a:p>
            </p:txBody>
          </p:sp>
          <p:sp>
            <p:nvSpPr>
              <p:cNvPr id="37931" name="Text Box 43"/>
              <p:cNvSpPr txBox="1">
                <a:spLocks noChangeArrowheads="1"/>
              </p:cNvSpPr>
              <p:nvPr/>
            </p:nvSpPr>
            <p:spPr bwMode="auto">
              <a:xfrm>
                <a:off x="2516" y="1480"/>
                <a:ext cx="409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>
                    <a:solidFill>
                      <a:srgbClr val="FAFA9E"/>
                    </a:solidFill>
                    <a:latin typeface="Arial" charset="0"/>
                  </a:rPr>
                  <a:t>1</a:t>
                </a:r>
              </a:p>
            </p:txBody>
          </p:sp>
        </p:grpSp>
      </p:grpSp>
      <p:sp>
        <p:nvSpPr>
          <p:cNvPr id="37932" name="Text Box 44"/>
          <p:cNvSpPr txBox="1">
            <a:spLocks noChangeArrowheads="1"/>
          </p:cNvSpPr>
          <p:nvPr/>
        </p:nvSpPr>
        <p:spPr bwMode="auto">
          <a:xfrm>
            <a:off x="3275013" y="3011488"/>
            <a:ext cx="360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AFA9E"/>
                </a:solidFill>
                <a:latin typeface="Arial" charset="0"/>
              </a:rPr>
              <a:t>2</a:t>
            </a:r>
            <a:endParaRPr lang="ru-RU" sz="2800" b="1">
              <a:solidFill>
                <a:srgbClr val="FAFA9E"/>
              </a:solidFill>
              <a:latin typeface="Arial" charset="0"/>
            </a:endParaRPr>
          </a:p>
        </p:txBody>
      </p:sp>
      <p:sp>
        <p:nvSpPr>
          <p:cNvPr id="37933" name="Text Box 45"/>
          <p:cNvSpPr txBox="1">
            <a:spLocks noChangeArrowheads="1"/>
          </p:cNvSpPr>
          <p:nvPr/>
        </p:nvSpPr>
        <p:spPr bwMode="auto">
          <a:xfrm>
            <a:off x="3922713" y="3011488"/>
            <a:ext cx="360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AFA9E"/>
                </a:solidFill>
                <a:latin typeface="Arial" charset="0"/>
              </a:rPr>
              <a:t>4</a:t>
            </a:r>
            <a:endParaRPr lang="ru-RU" sz="2800" b="1">
              <a:solidFill>
                <a:srgbClr val="FAFA9E"/>
              </a:solidFill>
              <a:latin typeface="Arial" charset="0"/>
            </a:endParaRPr>
          </a:p>
        </p:txBody>
      </p:sp>
      <p:sp>
        <p:nvSpPr>
          <p:cNvPr id="37934" name="Text Box 46"/>
          <p:cNvSpPr txBox="1">
            <a:spLocks noChangeArrowheads="1"/>
          </p:cNvSpPr>
          <p:nvPr/>
        </p:nvSpPr>
        <p:spPr bwMode="auto">
          <a:xfrm>
            <a:off x="3275013" y="3803650"/>
            <a:ext cx="3603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AFA9E"/>
                </a:solidFill>
                <a:latin typeface="Arial" charset="0"/>
              </a:rPr>
              <a:t>5</a:t>
            </a:r>
            <a:endParaRPr lang="ru-RU" sz="2800" b="1">
              <a:solidFill>
                <a:srgbClr val="FAFA9E"/>
              </a:solidFill>
              <a:latin typeface="Arial" charset="0"/>
            </a:endParaRPr>
          </a:p>
        </p:txBody>
      </p:sp>
      <p:sp>
        <p:nvSpPr>
          <p:cNvPr id="37935" name="Text Box 47"/>
          <p:cNvSpPr txBox="1">
            <a:spLocks noChangeArrowheads="1"/>
          </p:cNvSpPr>
          <p:nvPr/>
        </p:nvSpPr>
        <p:spPr bwMode="auto">
          <a:xfrm>
            <a:off x="3922713" y="3803650"/>
            <a:ext cx="3603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AFA9E"/>
                </a:solidFill>
                <a:latin typeface="Arial" charset="0"/>
              </a:rPr>
              <a:t>6</a:t>
            </a:r>
            <a:endParaRPr lang="ru-RU" sz="2800" b="1">
              <a:solidFill>
                <a:srgbClr val="FAFA9E"/>
              </a:solidFill>
              <a:latin typeface="Arial" charset="0"/>
            </a:endParaRPr>
          </a:p>
        </p:txBody>
      </p:sp>
      <p:sp>
        <p:nvSpPr>
          <p:cNvPr id="37936" name="Text Box 48"/>
          <p:cNvSpPr txBox="1">
            <a:spLocks noChangeArrowheads="1"/>
          </p:cNvSpPr>
          <p:nvPr/>
        </p:nvSpPr>
        <p:spPr bwMode="auto">
          <a:xfrm>
            <a:off x="3275013" y="3370263"/>
            <a:ext cx="360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AFA9E"/>
                </a:solidFill>
                <a:latin typeface="Arial" charset="0"/>
              </a:rPr>
              <a:t>3</a:t>
            </a:r>
            <a:endParaRPr lang="ru-RU" sz="2800" b="1">
              <a:solidFill>
                <a:srgbClr val="FAFA9E"/>
              </a:solidFill>
              <a:latin typeface="Arial" charset="0"/>
            </a:endParaRPr>
          </a:p>
        </p:txBody>
      </p:sp>
      <p:sp>
        <p:nvSpPr>
          <p:cNvPr id="37937" name="Text Box 49"/>
          <p:cNvSpPr txBox="1">
            <a:spLocks noChangeArrowheads="1"/>
          </p:cNvSpPr>
          <p:nvPr/>
        </p:nvSpPr>
        <p:spPr bwMode="auto">
          <a:xfrm>
            <a:off x="3922713" y="3370263"/>
            <a:ext cx="360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AFA9E"/>
                </a:solidFill>
                <a:latin typeface="Arial" charset="0"/>
              </a:rPr>
              <a:t>2</a:t>
            </a:r>
            <a:endParaRPr lang="ru-RU" sz="2800" b="1">
              <a:solidFill>
                <a:srgbClr val="FAFA9E"/>
              </a:solidFill>
              <a:latin typeface="Arial" charset="0"/>
            </a:endParaRPr>
          </a:p>
        </p:txBody>
      </p:sp>
      <p:sp>
        <p:nvSpPr>
          <p:cNvPr id="37938" name="Line 50"/>
          <p:cNvSpPr>
            <a:spLocks noChangeShapeType="1"/>
          </p:cNvSpPr>
          <p:nvPr/>
        </p:nvSpPr>
        <p:spPr bwMode="auto">
          <a:xfrm>
            <a:off x="3346450" y="3875088"/>
            <a:ext cx="936625" cy="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939" name="Text Box 51"/>
          <p:cNvSpPr txBox="1">
            <a:spLocks noChangeArrowheads="1"/>
          </p:cNvSpPr>
          <p:nvPr/>
        </p:nvSpPr>
        <p:spPr bwMode="auto">
          <a:xfrm>
            <a:off x="2843213" y="3227388"/>
            <a:ext cx="647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FF99"/>
                </a:solidFill>
                <a:latin typeface="Arial" charset="0"/>
              </a:rPr>
              <a:t>+</a:t>
            </a:r>
            <a:endParaRPr lang="ru-RU" sz="2800" b="1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37940" name="Text Box 52"/>
          <p:cNvSpPr txBox="1">
            <a:spLocks noChangeArrowheads="1"/>
          </p:cNvSpPr>
          <p:nvPr/>
        </p:nvSpPr>
        <p:spPr bwMode="auto">
          <a:xfrm>
            <a:off x="3994150" y="4481513"/>
            <a:ext cx="3603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AFA9E"/>
                </a:solidFill>
                <a:latin typeface="Arial" charset="0"/>
              </a:rPr>
              <a:t>2</a:t>
            </a:r>
            <a:endParaRPr lang="ru-RU" sz="2800" b="1">
              <a:solidFill>
                <a:srgbClr val="FAFA9E"/>
              </a:solidFill>
              <a:latin typeface="Arial" charset="0"/>
            </a:endParaRPr>
          </a:p>
        </p:txBody>
      </p:sp>
      <p:sp>
        <p:nvSpPr>
          <p:cNvPr id="37941" name="Text Box 53"/>
          <p:cNvSpPr txBox="1">
            <a:spLocks noChangeArrowheads="1"/>
          </p:cNvSpPr>
          <p:nvPr/>
        </p:nvSpPr>
        <p:spPr bwMode="auto">
          <a:xfrm>
            <a:off x="4714875" y="4481513"/>
            <a:ext cx="3603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AFA9E"/>
                </a:solidFill>
                <a:latin typeface="Arial" charset="0"/>
              </a:rPr>
              <a:t>4</a:t>
            </a:r>
            <a:endParaRPr lang="ru-RU" sz="2800" b="1">
              <a:solidFill>
                <a:srgbClr val="FAFA9E"/>
              </a:solidFill>
              <a:latin typeface="Arial" charset="0"/>
            </a:endParaRPr>
          </a:p>
        </p:txBody>
      </p:sp>
      <p:sp>
        <p:nvSpPr>
          <p:cNvPr id="37942" name="Text Box 54"/>
          <p:cNvSpPr txBox="1">
            <a:spLocks noChangeArrowheads="1"/>
          </p:cNvSpPr>
          <p:nvPr/>
        </p:nvSpPr>
        <p:spPr bwMode="auto">
          <a:xfrm>
            <a:off x="3994150" y="5214938"/>
            <a:ext cx="3603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AFA9E"/>
                </a:solidFill>
                <a:latin typeface="Arial" charset="0"/>
              </a:rPr>
              <a:t>5</a:t>
            </a:r>
            <a:endParaRPr lang="ru-RU" sz="2800" b="1">
              <a:solidFill>
                <a:srgbClr val="FAFA9E"/>
              </a:solidFill>
              <a:latin typeface="Arial" charset="0"/>
            </a:endParaRPr>
          </a:p>
        </p:txBody>
      </p:sp>
      <p:sp>
        <p:nvSpPr>
          <p:cNvPr id="37943" name="Text Box 55"/>
          <p:cNvSpPr txBox="1">
            <a:spLocks noChangeArrowheads="1"/>
          </p:cNvSpPr>
          <p:nvPr/>
        </p:nvSpPr>
        <p:spPr bwMode="auto">
          <a:xfrm>
            <a:off x="4714875" y="5214938"/>
            <a:ext cx="3603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AFA9E"/>
                </a:solidFill>
                <a:latin typeface="Arial" charset="0"/>
              </a:rPr>
              <a:t>6</a:t>
            </a:r>
            <a:endParaRPr lang="ru-RU" sz="2800" b="1">
              <a:solidFill>
                <a:srgbClr val="FAFA9E"/>
              </a:solidFill>
              <a:latin typeface="Arial" charset="0"/>
            </a:endParaRPr>
          </a:p>
        </p:txBody>
      </p:sp>
      <p:sp>
        <p:nvSpPr>
          <p:cNvPr id="37944" name="Text Box 56"/>
          <p:cNvSpPr txBox="1">
            <a:spLocks noChangeArrowheads="1"/>
          </p:cNvSpPr>
          <p:nvPr/>
        </p:nvSpPr>
        <p:spPr bwMode="auto">
          <a:xfrm>
            <a:off x="3994150" y="4783138"/>
            <a:ext cx="3603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AFA9E"/>
                </a:solidFill>
                <a:latin typeface="Arial" charset="0"/>
              </a:rPr>
              <a:t>3</a:t>
            </a:r>
            <a:endParaRPr lang="ru-RU" sz="2800" b="1">
              <a:solidFill>
                <a:srgbClr val="FAFA9E"/>
              </a:solidFill>
              <a:latin typeface="Arial" charset="0"/>
            </a:endParaRPr>
          </a:p>
        </p:txBody>
      </p:sp>
      <p:sp>
        <p:nvSpPr>
          <p:cNvPr id="37945" name="Text Box 57"/>
          <p:cNvSpPr txBox="1">
            <a:spLocks noChangeArrowheads="1"/>
          </p:cNvSpPr>
          <p:nvPr/>
        </p:nvSpPr>
        <p:spPr bwMode="auto">
          <a:xfrm>
            <a:off x="4714875" y="4783138"/>
            <a:ext cx="3603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AFA9E"/>
                </a:solidFill>
                <a:latin typeface="Arial" charset="0"/>
              </a:rPr>
              <a:t>2</a:t>
            </a:r>
            <a:endParaRPr lang="ru-RU" sz="2800" b="1">
              <a:solidFill>
                <a:srgbClr val="FAFA9E"/>
              </a:solidFill>
              <a:latin typeface="Arial" charset="0"/>
            </a:endParaRPr>
          </a:p>
        </p:txBody>
      </p:sp>
      <p:sp>
        <p:nvSpPr>
          <p:cNvPr id="37946" name="Line 58"/>
          <p:cNvSpPr>
            <a:spLocks noChangeShapeType="1"/>
          </p:cNvSpPr>
          <p:nvPr/>
        </p:nvSpPr>
        <p:spPr bwMode="auto">
          <a:xfrm>
            <a:off x="4065588" y="5287963"/>
            <a:ext cx="936625" cy="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947" name="Text Box 59"/>
          <p:cNvSpPr txBox="1">
            <a:spLocks noChangeArrowheads="1"/>
          </p:cNvSpPr>
          <p:nvPr/>
        </p:nvSpPr>
        <p:spPr bwMode="auto">
          <a:xfrm>
            <a:off x="3635375" y="4638675"/>
            <a:ext cx="647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FF99"/>
                </a:solidFill>
                <a:latin typeface="Arial" charset="0"/>
              </a:rPr>
              <a:t>+</a:t>
            </a:r>
            <a:endParaRPr lang="ru-RU" sz="2800" b="1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37948" name="Rectangle 60"/>
          <p:cNvSpPr>
            <a:spLocks noChangeArrowheads="1"/>
          </p:cNvSpPr>
          <p:nvPr/>
        </p:nvSpPr>
        <p:spPr bwMode="auto">
          <a:xfrm>
            <a:off x="6227763" y="1557338"/>
            <a:ext cx="2663825" cy="4752975"/>
          </a:xfrm>
          <a:prstGeom prst="rect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" name="Group 61"/>
          <p:cNvGrpSpPr>
            <a:grpSpLocks/>
          </p:cNvGrpSpPr>
          <p:nvPr/>
        </p:nvGrpSpPr>
        <p:grpSpPr bwMode="auto">
          <a:xfrm>
            <a:off x="6443663" y="2333625"/>
            <a:ext cx="1512887" cy="1311275"/>
            <a:chOff x="4059" y="1298"/>
            <a:chExt cx="953" cy="826"/>
          </a:xfrm>
        </p:grpSpPr>
        <p:sp>
          <p:nvSpPr>
            <p:cNvPr id="37950" name="Text Box 62"/>
            <p:cNvSpPr txBox="1">
              <a:spLocks noChangeArrowheads="1"/>
            </p:cNvSpPr>
            <p:nvPr/>
          </p:nvSpPr>
          <p:spPr bwMode="auto">
            <a:xfrm>
              <a:off x="4422" y="1298"/>
              <a:ext cx="4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2</a:t>
              </a:r>
              <a:endParaRPr lang="ru-RU" sz="2800" b="1">
                <a:solidFill>
                  <a:srgbClr val="FAFA9E"/>
                </a:solidFill>
                <a:latin typeface="Arial" charset="0"/>
              </a:endParaRPr>
            </a:p>
          </p:txBody>
        </p:sp>
        <p:sp>
          <p:nvSpPr>
            <p:cNvPr id="37951" name="Text Box 63"/>
            <p:cNvSpPr txBox="1">
              <a:spLocks noChangeArrowheads="1"/>
            </p:cNvSpPr>
            <p:nvPr/>
          </p:nvSpPr>
          <p:spPr bwMode="auto">
            <a:xfrm>
              <a:off x="4694" y="1298"/>
              <a:ext cx="2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4</a:t>
              </a:r>
              <a:endParaRPr lang="ru-RU" sz="2800" b="1">
                <a:solidFill>
                  <a:srgbClr val="FAFA9E"/>
                </a:solidFill>
                <a:latin typeface="Arial" charset="0"/>
              </a:endParaRPr>
            </a:p>
          </p:txBody>
        </p:sp>
        <p:sp>
          <p:nvSpPr>
            <p:cNvPr id="37952" name="Text Box 64"/>
            <p:cNvSpPr txBox="1">
              <a:spLocks noChangeArrowheads="1"/>
            </p:cNvSpPr>
            <p:nvPr/>
          </p:nvSpPr>
          <p:spPr bwMode="auto">
            <a:xfrm>
              <a:off x="4422" y="1797"/>
              <a:ext cx="4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5</a:t>
              </a:r>
              <a:endParaRPr lang="ru-RU" sz="2800" b="1">
                <a:solidFill>
                  <a:srgbClr val="FAFA9E"/>
                </a:solidFill>
                <a:latin typeface="Arial" charset="0"/>
              </a:endParaRPr>
            </a:p>
          </p:txBody>
        </p:sp>
        <p:sp>
          <p:nvSpPr>
            <p:cNvPr id="37953" name="Text Box 65"/>
            <p:cNvSpPr txBox="1">
              <a:spLocks noChangeArrowheads="1"/>
            </p:cNvSpPr>
            <p:nvPr/>
          </p:nvSpPr>
          <p:spPr bwMode="auto">
            <a:xfrm>
              <a:off x="4694" y="1797"/>
              <a:ext cx="2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6</a:t>
              </a:r>
              <a:endParaRPr lang="ru-RU" sz="2800" b="1">
                <a:solidFill>
                  <a:srgbClr val="FAFA9E"/>
                </a:solidFill>
                <a:latin typeface="Arial" charset="0"/>
              </a:endParaRPr>
            </a:p>
          </p:txBody>
        </p:sp>
        <p:sp>
          <p:nvSpPr>
            <p:cNvPr id="37954" name="Text Box 66"/>
            <p:cNvSpPr txBox="1">
              <a:spLocks noChangeArrowheads="1"/>
            </p:cNvSpPr>
            <p:nvPr/>
          </p:nvSpPr>
          <p:spPr bwMode="auto">
            <a:xfrm>
              <a:off x="4422" y="1524"/>
              <a:ext cx="4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3</a:t>
              </a:r>
              <a:endParaRPr lang="ru-RU" sz="2800" b="1">
                <a:solidFill>
                  <a:srgbClr val="FAFA9E"/>
                </a:solidFill>
                <a:latin typeface="Arial" charset="0"/>
              </a:endParaRPr>
            </a:p>
          </p:txBody>
        </p:sp>
        <p:sp>
          <p:nvSpPr>
            <p:cNvPr id="37955" name="Text Box 67"/>
            <p:cNvSpPr txBox="1">
              <a:spLocks noChangeArrowheads="1"/>
            </p:cNvSpPr>
            <p:nvPr/>
          </p:nvSpPr>
          <p:spPr bwMode="auto">
            <a:xfrm>
              <a:off x="4694" y="1524"/>
              <a:ext cx="2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2</a:t>
              </a:r>
              <a:endParaRPr lang="ru-RU" sz="2800" b="1">
                <a:solidFill>
                  <a:srgbClr val="FAFA9E"/>
                </a:solidFill>
                <a:latin typeface="Arial" charset="0"/>
              </a:endParaRPr>
            </a:p>
          </p:txBody>
        </p:sp>
        <p:sp>
          <p:nvSpPr>
            <p:cNvPr id="37956" name="Line 68"/>
            <p:cNvSpPr>
              <a:spLocks noChangeShapeType="1"/>
            </p:cNvSpPr>
            <p:nvPr/>
          </p:nvSpPr>
          <p:spPr bwMode="auto">
            <a:xfrm>
              <a:off x="4422" y="1842"/>
              <a:ext cx="590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57" name="Text Box 69"/>
            <p:cNvSpPr txBox="1">
              <a:spLocks noChangeArrowheads="1"/>
            </p:cNvSpPr>
            <p:nvPr/>
          </p:nvSpPr>
          <p:spPr bwMode="auto">
            <a:xfrm>
              <a:off x="4059" y="1434"/>
              <a:ext cx="36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>
                  <a:solidFill>
                    <a:srgbClr val="FFFF99"/>
                  </a:solidFill>
                  <a:latin typeface="Arial" charset="0"/>
                </a:rPr>
                <a:t>+</a:t>
              </a:r>
              <a:endParaRPr lang="ru-RU" sz="2800" b="1">
                <a:solidFill>
                  <a:srgbClr val="FFFF99"/>
                </a:solidFill>
                <a:latin typeface="Arial" charset="0"/>
              </a:endParaRPr>
            </a:p>
          </p:txBody>
        </p:sp>
      </p:grpSp>
      <p:grpSp>
        <p:nvGrpSpPr>
          <p:cNvPr id="9" name="Group 70"/>
          <p:cNvGrpSpPr>
            <a:grpSpLocks/>
          </p:cNvGrpSpPr>
          <p:nvPr/>
        </p:nvGrpSpPr>
        <p:grpSpPr bwMode="auto">
          <a:xfrm>
            <a:off x="6588125" y="4264025"/>
            <a:ext cx="1366838" cy="1252538"/>
            <a:chOff x="4150" y="2514"/>
            <a:chExt cx="861" cy="789"/>
          </a:xfrm>
        </p:grpSpPr>
        <p:sp>
          <p:nvSpPr>
            <p:cNvPr id="37959" name="Text Box 71"/>
            <p:cNvSpPr txBox="1">
              <a:spLocks noChangeArrowheads="1"/>
            </p:cNvSpPr>
            <p:nvPr/>
          </p:nvSpPr>
          <p:spPr bwMode="auto">
            <a:xfrm>
              <a:off x="4421" y="2514"/>
              <a:ext cx="36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2</a:t>
              </a:r>
              <a:r>
                <a:rPr lang="ru-RU" sz="2800" b="1">
                  <a:solidFill>
                    <a:srgbClr val="FAFA9E"/>
                  </a:solidFill>
                  <a:latin typeface="Arial" charset="0"/>
                </a:rPr>
                <a:t>,</a:t>
              </a:r>
            </a:p>
          </p:txBody>
        </p:sp>
        <p:sp>
          <p:nvSpPr>
            <p:cNvPr id="37960" name="Text Box 72"/>
            <p:cNvSpPr txBox="1">
              <a:spLocks noChangeArrowheads="1"/>
            </p:cNvSpPr>
            <p:nvPr/>
          </p:nvSpPr>
          <p:spPr bwMode="auto">
            <a:xfrm>
              <a:off x="4694" y="2514"/>
              <a:ext cx="2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4</a:t>
              </a:r>
              <a:endParaRPr lang="ru-RU" sz="2800" b="1">
                <a:solidFill>
                  <a:srgbClr val="FAFA9E"/>
                </a:solidFill>
                <a:latin typeface="Arial" charset="0"/>
              </a:endParaRPr>
            </a:p>
          </p:txBody>
        </p:sp>
        <p:sp>
          <p:nvSpPr>
            <p:cNvPr id="37961" name="Text Box 73"/>
            <p:cNvSpPr txBox="1">
              <a:spLocks noChangeArrowheads="1"/>
            </p:cNvSpPr>
            <p:nvPr/>
          </p:nvSpPr>
          <p:spPr bwMode="auto">
            <a:xfrm>
              <a:off x="4421" y="2976"/>
              <a:ext cx="36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5</a:t>
              </a:r>
              <a:r>
                <a:rPr lang="ru-RU" sz="2800" b="1">
                  <a:solidFill>
                    <a:srgbClr val="FAFA9E"/>
                  </a:solidFill>
                  <a:latin typeface="Arial" charset="0"/>
                </a:rPr>
                <a:t>,</a:t>
              </a:r>
            </a:p>
          </p:txBody>
        </p:sp>
        <p:sp>
          <p:nvSpPr>
            <p:cNvPr id="37962" name="Text Box 74"/>
            <p:cNvSpPr txBox="1">
              <a:spLocks noChangeArrowheads="1"/>
            </p:cNvSpPr>
            <p:nvPr/>
          </p:nvSpPr>
          <p:spPr bwMode="auto">
            <a:xfrm>
              <a:off x="4694" y="2976"/>
              <a:ext cx="2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6</a:t>
              </a:r>
              <a:endParaRPr lang="ru-RU" sz="2800" b="1">
                <a:solidFill>
                  <a:srgbClr val="FAFA9E"/>
                </a:solidFill>
                <a:latin typeface="Arial" charset="0"/>
              </a:endParaRPr>
            </a:p>
          </p:txBody>
        </p:sp>
        <p:sp>
          <p:nvSpPr>
            <p:cNvPr id="37963" name="Text Box 75"/>
            <p:cNvSpPr txBox="1">
              <a:spLocks noChangeArrowheads="1"/>
            </p:cNvSpPr>
            <p:nvPr/>
          </p:nvSpPr>
          <p:spPr bwMode="auto">
            <a:xfrm>
              <a:off x="4421" y="2704"/>
              <a:ext cx="31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3</a:t>
              </a:r>
              <a:r>
                <a:rPr lang="ru-RU" sz="2800" b="1">
                  <a:solidFill>
                    <a:srgbClr val="FAFA9E"/>
                  </a:solidFill>
                  <a:latin typeface="Arial" charset="0"/>
                </a:rPr>
                <a:t>,</a:t>
              </a:r>
            </a:p>
          </p:txBody>
        </p:sp>
        <p:sp>
          <p:nvSpPr>
            <p:cNvPr id="37964" name="Text Box 76"/>
            <p:cNvSpPr txBox="1">
              <a:spLocks noChangeArrowheads="1"/>
            </p:cNvSpPr>
            <p:nvPr/>
          </p:nvSpPr>
          <p:spPr bwMode="auto">
            <a:xfrm>
              <a:off x="4694" y="2704"/>
              <a:ext cx="2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2</a:t>
              </a:r>
              <a:endParaRPr lang="ru-RU" sz="2800" b="1">
                <a:solidFill>
                  <a:srgbClr val="FAFA9E"/>
                </a:solidFill>
                <a:latin typeface="Arial" charset="0"/>
              </a:endParaRPr>
            </a:p>
          </p:txBody>
        </p:sp>
        <p:sp>
          <p:nvSpPr>
            <p:cNvPr id="37965" name="Line 77"/>
            <p:cNvSpPr>
              <a:spLocks noChangeShapeType="1"/>
            </p:cNvSpPr>
            <p:nvPr/>
          </p:nvSpPr>
          <p:spPr bwMode="auto">
            <a:xfrm>
              <a:off x="4421" y="3022"/>
              <a:ext cx="590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66" name="Text Box 78"/>
            <p:cNvSpPr txBox="1">
              <a:spLocks noChangeArrowheads="1"/>
            </p:cNvSpPr>
            <p:nvPr/>
          </p:nvSpPr>
          <p:spPr bwMode="auto">
            <a:xfrm>
              <a:off x="4150" y="2613"/>
              <a:ext cx="4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>
                  <a:solidFill>
                    <a:srgbClr val="FFFF99"/>
                  </a:solidFill>
                  <a:latin typeface="Arial" charset="0"/>
                </a:rPr>
                <a:t>+</a:t>
              </a:r>
              <a:endParaRPr lang="ru-RU" sz="2800" b="1">
                <a:solidFill>
                  <a:srgbClr val="FFFF99"/>
                </a:solidFill>
                <a:latin typeface="Arial" charset="0"/>
              </a:endParaRPr>
            </a:p>
          </p:txBody>
        </p:sp>
      </p:grpSp>
      <p:sp>
        <p:nvSpPr>
          <p:cNvPr id="37967" name="Text Box 79"/>
          <p:cNvSpPr txBox="1">
            <a:spLocks noChangeArrowheads="1"/>
          </p:cNvSpPr>
          <p:nvPr/>
        </p:nvSpPr>
        <p:spPr bwMode="auto">
          <a:xfrm>
            <a:off x="323850" y="44450"/>
            <a:ext cx="7561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FFCC"/>
                </a:solidFill>
                <a:latin typeface="Arial" charset="0"/>
              </a:rPr>
              <a:t>Найдите сумму:   24 + 32</a:t>
            </a:r>
            <a:r>
              <a:rPr lang="en-US" sz="2800" b="1">
                <a:solidFill>
                  <a:srgbClr val="FFFFCC"/>
                </a:solidFill>
                <a:latin typeface="Arial" charset="0"/>
              </a:rPr>
              <a:t> </a:t>
            </a:r>
            <a:r>
              <a:rPr lang="ru-RU" sz="2800" b="1">
                <a:solidFill>
                  <a:srgbClr val="FFFFCC"/>
                </a:solidFill>
                <a:latin typeface="Arial" charset="0"/>
              </a:rPr>
              <a:t>; 	2,4 + 3,2.</a:t>
            </a:r>
          </a:p>
        </p:txBody>
      </p:sp>
      <p:sp>
        <p:nvSpPr>
          <p:cNvPr id="37968" name="Text Box 80"/>
          <p:cNvSpPr txBox="1">
            <a:spLocks noChangeArrowheads="1"/>
          </p:cNvSpPr>
          <p:nvPr/>
        </p:nvSpPr>
        <p:spPr bwMode="auto">
          <a:xfrm>
            <a:off x="3563938" y="765175"/>
            <a:ext cx="55800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FF99"/>
                </a:solidFill>
                <a:latin typeface="Arial" charset="0"/>
              </a:rPr>
              <a:t>24 + 32</a:t>
            </a:r>
            <a:r>
              <a:rPr lang="en-US" sz="2800" b="1">
                <a:solidFill>
                  <a:srgbClr val="FFFF99"/>
                </a:solidFill>
                <a:latin typeface="Arial" charset="0"/>
              </a:rPr>
              <a:t> </a:t>
            </a:r>
            <a:r>
              <a:rPr lang="ru-RU" sz="2800" b="1">
                <a:solidFill>
                  <a:srgbClr val="FFFF99"/>
                </a:solidFill>
                <a:latin typeface="Arial" charset="0"/>
              </a:rPr>
              <a:t>= 56; 	2,4 + 3,2 = 5,6.</a:t>
            </a:r>
            <a:endParaRPr lang="ru-RU" sz="2800">
              <a:solidFill>
                <a:srgbClr val="FFFF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7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000"/>
                                        <p:tgtEl>
                                          <p:spTgt spid="37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32" grpId="0"/>
      <p:bldP spid="37933" grpId="0"/>
      <p:bldP spid="37934" grpId="0"/>
      <p:bldP spid="37935" grpId="0"/>
      <p:bldP spid="37936" grpId="0"/>
      <p:bldP spid="37937" grpId="0"/>
      <p:bldP spid="37938" grpId="0" animBg="1"/>
      <p:bldP spid="37939" grpId="0"/>
      <p:bldP spid="37940" grpId="0"/>
      <p:bldP spid="37941" grpId="0"/>
      <p:bldP spid="37942" grpId="0"/>
      <p:bldP spid="37943" grpId="0"/>
      <p:bldP spid="37944" grpId="0"/>
      <p:bldP spid="37945" grpId="0"/>
      <p:bldP spid="37946" grpId="0" animBg="1"/>
      <p:bldP spid="37947" grpId="0"/>
      <p:bldP spid="37948" grpId="0" animBg="1"/>
      <p:bldP spid="379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484313"/>
            <a:ext cx="9467850" cy="5373687"/>
            <a:chOff x="0" y="1117"/>
            <a:chExt cx="5964" cy="3203"/>
          </a:xfrm>
        </p:grpSpPr>
        <p:sp>
          <p:nvSpPr>
            <p:cNvPr id="39939" name="Line 3"/>
            <p:cNvSpPr>
              <a:spLocks noChangeShapeType="1"/>
            </p:cNvSpPr>
            <p:nvPr/>
          </p:nvSpPr>
          <p:spPr bwMode="auto">
            <a:xfrm>
              <a:off x="431" y="1434"/>
              <a:ext cx="0" cy="2886"/>
            </a:xfrm>
            <a:prstGeom prst="line">
              <a:avLst/>
            </a:prstGeom>
            <a:noFill/>
            <a:ln w="9525">
              <a:solidFill>
                <a:srgbClr val="FAFA9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940" name="Line 4"/>
            <p:cNvSpPr>
              <a:spLocks noChangeShapeType="1"/>
            </p:cNvSpPr>
            <p:nvPr/>
          </p:nvSpPr>
          <p:spPr bwMode="auto">
            <a:xfrm>
              <a:off x="920" y="1434"/>
              <a:ext cx="0" cy="2886"/>
            </a:xfrm>
            <a:prstGeom prst="line">
              <a:avLst/>
            </a:prstGeom>
            <a:noFill/>
            <a:ln w="9525">
              <a:solidFill>
                <a:srgbClr val="FAFA9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941" name="Line 5"/>
            <p:cNvSpPr>
              <a:spLocks noChangeShapeType="1"/>
            </p:cNvSpPr>
            <p:nvPr/>
          </p:nvSpPr>
          <p:spPr bwMode="auto">
            <a:xfrm>
              <a:off x="1900" y="1434"/>
              <a:ext cx="0" cy="2886"/>
            </a:xfrm>
            <a:prstGeom prst="line">
              <a:avLst/>
            </a:prstGeom>
            <a:noFill/>
            <a:ln w="9525">
              <a:solidFill>
                <a:srgbClr val="FAFA9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942" name="Line 6"/>
            <p:cNvSpPr>
              <a:spLocks noChangeShapeType="1"/>
            </p:cNvSpPr>
            <p:nvPr/>
          </p:nvSpPr>
          <p:spPr bwMode="auto">
            <a:xfrm>
              <a:off x="2390" y="1434"/>
              <a:ext cx="0" cy="2886"/>
            </a:xfrm>
            <a:prstGeom prst="line">
              <a:avLst/>
            </a:prstGeom>
            <a:noFill/>
            <a:ln w="9525">
              <a:solidFill>
                <a:srgbClr val="FAFA9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410" y="1117"/>
              <a:ext cx="1470" cy="3203"/>
              <a:chOff x="1410" y="1162"/>
              <a:chExt cx="1470" cy="3158"/>
            </a:xfrm>
          </p:grpSpPr>
          <p:sp>
            <p:nvSpPr>
              <p:cNvPr id="39944" name="Line 8"/>
              <p:cNvSpPr>
                <a:spLocks noChangeShapeType="1"/>
              </p:cNvSpPr>
              <p:nvPr/>
            </p:nvSpPr>
            <p:spPr bwMode="auto">
              <a:xfrm flipH="1">
                <a:off x="1410" y="1162"/>
                <a:ext cx="19" cy="3158"/>
              </a:xfrm>
              <a:prstGeom prst="line">
                <a:avLst/>
              </a:prstGeom>
              <a:noFill/>
              <a:ln w="28575">
                <a:solidFill>
                  <a:srgbClr val="FAFA9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45" name="Line 9"/>
              <p:cNvSpPr>
                <a:spLocks noChangeShapeType="1"/>
              </p:cNvSpPr>
              <p:nvPr/>
            </p:nvSpPr>
            <p:spPr bwMode="auto">
              <a:xfrm>
                <a:off x="2880" y="1162"/>
                <a:ext cx="0" cy="3158"/>
              </a:xfrm>
              <a:prstGeom prst="line">
                <a:avLst/>
              </a:prstGeom>
              <a:noFill/>
              <a:ln w="28575">
                <a:solidFill>
                  <a:srgbClr val="FAFA9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9946" name="Line 10"/>
            <p:cNvSpPr>
              <a:spLocks noChangeShapeType="1"/>
            </p:cNvSpPr>
            <p:nvPr/>
          </p:nvSpPr>
          <p:spPr bwMode="auto">
            <a:xfrm>
              <a:off x="3390" y="1117"/>
              <a:ext cx="0" cy="3203"/>
            </a:xfrm>
            <a:prstGeom prst="line">
              <a:avLst/>
            </a:prstGeom>
            <a:noFill/>
            <a:ln w="28575">
              <a:solidFill>
                <a:srgbClr val="FAFA9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947" name="Line 11"/>
            <p:cNvSpPr>
              <a:spLocks noChangeShapeType="1"/>
            </p:cNvSpPr>
            <p:nvPr/>
          </p:nvSpPr>
          <p:spPr bwMode="auto">
            <a:xfrm>
              <a:off x="4019" y="1117"/>
              <a:ext cx="0" cy="3203"/>
            </a:xfrm>
            <a:prstGeom prst="line">
              <a:avLst/>
            </a:prstGeom>
            <a:noFill/>
            <a:ln w="28575">
              <a:solidFill>
                <a:srgbClr val="FAFA9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948" name="Line 12"/>
            <p:cNvSpPr>
              <a:spLocks noChangeShapeType="1"/>
            </p:cNvSpPr>
            <p:nvPr/>
          </p:nvSpPr>
          <p:spPr bwMode="auto">
            <a:xfrm>
              <a:off x="4649" y="1117"/>
              <a:ext cx="0" cy="3203"/>
            </a:xfrm>
            <a:prstGeom prst="line">
              <a:avLst/>
            </a:prstGeom>
            <a:noFill/>
            <a:ln w="28575">
              <a:solidFill>
                <a:srgbClr val="FAFA9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949" name="Line 13"/>
            <p:cNvSpPr>
              <a:spLocks noChangeShapeType="1"/>
            </p:cNvSpPr>
            <p:nvPr/>
          </p:nvSpPr>
          <p:spPr bwMode="auto">
            <a:xfrm>
              <a:off x="5148" y="1117"/>
              <a:ext cx="0" cy="3203"/>
            </a:xfrm>
            <a:prstGeom prst="line">
              <a:avLst/>
            </a:prstGeom>
            <a:noFill/>
            <a:ln w="28575">
              <a:solidFill>
                <a:srgbClr val="FAFA9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950" name="Text Box 14"/>
            <p:cNvSpPr txBox="1">
              <a:spLocks noChangeArrowheads="1"/>
            </p:cNvSpPr>
            <p:nvPr/>
          </p:nvSpPr>
          <p:spPr bwMode="auto">
            <a:xfrm>
              <a:off x="4921" y="1207"/>
              <a:ext cx="1043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solidFill>
                    <a:srgbClr val="FAFA9E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9951" name="Text Box 15"/>
            <p:cNvSpPr txBox="1">
              <a:spLocks noChangeArrowheads="1"/>
            </p:cNvSpPr>
            <p:nvPr/>
          </p:nvSpPr>
          <p:spPr bwMode="auto">
            <a:xfrm>
              <a:off x="4921" y="1434"/>
              <a:ext cx="1043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solidFill>
                    <a:srgbClr val="FAFA9E"/>
                  </a:solidFill>
                  <a:latin typeface="Arial" charset="0"/>
                </a:rPr>
                <a:t>100 000</a:t>
              </a:r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0" y="1117"/>
              <a:ext cx="5760" cy="635"/>
              <a:chOff x="0" y="1117"/>
              <a:chExt cx="5760" cy="635"/>
            </a:xfrm>
          </p:grpSpPr>
          <p:sp>
            <p:nvSpPr>
              <p:cNvPr id="39953" name="Line 17"/>
              <p:cNvSpPr>
                <a:spLocks noChangeShapeType="1"/>
              </p:cNvSpPr>
              <p:nvPr/>
            </p:nvSpPr>
            <p:spPr bwMode="auto">
              <a:xfrm>
                <a:off x="0" y="1117"/>
                <a:ext cx="5760" cy="0"/>
              </a:xfrm>
              <a:prstGeom prst="line">
                <a:avLst/>
              </a:prstGeom>
              <a:noFill/>
              <a:ln w="28575">
                <a:solidFill>
                  <a:srgbClr val="FAFA9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54" name="Line 18"/>
              <p:cNvSpPr>
                <a:spLocks noChangeShapeType="1"/>
              </p:cNvSpPr>
              <p:nvPr/>
            </p:nvSpPr>
            <p:spPr bwMode="auto">
              <a:xfrm>
                <a:off x="0" y="1434"/>
                <a:ext cx="2880" cy="0"/>
              </a:xfrm>
              <a:prstGeom prst="line">
                <a:avLst/>
              </a:prstGeom>
              <a:noFill/>
              <a:ln w="28575">
                <a:solidFill>
                  <a:srgbClr val="FAFA9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55" name="Line 19"/>
              <p:cNvSpPr>
                <a:spLocks noChangeShapeType="1"/>
              </p:cNvSpPr>
              <p:nvPr/>
            </p:nvSpPr>
            <p:spPr bwMode="auto">
              <a:xfrm>
                <a:off x="0" y="1752"/>
                <a:ext cx="5760" cy="0"/>
              </a:xfrm>
              <a:prstGeom prst="line">
                <a:avLst/>
              </a:prstGeom>
              <a:noFill/>
              <a:ln w="28575">
                <a:solidFill>
                  <a:srgbClr val="FAFA9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56" name="Text Box 20"/>
              <p:cNvSpPr txBox="1">
                <a:spLocks noChangeArrowheads="1"/>
              </p:cNvSpPr>
              <p:nvPr/>
            </p:nvSpPr>
            <p:spPr bwMode="auto">
              <a:xfrm>
                <a:off x="1565" y="1162"/>
                <a:ext cx="1224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>
                    <a:solidFill>
                      <a:srgbClr val="FAFA9E"/>
                    </a:solidFill>
                    <a:latin typeface="Arial" charset="0"/>
                  </a:rPr>
                  <a:t>Класс единиц</a:t>
                </a:r>
              </a:p>
            </p:txBody>
          </p:sp>
          <p:sp>
            <p:nvSpPr>
              <p:cNvPr id="39957" name="Text Box 21"/>
              <p:cNvSpPr txBox="1">
                <a:spLocks noChangeArrowheads="1"/>
              </p:cNvSpPr>
              <p:nvPr/>
            </p:nvSpPr>
            <p:spPr bwMode="auto">
              <a:xfrm>
                <a:off x="159" y="1162"/>
                <a:ext cx="1224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>
                    <a:solidFill>
                      <a:srgbClr val="FAFA9E"/>
                    </a:solidFill>
                    <a:latin typeface="Arial" charset="0"/>
                  </a:rPr>
                  <a:t>Класс тысяч</a:t>
                </a:r>
              </a:p>
            </p:txBody>
          </p:sp>
          <p:grpSp>
            <p:nvGrpSpPr>
              <p:cNvPr id="5" name="Group 22"/>
              <p:cNvGrpSpPr>
                <a:grpSpLocks/>
              </p:cNvGrpSpPr>
              <p:nvPr/>
            </p:nvGrpSpPr>
            <p:grpSpPr bwMode="auto">
              <a:xfrm>
                <a:off x="2925" y="1207"/>
                <a:ext cx="363" cy="445"/>
                <a:chOff x="1474" y="164"/>
                <a:chExt cx="363" cy="445"/>
              </a:xfrm>
            </p:grpSpPr>
            <p:sp>
              <p:nvSpPr>
                <p:cNvPr id="3995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474" y="164"/>
                  <a:ext cx="363" cy="2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ru-RU" b="1">
                      <a:solidFill>
                        <a:srgbClr val="FAFA9E"/>
                      </a:solidFill>
                      <a:latin typeface="Arial" charset="0"/>
                    </a:rPr>
                    <a:t>1</a:t>
                  </a:r>
                </a:p>
              </p:txBody>
            </p:sp>
            <p:sp>
              <p:nvSpPr>
                <p:cNvPr id="39960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474" y="391"/>
                  <a:ext cx="363" cy="2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ru-RU" b="1">
                      <a:solidFill>
                        <a:srgbClr val="FAFA9E"/>
                      </a:solidFill>
                      <a:latin typeface="Arial" charset="0"/>
                    </a:rPr>
                    <a:t>10</a:t>
                  </a:r>
                </a:p>
              </p:txBody>
            </p:sp>
          </p:grpSp>
          <p:sp>
            <p:nvSpPr>
              <p:cNvPr id="39961" name="Line 25"/>
              <p:cNvSpPr>
                <a:spLocks noChangeShapeType="1"/>
              </p:cNvSpPr>
              <p:nvPr/>
            </p:nvSpPr>
            <p:spPr bwMode="auto">
              <a:xfrm>
                <a:off x="3016" y="1434"/>
                <a:ext cx="181" cy="0"/>
              </a:xfrm>
              <a:prstGeom prst="line">
                <a:avLst/>
              </a:prstGeom>
              <a:noFill/>
              <a:ln w="28575">
                <a:solidFill>
                  <a:srgbClr val="FAFA9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" name="Group 26"/>
              <p:cNvGrpSpPr>
                <a:grpSpLocks/>
              </p:cNvGrpSpPr>
              <p:nvPr/>
            </p:nvGrpSpPr>
            <p:grpSpPr bwMode="auto">
              <a:xfrm>
                <a:off x="3515" y="1207"/>
                <a:ext cx="363" cy="445"/>
                <a:chOff x="1474" y="164"/>
                <a:chExt cx="363" cy="445"/>
              </a:xfrm>
            </p:grpSpPr>
            <p:sp>
              <p:nvSpPr>
                <p:cNvPr id="39963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474" y="164"/>
                  <a:ext cx="363" cy="2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ru-RU" b="1">
                      <a:solidFill>
                        <a:srgbClr val="FAFA9E"/>
                      </a:solidFill>
                      <a:latin typeface="Arial" charset="0"/>
                    </a:rPr>
                    <a:t>1</a:t>
                  </a:r>
                </a:p>
              </p:txBody>
            </p:sp>
            <p:sp>
              <p:nvSpPr>
                <p:cNvPr id="3996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474" y="391"/>
                  <a:ext cx="363" cy="2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ru-RU" b="1">
                      <a:solidFill>
                        <a:srgbClr val="FAFA9E"/>
                      </a:solidFill>
                      <a:latin typeface="Arial" charset="0"/>
                    </a:rPr>
                    <a:t>100</a:t>
                  </a:r>
                </a:p>
              </p:txBody>
            </p:sp>
          </p:grpSp>
          <p:sp>
            <p:nvSpPr>
              <p:cNvPr id="39965" name="Line 29"/>
              <p:cNvSpPr>
                <a:spLocks noChangeShapeType="1"/>
              </p:cNvSpPr>
              <p:nvPr/>
            </p:nvSpPr>
            <p:spPr bwMode="auto">
              <a:xfrm>
                <a:off x="3606" y="1434"/>
                <a:ext cx="181" cy="0"/>
              </a:xfrm>
              <a:prstGeom prst="line">
                <a:avLst/>
              </a:prstGeom>
              <a:noFill/>
              <a:ln w="28575">
                <a:solidFill>
                  <a:srgbClr val="FAFA9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" name="Group 30"/>
              <p:cNvGrpSpPr>
                <a:grpSpLocks/>
              </p:cNvGrpSpPr>
              <p:nvPr/>
            </p:nvGrpSpPr>
            <p:grpSpPr bwMode="auto">
              <a:xfrm>
                <a:off x="4014" y="1207"/>
                <a:ext cx="499" cy="445"/>
                <a:chOff x="1474" y="164"/>
                <a:chExt cx="363" cy="445"/>
              </a:xfrm>
            </p:grpSpPr>
            <p:sp>
              <p:nvSpPr>
                <p:cNvPr id="39967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474" y="164"/>
                  <a:ext cx="363" cy="2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ru-RU" b="1">
                      <a:solidFill>
                        <a:srgbClr val="FAFA9E"/>
                      </a:solidFill>
                      <a:latin typeface="Arial" charset="0"/>
                    </a:rPr>
                    <a:t>1</a:t>
                  </a:r>
                </a:p>
              </p:txBody>
            </p:sp>
            <p:sp>
              <p:nvSpPr>
                <p:cNvPr id="39968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1474" y="391"/>
                  <a:ext cx="363" cy="2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ru-RU" b="1">
                      <a:solidFill>
                        <a:srgbClr val="FAFA9E"/>
                      </a:solidFill>
                      <a:latin typeface="Arial" charset="0"/>
                    </a:rPr>
                    <a:t>1000</a:t>
                  </a:r>
                </a:p>
              </p:txBody>
            </p:sp>
          </p:grpSp>
          <p:sp>
            <p:nvSpPr>
              <p:cNvPr id="39969" name="Line 33"/>
              <p:cNvSpPr>
                <a:spLocks noChangeShapeType="1"/>
              </p:cNvSpPr>
              <p:nvPr/>
            </p:nvSpPr>
            <p:spPr bwMode="auto">
              <a:xfrm>
                <a:off x="4139" y="1434"/>
                <a:ext cx="249" cy="0"/>
              </a:xfrm>
              <a:prstGeom prst="line">
                <a:avLst/>
              </a:prstGeom>
              <a:noFill/>
              <a:ln w="28575">
                <a:solidFill>
                  <a:srgbClr val="FAFA9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70" name="Text Box 34"/>
              <p:cNvSpPr txBox="1">
                <a:spLocks noChangeArrowheads="1"/>
              </p:cNvSpPr>
              <p:nvPr/>
            </p:nvSpPr>
            <p:spPr bwMode="auto">
              <a:xfrm>
                <a:off x="4558" y="1207"/>
                <a:ext cx="681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b="1">
                    <a:solidFill>
                      <a:srgbClr val="FAFA9E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39971" name="Text Box 35"/>
              <p:cNvSpPr txBox="1">
                <a:spLocks noChangeArrowheads="1"/>
              </p:cNvSpPr>
              <p:nvPr/>
            </p:nvSpPr>
            <p:spPr bwMode="auto">
              <a:xfrm>
                <a:off x="4558" y="1434"/>
                <a:ext cx="681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b="1">
                    <a:solidFill>
                      <a:srgbClr val="FAFA9E"/>
                    </a:solidFill>
                    <a:latin typeface="Arial" charset="0"/>
                  </a:rPr>
                  <a:t>10 000</a:t>
                </a:r>
              </a:p>
            </p:txBody>
          </p:sp>
          <p:sp>
            <p:nvSpPr>
              <p:cNvPr id="39972" name="Line 36"/>
              <p:cNvSpPr>
                <a:spLocks noChangeShapeType="1"/>
              </p:cNvSpPr>
              <p:nvPr/>
            </p:nvSpPr>
            <p:spPr bwMode="auto">
              <a:xfrm>
                <a:off x="4729" y="1434"/>
                <a:ext cx="339" cy="0"/>
              </a:xfrm>
              <a:prstGeom prst="line">
                <a:avLst/>
              </a:prstGeom>
              <a:noFill/>
              <a:ln w="28575">
                <a:solidFill>
                  <a:srgbClr val="FAFA9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73" name="Line 37"/>
              <p:cNvSpPr>
                <a:spLocks noChangeShapeType="1"/>
              </p:cNvSpPr>
              <p:nvPr/>
            </p:nvSpPr>
            <p:spPr bwMode="auto">
              <a:xfrm>
                <a:off x="5182" y="1434"/>
                <a:ext cx="521" cy="0"/>
              </a:xfrm>
              <a:prstGeom prst="line">
                <a:avLst/>
              </a:prstGeom>
              <a:noFill/>
              <a:ln w="28575">
                <a:solidFill>
                  <a:srgbClr val="FAFA9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74" name="Text Box 38"/>
              <p:cNvSpPr txBox="1">
                <a:spLocks noChangeArrowheads="1"/>
              </p:cNvSpPr>
              <p:nvPr/>
            </p:nvSpPr>
            <p:spPr bwMode="auto">
              <a:xfrm>
                <a:off x="46" y="1480"/>
                <a:ext cx="385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>
                    <a:solidFill>
                      <a:srgbClr val="FAFA9E"/>
                    </a:solidFill>
                    <a:latin typeface="Arial" charset="0"/>
                  </a:rPr>
                  <a:t>100</a:t>
                </a:r>
              </a:p>
            </p:txBody>
          </p:sp>
          <p:sp>
            <p:nvSpPr>
              <p:cNvPr id="39975" name="Text Box 39"/>
              <p:cNvSpPr txBox="1">
                <a:spLocks noChangeArrowheads="1"/>
              </p:cNvSpPr>
              <p:nvPr/>
            </p:nvSpPr>
            <p:spPr bwMode="auto">
              <a:xfrm>
                <a:off x="521" y="1480"/>
                <a:ext cx="295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>
                    <a:solidFill>
                      <a:srgbClr val="FAFA9E"/>
                    </a:solidFill>
                    <a:latin typeface="Arial" charset="0"/>
                  </a:rPr>
                  <a:t>10</a:t>
                </a:r>
              </a:p>
            </p:txBody>
          </p:sp>
          <p:sp>
            <p:nvSpPr>
              <p:cNvPr id="39976" name="Text Box 40"/>
              <p:cNvSpPr txBox="1">
                <a:spLocks noChangeArrowheads="1"/>
              </p:cNvSpPr>
              <p:nvPr/>
            </p:nvSpPr>
            <p:spPr bwMode="auto">
              <a:xfrm>
                <a:off x="1043" y="1480"/>
                <a:ext cx="295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>
                    <a:solidFill>
                      <a:srgbClr val="FAFA9E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39977" name="Text Box 41"/>
              <p:cNvSpPr txBox="1">
                <a:spLocks noChangeArrowheads="1"/>
              </p:cNvSpPr>
              <p:nvPr/>
            </p:nvSpPr>
            <p:spPr bwMode="auto">
              <a:xfrm>
                <a:off x="1474" y="1480"/>
                <a:ext cx="431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>
                    <a:solidFill>
                      <a:srgbClr val="FAFA9E"/>
                    </a:solidFill>
                    <a:latin typeface="Arial" charset="0"/>
                  </a:rPr>
                  <a:t>100</a:t>
                </a:r>
              </a:p>
            </p:txBody>
          </p:sp>
          <p:sp>
            <p:nvSpPr>
              <p:cNvPr id="39978" name="Text Box 42"/>
              <p:cNvSpPr txBox="1">
                <a:spLocks noChangeArrowheads="1"/>
              </p:cNvSpPr>
              <p:nvPr/>
            </p:nvSpPr>
            <p:spPr bwMode="auto">
              <a:xfrm>
                <a:off x="2018" y="1480"/>
                <a:ext cx="431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>
                    <a:solidFill>
                      <a:srgbClr val="FAFA9E"/>
                    </a:solidFill>
                    <a:latin typeface="Arial" charset="0"/>
                  </a:rPr>
                  <a:t>10</a:t>
                </a:r>
              </a:p>
            </p:txBody>
          </p:sp>
          <p:sp>
            <p:nvSpPr>
              <p:cNvPr id="39979" name="Text Box 43"/>
              <p:cNvSpPr txBox="1">
                <a:spLocks noChangeArrowheads="1"/>
              </p:cNvSpPr>
              <p:nvPr/>
            </p:nvSpPr>
            <p:spPr bwMode="auto">
              <a:xfrm>
                <a:off x="2516" y="1480"/>
                <a:ext cx="409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>
                    <a:solidFill>
                      <a:srgbClr val="FAFA9E"/>
                    </a:solidFill>
                    <a:latin typeface="Arial" charset="0"/>
                  </a:rPr>
                  <a:t>1</a:t>
                </a:r>
              </a:p>
            </p:txBody>
          </p:sp>
        </p:grpSp>
      </p:grp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2484438" y="2852738"/>
            <a:ext cx="1871662" cy="519112"/>
            <a:chOff x="1565" y="2604"/>
            <a:chExt cx="1179" cy="327"/>
          </a:xfrm>
        </p:grpSpPr>
        <p:sp>
          <p:nvSpPr>
            <p:cNvPr id="39981" name="Text Box 45"/>
            <p:cNvSpPr txBox="1">
              <a:spLocks noChangeArrowheads="1"/>
            </p:cNvSpPr>
            <p:nvPr/>
          </p:nvSpPr>
          <p:spPr bwMode="auto">
            <a:xfrm>
              <a:off x="1565" y="2604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4</a:t>
              </a:r>
              <a:endParaRPr lang="ru-RU" sz="2800" b="1">
                <a:solidFill>
                  <a:srgbClr val="FAFA9E"/>
                </a:solidFill>
                <a:latin typeface="Arial" charset="0"/>
              </a:endParaRPr>
            </a:p>
          </p:txBody>
        </p:sp>
        <p:sp>
          <p:nvSpPr>
            <p:cNvPr id="39982" name="Text Box 46"/>
            <p:cNvSpPr txBox="1">
              <a:spLocks noChangeArrowheads="1"/>
            </p:cNvSpPr>
            <p:nvPr/>
          </p:nvSpPr>
          <p:spPr bwMode="auto">
            <a:xfrm>
              <a:off x="2063" y="2604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5</a:t>
              </a:r>
              <a:endParaRPr lang="ru-RU" sz="2800" b="1">
                <a:solidFill>
                  <a:srgbClr val="FAFA9E"/>
                </a:solidFill>
                <a:latin typeface="Arial" charset="0"/>
              </a:endParaRPr>
            </a:p>
          </p:txBody>
        </p:sp>
        <p:sp>
          <p:nvSpPr>
            <p:cNvPr id="39983" name="Text Box 47"/>
            <p:cNvSpPr txBox="1">
              <a:spLocks noChangeArrowheads="1"/>
            </p:cNvSpPr>
            <p:nvPr/>
          </p:nvSpPr>
          <p:spPr bwMode="auto">
            <a:xfrm>
              <a:off x="2517" y="2604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2</a:t>
              </a:r>
              <a:endParaRPr lang="ru-RU" sz="2800" b="1">
                <a:solidFill>
                  <a:srgbClr val="FAFA9E"/>
                </a:solidFill>
                <a:latin typeface="Arial" charset="0"/>
              </a:endParaRPr>
            </a:p>
          </p:txBody>
        </p:sp>
      </p:grpSp>
      <p:grpSp>
        <p:nvGrpSpPr>
          <p:cNvPr id="9" name="Group 48"/>
          <p:cNvGrpSpPr>
            <a:grpSpLocks/>
          </p:cNvGrpSpPr>
          <p:nvPr/>
        </p:nvGrpSpPr>
        <p:grpSpPr bwMode="auto">
          <a:xfrm>
            <a:off x="2484438" y="3213100"/>
            <a:ext cx="1871662" cy="519113"/>
            <a:chOff x="1565" y="2831"/>
            <a:chExt cx="1179" cy="327"/>
          </a:xfrm>
        </p:grpSpPr>
        <p:sp>
          <p:nvSpPr>
            <p:cNvPr id="39985" name="Text Box 49"/>
            <p:cNvSpPr txBox="1">
              <a:spLocks noChangeArrowheads="1"/>
            </p:cNvSpPr>
            <p:nvPr/>
          </p:nvSpPr>
          <p:spPr bwMode="auto">
            <a:xfrm>
              <a:off x="1565" y="2831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2</a:t>
              </a:r>
              <a:endParaRPr lang="ru-RU" sz="2800" b="1">
                <a:solidFill>
                  <a:srgbClr val="FAFA9E"/>
                </a:solidFill>
                <a:latin typeface="Arial" charset="0"/>
              </a:endParaRPr>
            </a:p>
          </p:txBody>
        </p:sp>
        <p:sp>
          <p:nvSpPr>
            <p:cNvPr id="39986" name="Text Box 50"/>
            <p:cNvSpPr txBox="1">
              <a:spLocks noChangeArrowheads="1"/>
            </p:cNvSpPr>
            <p:nvPr/>
          </p:nvSpPr>
          <p:spPr bwMode="auto">
            <a:xfrm>
              <a:off x="2063" y="2831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3</a:t>
              </a:r>
              <a:endParaRPr lang="ru-RU" sz="2800" b="1">
                <a:solidFill>
                  <a:srgbClr val="FAFA9E"/>
                </a:solidFill>
                <a:latin typeface="Arial" charset="0"/>
              </a:endParaRPr>
            </a:p>
          </p:txBody>
        </p:sp>
        <p:sp>
          <p:nvSpPr>
            <p:cNvPr id="39987" name="Text Box 51"/>
            <p:cNvSpPr txBox="1">
              <a:spLocks noChangeArrowheads="1"/>
            </p:cNvSpPr>
            <p:nvPr/>
          </p:nvSpPr>
          <p:spPr bwMode="auto">
            <a:xfrm>
              <a:off x="2517" y="2831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1</a:t>
              </a:r>
              <a:endParaRPr lang="ru-RU" sz="2800" b="1">
                <a:solidFill>
                  <a:srgbClr val="FAFA9E"/>
                </a:solidFill>
                <a:latin typeface="Arial" charset="0"/>
              </a:endParaRPr>
            </a:p>
          </p:txBody>
        </p:sp>
      </p:grpSp>
      <p:grpSp>
        <p:nvGrpSpPr>
          <p:cNvPr id="10" name="Group 52"/>
          <p:cNvGrpSpPr>
            <a:grpSpLocks/>
          </p:cNvGrpSpPr>
          <p:nvPr/>
        </p:nvGrpSpPr>
        <p:grpSpPr bwMode="auto">
          <a:xfrm>
            <a:off x="2484438" y="3716338"/>
            <a:ext cx="1871662" cy="519112"/>
            <a:chOff x="1565" y="3148"/>
            <a:chExt cx="1179" cy="327"/>
          </a:xfrm>
        </p:grpSpPr>
        <p:sp>
          <p:nvSpPr>
            <p:cNvPr id="39989" name="Text Box 53"/>
            <p:cNvSpPr txBox="1">
              <a:spLocks noChangeArrowheads="1"/>
            </p:cNvSpPr>
            <p:nvPr/>
          </p:nvSpPr>
          <p:spPr bwMode="auto">
            <a:xfrm>
              <a:off x="1565" y="3148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6</a:t>
              </a:r>
              <a:endParaRPr lang="ru-RU" sz="2800" b="1">
                <a:solidFill>
                  <a:srgbClr val="FAFA9E"/>
                </a:solidFill>
                <a:latin typeface="Arial" charset="0"/>
              </a:endParaRPr>
            </a:p>
          </p:txBody>
        </p:sp>
        <p:sp>
          <p:nvSpPr>
            <p:cNvPr id="39990" name="Text Box 54"/>
            <p:cNvSpPr txBox="1">
              <a:spLocks noChangeArrowheads="1"/>
            </p:cNvSpPr>
            <p:nvPr/>
          </p:nvSpPr>
          <p:spPr bwMode="auto">
            <a:xfrm>
              <a:off x="2063" y="3148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8</a:t>
              </a:r>
              <a:endParaRPr lang="ru-RU" sz="2800" b="1">
                <a:solidFill>
                  <a:srgbClr val="FAFA9E"/>
                </a:solidFill>
                <a:latin typeface="Arial" charset="0"/>
              </a:endParaRPr>
            </a:p>
          </p:txBody>
        </p:sp>
        <p:sp>
          <p:nvSpPr>
            <p:cNvPr id="39991" name="Text Box 55"/>
            <p:cNvSpPr txBox="1">
              <a:spLocks noChangeArrowheads="1"/>
            </p:cNvSpPr>
            <p:nvPr/>
          </p:nvSpPr>
          <p:spPr bwMode="auto">
            <a:xfrm>
              <a:off x="2517" y="3148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3</a:t>
              </a:r>
              <a:endParaRPr lang="ru-RU" sz="2800" b="1">
                <a:solidFill>
                  <a:srgbClr val="FAFA9E"/>
                </a:solidFill>
                <a:latin typeface="Arial" charset="0"/>
              </a:endParaRPr>
            </a:p>
          </p:txBody>
        </p:sp>
      </p:grpSp>
      <p:sp>
        <p:nvSpPr>
          <p:cNvPr id="39992" name="Line 56"/>
          <p:cNvSpPr>
            <a:spLocks noChangeShapeType="1"/>
          </p:cNvSpPr>
          <p:nvPr/>
        </p:nvSpPr>
        <p:spPr bwMode="auto">
          <a:xfrm>
            <a:off x="2555875" y="3716338"/>
            <a:ext cx="1728788" cy="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93" name="Text Box 57"/>
          <p:cNvSpPr txBox="1">
            <a:spLocks noChangeArrowheads="1"/>
          </p:cNvSpPr>
          <p:nvPr/>
        </p:nvSpPr>
        <p:spPr bwMode="auto">
          <a:xfrm>
            <a:off x="2124075" y="3068638"/>
            <a:ext cx="647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FF99"/>
                </a:solidFill>
                <a:latin typeface="Arial" charset="0"/>
              </a:rPr>
              <a:t>+</a:t>
            </a:r>
            <a:endParaRPr lang="ru-RU" sz="2800" b="1">
              <a:solidFill>
                <a:srgbClr val="FFFF99"/>
              </a:solidFill>
              <a:latin typeface="Arial" charset="0"/>
            </a:endParaRPr>
          </a:p>
        </p:txBody>
      </p:sp>
      <p:grpSp>
        <p:nvGrpSpPr>
          <p:cNvPr id="11" name="Group 58"/>
          <p:cNvGrpSpPr>
            <a:grpSpLocks/>
          </p:cNvGrpSpPr>
          <p:nvPr/>
        </p:nvGrpSpPr>
        <p:grpSpPr bwMode="auto">
          <a:xfrm>
            <a:off x="4068763" y="4510088"/>
            <a:ext cx="1871662" cy="519112"/>
            <a:chOff x="2563" y="3421"/>
            <a:chExt cx="1179" cy="327"/>
          </a:xfrm>
        </p:grpSpPr>
        <p:sp>
          <p:nvSpPr>
            <p:cNvPr id="39995" name="Text Box 59"/>
            <p:cNvSpPr txBox="1">
              <a:spLocks noChangeArrowheads="1"/>
            </p:cNvSpPr>
            <p:nvPr/>
          </p:nvSpPr>
          <p:spPr bwMode="auto">
            <a:xfrm>
              <a:off x="2563" y="3421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4</a:t>
              </a:r>
              <a:endParaRPr lang="ru-RU" sz="2800" b="1">
                <a:solidFill>
                  <a:srgbClr val="FAFA9E"/>
                </a:solidFill>
                <a:latin typeface="Arial" charset="0"/>
              </a:endParaRPr>
            </a:p>
          </p:txBody>
        </p:sp>
        <p:sp>
          <p:nvSpPr>
            <p:cNvPr id="39996" name="Text Box 60"/>
            <p:cNvSpPr txBox="1">
              <a:spLocks noChangeArrowheads="1"/>
            </p:cNvSpPr>
            <p:nvPr/>
          </p:nvSpPr>
          <p:spPr bwMode="auto">
            <a:xfrm>
              <a:off x="3061" y="3421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5</a:t>
              </a:r>
              <a:endParaRPr lang="ru-RU" sz="2800" b="1">
                <a:solidFill>
                  <a:srgbClr val="FAFA9E"/>
                </a:solidFill>
                <a:latin typeface="Arial" charset="0"/>
              </a:endParaRPr>
            </a:p>
          </p:txBody>
        </p:sp>
        <p:sp>
          <p:nvSpPr>
            <p:cNvPr id="39997" name="Text Box 61"/>
            <p:cNvSpPr txBox="1">
              <a:spLocks noChangeArrowheads="1"/>
            </p:cNvSpPr>
            <p:nvPr/>
          </p:nvSpPr>
          <p:spPr bwMode="auto">
            <a:xfrm>
              <a:off x="3515" y="3421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2</a:t>
              </a:r>
              <a:endParaRPr lang="ru-RU" sz="2800" b="1">
                <a:solidFill>
                  <a:srgbClr val="FAFA9E"/>
                </a:solidFill>
                <a:latin typeface="Arial" charset="0"/>
              </a:endParaRPr>
            </a:p>
          </p:txBody>
        </p:sp>
      </p:grpSp>
      <p:grpSp>
        <p:nvGrpSpPr>
          <p:cNvPr id="12" name="Group 62"/>
          <p:cNvGrpSpPr>
            <a:grpSpLocks/>
          </p:cNvGrpSpPr>
          <p:nvPr/>
        </p:nvGrpSpPr>
        <p:grpSpPr bwMode="auto">
          <a:xfrm>
            <a:off x="4068763" y="4870450"/>
            <a:ext cx="1871662" cy="519113"/>
            <a:chOff x="2563" y="3648"/>
            <a:chExt cx="1179" cy="327"/>
          </a:xfrm>
        </p:grpSpPr>
        <p:sp>
          <p:nvSpPr>
            <p:cNvPr id="39999" name="Text Box 63"/>
            <p:cNvSpPr txBox="1">
              <a:spLocks noChangeArrowheads="1"/>
            </p:cNvSpPr>
            <p:nvPr/>
          </p:nvSpPr>
          <p:spPr bwMode="auto">
            <a:xfrm>
              <a:off x="2563" y="3648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2</a:t>
              </a:r>
              <a:endParaRPr lang="ru-RU" sz="2800" b="1">
                <a:solidFill>
                  <a:srgbClr val="FAFA9E"/>
                </a:solidFill>
                <a:latin typeface="Arial" charset="0"/>
              </a:endParaRPr>
            </a:p>
          </p:txBody>
        </p:sp>
        <p:sp>
          <p:nvSpPr>
            <p:cNvPr id="40000" name="Text Box 64"/>
            <p:cNvSpPr txBox="1">
              <a:spLocks noChangeArrowheads="1"/>
            </p:cNvSpPr>
            <p:nvPr/>
          </p:nvSpPr>
          <p:spPr bwMode="auto">
            <a:xfrm>
              <a:off x="3061" y="3648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3</a:t>
              </a:r>
              <a:endParaRPr lang="ru-RU" sz="2800" b="1">
                <a:solidFill>
                  <a:srgbClr val="FAFA9E"/>
                </a:solidFill>
                <a:latin typeface="Arial" charset="0"/>
              </a:endParaRPr>
            </a:p>
          </p:txBody>
        </p:sp>
        <p:sp>
          <p:nvSpPr>
            <p:cNvPr id="40001" name="Text Box 65"/>
            <p:cNvSpPr txBox="1">
              <a:spLocks noChangeArrowheads="1"/>
            </p:cNvSpPr>
            <p:nvPr/>
          </p:nvSpPr>
          <p:spPr bwMode="auto">
            <a:xfrm>
              <a:off x="3515" y="3648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1</a:t>
              </a:r>
              <a:endParaRPr lang="ru-RU" sz="2800" b="1">
                <a:solidFill>
                  <a:srgbClr val="FAFA9E"/>
                </a:solidFill>
                <a:latin typeface="Arial" charset="0"/>
              </a:endParaRPr>
            </a:p>
          </p:txBody>
        </p:sp>
      </p:grpSp>
      <p:grpSp>
        <p:nvGrpSpPr>
          <p:cNvPr id="13" name="Group 66"/>
          <p:cNvGrpSpPr>
            <a:grpSpLocks/>
          </p:cNvGrpSpPr>
          <p:nvPr/>
        </p:nvGrpSpPr>
        <p:grpSpPr bwMode="auto">
          <a:xfrm>
            <a:off x="4068763" y="5373688"/>
            <a:ext cx="1871662" cy="519112"/>
            <a:chOff x="2563" y="3965"/>
            <a:chExt cx="1179" cy="327"/>
          </a:xfrm>
        </p:grpSpPr>
        <p:sp>
          <p:nvSpPr>
            <p:cNvPr id="40003" name="Text Box 67"/>
            <p:cNvSpPr txBox="1">
              <a:spLocks noChangeArrowheads="1"/>
            </p:cNvSpPr>
            <p:nvPr/>
          </p:nvSpPr>
          <p:spPr bwMode="auto">
            <a:xfrm>
              <a:off x="2563" y="3965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6</a:t>
              </a:r>
              <a:endParaRPr lang="ru-RU" sz="2800" b="1">
                <a:solidFill>
                  <a:srgbClr val="FAFA9E"/>
                </a:solidFill>
                <a:latin typeface="Arial" charset="0"/>
              </a:endParaRPr>
            </a:p>
          </p:txBody>
        </p:sp>
        <p:sp>
          <p:nvSpPr>
            <p:cNvPr id="40004" name="Text Box 68"/>
            <p:cNvSpPr txBox="1">
              <a:spLocks noChangeArrowheads="1"/>
            </p:cNvSpPr>
            <p:nvPr/>
          </p:nvSpPr>
          <p:spPr bwMode="auto">
            <a:xfrm>
              <a:off x="3061" y="3965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8</a:t>
              </a:r>
              <a:endParaRPr lang="ru-RU" sz="2800" b="1">
                <a:solidFill>
                  <a:srgbClr val="FAFA9E"/>
                </a:solidFill>
                <a:latin typeface="Arial" charset="0"/>
              </a:endParaRPr>
            </a:p>
          </p:txBody>
        </p:sp>
        <p:sp>
          <p:nvSpPr>
            <p:cNvPr id="40005" name="Text Box 69"/>
            <p:cNvSpPr txBox="1">
              <a:spLocks noChangeArrowheads="1"/>
            </p:cNvSpPr>
            <p:nvPr/>
          </p:nvSpPr>
          <p:spPr bwMode="auto">
            <a:xfrm>
              <a:off x="3515" y="3965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3</a:t>
              </a:r>
              <a:endParaRPr lang="ru-RU" sz="2800" b="1">
                <a:solidFill>
                  <a:srgbClr val="FAFA9E"/>
                </a:solidFill>
                <a:latin typeface="Arial" charset="0"/>
              </a:endParaRPr>
            </a:p>
          </p:txBody>
        </p:sp>
      </p:grpSp>
      <p:sp>
        <p:nvSpPr>
          <p:cNvPr id="40006" name="Line 70"/>
          <p:cNvSpPr>
            <a:spLocks noChangeShapeType="1"/>
          </p:cNvSpPr>
          <p:nvPr/>
        </p:nvSpPr>
        <p:spPr bwMode="auto">
          <a:xfrm>
            <a:off x="4140200" y="5373688"/>
            <a:ext cx="1728788" cy="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007" name="Text Box 71"/>
          <p:cNvSpPr txBox="1">
            <a:spLocks noChangeArrowheads="1"/>
          </p:cNvSpPr>
          <p:nvPr/>
        </p:nvSpPr>
        <p:spPr bwMode="auto">
          <a:xfrm>
            <a:off x="3636963" y="4725988"/>
            <a:ext cx="647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FF99"/>
                </a:solidFill>
                <a:latin typeface="Arial" charset="0"/>
              </a:rPr>
              <a:t>+</a:t>
            </a:r>
            <a:endParaRPr lang="ru-RU" sz="2800" b="1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40008" name="Rectangle 72"/>
          <p:cNvSpPr>
            <a:spLocks noChangeArrowheads="1"/>
          </p:cNvSpPr>
          <p:nvPr/>
        </p:nvSpPr>
        <p:spPr bwMode="auto">
          <a:xfrm>
            <a:off x="6156325" y="1916113"/>
            <a:ext cx="2663825" cy="4752975"/>
          </a:xfrm>
          <a:prstGeom prst="rect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009" name="Text Box 73"/>
          <p:cNvSpPr txBox="1">
            <a:spLocks noChangeArrowheads="1"/>
          </p:cNvSpPr>
          <p:nvPr/>
        </p:nvSpPr>
        <p:spPr bwMode="auto">
          <a:xfrm>
            <a:off x="323850" y="188913"/>
            <a:ext cx="84248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FFCC"/>
                </a:solidFill>
                <a:latin typeface="Arial" charset="0"/>
              </a:rPr>
              <a:t>Найдите сумму: 452 + 231; 	4,52 + 2,31</a:t>
            </a:r>
          </a:p>
        </p:txBody>
      </p:sp>
      <p:grpSp>
        <p:nvGrpSpPr>
          <p:cNvPr id="14" name="Group 74"/>
          <p:cNvGrpSpPr>
            <a:grpSpLocks/>
          </p:cNvGrpSpPr>
          <p:nvPr/>
        </p:nvGrpSpPr>
        <p:grpSpPr bwMode="auto">
          <a:xfrm>
            <a:off x="6372225" y="2278063"/>
            <a:ext cx="1728788" cy="1382712"/>
            <a:chOff x="3923" y="1435"/>
            <a:chExt cx="1089" cy="871"/>
          </a:xfrm>
        </p:grpSpPr>
        <p:sp>
          <p:nvSpPr>
            <p:cNvPr id="40011" name="Text Box 75"/>
            <p:cNvSpPr txBox="1">
              <a:spLocks noChangeArrowheads="1"/>
            </p:cNvSpPr>
            <p:nvPr/>
          </p:nvSpPr>
          <p:spPr bwMode="auto">
            <a:xfrm>
              <a:off x="4150" y="1435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4</a:t>
              </a:r>
              <a:endParaRPr lang="ru-RU" sz="2800" b="1">
                <a:solidFill>
                  <a:srgbClr val="FAFA9E"/>
                </a:solidFill>
                <a:latin typeface="Arial" charset="0"/>
              </a:endParaRPr>
            </a:p>
          </p:txBody>
        </p:sp>
        <p:sp>
          <p:nvSpPr>
            <p:cNvPr id="40012" name="Text Box 76"/>
            <p:cNvSpPr txBox="1">
              <a:spLocks noChangeArrowheads="1"/>
            </p:cNvSpPr>
            <p:nvPr/>
          </p:nvSpPr>
          <p:spPr bwMode="auto">
            <a:xfrm>
              <a:off x="4467" y="1435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5</a:t>
              </a:r>
              <a:endParaRPr lang="ru-RU" sz="2800" b="1">
                <a:solidFill>
                  <a:srgbClr val="FAFA9E"/>
                </a:solidFill>
                <a:latin typeface="Arial" charset="0"/>
              </a:endParaRPr>
            </a:p>
          </p:txBody>
        </p:sp>
        <p:sp>
          <p:nvSpPr>
            <p:cNvPr id="40013" name="Text Box 77"/>
            <p:cNvSpPr txBox="1">
              <a:spLocks noChangeArrowheads="1"/>
            </p:cNvSpPr>
            <p:nvPr/>
          </p:nvSpPr>
          <p:spPr bwMode="auto">
            <a:xfrm>
              <a:off x="4740" y="1435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2</a:t>
              </a:r>
              <a:endParaRPr lang="ru-RU" sz="2800" b="1">
                <a:solidFill>
                  <a:srgbClr val="FAFA9E"/>
                </a:solidFill>
                <a:latin typeface="Arial" charset="0"/>
              </a:endParaRPr>
            </a:p>
          </p:txBody>
        </p:sp>
        <p:sp>
          <p:nvSpPr>
            <p:cNvPr id="40014" name="Text Box 78"/>
            <p:cNvSpPr txBox="1">
              <a:spLocks noChangeArrowheads="1"/>
            </p:cNvSpPr>
            <p:nvPr/>
          </p:nvSpPr>
          <p:spPr bwMode="auto">
            <a:xfrm>
              <a:off x="4150" y="1662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2</a:t>
              </a:r>
              <a:endParaRPr lang="ru-RU" sz="2800" b="1">
                <a:solidFill>
                  <a:srgbClr val="FAFA9E"/>
                </a:solidFill>
                <a:latin typeface="Arial" charset="0"/>
              </a:endParaRPr>
            </a:p>
          </p:txBody>
        </p:sp>
        <p:sp>
          <p:nvSpPr>
            <p:cNvPr id="40015" name="Text Box 79"/>
            <p:cNvSpPr txBox="1">
              <a:spLocks noChangeArrowheads="1"/>
            </p:cNvSpPr>
            <p:nvPr/>
          </p:nvSpPr>
          <p:spPr bwMode="auto">
            <a:xfrm>
              <a:off x="4467" y="1662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3</a:t>
              </a:r>
              <a:endParaRPr lang="ru-RU" sz="2800" b="1">
                <a:solidFill>
                  <a:srgbClr val="FAFA9E"/>
                </a:solidFill>
                <a:latin typeface="Arial" charset="0"/>
              </a:endParaRPr>
            </a:p>
          </p:txBody>
        </p:sp>
        <p:sp>
          <p:nvSpPr>
            <p:cNvPr id="40016" name="Text Box 80"/>
            <p:cNvSpPr txBox="1">
              <a:spLocks noChangeArrowheads="1"/>
            </p:cNvSpPr>
            <p:nvPr/>
          </p:nvSpPr>
          <p:spPr bwMode="auto">
            <a:xfrm>
              <a:off x="4740" y="1662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1</a:t>
              </a:r>
              <a:endParaRPr lang="ru-RU" sz="2800" b="1">
                <a:solidFill>
                  <a:srgbClr val="FAFA9E"/>
                </a:solidFill>
                <a:latin typeface="Arial" charset="0"/>
              </a:endParaRPr>
            </a:p>
          </p:txBody>
        </p:sp>
        <p:sp>
          <p:nvSpPr>
            <p:cNvPr id="40017" name="Text Box 81"/>
            <p:cNvSpPr txBox="1">
              <a:spLocks noChangeArrowheads="1"/>
            </p:cNvSpPr>
            <p:nvPr/>
          </p:nvSpPr>
          <p:spPr bwMode="auto">
            <a:xfrm>
              <a:off x="4150" y="1979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6</a:t>
              </a:r>
              <a:endParaRPr lang="ru-RU" sz="2800" b="1">
                <a:solidFill>
                  <a:srgbClr val="FAFA9E"/>
                </a:solidFill>
                <a:latin typeface="Arial" charset="0"/>
              </a:endParaRPr>
            </a:p>
          </p:txBody>
        </p:sp>
        <p:sp>
          <p:nvSpPr>
            <p:cNvPr id="40018" name="Text Box 82"/>
            <p:cNvSpPr txBox="1">
              <a:spLocks noChangeArrowheads="1"/>
            </p:cNvSpPr>
            <p:nvPr/>
          </p:nvSpPr>
          <p:spPr bwMode="auto">
            <a:xfrm>
              <a:off x="4513" y="1979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8</a:t>
              </a:r>
              <a:endParaRPr lang="ru-RU" sz="2800" b="1">
                <a:solidFill>
                  <a:srgbClr val="FAFA9E"/>
                </a:solidFill>
                <a:latin typeface="Arial" charset="0"/>
              </a:endParaRPr>
            </a:p>
          </p:txBody>
        </p:sp>
        <p:sp>
          <p:nvSpPr>
            <p:cNvPr id="40019" name="Text Box 83"/>
            <p:cNvSpPr txBox="1">
              <a:spLocks noChangeArrowheads="1"/>
            </p:cNvSpPr>
            <p:nvPr/>
          </p:nvSpPr>
          <p:spPr bwMode="auto">
            <a:xfrm>
              <a:off x="4785" y="1979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3</a:t>
              </a:r>
              <a:endParaRPr lang="ru-RU" sz="2800" b="1">
                <a:solidFill>
                  <a:srgbClr val="FAFA9E"/>
                </a:solidFill>
                <a:latin typeface="Arial" charset="0"/>
              </a:endParaRPr>
            </a:p>
          </p:txBody>
        </p:sp>
        <p:sp>
          <p:nvSpPr>
            <p:cNvPr id="40020" name="Line 84"/>
            <p:cNvSpPr>
              <a:spLocks noChangeShapeType="1"/>
            </p:cNvSpPr>
            <p:nvPr/>
          </p:nvSpPr>
          <p:spPr bwMode="auto">
            <a:xfrm>
              <a:off x="4195" y="1979"/>
              <a:ext cx="817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21" name="Text Box 85"/>
            <p:cNvSpPr txBox="1">
              <a:spLocks noChangeArrowheads="1"/>
            </p:cNvSpPr>
            <p:nvPr/>
          </p:nvSpPr>
          <p:spPr bwMode="auto">
            <a:xfrm>
              <a:off x="3923" y="1571"/>
              <a:ext cx="4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>
                  <a:solidFill>
                    <a:srgbClr val="FFFF99"/>
                  </a:solidFill>
                  <a:latin typeface="Arial" charset="0"/>
                </a:rPr>
                <a:t>+</a:t>
              </a:r>
              <a:endParaRPr lang="ru-RU" sz="2800" b="1">
                <a:solidFill>
                  <a:srgbClr val="FFFF99"/>
                </a:solidFill>
                <a:latin typeface="Arial" charset="0"/>
              </a:endParaRPr>
            </a:p>
          </p:txBody>
        </p:sp>
      </p:grpSp>
      <p:grpSp>
        <p:nvGrpSpPr>
          <p:cNvPr id="15" name="Group 86"/>
          <p:cNvGrpSpPr>
            <a:grpSpLocks/>
          </p:cNvGrpSpPr>
          <p:nvPr/>
        </p:nvGrpSpPr>
        <p:grpSpPr bwMode="auto">
          <a:xfrm>
            <a:off x="6372225" y="4510088"/>
            <a:ext cx="1655763" cy="1382712"/>
            <a:chOff x="3878" y="2841"/>
            <a:chExt cx="1043" cy="871"/>
          </a:xfrm>
        </p:grpSpPr>
        <p:sp>
          <p:nvSpPr>
            <p:cNvPr id="40023" name="Text Box 87"/>
            <p:cNvSpPr txBox="1">
              <a:spLocks noChangeArrowheads="1"/>
            </p:cNvSpPr>
            <p:nvPr/>
          </p:nvSpPr>
          <p:spPr bwMode="auto">
            <a:xfrm>
              <a:off x="4150" y="2841"/>
              <a:ext cx="363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4</a:t>
              </a:r>
              <a:r>
                <a:rPr lang="ru-RU" sz="2800" b="1">
                  <a:solidFill>
                    <a:srgbClr val="FAFA9E"/>
                  </a:solidFill>
                  <a:latin typeface="Arial" charset="0"/>
                </a:rPr>
                <a:t>,</a:t>
              </a:r>
            </a:p>
          </p:txBody>
        </p:sp>
        <p:sp>
          <p:nvSpPr>
            <p:cNvPr id="40024" name="Text Box 88"/>
            <p:cNvSpPr txBox="1">
              <a:spLocks noChangeArrowheads="1"/>
            </p:cNvSpPr>
            <p:nvPr/>
          </p:nvSpPr>
          <p:spPr bwMode="auto">
            <a:xfrm>
              <a:off x="4422" y="2841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5</a:t>
              </a:r>
              <a:endParaRPr lang="ru-RU" sz="2800" b="1">
                <a:solidFill>
                  <a:srgbClr val="FAFA9E"/>
                </a:solidFill>
                <a:latin typeface="Arial" charset="0"/>
              </a:endParaRPr>
            </a:p>
          </p:txBody>
        </p:sp>
        <p:sp>
          <p:nvSpPr>
            <p:cNvPr id="40025" name="Text Box 89"/>
            <p:cNvSpPr txBox="1">
              <a:spLocks noChangeArrowheads="1"/>
            </p:cNvSpPr>
            <p:nvPr/>
          </p:nvSpPr>
          <p:spPr bwMode="auto">
            <a:xfrm>
              <a:off x="4694" y="2841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2</a:t>
              </a:r>
              <a:endParaRPr lang="ru-RU" sz="2800" b="1">
                <a:solidFill>
                  <a:srgbClr val="FAFA9E"/>
                </a:solidFill>
                <a:latin typeface="Arial" charset="0"/>
              </a:endParaRPr>
            </a:p>
          </p:txBody>
        </p:sp>
        <p:sp>
          <p:nvSpPr>
            <p:cNvPr id="40026" name="Text Box 90"/>
            <p:cNvSpPr txBox="1">
              <a:spLocks noChangeArrowheads="1"/>
            </p:cNvSpPr>
            <p:nvPr/>
          </p:nvSpPr>
          <p:spPr bwMode="auto">
            <a:xfrm>
              <a:off x="4150" y="3068"/>
              <a:ext cx="363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2</a:t>
              </a:r>
              <a:r>
                <a:rPr lang="ru-RU" sz="2800" b="1">
                  <a:solidFill>
                    <a:srgbClr val="FAFA9E"/>
                  </a:solidFill>
                  <a:latin typeface="Arial" charset="0"/>
                </a:rPr>
                <a:t>,</a:t>
              </a:r>
            </a:p>
          </p:txBody>
        </p:sp>
        <p:sp>
          <p:nvSpPr>
            <p:cNvPr id="40027" name="Text Box 91"/>
            <p:cNvSpPr txBox="1">
              <a:spLocks noChangeArrowheads="1"/>
            </p:cNvSpPr>
            <p:nvPr/>
          </p:nvSpPr>
          <p:spPr bwMode="auto">
            <a:xfrm>
              <a:off x="4422" y="3068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3</a:t>
              </a:r>
              <a:endParaRPr lang="ru-RU" sz="2800" b="1">
                <a:solidFill>
                  <a:srgbClr val="FAFA9E"/>
                </a:solidFill>
                <a:latin typeface="Arial" charset="0"/>
              </a:endParaRPr>
            </a:p>
          </p:txBody>
        </p:sp>
        <p:sp>
          <p:nvSpPr>
            <p:cNvPr id="40028" name="Text Box 92"/>
            <p:cNvSpPr txBox="1">
              <a:spLocks noChangeArrowheads="1"/>
            </p:cNvSpPr>
            <p:nvPr/>
          </p:nvSpPr>
          <p:spPr bwMode="auto">
            <a:xfrm>
              <a:off x="4694" y="3068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1</a:t>
              </a:r>
              <a:endParaRPr lang="ru-RU" sz="2800" b="1">
                <a:solidFill>
                  <a:srgbClr val="FAFA9E"/>
                </a:solidFill>
                <a:latin typeface="Arial" charset="0"/>
              </a:endParaRPr>
            </a:p>
          </p:txBody>
        </p:sp>
        <p:sp>
          <p:nvSpPr>
            <p:cNvPr id="40029" name="Text Box 93"/>
            <p:cNvSpPr txBox="1">
              <a:spLocks noChangeArrowheads="1"/>
            </p:cNvSpPr>
            <p:nvPr/>
          </p:nvSpPr>
          <p:spPr bwMode="auto">
            <a:xfrm>
              <a:off x="4150" y="3385"/>
              <a:ext cx="363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6</a:t>
              </a:r>
              <a:r>
                <a:rPr lang="ru-RU" sz="2800" b="1">
                  <a:solidFill>
                    <a:srgbClr val="FAFA9E"/>
                  </a:solidFill>
                  <a:latin typeface="Arial" charset="0"/>
                </a:rPr>
                <a:t>,</a:t>
              </a:r>
            </a:p>
          </p:txBody>
        </p:sp>
        <p:sp>
          <p:nvSpPr>
            <p:cNvPr id="40030" name="Text Box 94"/>
            <p:cNvSpPr txBox="1">
              <a:spLocks noChangeArrowheads="1"/>
            </p:cNvSpPr>
            <p:nvPr/>
          </p:nvSpPr>
          <p:spPr bwMode="auto">
            <a:xfrm>
              <a:off x="4422" y="3385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8</a:t>
              </a:r>
              <a:endParaRPr lang="ru-RU" sz="2800" b="1">
                <a:solidFill>
                  <a:srgbClr val="FAFA9E"/>
                </a:solidFill>
                <a:latin typeface="Arial" charset="0"/>
              </a:endParaRPr>
            </a:p>
          </p:txBody>
        </p:sp>
        <p:sp>
          <p:nvSpPr>
            <p:cNvPr id="40031" name="Text Box 95"/>
            <p:cNvSpPr txBox="1">
              <a:spLocks noChangeArrowheads="1"/>
            </p:cNvSpPr>
            <p:nvPr/>
          </p:nvSpPr>
          <p:spPr bwMode="auto">
            <a:xfrm>
              <a:off x="4694" y="3385"/>
              <a:ext cx="22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AFA9E"/>
                  </a:solidFill>
                  <a:latin typeface="Arial" charset="0"/>
                </a:rPr>
                <a:t>3</a:t>
              </a:r>
              <a:endParaRPr lang="ru-RU" sz="2800" b="1">
                <a:solidFill>
                  <a:srgbClr val="FAFA9E"/>
                </a:solidFill>
                <a:latin typeface="Arial" charset="0"/>
              </a:endParaRPr>
            </a:p>
          </p:txBody>
        </p:sp>
        <p:sp>
          <p:nvSpPr>
            <p:cNvPr id="40032" name="Line 96"/>
            <p:cNvSpPr>
              <a:spLocks noChangeShapeType="1"/>
            </p:cNvSpPr>
            <p:nvPr/>
          </p:nvSpPr>
          <p:spPr bwMode="auto">
            <a:xfrm>
              <a:off x="4195" y="3385"/>
              <a:ext cx="681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33" name="Text Box 97"/>
            <p:cNvSpPr txBox="1">
              <a:spLocks noChangeArrowheads="1"/>
            </p:cNvSpPr>
            <p:nvPr/>
          </p:nvSpPr>
          <p:spPr bwMode="auto">
            <a:xfrm>
              <a:off x="3878" y="2977"/>
              <a:ext cx="4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>
                  <a:solidFill>
                    <a:srgbClr val="FFFF99"/>
                  </a:solidFill>
                  <a:latin typeface="Arial" charset="0"/>
                </a:rPr>
                <a:t>+</a:t>
              </a:r>
              <a:endParaRPr lang="ru-RU" sz="2800" b="1">
                <a:solidFill>
                  <a:srgbClr val="FFFF99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0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0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0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92" grpId="0" animBg="1"/>
      <p:bldP spid="39993" grpId="0"/>
      <p:bldP spid="40006" grpId="0" animBg="1"/>
      <p:bldP spid="40007" grpId="0"/>
      <p:bldP spid="4000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737</Words>
  <Application>Microsoft Office PowerPoint</Application>
  <PresentationFormat>Экран (4:3)</PresentationFormat>
  <Paragraphs>393</Paragraphs>
  <Slides>23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Формула</vt:lpstr>
      <vt:lpstr>Десятичные дроби</vt:lpstr>
      <vt:lpstr>Слайд 2</vt:lpstr>
      <vt:lpstr>Слайд 3</vt:lpstr>
      <vt:lpstr>Выбери, какие числа можно записать в виде десятичных дробей:</vt:lpstr>
      <vt:lpstr>Определи какой свет у светофора горит, определив верно ли утверждение.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На уроке</vt:lpstr>
      <vt:lpstr>Домашнее задание: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38</cp:revision>
  <dcterms:created xsi:type="dcterms:W3CDTF">2012-02-16T14:46:30Z</dcterms:created>
  <dcterms:modified xsi:type="dcterms:W3CDTF">2012-02-19T17:11:14Z</dcterms:modified>
</cp:coreProperties>
</file>