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82" r:id="rId2"/>
    <p:sldId id="257" r:id="rId3"/>
    <p:sldId id="258" r:id="rId4"/>
    <p:sldId id="273" r:id="rId5"/>
    <p:sldId id="259" r:id="rId6"/>
    <p:sldId id="274" r:id="rId7"/>
    <p:sldId id="275" r:id="rId8"/>
    <p:sldId id="266" r:id="rId9"/>
    <p:sldId id="267" r:id="rId10"/>
    <p:sldId id="268" r:id="rId11"/>
    <p:sldId id="269" r:id="rId12"/>
    <p:sldId id="270" r:id="rId13"/>
    <p:sldId id="276" r:id="rId14"/>
    <p:sldId id="283" r:id="rId15"/>
    <p:sldId id="264" r:id="rId16"/>
    <p:sldId id="260" r:id="rId17"/>
    <p:sldId id="265" r:id="rId18"/>
    <p:sldId id="277" r:id="rId19"/>
    <p:sldId id="279" r:id="rId20"/>
    <p:sldId id="280" r:id="rId21"/>
    <p:sldId id="261" r:id="rId22"/>
    <p:sldId id="281" r:id="rId23"/>
    <p:sldId id="271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269D01E-BC32-4049-B463-5C60D7B0CCD2}" styleName="Стиль из темы 2 - акцент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3" d="100"/>
          <a:sy n="63" d="100"/>
        </p:scale>
        <p:origin x="-552" y="-2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Relationship Id="rId6" Type="http://schemas.openxmlformats.org/officeDocument/2006/relationships/image" Target="../media/image19.wmf"/><Relationship Id="rId5" Type="http://schemas.openxmlformats.org/officeDocument/2006/relationships/image" Target="../media/image18.wmf"/><Relationship Id="rId4" Type="http://schemas.openxmlformats.org/officeDocument/2006/relationships/image" Target="../media/image1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5A5237-E803-4DCE-B8F8-C04091AA5660}" type="datetimeFigureOut">
              <a:rPr lang="ru-RU" smtClean="0"/>
              <a:pPr/>
              <a:t>19.02.2012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91ACE0-2F48-44BE-8748-F5E1BEA9B9A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29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12292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D962868-AF01-47BF-88CD-869E25F7CA35}" type="slidenum">
              <a:rPr lang="ru-RU" smtClean="0"/>
              <a:pPr/>
              <a:t>7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33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1434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FC5D5C1-B650-455C-B7A9-C7CB6BEFA0A8}" type="slidenum">
              <a:rPr lang="ru-RU" smtClean="0"/>
              <a:pPr/>
              <a:t>14</a:t>
            </a:fld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33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1434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FC5D5C1-B650-455C-B7A9-C7CB6BEFA0A8}" type="slidenum">
              <a:rPr lang="ru-RU" smtClean="0"/>
              <a:pPr/>
              <a:t>15</a:t>
            </a:fld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91ACE0-2F48-44BE-8748-F5E1BEA9B9A6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B90D99-8217-46C3-B4C8-3A77B35F67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gi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file:///C:\Documents%20and%20Settings\User\My%20Documents\&#1080;&#1088;&#1072;\&#1060;&#1077;&#1089;&#1090;&#1080;&#1074;&#1072;&#1083;&#1100;%20&#1087;&#1077;&#1076;.&#1080;&#1076;&#1077;&#1081;2\210058\img1.gif" TargetMode="Externa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8.gif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3" Type="http://schemas.openxmlformats.org/officeDocument/2006/relationships/notesSlide" Target="../notesSlides/notesSlide1.xml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6.bin"/><Relationship Id="rId5" Type="http://schemas.openxmlformats.org/officeDocument/2006/relationships/oleObject" Target="../embeddings/oleObject5.bin"/><Relationship Id="rId10" Type="http://schemas.openxmlformats.org/officeDocument/2006/relationships/oleObject" Target="../embeddings/oleObject10.bin"/><Relationship Id="rId4" Type="http://schemas.openxmlformats.org/officeDocument/2006/relationships/image" Target="../media/image20.jpeg"/><Relationship Id="rId9" Type="http://schemas.openxmlformats.org/officeDocument/2006/relationships/oleObject" Target="../embeddings/oleObject9.bin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34" name="Rectangle 18"/>
          <p:cNvSpPr>
            <a:spLocks noChangeArrowheads="1"/>
          </p:cNvSpPr>
          <p:nvPr/>
        </p:nvSpPr>
        <p:spPr bwMode="auto">
          <a:xfrm>
            <a:off x="2987675" y="1844675"/>
            <a:ext cx="3455988" cy="1989138"/>
          </a:xfrm>
          <a:prstGeom prst="rect">
            <a:avLst/>
          </a:prstGeom>
          <a:solidFill>
            <a:srgbClr val="ED3807">
              <a:alpha val="5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40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0,00000000001</a:t>
            </a:r>
          </a:p>
        </p:txBody>
      </p:sp>
      <p:sp>
        <p:nvSpPr>
          <p:cNvPr id="9231" name="Rectangle 15"/>
          <p:cNvSpPr>
            <a:spLocks noChangeArrowheads="1"/>
          </p:cNvSpPr>
          <p:nvPr/>
        </p:nvSpPr>
        <p:spPr bwMode="auto">
          <a:xfrm>
            <a:off x="1908175" y="5573713"/>
            <a:ext cx="7235825" cy="1268412"/>
          </a:xfrm>
          <a:prstGeom prst="rect">
            <a:avLst/>
          </a:prstGeom>
          <a:solidFill>
            <a:srgbClr val="FF00FF">
              <a:alpha val="5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36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900043746,00000008934000</a:t>
            </a:r>
          </a:p>
        </p:txBody>
      </p:sp>
      <p:sp>
        <p:nvSpPr>
          <p:cNvPr id="9239" name="Rectangle 23"/>
          <p:cNvSpPr>
            <a:spLocks noChangeArrowheads="1"/>
          </p:cNvSpPr>
          <p:nvPr/>
        </p:nvSpPr>
        <p:spPr bwMode="auto">
          <a:xfrm>
            <a:off x="0" y="3573463"/>
            <a:ext cx="4103688" cy="1511300"/>
          </a:xfrm>
          <a:prstGeom prst="rect">
            <a:avLst/>
          </a:prstGeom>
          <a:solidFill>
            <a:srgbClr val="C20A85">
              <a:alpha val="5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40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98,4782300246</a:t>
            </a:r>
          </a:p>
        </p:txBody>
      </p:sp>
      <p:sp>
        <p:nvSpPr>
          <p:cNvPr id="9238" name="Rectangle 22"/>
          <p:cNvSpPr>
            <a:spLocks noChangeArrowheads="1"/>
          </p:cNvSpPr>
          <p:nvPr/>
        </p:nvSpPr>
        <p:spPr bwMode="auto">
          <a:xfrm>
            <a:off x="0" y="4652963"/>
            <a:ext cx="3779838" cy="2205037"/>
          </a:xfrm>
          <a:prstGeom prst="rect">
            <a:avLst/>
          </a:prstGeom>
          <a:solidFill>
            <a:srgbClr val="008000">
              <a:alpha val="5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36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0,78300038476</a:t>
            </a:r>
          </a:p>
        </p:txBody>
      </p:sp>
      <p:sp>
        <p:nvSpPr>
          <p:cNvPr id="9233" name="Rectangle 17"/>
          <p:cNvSpPr>
            <a:spLocks noChangeArrowheads="1"/>
          </p:cNvSpPr>
          <p:nvPr/>
        </p:nvSpPr>
        <p:spPr bwMode="auto">
          <a:xfrm>
            <a:off x="3492500" y="3789363"/>
            <a:ext cx="5651500" cy="2420937"/>
          </a:xfrm>
          <a:prstGeom prst="rect">
            <a:avLst/>
          </a:prstGeom>
          <a:solidFill>
            <a:srgbClr val="3366FF">
              <a:alpha val="5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60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89,7895012</a:t>
            </a:r>
          </a:p>
        </p:txBody>
      </p:sp>
      <p:sp>
        <p:nvSpPr>
          <p:cNvPr id="9235" name="Rectangle 19"/>
          <p:cNvSpPr>
            <a:spLocks noChangeArrowheads="1"/>
          </p:cNvSpPr>
          <p:nvPr/>
        </p:nvSpPr>
        <p:spPr bwMode="auto">
          <a:xfrm>
            <a:off x="6048375" y="2133600"/>
            <a:ext cx="3095625" cy="2016125"/>
          </a:xfrm>
          <a:prstGeom prst="rect">
            <a:avLst/>
          </a:prstGeom>
          <a:solidFill>
            <a:srgbClr val="FFCC00">
              <a:alpha val="5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40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4789,00578</a:t>
            </a:r>
          </a:p>
        </p:txBody>
      </p:sp>
      <p:sp>
        <p:nvSpPr>
          <p:cNvPr id="9236" name="Rectangle 20"/>
          <p:cNvSpPr>
            <a:spLocks noChangeArrowheads="1"/>
          </p:cNvSpPr>
          <p:nvPr/>
        </p:nvSpPr>
        <p:spPr bwMode="auto">
          <a:xfrm>
            <a:off x="5040313" y="0"/>
            <a:ext cx="4103687" cy="2420938"/>
          </a:xfrm>
          <a:prstGeom prst="rect">
            <a:avLst/>
          </a:prstGeom>
          <a:solidFill>
            <a:schemeClr val="folHlink">
              <a:alpha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880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0,589</a:t>
            </a:r>
          </a:p>
        </p:txBody>
      </p:sp>
      <p:sp>
        <p:nvSpPr>
          <p:cNvPr id="9237" name="Rectangle 21"/>
          <p:cNvSpPr>
            <a:spLocks noChangeArrowheads="1"/>
          </p:cNvSpPr>
          <p:nvPr/>
        </p:nvSpPr>
        <p:spPr bwMode="auto">
          <a:xfrm>
            <a:off x="0" y="0"/>
            <a:ext cx="5148263" cy="1989138"/>
          </a:xfrm>
          <a:prstGeom prst="rect">
            <a:avLst/>
          </a:prstGeom>
          <a:solidFill>
            <a:srgbClr val="FF9933">
              <a:alpha val="5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54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0,976402</a:t>
            </a:r>
          </a:p>
        </p:txBody>
      </p:sp>
      <p:sp>
        <p:nvSpPr>
          <p:cNvPr id="9230" name="Rectangle 14"/>
          <p:cNvSpPr>
            <a:spLocks noChangeArrowheads="1"/>
          </p:cNvSpPr>
          <p:nvPr/>
        </p:nvSpPr>
        <p:spPr bwMode="auto">
          <a:xfrm>
            <a:off x="0" y="1052513"/>
            <a:ext cx="4103688" cy="3097212"/>
          </a:xfrm>
          <a:prstGeom prst="rect">
            <a:avLst/>
          </a:prstGeom>
          <a:solidFill>
            <a:schemeClr val="accent1">
              <a:alpha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48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0,996</a:t>
            </a:r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title"/>
          </p:nvPr>
        </p:nvSpPr>
        <p:spPr>
          <a:xfrm>
            <a:off x="539750" y="1773238"/>
            <a:ext cx="8229600" cy="2447925"/>
          </a:xfrm>
          <a:solidFill>
            <a:srgbClr val="FFCC00"/>
          </a:solidFill>
          <a:ln>
            <a:solidFill>
              <a:schemeClr val="tx1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ru-RU" sz="7200" b="1" i="1" dirty="0" smtClean="0">
                <a:solidFill>
                  <a:srgbClr val="B010B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Десятичные дроби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4" dur="1000"/>
                                        <p:tgtEl>
                                          <p:spTgt spid="9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8" dur="1000"/>
                                        <p:tgtEl>
                                          <p:spTgt spid="9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1000"/>
                                        <p:tgtEl>
                                          <p:spTgt spid="9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1000"/>
                                        <p:tgtEl>
                                          <p:spTgt spid="9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0"/>
                            </p:stCondLst>
                            <p:childTnLst>
                              <p:par>
                                <p:cTn id="28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0" dur="1000"/>
                                        <p:tgtEl>
                                          <p:spTgt spid="9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000"/>
                            </p:stCondLst>
                            <p:childTnLst>
                              <p:par>
                                <p:cTn id="32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4" dur="1000"/>
                                        <p:tgtEl>
                                          <p:spTgt spid="9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7000"/>
                            </p:stCondLst>
                            <p:childTnLst>
                              <p:par>
                                <p:cTn id="3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1000"/>
                                        <p:tgtEl>
                                          <p:spTgt spid="9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8000"/>
                            </p:stCondLst>
                            <p:childTnLst>
                              <p:par>
                                <p:cTn id="4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1000"/>
                                        <p:tgtEl>
                                          <p:spTgt spid="9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9000"/>
                            </p:stCondLst>
                            <p:childTnLst>
                              <p:par>
                                <p:cTn id="4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1000"/>
                                        <p:tgtEl>
                                          <p:spTgt spid="9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34" grpId="0" animBg="1"/>
      <p:bldP spid="9231" grpId="0" animBg="1"/>
      <p:bldP spid="9239" grpId="0" animBg="1"/>
      <p:bldP spid="9238" grpId="0" animBg="1"/>
      <p:bldP spid="9233" grpId="0" animBg="1"/>
      <p:bldP spid="9235" grpId="0" animBg="1"/>
      <p:bldP spid="9236" grpId="0" animBg="1"/>
      <p:bldP spid="9237" grpId="0" animBg="1"/>
      <p:bldP spid="9230" grpId="0" animBg="1"/>
      <p:bldP spid="9221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1484313"/>
            <a:ext cx="9467850" cy="5373687"/>
            <a:chOff x="0" y="1117"/>
            <a:chExt cx="5964" cy="3203"/>
          </a:xfrm>
        </p:grpSpPr>
        <p:sp>
          <p:nvSpPr>
            <p:cNvPr id="27651" name="Line 3"/>
            <p:cNvSpPr>
              <a:spLocks noChangeShapeType="1"/>
            </p:cNvSpPr>
            <p:nvPr/>
          </p:nvSpPr>
          <p:spPr bwMode="auto">
            <a:xfrm>
              <a:off x="431" y="1434"/>
              <a:ext cx="0" cy="2886"/>
            </a:xfrm>
            <a:prstGeom prst="line">
              <a:avLst/>
            </a:prstGeom>
            <a:noFill/>
            <a:ln w="9525">
              <a:solidFill>
                <a:srgbClr val="FAFA9E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7652" name="Line 4"/>
            <p:cNvSpPr>
              <a:spLocks noChangeShapeType="1"/>
            </p:cNvSpPr>
            <p:nvPr/>
          </p:nvSpPr>
          <p:spPr bwMode="auto">
            <a:xfrm>
              <a:off x="920" y="1434"/>
              <a:ext cx="0" cy="2886"/>
            </a:xfrm>
            <a:prstGeom prst="line">
              <a:avLst/>
            </a:prstGeom>
            <a:noFill/>
            <a:ln w="9525">
              <a:solidFill>
                <a:srgbClr val="FAFA9E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7653" name="Line 5"/>
            <p:cNvSpPr>
              <a:spLocks noChangeShapeType="1"/>
            </p:cNvSpPr>
            <p:nvPr/>
          </p:nvSpPr>
          <p:spPr bwMode="auto">
            <a:xfrm>
              <a:off x="1900" y="1434"/>
              <a:ext cx="0" cy="2886"/>
            </a:xfrm>
            <a:prstGeom prst="line">
              <a:avLst/>
            </a:prstGeom>
            <a:noFill/>
            <a:ln w="9525">
              <a:solidFill>
                <a:srgbClr val="FAFA9E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7654" name="Line 6"/>
            <p:cNvSpPr>
              <a:spLocks noChangeShapeType="1"/>
            </p:cNvSpPr>
            <p:nvPr/>
          </p:nvSpPr>
          <p:spPr bwMode="auto">
            <a:xfrm>
              <a:off x="2390" y="1434"/>
              <a:ext cx="0" cy="2886"/>
            </a:xfrm>
            <a:prstGeom prst="line">
              <a:avLst/>
            </a:prstGeom>
            <a:noFill/>
            <a:ln w="9525">
              <a:solidFill>
                <a:srgbClr val="FAFA9E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grpSp>
          <p:nvGrpSpPr>
            <p:cNvPr id="3" name="Group 7"/>
            <p:cNvGrpSpPr>
              <a:grpSpLocks/>
            </p:cNvGrpSpPr>
            <p:nvPr/>
          </p:nvGrpSpPr>
          <p:grpSpPr bwMode="auto">
            <a:xfrm>
              <a:off x="1410" y="1117"/>
              <a:ext cx="1470" cy="3203"/>
              <a:chOff x="1410" y="1162"/>
              <a:chExt cx="1470" cy="3158"/>
            </a:xfrm>
          </p:grpSpPr>
          <p:sp>
            <p:nvSpPr>
              <p:cNvPr id="27656" name="Line 8"/>
              <p:cNvSpPr>
                <a:spLocks noChangeShapeType="1"/>
              </p:cNvSpPr>
              <p:nvPr/>
            </p:nvSpPr>
            <p:spPr bwMode="auto">
              <a:xfrm flipH="1">
                <a:off x="1410" y="1162"/>
                <a:ext cx="19" cy="3158"/>
              </a:xfrm>
              <a:prstGeom prst="line">
                <a:avLst/>
              </a:prstGeom>
              <a:noFill/>
              <a:ln w="28575">
                <a:solidFill>
                  <a:srgbClr val="FAFA9E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657" name="Line 9"/>
              <p:cNvSpPr>
                <a:spLocks noChangeShapeType="1"/>
              </p:cNvSpPr>
              <p:nvPr/>
            </p:nvSpPr>
            <p:spPr bwMode="auto">
              <a:xfrm>
                <a:off x="2880" y="1162"/>
                <a:ext cx="0" cy="3158"/>
              </a:xfrm>
              <a:prstGeom prst="line">
                <a:avLst/>
              </a:prstGeom>
              <a:noFill/>
              <a:ln w="28575">
                <a:solidFill>
                  <a:srgbClr val="FAFA9E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7658" name="Line 10"/>
            <p:cNvSpPr>
              <a:spLocks noChangeShapeType="1"/>
            </p:cNvSpPr>
            <p:nvPr/>
          </p:nvSpPr>
          <p:spPr bwMode="auto">
            <a:xfrm>
              <a:off x="3390" y="1117"/>
              <a:ext cx="0" cy="3203"/>
            </a:xfrm>
            <a:prstGeom prst="line">
              <a:avLst/>
            </a:prstGeom>
            <a:noFill/>
            <a:ln w="28575">
              <a:solidFill>
                <a:srgbClr val="FAFA9E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7659" name="Line 11"/>
            <p:cNvSpPr>
              <a:spLocks noChangeShapeType="1"/>
            </p:cNvSpPr>
            <p:nvPr/>
          </p:nvSpPr>
          <p:spPr bwMode="auto">
            <a:xfrm>
              <a:off x="4019" y="1117"/>
              <a:ext cx="0" cy="3203"/>
            </a:xfrm>
            <a:prstGeom prst="line">
              <a:avLst/>
            </a:prstGeom>
            <a:noFill/>
            <a:ln w="28575">
              <a:solidFill>
                <a:srgbClr val="FAFA9E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7660" name="Line 12"/>
            <p:cNvSpPr>
              <a:spLocks noChangeShapeType="1"/>
            </p:cNvSpPr>
            <p:nvPr/>
          </p:nvSpPr>
          <p:spPr bwMode="auto">
            <a:xfrm>
              <a:off x="4649" y="1117"/>
              <a:ext cx="0" cy="3203"/>
            </a:xfrm>
            <a:prstGeom prst="line">
              <a:avLst/>
            </a:prstGeom>
            <a:noFill/>
            <a:ln w="28575">
              <a:solidFill>
                <a:srgbClr val="FAFA9E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7661" name="Line 13"/>
            <p:cNvSpPr>
              <a:spLocks noChangeShapeType="1"/>
            </p:cNvSpPr>
            <p:nvPr/>
          </p:nvSpPr>
          <p:spPr bwMode="auto">
            <a:xfrm>
              <a:off x="5148" y="1117"/>
              <a:ext cx="0" cy="3203"/>
            </a:xfrm>
            <a:prstGeom prst="line">
              <a:avLst/>
            </a:prstGeom>
            <a:noFill/>
            <a:ln w="28575">
              <a:solidFill>
                <a:srgbClr val="FAFA9E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7662" name="Text Box 14"/>
            <p:cNvSpPr txBox="1">
              <a:spLocks noChangeArrowheads="1"/>
            </p:cNvSpPr>
            <p:nvPr/>
          </p:nvSpPr>
          <p:spPr bwMode="auto">
            <a:xfrm>
              <a:off x="4921" y="1207"/>
              <a:ext cx="1043" cy="2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b="1">
                  <a:solidFill>
                    <a:srgbClr val="FAFA9E"/>
                  </a:solidFill>
                  <a:latin typeface="Arial" charset="0"/>
                </a:rPr>
                <a:t>1</a:t>
              </a:r>
            </a:p>
          </p:txBody>
        </p:sp>
        <p:sp>
          <p:nvSpPr>
            <p:cNvPr id="27663" name="Text Box 15"/>
            <p:cNvSpPr txBox="1">
              <a:spLocks noChangeArrowheads="1"/>
            </p:cNvSpPr>
            <p:nvPr/>
          </p:nvSpPr>
          <p:spPr bwMode="auto">
            <a:xfrm>
              <a:off x="4921" y="1434"/>
              <a:ext cx="1043" cy="2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b="1">
                  <a:solidFill>
                    <a:srgbClr val="FAFA9E"/>
                  </a:solidFill>
                  <a:latin typeface="Arial" charset="0"/>
                </a:rPr>
                <a:t>100 000</a:t>
              </a:r>
            </a:p>
          </p:txBody>
        </p:sp>
        <p:grpSp>
          <p:nvGrpSpPr>
            <p:cNvPr id="4" name="Group 16"/>
            <p:cNvGrpSpPr>
              <a:grpSpLocks/>
            </p:cNvGrpSpPr>
            <p:nvPr/>
          </p:nvGrpSpPr>
          <p:grpSpPr bwMode="auto">
            <a:xfrm>
              <a:off x="0" y="1117"/>
              <a:ext cx="5760" cy="635"/>
              <a:chOff x="0" y="1117"/>
              <a:chExt cx="5760" cy="635"/>
            </a:xfrm>
          </p:grpSpPr>
          <p:sp>
            <p:nvSpPr>
              <p:cNvPr id="27665" name="Line 17"/>
              <p:cNvSpPr>
                <a:spLocks noChangeShapeType="1"/>
              </p:cNvSpPr>
              <p:nvPr/>
            </p:nvSpPr>
            <p:spPr bwMode="auto">
              <a:xfrm>
                <a:off x="0" y="1117"/>
                <a:ext cx="5760" cy="0"/>
              </a:xfrm>
              <a:prstGeom prst="line">
                <a:avLst/>
              </a:prstGeom>
              <a:noFill/>
              <a:ln w="28575">
                <a:solidFill>
                  <a:srgbClr val="FAFA9E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666" name="Line 18"/>
              <p:cNvSpPr>
                <a:spLocks noChangeShapeType="1"/>
              </p:cNvSpPr>
              <p:nvPr/>
            </p:nvSpPr>
            <p:spPr bwMode="auto">
              <a:xfrm>
                <a:off x="0" y="1434"/>
                <a:ext cx="2880" cy="0"/>
              </a:xfrm>
              <a:prstGeom prst="line">
                <a:avLst/>
              </a:prstGeom>
              <a:noFill/>
              <a:ln w="28575">
                <a:solidFill>
                  <a:srgbClr val="FAFA9E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667" name="Line 19"/>
              <p:cNvSpPr>
                <a:spLocks noChangeShapeType="1"/>
              </p:cNvSpPr>
              <p:nvPr/>
            </p:nvSpPr>
            <p:spPr bwMode="auto">
              <a:xfrm>
                <a:off x="0" y="1752"/>
                <a:ext cx="5760" cy="0"/>
              </a:xfrm>
              <a:prstGeom prst="line">
                <a:avLst/>
              </a:prstGeom>
              <a:noFill/>
              <a:ln w="28575">
                <a:solidFill>
                  <a:srgbClr val="FAFA9E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668" name="Text Box 20"/>
              <p:cNvSpPr txBox="1">
                <a:spLocks noChangeArrowheads="1"/>
              </p:cNvSpPr>
              <p:nvPr/>
            </p:nvSpPr>
            <p:spPr bwMode="auto">
              <a:xfrm>
                <a:off x="1565" y="1162"/>
                <a:ext cx="1224" cy="21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b="1">
                    <a:solidFill>
                      <a:srgbClr val="FAFA9E"/>
                    </a:solidFill>
                    <a:latin typeface="Arial" charset="0"/>
                  </a:rPr>
                  <a:t>Класс единиц</a:t>
                </a:r>
              </a:p>
            </p:txBody>
          </p:sp>
          <p:sp>
            <p:nvSpPr>
              <p:cNvPr id="27669" name="Text Box 21"/>
              <p:cNvSpPr txBox="1">
                <a:spLocks noChangeArrowheads="1"/>
              </p:cNvSpPr>
              <p:nvPr/>
            </p:nvSpPr>
            <p:spPr bwMode="auto">
              <a:xfrm>
                <a:off x="159" y="1162"/>
                <a:ext cx="1224" cy="21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b="1">
                    <a:solidFill>
                      <a:srgbClr val="FAFA9E"/>
                    </a:solidFill>
                    <a:latin typeface="Arial" charset="0"/>
                  </a:rPr>
                  <a:t>Класс тысяч</a:t>
                </a:r>
              </a:p>
            </p:txBody>
          </p:sp>
          <p:grpSp>
            <p:nvGrpSpPr>
              <p:cNvPr id="5" name="Group 22"/>
              <p:cNvGrpSpPr>
                <a:grpSpLocks/>
              </p:cNvGrpSpPr>
              <p:nvPr/>
            </p:nvGrpSpPr>
            <p:grpSpPr bwMode="auto">
              <a:xfrm>
                <a:off x="2925" y="1207"/>
                <a:ext cx="363" cy="445"/>
                <a:chOff x="1474" y="164"/>
                <a:chExt cx="363" cy="445"/>
              </a:xfrm>
            </p:grpSpPr>
            <p:sp>
              <p:nvSpPr>
                <p:cNvPr id="27671" name="Text Box 23"/>
                <p:cNvSpPr txBox="1">
                  <a:spLocks noChangeArrowheads="1"/>
                </p:cNvSpPr>
                <p:nvPr/>
              </p:nvSpPr>
              <p:spPr bwMode="auto">
                <a:xfrm>
                  <a:off x="1474" y="164"/>
                  <a:ext cx="363" cy="21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ru-RU" b="1">
                      <a:solidFill>
                        <a:srgbClr val="FAFA9E"/>
                      </a:solidFill>
                      <a:latin typeface="Arial" charset="0"/>
                    </a:rPr>
                    <a:t>1</a:t>
                  </a:r>
                </a:p>
              </p:txBody>
            </p:sp>
            <p:sp>
              <p:nvSpPr>
                <p:cNvPr id="27672" name="Text Box 24"/>
                <p:cNvSpPr txBox="1">
                  <a:spLocks noChangeArrowheads="1"/>
                </p:cNvSpPr>
                <p:nvPr/>
              </p:nvSpPr>
              <p:spPr bwMode="auto">
                <a:xfrm>
                  <a:off x="1474" y="391"/>
                  <a:ext cx="363" cy="21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ru-RU" b="1">
                      <a:solidFill>
                        <a:srgbClr val="FAFA9E"/>
                      </a:solidFill>
                      <a:latin typeface="Arial" charset="0"/>
                    </a:rPr>
                    <a:t>10</a:t>
                  </a:r>
                </a:p>
              </p:txBody>
            </p:sp>
          </p:grpSp>
          <p:sp>
            <p:nvSpPr>
              <p:cNvPr id="27673" name="Line 25"/>
              <p:cNvSpPr>
                <a:spLocks noChangeShapeType="1"/>
              </p:cNvSpPr>
              <p:nvPr/>
            </p:nvSpPr>
            <p:spPr bwMode="auto">
              <a:xfrm>
                <a:off x="3016" y="1434"/>
                <a:ext cx="181" cy="0"/>
              </a:xfrm>
              <a:prstGeom prst="line">
                <a:avLst/>
              </a:prstGeom>
              <a:noFill/>
              <a:ln w="28575">
                <a:solidFill>
                  <a:srgbClr val="FAFA9E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6" name="Group 26"/>
              <p:cNvGrpSpPr>
                <a:grpSpLocks/>
              </p:cNvGrpSpPr>
              <p:nvPr/>
            </p:nvGrpSpPr>
            <p:grpSpPr bwMode="auto">
              <a:xfrm>
                <a:off x="3515" y="1207"/>
                <a:ext cx="363" cy="445"/>
                <a:chOff x="1474" y="164"/>
                <a:chExt cx="363" cy="445"/>
              </a:xfrm>
            </p:grpSpPr>
            <p:sp>
              <p:nvSpPr>
                <p:cNvPr id="27675" name="Text Box 27"/>
                <p:cNvSpPr txBox="1">
                  <a:spLocks noChangeArrowheads="1"/>
                </p:cNvSpPr>
                <p:nvPr/>
              </p:nvSpPr>
              <p:spPr bwMode="auto">
                <a:xfrm>
                  <a:off x="1474" y="164"/>
                  <a:ext cx="363" cy="21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ru-RU" b="1">
                      <a:solidFill>
                        <a:srgbClr val="FAFA9E"/>
                      </a:solidFill>
                      <a:latin typeface="Arial" charset="0"/>
                    </a:rPr>
                    <a:t>1</a:t>
                  </a:r>
                </a:p>
              </p:txBody>
            </p:sp>
            <p:sp>
              <p:nvSpPr>
                <p:cNvPr id="27676" name="Text Box 28"/>
                <p:cNvSpPr txBox="1">
                  <a:spLocks noChangeArrowheads="1"/>
                </p:cNvSpPr>
                <p:nvPr/>
              </p:nvSpPr>
              <p:spPr bwMode="auto">
                <a:xfrm>
                  <a:off x="1474" y="391"/>
                  <a:ext cx="363" cy="21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ru-RU" b="1">
                      <a:solidFill>
                        <a:srgbClr val="FAFA9E"/>
                      </a:solidFill>
                      <a:latin typeface="Arial" charset="0"/>
                    </a:rPr>
                    <a:t>100</a:t>
                  </a:r>
                </a:p>
              </p:txBody>
            </p:sp>
          </p:grpSp>
          <p:sp>
            <p:nvSpPr>
              <p:cNvPr id="27677" name="Line 29"/>
              <p:cNvSpPr>
                <a:spLocks noChangeShapeType="1"/>
              </p:cNvSpPr>
              <p:nvPr/>
            </p:nvSpPr>
            <p:spPr bwMode="auto">
              <a:xfrm>
                <a:off x="3606" y="1434"/>
                <a:ext cx="181" cy="0"/>
              </a:xfrm>
              <a:prstGeom prst="line">
                <a:avLst/>
              </a:prstGeom>
              <a:noFill/>
              <a:ln w="28575">
                <a:solidFill>
                  <a:srgbClr val="FAFA9E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7" name="Group 30"/>
              <p:cNvGrpSpPr>
                <a:grpSpLocks/>
              </p:cNvGrpSpPr>
              <p:nvPr/>
            </p:nvGrpSpPr>
            <p:grpSpPr bwMode="auto">
              <a:xfrm>
                <a:off x="4014" y="1207"/>
                <a:ext cx="499" cy="445"/>
                <a:chOff x="1474" y="164"/>
                <a:chExt cx="363" cy="445"/>
              </a:xfrm>
            </p:grpSpPr>
            <p:sp>
              <p:nvSpPr>
                <p:cNvPr id="27679" name="Text Box 31"/>
                <p:cNvSpPr txBox="1">
                  <a:spLocks noChangeArrowheads="1"/>
                </p:cNvSpPr>
                <p:nvPr/>
              </p:nvSpPr>
              <p:spPr bwMode="auto">
                <a:xfrm>
                  <a:off x="1474" y="164"/>
                  <a:ext cx="363" cy="21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ru-RU" b="1">
                      <a:solidFill>
                        <a:srgbClr val="FAFA9E"/>
                      </a:solidFill>
                      <a:latin typeface="Arial" charset="0"/>
                    </a:rPr>
                    <a:t>1</a:t>
                  </a:r>
                </a:p>
              </p:txBody>
            </p:sp>
            <p:sp>
              <p:nvSpPr>
                <p:cNvPr id="27680" name="Text Box 32"/>
                <p:cNvSpPr txBox="1">
                  <a:spLocks noChangeArrowheads="1"/>
                </p:cNvSpPr>
                <p:nvPr/>
              </p:nvSpPr>
              <p:spPr bwMode="auto">
                <a:xfrm>
                  <a:off x="1474" y="391"/>
                  <a:ext cx="363" cy="21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ru-RU" b="1">
                      <a:solidFill>
                        <a:srgbClr val="FAFA9E"/>
                      </a:solidFill>
                      <a:latin typeface="Arial" charset="0"/>
                    </a:rPr>
                    <a:t>1000</a:t>
                  </a:r>
                </a:p>
              </p:txBody>
            </p:sp>
          </p:grpSp>
          <p:sp>
            <p:nvSpPr>
              <p:cNvPr id="27681" name="Line 33"/>
              <p:cNvSpPr>
                <a:spLocks noChangeShapeType="1"/>
              </p:cNvSpPr>
              <p:nvPr/>
            </p:nvSpPr>
            <p:spPr bwMode="auto">
              <a:xfrm>
                <a:off x="4139" y="1434"/>
                <a:ext cx="249" cy="0"/>
              </a:xfrm>
              <a:prstGeom prst="line">
                <a:avLst/>
              </a:prstGeom>
              <a:noFill/>
              <a:ln w="28575">
                <a:solidFill>
                  <a:srgbClr val="FAFA9E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682" name="Text Box 34"/>
              <p:cNvSpPr txBox="1">
                <a:spLocks noChangeArrowheads="1"/>
              </p:cNvSpPr>
              <p:nvPr/>
            </p:nvSpPr>
            <p:spPr bwMode="auto">
              <a:xfrm>
                <a:off x="4558" y="1207"/>
                <a:ext cx="681" cy="21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ru-RU" b="1">
                    <a:solidFill>
                      <a:srgbClr val="FAFA9E"/>
                    </a:solidFill>
                    <a:latin typeface="Arial" charset="0"/>
                  </a:rPr>
                  <a:t>1</a:t>
                </a:r>
              </a:p>
            </p:txBody>
          </p:sp>
          <p:sp>
            <p:nvSpPr>
              <p:cNvPr id="27683" name="Text Box 35"/>
              <p:cNvSpPr txBox="1">
                <a:spLocks noChangeArrowheads="1"/>
              </p:cNvSpPr>
              <p:nvPr/>
            </p:nvSpPr>
            <p:spPr bwMode="auto">
              <a:xfrm>
                <a:off x="4558" y="1434"/>
                <a:ext cx="681" cy="21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ru-RU" b="1">
                    <a:solidFill>
                      <a:srgbClr val="FAFA9E"/>
                    </a:solidFill>
                    <a:latin typeface="Arial" charset="0"/>
                  </a:rPr>
                  <a:t>10 000</a:t>
                </a:r>
              </a:p>
            </p:txBody>
          </p:sp>
          <p:sp>
            <p:nvSpPr>
              <p:cNvPr id="27684" name="Line 36"/>
              <p:cNvSpPr>
                <a:spLocks noChangeShapeType="1"/>
              </p:cNvSpPr>
              <p:nvPr/>
            </p:nvSpPr>
            <p:spPr bwMode="auto">
              <a:xfrm>
                <a:off x="4729" y="1434"/>
                <a:ext cx="339" cy="0"/>
              </a:xfrm>
              <a:prstGeom prst="line">
                <a:avLst/>
              </a:prstGeom>
              <a:noFill/>
              <a:ln w="28575">
                <a:solidFill>
                  <a:srgbClr val="FAFA9E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685" name="Line 37"/>
              <p:cNvSpPr>
                <a:spLocks noChangeShapeType="1"/>
              </p:cNvSpPr>
              <p:nvPr/>
            </p:nvSpPr>
            <p:spPr bwMode="auto">
              <a:xfrm>
                <a:off x="5182" y="1434"/>
                <a:ext cx="521" cy="0"/>
              </a:xfrm>
              <a:prstGeom prst="line">
                <a:avLst/>
              </a:prstGeom>
              <a:noFill/>
              <a:ln w="28575">
                <a:solidFill>
                  <a:srgbClr val="FAFA9E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686" name="Text Box 38"/>
              <p:cNvSpPr txBox="1">
                <a:spLocks noChangeArrowheads="1"/>
              </p:cNvSpPr>
              <p:nvPr/>
            </p:nvSpPr>
            <p:spPr bwMode="auto">
              <a:xfrm>
                <a:off x="46" y="1480"/>
                <a:ext cx="385" cy="21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b="1">
                    <a:solidFill>
                      <a:srgbClr val="FAFA9E"/>
                    </a:solidFill>
                    <a:latin typeface="Arial" charset="0"/>
                  </a:rPr>
                  <a:t>100</a:t>
                </a:r>
              </a:p>
            </p:txBody>
          </p:sp>
          <p:sp>
            <p:nvSpPr>
              <p:cNvPr id="27687" name="Text Box 39"/>
              <p:cNvSpPr txBox="1">
                <a:spLocks noChangeArrowheads="1"/>
              </p:cNvSpPr>
              <p:nvPr/>
            </p:nvSpPr>
            <p:spPr bwMode="auto">
              <a:xfrm>
                <a:off x="521" y="1480"/>
                <a:ext cx="295" cy="21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b="1">
                    <a:solidFill>
                      <a:srgbClr val="FAFA9E"/>
                    </a:solidFill>
                    <a:latin typeface="Arial" charset="0"/>
                  </a:rPr>
                  <a:t>10</a:t>
                </a:r>
              </a:p>
            </p:txBody>
          </p:sp>
          <p:sp>
            <p:nvSpPr>
              <p:cNvPr id="27688" name="Text Box 40"/>
              <p:cNvSpPr txBox="1">
                <a:spLocks noChangeArrowheads="1"/>
              </p:cNvSpPr>
              <p:nvPr/>
            </p:nvSpPr>
            <p:spPr bwMode="auto">
              <a:xfrm>
                <a:off x="1043" y="1480"/>
                <a:ext cx="295" cy="21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b="1">
                    <a:solidFill>
                      <a:srgbClr val="FAFA9E"/>
                    </a:solidFill>
                    <a:latin typeface="Arial" charset="0"/>
                  </a:rPr>
                  <a:t>1</a:t>
                </a:r>
              </a:p>
            </p:txBody>
          </p:sp>
          <p:sp>
            <p:nvSpPr>
              <p:cNvPr id="27689" name="Text Box 41"/>
              <p:cNvSpPr txBox="1">
                <a:spLocks noChangeArrowheads="1"/>
              </p:cNvSpPr>
              <p:nvPr/>
            </p:nvSpPr>
            <p:spPr bwMode="auto">
              <a:xfrm>
                <a:off x="1474" y="1480"/>
                <a:ext cx="431" cy="21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b="1">
                    <a:solidFill>
                      <a:srgbClr val="FAFA9E"/>
                    </a:solidFill>
                    <a:latin typeface="Arial" charset="0"/>
                  </a:rPr>
                  <a:t>100</a:t>
                </a:r>
              </a:p>
            </p:txBody>
          </p:sp>
          <p:sp>
            <p:nvSpPr>
              <p:cNvPr id="27690" name="Text Box 42"/>
              <p:cNvSpPr txBox="1">
                <a:spLocks noChangeArrowheads="1"/>
              </p:cNvSpPr>
              <p:nvPr/>
            </p:nvSpPr>
            <p:spPr bwMode="auto">
              <a:xfrm>
                <a:off x="2018" y="1480"/>
                <a:ext cx="431" cy="21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b="1">
                    <a:solidFill>
                      <a:srgbClr val="FAFA9E"/>
                    </a:solidFill>
                    <a:latin typeface="Arial" charset="0"/>
                  </a:rPr>
                  <a:t>10</a:t>
                </a:r>
              </a:p>
            </p:txBody>
          </p:sp>
          <p:sp>
            <p:nvSpPr>
              <p:cNvPr id="27691" name="Text Box 43"/>
              <p:cNvSpPr txBox="1">
                <a:spLocks noChangeArrowheads="1"/>
              </p:cNvSpPr>
              <p:nvPr/>
            </p:nvSpPr>
            <p:spPr bwMode="auto">
              <a:xfrm>
                <a:off x="2516" y="1480"/>
                <a:ext cx="409" cy="21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b="1">
                    <a:solidFill>
                      <a:srgbClr val="FAFA9E"/>
                    </a:solidFill>
                    <a:latin typeface="Arial" charset="0"/>
                  </a:rPr>
                  <a:t>1</a:t>
                </a:r>
              </a:p>
            </p:txBody>
          </p:sp>
        </p:grpSp>
      </p:grpSp>
      <p:grpSp>
        <p:nvGrpSpPr>
          <p:cNvPr id="8" name="Group 44"/>
          <p:cNvGrpSpPr>
            <a:grpSpLocks/>
          </p:cNvGrpSpPr>
          <p:nvPr/>
        </p:nvGrpSpPr>
        <p:grpSpPr bwMode="auto">
          <a:xfrm>
            <a:off x="3924300" y="2781300"/>
            <a:ext cx="1871663" cy="519113"/>
            <a:chOff x="1565" y="2604"/>
            <a:chExt cx="1179" cy="327"/>
          </a:xfrm>
        </p:grpSpPr>
        <p:sp>
          <p:nvSpPr>
            <p:cNvPr id="27693" name="Text Box 45"/>
            <p:cNvSpPr txBox="1">
              <a:spLocks noChangeArrowheads="1"/>
            </p:cNvSpPr>
            <p:nvPr/>
          </p:nvSpPr>
          <p:spPr bwMode="auto">
            <a:xfrm>
              <a:off x="1565" y="2604"/>
              <a:ext cx="227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rgbClr val="FAFA9E"/>
                  </a:solidFill>
                  <a:latin typeface="Arial" charset="0"/>
                </a:rPr>
                <a:t>4</a:t>
              </a:r>
              <a:endParaRPr lang="ru-RU" sz="2800" b="1">
                <a:solidFill>
                  <a:srgbClr val="FAFA9E"/>
                </a:solidFill>
                <a:latin typeface="Arial" charset="0"/>
              </a:endParaRPr>
            </a:p>
          </p:txBody>
        </p:sp>
        <p:sp>
          <p:nvSpPr>
            <p:cNvPr id="27694" name="Text Box 46"/>
            <p:cNvSpPr txBox="1">
              <a:spLocks noChangeArrowheads="1"/>
            </p:cNvSpPr>
            <p:nvPr/>
          </p:nvSpPr>
          <p:spPr bwMode="auto">
            <a:xfrm>
              <a:off x="2063" y="2604"/>
              <a:ext cx="227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rgbClr val="FAFA9E"/>
                  </a:solidFill>
                  <a:latin typeface="Arial" charset="0"/>
                </a:rPr>
                <a:t>7</a:t>
              </a:r>
              <a:endParaRPr lang="ru-RU" sz="2800" b="1">
                <a:solidFill>
                  <a:srgbClr val="FAFA9E"/>
                </a:solidFill>
                <a:latin typeface="Arial" charset="0"/>
              </a:endParaRPr>
            </a:p>
          </p:txBody>
        </p:sp>
        <p:sp>
          <p:nvSpPr>
            <p:cNvPr id="27695" name="Text Box 47"/>
            <p:cNvSpPr txBox="1">
              <a:spLocks noChangeArrowheads="1"/>
            </p:cNvSpPr>
            <p:nvPr/>
          </p:nvSpPr>
          <p:spPr bwMode="auto">
            <a:xfrm>
              <a:off x="2517" y="2604"/>
              <a:ext cx="227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rgbClr val="FAFA9E"/>
                  </a:solidFill>
                  <a:latin typeface="Arial" charset="0"/>
                </a:rPr>
                <a:t>8</a:t>
              </a:r>
              <a:endParaRPr lang="ru-RU" sz="2800" b="1">
                <a:solidFill>
                  <a:srgbClr val="FAFA9E"/>
                </a:solidFill>
                <a:latin typeface="Arial" charset="0"/>
              </a:endParaRPr>
            </a:p>
          </p:txBody>
        </p:sp>
      </p:grpSp>
      <p:grpSp>
        <p:nvGrpSpPr>
          <p:cNvPr id="9" name="Group 48"/>
          <p:cNvGrpSpPr>
            <a:grpSpLocks/>
          </p:cNvGrpSpPr>
          <p:nvPr/>
        </p:nvGrpSpPr>
        <p:grpSpPr bwMode="auto">
          <a:xfrm>
            <a:off x="3924300" y="3141663"/>
            <a:ext cx="1871663" cy="519112"/>
            <a:chOff x="1565" y="2831"/>
            <a:chExt cx="1179" cy="327"/>
          </a:xfrm>
        </p:grpSpPr>
        <p:sp>
          <p:nvSpPr>
            <p:cNvPr id="27697" name="Text Box 49"/>
            <p:cNvSpPr txBox="1">
              <a:spLocks noChangeArrowheads="1"/>
            </p:cNvSpPr>
            <p:nvPr/>
          </p:nvSpPr>
          <p:spPr bwMode="auto">
            <a:xfrm>
              <a:off x="1565" y="2831"/>
              <a:ext cx="227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rgbClr val="FAFA9E"/>
                  </a:solidFill>
                  <a:latin typeface="Arial" charset="0"/>
                </a:rPr>
                <a:t>2</a:t>
              </a:r>
              <a:endParaRPr lang="ru-RU" sz="2800" b="1">
                <a:solidFill>
                  <a:srgbClr val="FAFA9E"/>
                </a:solidFill>
                <a:latin typeface="Arial" charset="0"/>
              </a:endParaRPr>
            </a:p>
          </p:txBody>
        </p:sp>
        <p:sp>
          <p:nvSpPr>
            <p:cNvPr id="27698" name="Text Box 50"/>
            <p:cNvSpPr txBox="1">
              <a:spLocks noChangeArrowheads="1"/>
            </p:cNvSpPr>
            <p:nvPr/>
          </p:nvSpPr>
          <p:spPr bwMode="auto">
            <a:xfrm>
              <a:off x="2063" y="2831"/>
              <a:ext cx="227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rgbClr val="FAFA9E"/>
                  </a:solidFill>
                  <a:latin typeface="Arial" charset="0"/>
                </a:rPr>
                <a:t>5</a:t>
              </a:r>
              <a:endParaRPr lang="ru-RU" sz="2800" b="1">
                <a:solidFill>
                  <a:srgbClr val="FAFA9E"/>
                </a:solidFill>
                <a:latin typeface="Arial" charset="0"/>
              </a:endParaRPr>
            </a:p>
          </p:txBody>
        </p:sp>
        <p:sp>
          <p:nvSpPr>
            <p:cNvPr id="27699" name="Text Box 51"/>
            <p:cNvSpPr txBox="1">
              <a:spLocks noChangeArrowheads="1"/>
            </p:cNvSpPr>
            <p:nvPr/>
          </p:nvSpPr>
          <p:spPr bwMode="auto">
            <a:xfrm>
              <a:off x="2517" y="2831"/>
              <a:ext cx="227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rgbClr val="FAFA9E"/>
                  </a:solidFill>
                  <a:latin typeface="Arial" charset="0"/>
                </a:rPr>
                <a:t>4</a:t>
              </a:r>
              <a:endParaRPr lang="ru-RU" sz="2800" b="1">
                <a:solidFill>
                  <a:srgbClr val="FAFA9E"/>
                </a:solidFill>
                <a:latin typeface="Arial" charset="0"/>
              </a:endParaRPr>
            </a:p>
          </p:txBody>
        </p:sp>
      </p:grpSp>
      <p:grpSp>
        <p:nvGrpSpPr>
          <p:cNvPr id="10" name="Group 52"/>
          <p:cNvGrpSpPr>
            <a:grpSpLocks/>
          </p:cNvGrpSpPr>
          <p:nvPr/>
        </p:nvGrpSpPr>
        <p:grpSpPr bwMode="auto">
          <a:xfrm>
            <a:off x="3924300" y="3644900"/>
            <a:ext cx="1871663" cy="519113"/>
            <a:chOff x="1565" y="3148"/>
            <a:chExt cx="1179" cy="327"/>
          </a:xfrm>
        </p:grpSpPr>
        <p:sp>
          <p:nvSpPr>
            <p:cNvPr id="27701" name="Text Box 53"/>
            <p:cNvSpPr txBox="1">
              <a:spLocks noChangeArrowheads="1"/>
            </p:cNvSpPr>
            <p:nvPr/>
          </p:nvSpPr>
          <p:spPr bwMode="auto">
            <a:xfrm>
              <a:off x="1565" y="3148"/>
              <a:ext cx="227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rgbClr val="FAFA9E"/>
                  </a:solidFill>
                  <a:latin typeface="Arial" charset="0"/>
                </a:rPr>
                <a:t>2</a:t>
              </a:r>
              <a:endParaRPr lang="ru-RU" sz="2800" b="1">
                <a:solidFill>
                  <a:srgbClr val="FAFA9E"/>
                </a:solidFill>
                <a:latin typeface="Arial" charset="0"/>
              </a:endParaRPr>
            </a:p>
          </p:txBody>
        </p:sp>
        <p:sp>
          <p:nvSpPr>
            <p:cNvPr id="27702" name="Text Box 54"/>
            <p:cNvSpPr txBox="1">
              <a:spLocks noChangeArrowheads="1"/>
            </p:cNvSpPr>
            <p:nvPr/>
          </p:nvSpPr>
          <p:spPr bwMode="auto">
            <a:xfrm>
              <a:off x="2063" y="3148"/>
              <a:ext cx="227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rgbClr val="FAFA9E"/>
                  </a:solidFill>
                  <a:latin typeface="Arial" charset="0"/>
                </a:rPr>
                <a:t>2</a:t>
              </a:r>
              <a:endParaRPr lang="ru-RU" sz="2800" b="1">
                <a:solidFill>
                  <a:srgbClr val="FAFA9E"/>
                </a:solidFill>
                <a:latin typeface="Arial" charset="0"/>
              </a:endParaRPr>
            </a:p>
          </p:txBody>
        </p:sp>
        <p:sp>
          <p:nvSpPr>
            <p:cNvPr id="27703" name="Text Box 55"/>
            <p:cNvSpPr txBox="1">
              <a:spLocks noChangeArrowheads="1"/>
            </p:cNvSpPr>
            <p:nvPr/>
          </p:nvSpPr>
          <p:spPr bwMode="auto">
            <a:xfrm>
              <a:off x="2517" y="3148"/>
              <a:ext cx="227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rgbClr val="FAFA9E"/>
                  </a:solidFill>
                  <a:latin typeface="Arial" charset="0"/>
                </a:rPr>
                <a:t>4</a:t>
              </a:r>
              <a:endParaRPr lang="ru-RU" sz="2800" b="1">
                <a:solidFill>
                  <a:srgbClr val="FAFA9E"/>
                </a:solidFill>
                <a:latin typeface="Arial" charset="0"/>
              </a:endParaRPr>
            </a:p>
          </p:txBody>
        </p:sp>
      </p:grpSp>
      <p:sp>
        <p:nvSpPr>
          <p:cNvPr id="27704" name="Line 56"/>
          <p:cNvSpPr>
            <a:spLocks noChangeShapeType="1"/>
          </p:cNvSpPr>
          <p:nvPr/>
        </p:nvSpPr>
        <p:spPr bwMode="auto">
          <a:xfrm>
            <a:off x="3995738" y="3644900"/>
            <a:ext cx="1728787" cy="0"/>
          </a:xfrm>
          <a:prstGeom prst="line">
            <a:avLst/>
          </a:prstGeom>
          <a:noFill/>
          <a:ln w="38100">
            <a:solidFill>
              <a:srgbClr val="FFFF99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7705" name="Text Box 57"/>
          <p:cNvSpPr txBox="1">
            <a:spLocks noChangeArrowheads="1"/>
          </p:cNvSpPr>
          <p:nvPr/>
        </p:nvSpPr>
        <p:spPr bwMode="auto">
          <a:xfrm>
            <a:off x="3563938" y="2997200"/>
            <a:ext cx="6477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>
                <a:solidFill>
                  <a:srgbClr val="FFFF99"/>
                </a:solidFill>
                <a:latin typeface="Arial" charset="0"/>
              </a:rPr>
              <a:t>–</a:t>
            </a:r>
            <a:endParaRPr lang="ru-RU" sz="2800" b="1">
              <a:solidFill>
                <a:srgbClr val="FFFF99"/>
              </a:solidFill>
              <a:latin typeface="Arial" charset="0"/>
            </a:endParaRPr>
          </a:p>
        </p:txBody>
      </p:sp>
      <p:sp>
        <p:nvSpPr>
          <p:cNvPr id="27706" name="Rectangle 58"/>
          <p:cNvSpPr>
            <a:spLocks noChangeArrowheads="1"/>
          </p:cNvSpPr>
          <p:nvPr/>
        </p:nvSpPr>
        <p:spPr bwMode="auto">
          <a:xfrm>
            <a:off x="6227763" y="2636838"/>
            <a:ext cx="2663825" cy="2160587"/>
          </a:xfrm>
          <a:prstGeom prst="rect">
            <a:avLst/>
          </a:prstGeom>
          <a:solidFill>
            <a:srgbClr val="3333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7707" name="Text Box 59"/>
          <p:cNvSpPr txBox="1">
            <a:spLocks noChangeArrowheads="1"/>
          </p:cNvSpPr>
          <p:nvPr/>
        </p:nvSpPr>
        <p:spPr bwMode="auto">
          <a:xfrm>
            <a:off x="323850" y="188913"/>
            <a:ext cx="6119813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>
                <a:solidFill>
                  <a:srgbClr val="FFFFCC"/>
                </a:solidFill>
                <a:latin typeface="Arial" charset="0"/>
              </a:rPr>
              <a:t>Найдите разность: 4,78 – 2,54. 	</a:t>
            </a:r>
          </a:p>
        </p:txBody>
      </p:sp>
      <p:grpSp>
        <p:nvGrpSpPr>
          <p:cNvPr id="11" name="Group 60"/>
          <p:cNvGrpSpPr>
            <a:grpSpLocks/>
          </p:cNvGrpSpPr>
          <p:nvPr/>
        </p:nvGrpSpPr>
        <p:grpSpPr bwMode="auto">
          <a:xfrm>
            <a:off x="6732588" y="2909888"/>
            <a:ext cx="1512887" cy="1382712"/>
            <a:chOff x="612" y="1253"/>
            <a:chExt cx="953" cy="871"/>
          </a:xfrm>
        </p:grpSpPr>
        <p:sp>
          <p:nvSpPr>
            <p:cNvPr id="27709" name="Text Box 61"/>
            <p:cNvSpPr txBox="1">
              <a:spLocks noChangeArrowheads="1"/>
            </p:cNvSpPr>
            <p:nvPr/>
          </p:nvSpPr>
          <p:spPr bwMode="auto">
            <a:xfrm>
              <a:off x="811" y="1253"/>
              <a:ext cx="345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rgbClr val="FAFA9E"/>
                  </a:solidFill>
                  <a:latin typeface="Arial" charset="0"/>
                </a:rPr>
                <a:t>4</a:t>
              </a:r>
              <a:r>
                <a:rPr lang="ru-RU" sz="2800" b="1">
                  <a:solidFill>
                    <a:srgbClr val="FAFA9E"/>
                  </a:solidFill>
                  <a:latin typeface="Arial" charset="0"/>
                </a:rPr>
                <a:t>,</a:t>
              </a:r>
            </a:p>
          </p:txBody>
        </p:sp>
        <p:sp>
          <p:nvSpPr>
            <p:cNvPr id="27710" name="Text Box 62"/>
            <p:cNvSpPr txBox="1">
              <a:spLocks noChangeArrowheads="1"/>
            </p:cNvSpPr>
            <p:nvPr/>
          </p:nvSpPr>
          <p:spPr bwMode="auto">
            <a:xfrm>
              <a:off x="1088" y="1253"/>
              <a:ext cx="199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rgbClr val="FAFA9E"/>
                  </a:solidFill>
                  <a:latin typeface="Arial" charset="0"/>
                </a:rPr>
                <a:t>7</a:t>
              </a:r>
              <a:endParaRPr lang="ru-RU" sz="2800" b="1">
                <a:solidFill>
                  <a:srgbClr val="FAFA9E"/>
                </a:solidFill>
                <a:latin typeface="Arial" charset="0"/>
              </a:endParaRPr>
            </a:p>
          </p:txBody>
        </p:sp>
        <p:sp>
          <p:nvSpPr>
            <p:cNvPr id="27711" name="Text Box 63"/>
            <p:cNvSpPr txBox="1">
              <a:spLocks noChangeArrowheads="1"/>
            </p:cNvSpPr>
            <p:nvPr/>
          </p:nvSpPr>
          <p:spPr bwMode="auto">
            <a:xfrm>
              <a:off x="1327" y="1253"/>
              <a:ext cx="199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rgbClr val="FAFA9E"/>
                  </a:solidFill>
                  <a:latin typeface="Arial" charset="0"/>
                </a:rPr>
                <a:t>8</a:t>
              </a:r>
              <a:endParaRPr lang="ru-RU" sz="2800" b="1">
                <a:solidFill>
                  <a:srgbClr val="FAFA9E"/>
                </a:solidFill>
                <a:latin typeface="Arial" charset="0"/>
              </a:endParaRPr>
            </a:p>
          </p:txBody>
        </p:sp>
        <p:sp>
          <p:nvSpPr>
            <p:cNvPr id="27712" name="Text Box 64"/>
            <p:cNvSpPr txBox="1">
              <a:spLocks noChangeArrowheads="1"/>
            </p:cNvSpPr>
            <p:nvPr/>
          </p:nvSpPr>
          <p:spPr bwMode="auto">
            <a:xfrm>
              <a:off x="811" y="1480"/>
              <a:ext cx="481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rgbClr val="FAFA9E"/>
                  </a:solidFill>
                  <a:latin typeface="Arial" charset="0"/>
                </a:rPr>
                <a:t>2</a:t>
              </a:r>
              <a:r>
                <a:rPr lang="ru-RU" sz="2800" b="1">
                  <a:solidFill>
                    <a:srgbClr val="FAFA9E"/>
                  </a:solidFill>
                  <a:latin typeface="Arial" charset="0"/>
                </a:rPr>
                <a:t>,</a:t>
              </a:r>
            </a:p>
          </p:txBody>
        </p:sp>
        <p:sp>
          <p:nvSpPr>
            <p:cNvPr id="27713" name="Text Box 65"/>
            <p:cNvSpPr txBox="1">
              <a:spLocks noChangeArrowheads="1"/>
            </p:cNvSpPr>
            <p:nvPr/>
          </p:nvSpPr>
          <p:spPr bwMode="auto">
            <a:xfrm>
              <a:off x="1088" y="1480"/>
              <a:ext cx="199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rgbClr val="FAFA9E"/>
                  </a:solidFill>
                  <a:latin typeface="Arial" charset="0"/>
                </a:rPr>
                <a:t>5</a:t>
              </a:r>
              <a:endParaRPr lang="ru-RU" sz="2800" b="1">
                <a:solidFill>
                  <a:srgbClr val="FAFA9E"/>
                </a:solidFill>
                <a:latin typeface="Arial" charset="0"/>
              </a:endParaRPr>
            </a:p>
          </p:txBody>
        </p:sp>
        <p:sp>
          <p:nvSpPr>
            <p:cNvPr id="27714" name="Text Box 66"/>
            <p:cNvSpPr txBox="1">
              <a:spLocks noChangeArrowheads="1"/>
            </p:cNvSpPr>
            <p:nvPr/>
          </p:nvSpPr>
          <p:spPr bwMode="auto">
            <a:xfrm>
              <a:off x="1327" y="1480"/>
              <a:ext cx="199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rgbClr val="FAFA9E"/>
                  </a:solidFill>
                  <a:latin typeface="Arial" charset="0"/>
                </a:rPr>
                <a:t>4</a:t>
              </a:r>
              <a:endParaRPr lang="ru-RU" sz="2800" b="1">
                <a:solidFill>
                  <a:srgbClr val="FAFA9E"/>
                </a:solidFill>
                <a:latin typeface="Arial" charset="0"/>
              </a:endParaRPr>
            </a:p>
          </p:txBody>
        </p:sp>
        <p:sp>
          <p:nvSpPr>
            <p:cNvPr id="27715" name="Text Box 67"/>
            <p:cNvSpPr txBox="1">
              <a:spLocks noChangeArrowheads="1"/>
            </p:cNvSpPr>
            <p:nvPr/>
          </p:nvSpPr>
          <p:spPr bwMode="auto">
            <a:xfrm>
              <a:off x="811" y="1797"/>
              <a:ext cx="481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rgbClr val="FAFA9E"/>
                  </a:solidFill>
                  <a:latin typeface="Arial" charset="0"/>
                </a:rPr>
                <a:t>2</a:t>
              </a:r>
              <a:r>
                <a:rPr lang="ru-RU" sz="2800" b="1">
                  <a:solidFill>
                    <a:srgbClr val="FAFA9E"/>
                  </a:solidFill>
                  <a:latin typeface="Arial" charset="0"/>
                </a:rPr>
                <a:t>,</a:t>
              </a:r>
            </a:p>
          </p:txBody>
        </p:sp>
        <p:sp>
          <p:nvSpPr>
            <p:cNvPr id="27716" name="Text Box 68"/>
            <p:cNvSpPr txBox="1">
              <a:spLocks noChangeArrowheads="1"/>
            </p:cNvSpPr>
            <p:nvPr/>
          </p:nvSpPr>
          <p:spPr bwMode="auto">
            <a:xfrm>
              <a:off x="1066" y="1797"/>
              <a:ext cx="199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rgbClr val="FAFA9E"/>
                  </a:solidFill>
                  <a:latin typeface="Arial" charset="0"/>
                </a:rPr>
                <a:t>2</a:t>
              </a:r>
              <a:endParaRPr lang="ru-RU" sz="2800" b="1">
                <a:solidFill>
                  <a:srgbClr val="FAFA9E"/>
                </a:solidFill>
                <a:latin typeface="Arial" charset="0"/>
              </a:endParaRPr>
            </a:p>
          </p:txBody>
        </p:sp>
        <p:sp>
          <p:nvSpPr>
            <p:cNvPr id="27717" name="Text Box 69"/>
            <p:cNvSpPr txBox="1">
              <a:spLocks noChangeArrowheads="1"/>
            </p:cNvSpPr>
            <p:nvPr/>
          </p:nvSpPr>
          <p:spPr bwMode="auto">
            <a:xfrm>
              <a:off x="1366" y="1797"/>
              <a:ext cx="199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rgbClr val="FAFA9E"/>
                  </a:solidFill>
                  <a:latin typeface="Arial" charset="0"/>
                </a:rPr>
                <a:t>4</a:t>
              </a:r>
              <a:endParaRPr lang="ru-RU" sz="2800" b="1">
                <a:solidFill>
                  <a:srgbClr val="FAFA9E"/>
                </a:solidFill>
                <a:latin typeface="Arial" charset="0"/>
              </a:endParaRPr>
            </a:p>
          </p:txBody>
        </p:sp>
        <p:sp>
          <p:nvSpPr>
            <p:cNvPr id="27718" name="Line 70"/>
            <p:cNvSpPr>
              <a:spLocks noChangeShapeType="1"/>
            </p:cNvSpPr>
            <p:nvPr/>
          </p:nvSpPr>
          <p:spPr bwMode="auto">
            <a:xfrm>
              <a:off x="850" y="1797"/>
              <a:ext cx="715" cy="0"/>
            </a:xfrm>
            <a:prstGeom prst="line">
              <a:avLst/>
            </a:prstGeom>
            <a:noFill/>
            <a:ln w="38100">
              <a:solidFill>
                <a:srgbClr val="FFFF99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7719" name="Text Box 71"/>
            <p:cNvSpPr txBox="1">
              <a:spLocks noChangeArrowheads="1"/>
            </p:cNvSpPr>
            <p:nvPr/>
          </p:nvSpPr>
          <p:spPr bwMode="auto">
            <a:xfrm>
              <a:off x="612" y="1389"/>
              <a:ext cx="357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2800" b="1">
                  <a:solidFill>
                    <a:srgbClr val="FFFF99"/>
                  </a:solidFill>
                  <a:latin typeface="Arial" charset="0"/>
                </a:rPr>
                <a:t>–</a:t>
              </a:r>
            </a:p>
          </p:txBody>
        </p:sp>
      </p:grpSp>
      <p:sp>
        <p:nvSpPr>
          <p:cNvPr id="27720" name="Text Box 72"/>
          <p:cNvSpPr txBox="1">
            <a:spLocks noChangeArrowheads="1"/>
          </p:cNvSpPr>
          <p:nvPr/>
        </p:nvSpPr>
        <p:spPr bwMode="auto">
          <a:xfrm>
            <a:off x="3851275" y="765175"/>
            <a:ext cx="32400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>
                <a:solidFill>
                  <a:srgbClr val="FFFFCC"/>
                </a:solidFill>
                <a:latin typeface="Arial" charset="0"/>
              </a:rPr>
              <a:t>4,78 – 2,54 </a:t>
            </a:r>
            <a:r>
              <a:rPr lang="en-US" sz="2800" b="1">
                <a:solidFill>
                  <a:srgbClr val="FFFFCC"/>
                </a:solidFill>
                <a:latin typeface="Arial" charset="0"/>
              </a:rPr>
              <a:t>= 2</a:t>
            </a:r>
            <a:r>
              <a:rPr lang="ru-RU" sz="2800" b="1">
                <a:solidFill>
                  <a:srgbClr val="FFFFCC"/>
                </a:solidFill>
                <a:latin typeface="Arial" charset="0"/>
              </a:rPr>
              <a:t>,24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7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7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7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27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704" grpId="0" animBg="1"/>
      <p:bldP spid="27705" grpId="0"/>
      <p:bldP spid="27706" grpId="0" animBg="1"/>
      <p:bldP spid="277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1484313"/>
            <a:ext cx="9467850" cy="5373687"/>
            <a:chOff x="0" y="1117"/>
            <a:chExt cx="5964" cy="3203"/>
          </a:xfrm>
        </p:grpSpPr>
        <p:sp>
          <p:nvSpPr>
            <p:cNvPr id="29699" name="Line 3"/>
            <p:cNvSpPr>
              <a:spLocks noChangeShapeType="1"/>
            </p:cNvSpPr>
            <p:nvPr/>
          </p:nvSpPr>
          <p:spPr bwMode="auto">
            <a:xfrm>
              <a:off x="431" y="1434"/>
              <a:ext cx="0" cy="2886"/>
            </a:xfrm>
            <a:prstGeom prst="line">
              <a:avLst/>
            </a:prstGeom>
            <a:noFill/>
            <a:ln w="9525">
              <a:solidFill>
                <a:srgbClr val="FAFA9E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9700" name="Line 4"/>
            <p:cNvSpPr>
              <a:spLocks noChangeShapeType="1"/>
            </p:cNvSpPr>
            <p:nvPr/>
          </p:nvSpPr>
          <p:spPr bwMode="auto">
            <a:xfrm>
              <a:off x="920" y="1434"/>
              <a:ext cx="0" cy="2886"/>
            </a:xfrm>
            <a:prstGeom prst="line">
              <a:avLst/>
            </a:prstGeom>
            <a:noFill/>
            <a:ln w="9525">
              <a:solidFill>
                <a:srgbClr val="FAFA9E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9701" name="Line 5"/>
            <p:cNvSpPr>
              <a:spLocks noChangeShapeType="1"/>
            </p:cNvSpPr>
            <p:nvPr/>
          </p:nvSpPr>
          <p:spPr bwMode="auto">
            <a:xfrm>
              <a:off x="1900" y="1434"/>
              <a:ext cx="0" cy="2886"/>
            </a:xfrm>
            <a:prstGeom prst="line">
              <a:avLst/>
            </a:prstGeom>
            <a:noFill/>
            <a:ln w="9525">
              <a:solidFill>
                <a:srgbClr val="FAFA9E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9702" name="Line 6"/>
            <p:cNvSpPr>
              <a:spLocks noChangeShapeType="1"/>
            </p:cNvSpPr>
            <p:nvPr/>
          </p:nvSpPr>
          <p:spPr bwMode="auto">
            <a:xfrm>
              <a:off x="2390" y="1434"/>
              <a:ext cx="0" cy="2886"/>
            </a:xfrm>
            <a:prstGeom prst="line">
              <a:avLst/>
            </a:prstGeom>
            <a:noFill/>
            <a:ln w="9525">
              <a:solidFill>
                <a:srgbClr val="FAFA9E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grpSp>
          <p:nvGrpSpPr>
            <p:cNvPr id="3" name="Group 7"/>
            <p:cNvGrpSpPr>
              <a:grpSpLocks/>
            </p:cNvGrpSpPr>
            <p:nvPr/>
          </p:nvGrpSpPr>
          <p:grpSpPr bwMode="auto">
            <a:xfrm>
              <a:off x="1410" y="1117"/>
              <a:ext cx="1470" cy="3203"/>
              <a:chOff x="1410" y="1162"/>
              <a:chExt cx="1470" cy="3158"/>
            </a:xfrm>
          </p:grpSpPr>
          <p:sp>
            <p:nvSpPr>
              <p:cNvPr id="29704" name="Line 8"/>
              <p:cNvSpPr>
                <a:spLocks noChangeShapeType="1"/>
              </p:cNvSpPr>
              <p:nvPr/>
            </p:nvSpPr>
            <p:spPr bwMode="auto">
              <a:xfrm flipH="1">
                <a:off x="1410" y="1162"/>
                <a:ext cx="19" cy="3158"/>
              </a:xfrm>
              <a:prstGeom prst="line">
                <a:avLst/>
              </a:prstGeom>
              <a:noFill/>
              <a:ln w="28575">
                <a:solidFill>
                  <a:srgbClr val="FAFA9E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9705" name="Line 9"/>
              <p:cNvSpPr>
                <a:spLocks noChangeShapeType="1"/>
              </p:cNvSpPr>
              <p:nvPr/>
            </p:nvSpPr>
            <p:spPr bwMode="auto">
              <a:xfrm>
                <a:off x="2880" y="1162"/>
                <a:ext cx="0" cy="3158"/>
              </a:xfrm>
              <a:prstGeom prst="line">
                <a:avLst/>
              </a:prstGeom>
              <a:noFill/>
              <a:ln w="28575">
                <a:solidFill>
                  <a:srgbClr val="FAFA9E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9706" name="Line 10"/>
            <p:cNvSpPr>
              <a:spLocks noChangeShapeType="1"/>
            </p:cNvSpPr>
            <p:nvPr/>
          </p:nvSpPr>
          <p:spPr bwMode="auto">
            <a:xfrm>
              <a:off x="3390" y="1117"/>
              <a:ext cx="0" cy="3203"/>
            </a:xfrm>
            <a:prstGeom prst="line">
              <a:avLst/>
            </a:prstGeom>
            <a:noFill/>
            <a:ln w="28575">
              <a:solidFill>
                <a:srgbClr val="FAFA9E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9707" name="Line 11"/>
            <p:cNvSpPr>
              <a:spLocks noChangeShapeType="1"/>
            </p:cNvSpPr>
            <p:nvPr/>
          </p:nvSpPr>
          <p:spPr bwMode="auto">
            <a:xfrm>
              <a:off x="4019" y="1117"/>
              <a:ext cx="0" cy="3203"/>
            </a:xfrm>
            <a:prstGeom prst="line">
              <a:avLst/>
            </a:prstGeom>
            <a:noFill/>
            <a:ln w="28575">
              <a:solidFill>
                <a:srgbClr val="FAFA9E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9708" name="Line 12"/>
            <p:cNvSpPr>
              <a:spLocks noChangeShapeType="1"/>
            </p:cNvSpPr>
            <p:nvPr/>
          </p:nvSpPr>
          <p:spPr bwMode="auto">
            <a:xfrm>
              <a:off x="4649" y="1117"/>
              <a:ext cx="0" cy="3203"/>
            </a:xfrm>
            <a:prstGeom prst="line">
              <a:avLst/>
            </a:prstGeom>
            <a:noFill/>
            <a:ln w="28575">
              <a:solidFill>
                <a:srgbClr val="FAFA9E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9709" name="Line 13"/>
            <p:cNvSpPr>
              <a:spLocks noChangeShapeType="1"/>
            </p:cNvSpPr>
            <p:nvPr/>
          </p:nvSpPr>
          <p:spPr bwMode="auto">
            <a:xfrm>
              <a:off x="5148" y="1117"/>
              <a:ext cx="0" cy="3203"/>
            </a:xfrm>
            <a:prstGeom prst="line">
              <a:avLst/>
            </a:prstGeom>
            <a:noFill/>
            <a:ln w="28575">
              <a:solidFill>
                <a:srgbClr val="FAFA9E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9710" name="Text Box 14"/>
            <p:cNvSpPr txBox="1">
              <a:spLocks noChangeArrowheads="1"/>
            </p:cNvSpPr>
            <p:nvPr/>
          </p:nvSpPr>
          <p:spPr bwMode="auto">
            <a:xfrm>
              <a:off x="4921" y="1207"/>
              <a:ext cx="1043" cy="2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b="1">
                  <a:solidFill>
                    <a:srgbClr val="FAFA9E"/>
                  </a:solidFill>
                  <a:latin typeface="Arial" charset="0"/>
                </a:rPr>
                <a:t>1</a:t>
              </a:r>
            </a:p>
          </p:txBody>
        </p:sp>
        <p:sp>
          <p:nvSpPr>
            <p:cNvPr id="29711" name="Text Box 15"/>
            <p:cNvSpPr txBox="1">
              <a:spLocks noChangeArrowheads="1"/>
            </p:cNvSpPr>
            <p:nvPr/>
          </p:nvSpPr>
          <p:spPr bwMode="auto">
            <a:xfrm>
              <a:off x="4921" y="1434"/>
              <a:ext cx="1043" cy="2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b="1">
                  <a:solidFill>
                    <a:srgbClr val="FAFA9E"/>
                  </a:solidFill>
                  <a:latin typeface="Arial" charset="0"/>
                </a:rPr>
                <a:t>100 000</a:t>
              </a:r>
            </a:p>
          </p:txBody>
        </p:sp>
        <p:grpSp>
          <p:nvGrpSpPr>
            <p:cNvPr id="4" name="Group 16"/>
            <p:cNvGrpSpPr>
              <a:grpSpLocks/>
            </p:cNvGrpSpPr>
            <p:nvPr/>
          </p:nvGrpSpPr>
          <p:grpSpPr bwMode="auto">
            <a:xfrm>
              <a:off x="0" y="1117"/>
              <a:ext cx="5760" cy="635"/>
              <a:chOff x="0" y="1117"/>
              <a:chExt cx="5760" cy="635"/>
            </a:xfrm>
          </p:grpSpPr>
          <p:sp>
            <p:nvSpPr>
              <p:cNvPr id="29713" name="Line 17"/>
              <p:cNvSpPr>
                <a:spLocks noChangeShapeType="1"/>
              </p:cNvSpPr>
              <p:nvPr/>
            </p:nvSpPr>
            <p:spPr bwMode="auto">
              <a:xfrm>
                <a:off x="0" y="1117"/>
                <a:ext cx="5760" cy="0"/>
              </a:xfrm>
              <a:prstGeom prst="line">
                <a:avLst/>
              </a:prstGeom>
              <a:noFill/>
              <a:ln w="28575">
                <a:solidFill>
                  <a:srgbClr val="FAFA9E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9714" name="Line 18"/>
              <p:cNvSpPr>
                <a:spLocks noChangeShapeType="1"/>
              </p:cNvSpPr>
              <p:nvPr/>
            </p:nvSpPr>
            <p:spPr bwMode="auto">
              <a:xfrm>
                <a:off x="0" y="1434"/>
                <a:ext cx="2880" cy="0"/>
              </a:xfrm>
              <a:prstGeom prst="line">
                <a:avLst/>
              </a:prstGeom>
              <a:noFill/>
              <a:ln w="28575">
                <a:solidFill>
                  <a:srgbClr val="FAFA9E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9715" name="Line 19"/>
              <p:cNvSpPr>
                <a:spLocks noChangeShapeType="1"/>
              </p:cNvSpPr>
              <p:nvPr/>
            </p:nvSpPr>
            <p:spPr bwMode="auto">
              <a:xfrm>
                <a:off x="0" y="1752"/>
                <a:ext cx="5760" cy="0"/>
              </a:xfrm>
              <a:prstGeom prst="line">
                <a:avLst/>
              </a:prstGeom>
              <a:noFill/>
              <a:ln w="28575">
                <a:solidFill>
                  <a:srgbClr val="FAFA9E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9716" name="Text Box 20"/>
              <p:cNvSpPr txBox="1">
                <a:spLocks noChangeArrowheads="1"/>
              </p:cNvSpPr>
              <p:nvPr/>
            </p:nvSpPr>
            <p:spPr bwMode="auto">
              <a:xfrm>
                <a:off x="1565" y="1162"/>
                <a:ext cx="1224" cy="21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b="1">
                    <a:solidFill>
                      <a:srgbClr val="FAFA9E"/>
                    </a:solidFill>
                    <a:latin typeface="Arial" charset="0"/>
                  </a:rPr>
                  <a:t>Класс единиц</a:t>
                </a:r>
              </a:p>
            </p:txBody>
          </p:sp>
          <p:sp>
            <p:nvSpPr>
              <p:cNvPr id="29717" name="Text Box 21"/>
              <p:cNvSpPr txBox="1">
                <a:spLocks noChangeArrowheads="1"/>
              </p:cNvSpPr>
              <p:nvPr/>
            </p:nvSpPr>
            <p:spPr bwMode="auto">
              <a:xfrm>
                <a:off x="159" y="1162"/>
                <a:ext cx="1224" cy="21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b="1">
                    <a:solidFill>
                      <a:srgbClr val="FAFA9E"/>
                    </a:solidFill>
                    <a:latin typeface="Arial" charset="0"/>
                  </a:rPr>
                  <a:t>Класс тысяч</a:t>
                </a:r>
              </a:p>
            </p:txBody>
          </p:sp>
          <p:grpSp>
            <p:nvGrpSpPr>
              <p:cNvPr id="5" name="Group 22"/>
              <p:cNvGrpSpPr>
                <a:grpSpLocks/>
              </p:cNvGrpSpPr>
              <p:nvPr/>
            </p:nvGrpSpPr>
            <p:grpSpPr bwMode="auto">
              <a:xfrm>
                <a:off x="2925" y="1207"/>
                <a:ext cx="363" cy="445"/>
                <a:chOff x="1474" y="164"/>
                <a:chExt cx="363" cy="445"/>
              </a:xfrm>
            </p:grpSpPr>
            <p:sp>
              <p:nvSpPr>
                <p:cNvPr id="29719" name="Text Box 23"/>
                <p:cNvSpPr txBox="1">
                  <a:spLocks noChangeArrowheads="1"/>
                </p:cNvSpPr>
                <p:nvPr/>
              </p:nvSpPr>
              <p:spPr bwMode="auto">
                <a:xfrm>
                  <a:off x="1474" y="164"/>
                  <a:ext cx="363" cy="21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ru-RU" b="1">
                      <a:solidFill>
                        <a:srgbClr val="FAFA9E"/>
                      </a:solidFill>
                      <a:latin typeface="Arial" charset="0"/>
                    </a:rPr>
                    <a:t>1</a:t>
                  </a:r>
                </a:p>
              </p:txBody>
            </p:sp>
            <p:sp>
              <p:nvSpPr>
                <p:cNvPr id="29720" name="Text Box 24"/>
                <p:cNvSpPr txBox="1">
                  <a:spLocks noChangeArrowheads="1"/>
                </p:cNvSpPr>
                <p:nvPr/>
              </p:nvSpPr>
              <p:spPr bwMode="auto">
                <a:xfrm>
                  <a:off x="1474" y="391"/>
                  <a:ext cx="363" cy="21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ru-RU" b="1">
                      <a:solidFill>
                        <a:srgbClr val="FAFA9E"/>
                      </a:solidFill>
                      <a:latin typeface="Arial" charset="0"/>
                    </a:rPr>
                    <a:t>10</a:t>
                  </a:r>
                </a:p>
              </p:txBody>
            </p:sp>
          </p:grpSp>
          <p:sp>
            <p:nvSpPr>
              <p:cNvPr id="29721" name="Line 25"/>
              <p:cNvSpPr>
                <a:spLocks noChangeShapeType="1"/>
              </p:cNvSpPr>
              <p:nvPr/>
            </p:nvSpPr>
            <p:spPr bwMode="auto">
              <a:xfrm>
                <a:off x="3016" y="1434"/>
                <a:ext cx="181" cy="0"/>
              </a:xfrm>
              <a:prstGeom prst="line">
                <a:avLst/>
              </a:prstGeom>
              <a:noFill/>
              <a:ln w="28575">
                <a:solidFill>
                  <a:srgbClr val="FAFA9E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6" name="Group 26"/>
              <p:cNvGrpSpPr>
                <a:grpSpLocks/>
              </p:cNvGrpSpPr>
              <p:nvPr/>
            </p:nvGrpSpPr>
            <p:grpSpPr bwMode="auto">
              <a:xfrm>
                <a:off x="3515" y="1207"/>
                <a:ext cx="363" cy="445"/>
                <a:chOff x="1474" y="164"/>
                <a:chExt cx="363" cy="445"/>
              </a:xfrm>
            </p:grpSpPr>
            <p:sp>
              <p:nvSpPr>
                <p:cNvPr id="29723" name="Text Box 27"/>
                <p:cNvSpPr txBox="1">
                  <a:spLocks noChangeArrowheads="1"/>
                </p:cNvSpPr>
                <p:nvPr/>
              </p:nvSpPr>
              <p:spPr bwMode="auto">
                <a:xfrm>
                  <a:off x="1474" y="164"/>
                  <a:ext cx="363" cy="21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ru-RU" b="1">
                      <a:solidFill>
                        <a:srgbClr val="FAFA9E"/>
                      </a:solidFill>
                      <a:latin typeface="Arial" charset="0"/>
                    </a:rPr>
                    <a:t>1</a:t>
                  </a:r>
                </a:p>
              </p:txBody>
            </p:sp>
            <p:sp>
              <p:nvSpPr>
                <p:cNvPr id="29724" name="Text Box 28"/>
                <p:cNvSpPr txBox="1">
                  <a:spLocks noChangeArrowheads="1"/>
                </p:cNvSpPr>
                <p:nvPr/>
              </p:nvSpPr>
              <p:spPr bwMode="auto">
                <a:xfrm>
                  <a:off x="1474" y="391"/>
                  <a:ext cx="363" cy="21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ru-RU" b="1">
                      <a:solidFill>
                        <a:srgbClr val="FAFA9E"/>
                      </a:solidFill>
                      <a:latin typeface="Arial" charset="0"/>
                    </a:rPr>
                    <a:t>100</a:t>
                  </a:r>
                </a:p>
              </p:txBody>
            </p:sp>
          </p:grpSp>
          <p:sp>
            <p:nvSpPr>
              <p:cNvPr id="29725" name="Line 29"/>
              <p:cNvSpPr>
                <a:spLocks noChangeShapeType="1"/>
              </p:cNvSpPr>
              <p:nvPr/>
            </p:nvSpPr>
            <p:spPr bwMode="auto">
              <a:xfrm>
                <a:off x="3606" y="1434"/>
                <a:ext cx="181" cy="0"/>
              </a:xfrm>
              <a:prstGeom prst="line">
                <a:avLst/>
              </a:prstGeom>
              <a:noFill/>
              <a:ln w="28575">
                <a:solidFill>
                  <a:srgbClr val="FAFA9E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7" name="Group 30"/>
              <p:cNvGrpSpPr>
                <a:grpSpLocks/>
              </p:cNvGrpSpPr>
              <p:nvPr/>
            </p:nvGrpSpPr>
            <p:grpSpPr bwMode="auto">
              <a:xfrm>
                <a:off x="4014" y="1207"/>
                <a:ext cx="499" cy="445"/>
                <a:chOff x="1474" y="164"/>
                <a:chExt cx="363" cy="445"/>
              </a:xfrm>
            </p:grpSpPr>
            <p:sp>
              <p:nvSpPr>
                <p:cNvPr id="29727" name="Text Box 31"/>
                <p:cNvSpPr txBox="1">
                  <a:spLocks noChangeArrowheads="1"/>
                </p:cNvSpPr>
                <p:nvPr/>
              </p:nvSpPr>
              <p:spPr bwMode="auto">
                <a:xfrm>
                  <a:off x="1474" y="164"/>
                  <a:ext cx="363" cy="21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ru-RU" b="1">
                      <a:solidFill>
                        <a:srgbClr val="FAFA9E"/>
                      </a:solidFill>
                      <a:latin typeface="Arial" charset="0"/>
                    </a:rPr>
                    <a:t>1</a:t>
                  </a:r>
                </a:p>
              </p:txBody>
            </p:sp>
            <p:sp>
              <p:nvSpPr>
                <p:cNvPr id="29728" name="Text Box 32"/>
                <p:cNvSpPr txBox="1">
                  <a:spLocks noChangeArrowheads="1"/>
                </p:cNvSpPr>
                <p:nvPr/>
              </p:nvSpPr>
              <p:spPr bwMode="auto">
                <a:xfrm>
                  <a:off x="1474" y="391"/>
                  <a:ext cx="363" cy="21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ru-RU" b="1">
                      <a:solidFill>
                        <a:srgbClr val="FAFA9E"/>
                      </a:solidFill>
                      <a:latin typeface="Arial" charset="0"/>
                    </a:rPr>
                    <a:t>1000</a:t>
                  </a:r>
                </a:p>
              </p:txBody>
            </p:sp>
          </p:grpSp>
          <p:sp>
            <p:nvSpPr>
              <p:cNvPr id="29729" name="Line 33"/>
              <p:cNvSpPr>
                <a:spLocks noChangeShapeType="1"/>
              </p:cNvSpPr>
              <p:nvPr/>
            </p:nvSpPr>
            <p:spPr bwMode="auto">
              <a:xfrm>
                <a:off x="4139" y="1434"/>
                <a:ext cx="249" cy="0"/>
              </a:xfrm>
              <a:prstGeom prst="line">
                <a:avLst/>
              </a:prstGeom>
              <a:noFill/>
              <a:ln w="28575">
                <a:solidFill>
                  <a:srgbClr val="FAFA9E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9730" name="Text Box 34"/>
              <p:cNvSpPr txBox="1">
                <a:spLocks noChangeArrowheads="1"/>
              </p:cNvSpPr>
              <p:nvPr/>
            </p:nvSpPr>
            <p:spPr bwMode="auto">
              <a:xfrm>
                <a:off x="4558" y="1207"/>
                <a:ext cx="681" cy="21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ru-RU" b="1">
                    <a:solidFill>
                      <a:srgbClr val="FAFA9E"/>
                    </a:solidFill>
                    <a:latin typeface="Arial" charset="0"/>
                  </a:rPr>
                  <a:t>1</a:t>
                </a:r>
              </a:p>
            </p:txBody>
          </p:sp>
          <p:sp>
            <p:nvSpPr>
              <p:cNvPr id="29731" name="Text Box 35"/>
              <p:cNvSpPr txBox="1">
                <a:spLocks noChangeArrowheads="1"/>
              </p:cNvSpPr>
              <p:nvPr/>
            </p:nvSpPr>
            <p:spPr bwMode="auto">
              <a:xfrm>
                <a:off x="4558" y="1434"/>
                <a:ext cx="681" cy="21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ru-RU" b="1">
                    <a:solidFill>
                      <a:srgbClr val="FAFA9E"/>
                    </a:solidFill>
                    <a:latin typeface="Arial" charset="0"/>
                  </a:rPr>
                  <a:t>10 000</a:t>
                </a:r>
              </a:p>
            </p:txBody>
          </p:sp>
          <p:sp>
            <p:nvSpPr>
              <p:cNvPr id="29732" name="Line 36"/>
              <p:cNvSpPr>
                <a:spLocks noChangeShapeType="1"/>
              </p:cNvSpPr>
              <p:nvPr/>
            </p:nvSpPr>
            <p:spPr bwMode="auto">
              <a:xfrm>
                <a:off x="4729" y="1434"/>
                <a:ext cx="339" cy="0"/>
              </a:xfrm>
              <a:prstGeom prst="line">
                <a:avLst/>
              </a:prstGeom>
              <a:noFill/>
              <a:ln w="28575">
                <a:solidFill>
                  <a:srgbClr val="FAFA9E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9733" name="Line 37"/>
              <p:cNvSpPr>
                <a:spLocks noChangeShapeType="1"/>
              </p:cNvSpPr>
              <p:nvPr/>
            </p:nvSpPr>
            <p:spPr bwMode="auto">
              <a:xfrm>
                <a:off x="5182" y="1434"/>
                <a:ext cx="521" cy="0"/>
              </a:xfrm>
              <a:prstGeom prst="line">
                <a:avLst/>
              </a:prstGeom>
              <a:noFill/>
              <a:ln w="28575">
                <a:solidFill>
                  <a:srgbClr val="FAFA9E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9734" name="Text Box 38"/>
              <p:cNvSpPr txBox="1">
                <a:spLocks noChangeArrowheads="1"/>
              </p:cNvSpPr>
              <p:nvPr/>
            </p:nvSpPr>
            <p:spPr bwMode="auto">
              <a:xfrm>
                <a:off x="46" y="1480"/>
                <a:ext cx="385" cy="21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b="1">
                    <a:solidFill>
                      <a:srgbClr val="FAFA9E"/>
                    </a:solidFill>
                    <a:latin typeface="Arial" charset="0"/>
                  </a:rPr>
                  <a:t>100</a:t>
                </a:r>
              </a:p>
            </p:txBody>
          </p:sp>
          <p:sp>
            <p:nvSpPr>
              <p:cNvPr id="29735" name="Text Box 39"/>
              <p:cNvSpPr txBox="1">
                <a:spLocks noChangeArrowheads="1"/>
              </p:cNvSpPr>
              <p:nvPr/>
            </p:nvSpPr>
            <p:spPr bwMode="auto">
              <a:xfrm>
                <a:off x="521" y="1480"/>
                <a:ext cx="295" cy="21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b="1">
                    <a:solidFill>
                      <a:srgbClr val="FAFA9E"/>
                    </a:solidFill>
                    <a:latin typeface="Arial" charset="0"/>
                  </a:rPr>
                  <a:t>10</a:t>
                </a:r>
              </a:p>
            </p:txBody>
          </p:sp>
          <p:sp>
            <p:nvSpPr>
              <p:cNvPr id="29736" name="Text Box 40"/>
              <p:cNvSpPr txBox="1">
                <a:spLocks noChangeArrowheads="1"/>
              </p:cNvSpPr>
              <p:nvPr/>
            </p:nvSpPr>
            <p:spPr bwMode="auto">
              <a:xfrm>
                <a:off x="1043" y="1480"/>
                <a:ext cx="295" cy="21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b="1">
                    <a:solidFill>
                      <a:srgbClr val="FAFA9E"/>
                    </a:solidFill>
                    <a:latin typeface="Arial" charset="0"/>
                  </a:rPr>
                  <a:t>1</a:t>
                </a:r>
              </a:p>
            </p:txBody>
          </p:sp>
          <p:sp>
            <p:nvSpPr>
              <p:cNvPr id="29737" name="Text Box 41"/>
              <p:cNvSpPr txBox="1">
                <a:spLocks noChangeArrowheads="1"/>
              </p:cNvSpPr>
              <p:nvPr/>
            </p:nvSpPr>
            <p:spPr bwMode="auto">
              <a:xfrm>
                <a:off x="1474" y="1480"/>
                <a:ext cx="431" cy="21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b="1">
                    <a:solidFill>
                      <a:srgbClr val="FAFA9E"/>
                    </a:solidFill>
                    <a:latin typeface="Arial" charset="0"/>
                  </a:rPr>
                  <a:t>100</a:t>
                </a:r>
              </a:p>
            </p:txBody>
          </p:sp>
          <p:sp>
            <p:nvSpPr>
              <p:cNvPr id="29738" name="Text Box 42"/>
              <p:cNvSpPr txBox="1">
                <a:spLocks noChangeArrowheads="1"/>
              </p:cNvSpPr>
              <p:nvPr/>
            </p:nvSpPr>
            <p:spPr bwMode="auto">
              <a:xfrm>
                <a:off x="2018" y="1480"/>
                <a:ext cx="431" cy="21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b="1">
                    <a:solidFill>
                      <a:srgbClr val="FAFA9E"/>
                    </a:solidFill>
                    <a:latin typeface="Arial" charset="0"/>
                  </a:rPr>
                  <a:t>10</a:t>
                </a:r>
              </a:p>
            </p:txBody>
          </p:sp>
          <p:sp>
            <p:nvSpPr>
              <p:cNvPr id="29739" name="Text Box 43"/>
              <p:cNvSpPr txBox="1">
                <a:spLocks noChangeArrowheads="1"/>
              </p:cNvSpPr>
              <p:nvPr/>
            </p:nvSpPr>
            <p:spPr bwMode="auto">
              <a:xfrm>
                <a:off x="2516" y="1480"/>
                <a:ext cx="409" cy="21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b="1">
                    <a:solidFill>
                      <a:srgbClr val="FAFA9E"/>
                    </a:solidFill>
                    <a:latin typeface="Arial" charset="0"/>
                  </a:rPr>
                  <a:t>1</a:t>
                </a:r>
              </a:p>
            </p:txBody>
          </p:sp>
        </p:grpSp>
      </p:grpSp>
      <p:grpSp>
        <p:nvGrpSpPr>
          <p:cNvPr id="8" name="Group 44"/>
          <p:cNvGrpSpPr>
            <a:grpSpLocks/>
          </p:cNvGrpSpPr>
          <p:nvPr/>
        </p:nvGrpSpPr>
        <p:grpSpPr bwMode="auto">
          <a:xfrm>
            <a:off x="3924300" y="2781300"/>
            <a:ext cx="2016125" cy="519113"/>
            <a:chOff x="1565" y="2604"/>
            <a:chExt cx="1179" cy="327"/>
          </a:xfrm>
        </p:grpSpPr>
        <p:sp>
          <p:nvSpPr>
            <p:cNvPr id="29741" name="Text Box 45"/>
            <p:cNvSpPr txBox="1">
              <a:spLocks noChangeArrowheads="1"/>
            </p:cNvSpPr>
            <p:nvPr/>
          </p:nvSpPr>
          <p:spPr bwMode="auto">
            <a:xfrm>
              <a:off x="1565" y="2604"/>
              <a:ext cx="227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800" b="1">
                  <a:solidFill>
                    <a:srgbClr val="FAFA9E"/>
                  </a:solidFill>
                  <a:latin typeface="Arial" charset="0"/>
                </a:rPr>
                <a:t>7</a:t>
              </a:r>
            </a:p>
          </p:txBody>
        </p:sp>
        <p:sp>
          <p:nvSpPr>
            <p:cNvPr id="29742" name="Text Box 46"/>
            <p:cNvSpPr txBox="1">
              <a:spLocks noChangeArrowheads="1"/>
            </p:cNvSpPr>
            <p:nvPr/>
          </p:nvSpPr>
          <p:spPr bwMode="auto">
            <a:xfrm>
              <a:off x="2063" y="2604"/>
              <a:ext cx="227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800" b="1">
                  <a:solidFill>
                    <a:srgbClr val="FAFA9E"/>
                  </a:solidFill>
                  <a:latin typeface="Arial" charset="0"/>
                </a:rPr>
                <a:t>5</a:t>
              </a:r>
            </a:p>
          </p:txBody>
        </p:sp>
        <p:sp>
          <p:nvSpPr>
            <p:cNvPr id="29743" name="Text Box 47"/>
            <p:cNvSpPr txBox="1">
              <a:spLocks noChangeArrowheads="1"/>
            </p:cNvSpPr>
            <p:nvPr/>
          </p:nvSpPr>
          <p:spPr bwMode="auto">
            <a:xfrm>
              <a:off x="2517" y="2604"/>
              <a:ext cx="227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800" b="1">
                  <a:solidFill>
                    <a:srgbClr val="FAFA9E"/>
                  </a:solidFill>
                  <a:latin typeface="Arial" charset="0"/>
                </a:rPr>
                <a:t>2</a:t>
              </a:r>
            </a:p>
          </p:txBody>
        </p:sp>
      </p:grpSp>
      <p:grpSp>
        <p:nvGrpSpPr>
          <p:cNvPr id="9" name="Group 48"/>
          <p:cNvGrpSpPr>
            <a:grpSpLocks/>
          </p:cNvGrpSpPr>
          <p:nvPr/>
        </p:nvGrpSpPr>
        <p:grpSpPr bwMode="auto">
          <a:xfrm>
            <a:off x="3924300" y="3141663"/>
            <a:ext cx="2016125" cy="519112"/>
            <a:chOff x="1565" y="2831"/>
            <a:chExt cx="1179" cy="327"/>
          </a:xfrm>
        </p:grpSpPr>
        <p:sp>
          <p:nvSpPr>
            <p:cNvPr id="29745" name="Text Box 49"/>
            <p:cNvSpPr txBox="1">
              <a:spLocks noChangeArrowheads="1"/>
            </p:cNvSpPr>
            <p:nvPr/>
          </p:nvSpPr>
          <p:spPr bwMode="auto">
            <a:xfrm>
              <a:off x="1565" y="2831"/>
              <a:ext cx="227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800" b="1">
                  <a:solidFill>
                    <a:srgbClr val="FAFA9E"/>
                  </a:solidFill>
                  <a:latin typeface="Arial" charset="0"/>
                </a:rPr>
                <a:t>2</a:t>
              </a:r>
            </a:p>
          </p:txBody>
        </p:sp>
        <p:sp>
          <p:nvSpPr>
            <p:cNvPr id="29746" name="Text Box 50"/>
            <p:cNvSpPr txBox="1">
              <a:spLocks noChangeArrowheads="1"/>
            </p:cNvSpPr>
            <p:nvPr/>
          </p:nvSpPr>
          <p:spPr bwMode="auto">
            <a:xfrm>
              <a:off x="2063" y="2831"/>
              <a:ext cx="227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800" b="1">
                  <a:solidFill>
                    <a:srgbClr val="FAFA9E"/>
                  </a:solidFill>
                  <a:latin typeface="Arial" charset="0"/>
                </a:rPr>
                <a:t>1</a:t>
              </a:r>
            </a:p>
          </p:txBody>
        </p:sp>
        <p:sp>
          <p:nvSpPr>
            <p:cNvPr id="29747" name="Text Box 51"/>
            <p:cNvSpPr txBox="1">
              <a:spLocks noChangeArrowheads="1"/>
            </p:cNvSpPr>
            <p:nvPr/>
          </p:nvSpPr>
          <p:spPr bwMode="auto">
            <a:xfrm>
              <a:off x="2517" y="2831"/>
              <a:ext cx="227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endParaRPr lang="ru-RU" sz="2800" b="1">
                <a:solidFill>
                  <a:srgbClr val="FAFA9E"/>
                </a:solidFill>
                <a:latin typeface="Arial" charset="0"/>
              </a:endParaRPr>
            </a:p>
          </p:txBody>
        </p:sp>
      </p:grpSp>
      <p:grpSp>
        <p:nvGrpSpPr>
          <p:cNvPr id="10" name="Group 52"/>
          <p:cNvGrpSpPr>
            <a:grpSpLocks/>
          </p:cNvGrpSpPr>
          <p:nvPr/>
        </p:nvGrpSpPr>
        <p:grpSpPr bwMode="auto">
          <a:xfrm>
            <a:off x="3924300" y="3644900"/>
            <a:ext cx="2016125" cy="519113"/>
            <a:chOff x="1565" y="3148"/>
            <a:chExt cx="1179" cy="327"/>
          </a:xfrm>
        </p:grpSpPr>
        <p:sp>
          <p:nvSpPr>
            <p:cNvPr id="29749" name="Text Box 53"/>
            <p:cNvSpPr txBox="1">
              <a:spLocks noChangeArrowheads="1"/>
            </p:cNvSpPr>
            <p:nvPr/>
          </p:nvSpPr>
          <p:spPr bwMode="auto">
            <a:xfrm>
              <a:off x="1565" y="3148"/>
              <a:ext cx="227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800" b="1">
                  <a:solidFill>
                    <a:srgbClr val="FAFA9E"/>
                  </a:solidFill>
                  <a:latin typeface="Arial" charset="0"/>
                </a:rPr>
                <a:t>5</a:t>
              </a:r>
            </a:p>
          </p:txBody>
        </p:sp>
        <p:sp>
          <p:nvSpPr>
            <p:cNvPr id="29750" name="Text Box 54"/>
            <p:cNvSpPr txBox="1">
              <a:spLocks noChangeArrowheads="1"/>
            </p:cNvSpPr>
            <p:nvPr/>
          </p:nvSpPr>
          <p:spPr bwMode="auto">
            <a:xfrm>
              <a:off x="2063" y="3148"/>
              <a:ext cx="227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800" b="1">
                  <a:solidFill>
                    <a:srgbClr val="FAFA9E"/>
                  </a:solidFill>
                  <a:latin typeface="Arial" charset="0"/>
                </a:rPr>
                <a:t>3</a:t>
              </a:r>
            </a:p>
          </p:txBody>
        </p:sp>
        <p:sp>
          <p:nvSpPr>
            <p:cNvPr id="29751" name="Text Box 55"/>
            <p:cNvSpPr txBox="1">
              <a:spLocks noChangeArrowheads="1"/>
            </p:cNvSpPr>
            <p:nvPr/>
          </p:nvSpPr>
          <p:spPr bwMode="auto">
            <a:xfrm>
              <a:off x="2517" y="3148"/>
              <a:ext cx="227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800" b="1">
                  <a:solidFill>
                    <a:srgbClr val="FAFA9E"/>
                  </a:solidFill>
                  <a:latin typeface="Arial" charset="0"/>
                </a:rPr>
                <a:t>2</a:t>
              </a:r>
            </a:p>
          </p:txBody>
        </p:sp>
      </p:grpSp>
      <p:sp>
        <p:nvSpPr>
          <p:cNvPr id="29752" name="Line 56"/>
          <p:cNvSpPr>
            <a:spLocks noChangeShapeType="1"/>
          </p:cNvSpPr>
          <p:nvPr/>
        </p:nvSpPr>
        <p:spPr bwMode="auto">
          <a:xfrm>
            <a:off x="3995738" y="3644900"/>
            <a:ext cx="1862137" cy="1588"/>
          </a:xfrm>
          <a:prstGeom prst="line">
            <a:avLst/>
          </a:prstGeom>
          <a:noFill/>
          <a:ln w="38100">
            <a:solidFill>
              <a:srgbClr val="FFFF99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9753" name="Text Box 57"/>
          <p:cNvSpPr txBox="1">
            <a:spLocks noChangeArrowheads="1"/>
          </p:cNvSpPr>
          <p:nvPr/>
        </p:nvSpPr>
        <p:spPr bwMode="auto">
          <a:xfrm>
            <a:off x="3563938" y="2997200"/>
            <a:ext cx="6477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>
                <a:solidFill>
                  <a:srgbClr val="FFFF99"/>
                </a:solidFill>
                <a:latin typeface="Arial" charset="0"/>
              </a:rPr>
              <a:t>–</a:t>
            </a:r>
            <a:endParaRPr lang="ru-RU" sz="2800" b="1">
              <a:solidFill>
                <a:srgbClr val="FFFF99"/>
              </a:solidFill>
              <a:latin typeface="Arial" charset="0"/>
            </a:endParaRPr>
          </a:p>
        </p:txBody>
      </p:sp>
      <p:sp>
        <p:nvSpPr>
          <p:cNvPr id="29754" name="Rectangle 58"/>
          <p:cNvSpPr>
            <a:spLocks noChangeArrowheads="1"/>
          </p:cNvSpPr>
          <p:nvPr/>
        </p:nvSpPr>
        <p:spPr bwMode="auto">
          <a:xfrm>
            <a:off x="6300788" y="1989138"/>
            <a:ext cx="2374900" cy="3241675"/>
          </a:xfrm>
          <a:prstGeom prst="rect">
            <a:avLst/>
          </a:prstGeom>
          <a:solidFill>
            <a:srgbClr val="3333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9755" name="Text Box 59"/>
          <p:cNvSpPr txBox="1">
            <a:spLocks noChangeArrowheads="1"/>
          </p:cNvSpPr>
          <p:nvPr/>
        </p:nvSpPr>
        <p:spPr bwMode="auto">
          <a:xfrm>
            <a:off x="323850" y="188913"/>
            <a:ext cx="8424863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>
                <a:solidFill>
                  <a:srgbClr val="FFFFCC"/>
                </a:solidFill>
                <a:latin typeface="Arial" charset="0"/>
              </a:rPr>
              <a:t>Найдите разность: 	7,52 – 2,1.</a:t>
            </a:r>
          </a:p>
        </p:txBody>
      </p:sp>
      <p:sp>
        <p:nvSpPr>
          <p:cNvPr id="29756" name="Text Box 60"/>
          <p:cNvSpPr txBox="1">
            <a:spLocks noChangeArrowheads="1"/>
          </p:cNvSpPr>
          <p:nvPr/>
        </p:nvSpPr>
        <p:spPr bwMode="auto">
          <a:xfrm>
            <a:off x="7048500" y="2781300"/>
            <a:ext cx="547688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>
                <a:solidFill>
                  <a:srgbClr val="FAFA9E"/>
                </a:solidFill>
                <a:latin typeface="Arial" charset="0"/>
              </a:rPr>
              <a:t>7,</a:t>
            </a:r>
          </a:p>
        </p:txBody>
      </p:sp>
      <p:sp>
        <p:nvSpPr>
          <p:cNvPr id="29757" name="Text Box 61"/>
          <p:cNvSpPr txBox="1">
            <a:spLocks noChangeArrowheads="1"/>
          </p:cNvSpPr>
          <p:nvPr/>
        </p:nvSpPr>
        <p:spPr bwMode="auto">
          <a:xfrm>
            <a:off x="7488238" y="2781300"/>
            <a:ext cx="315912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>
                <a:solidFill>
                  <a:srgbClr val="FAFA9E"/>
                </a:solidFill>
                <a:latin typeface="Arial" charset="0"/>
              </a:rPr>
              <a:t>5</a:t>
            </a:r>
          </a:p>
        </p:txBody>
      </p:sp>
      <p:sp>
        <p:nvSpPr>
          <p:cNvPr id="29758" name="Text Box 62"/>
          <p:cNvSpPr txBox="1">
            <a:spLocks noChangeArrowheads="1"/>
          </p:cNvSpPr>
          <p:nvPr/>
        </p:nvSpPr>
        <p:spPr bwMode="auto">
          <a:xfrm>
            <a:off x="7867650" y="2781300"/>
            <a:ext cx="315913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>
                <a:solidFill>
                  <a:srgbClr val="FAFA9E"/>
                </a:solidFill>
                <a:latin typeface="Arial" charset="0"/>
              </a:rPr>
              <a:t>2</a:t>
            </a:r>
          </a:p>
        </p:txBody>
      </p:sp>
      <p:sp>
        <p:nvSpPr>
          <p:cNvPr id="29759" name="Text Box 63"/>
          <p:cNvSpPr txBox="1">
            <a:spLocks noChangeArrowheads="1"/>
          </p:cNvSpPr>
          <p:nvPr/>
        </p:nvSpPr>
        <p:spPr bwMode="auto">
          <a:xfrm>
            <a:off x="7048500" y="3141663"/>
            <a:ext cx="547688" cy="519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AFA9E"/>
                </a:solidFill>
                <a:latin typeface="Arial" charset="0"/>
              </a:rPr>
              <a:t>2</a:t>
            </a:r>
            <a:r>
              <a:rPr lang="ru-RU" sz="2800" b="1">
                <a:solidFill>
                  <a:srgbClr val="FAFA9E"/>
                </a:solidFill>
                <a:latin typeface="Arial" charset="0"/>
              </a:rPr>
              <a:t>,</a:t>
            </a:r>
          </a:p>
        </p:txBody>
      </p:sp>
      <p:sp>
        <p:nvSpPr>
          <p:cNvPr id="29760" name="Text Box 64"/>
          <p:cNvSpPr txBox="1">
            <a:spLocks noChangeArrowheads="1"/>
          </p:cNvSpPr>
          <p:nvPr/>
        </p:nvSpPr>
        <p:spPr bwMode="auto">
          <a:xfrm>
            <a:off x="7488238" y="3141663"/>
            <a:ext cx="315912" cy="519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>
                <a:solidFill>
                  <a:srgbClr val="FAFA9E"/>
                </a:solidFill>
                <a:latin typeface="Arial" charset="0"/>
              </a:rPr>
              <a:t>1</a:t>
            </a:r>
          </a:p>
        </p:txBody>
      </p:sp>
      <p:sp>
        <p:nvSpPr>
          <p:cNvPr id="29761" name="Text Box 65"/>
          <p:cNvSpPr txBox="1">
            <a:spLocks noChangeArrowheads="1"/>
          </p:cNvSpPr>
          <p:nvPr/>
        </p:nvSpPr>
        <p:spPr bwMode="auto">
          <a:xfrm>
            <a:off x="7867650" y="3141663"/>
            <a:ext cx="315913" cy="519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2800" b="1">
              <a:solidFill>
                <a:srgbClr val="FAFA9E"/>
              </a:solidFill>
              <a:latin typeface="Arial" charset="0"/>
            </a:endParaRPr>
          </a:p>
        </p:txBody>
      </p:sp>
      <p:sp>
        <p:nvSpPr>
          <p:cNvPr id="29762" name="Text Box 66"/>
          <p:cNvSpPr txBox="1">
            <a:spLocks noChangeArrowheads="1"/>
          </p:cNvSpPr>
          <p:nvPr/>
        </p:nvSpPr>
        <p:spPr bwMode="auto">
          <a:xfrm>
            <a:off x="7048500" y="3644900"/>
            <a:ext cx="763588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>
                <a:solidFill>
                  <a:srgbClr val="FAFA9E"/>
                </a:solidFill>
                <a:latin typeface="Arial" charset="0"/>
              </a:rPr>
              <a:t>5,</a:t>
            </a:r>
          </a:p>
        </p:txBody>
      </p:sp>
      <p:sp>
        <p:nvSpPr>
          <p:cNvPr id="29763" name="Text Box 67"/>
          <p:cNvSpPr txBox="1">
            <a:spLocks noChangeArrowheads="1"/>
          </p:cNvSpPr>
          <p:nvPr/>
        </p:nvSpPr>
        <p:spPr bwMode="auto">
          <a:xfrm>
            <a:off x="7453313" y="3644900"/>
            <a:ext cx="315912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>
                <a:solidFill>
                  <a:srgbClr val="FAFA9E"/>
                </a:solidFill>
                <a:latin typeface="Arial" charset="0"/>
              </a:rPr>
              <a:t>3</a:t>
            </a:r>
          </a:p>
        </p:txBody>
      </p:sp>
      <p:sp>
        <p:nvSpPr>
          <p:cNvPr id="29764" name="Text Box 68"/>
          <p:cNvSpPr txBox="1">
            <a:spLocks noChangeArrowheads="1"/>
          </p:cNvSpPr>
          <p:nvPr/>
        </p:nvSpPr>
        <p:spPr bwMode="auto">
          <a:xfrm>
            <a:off x="7929563" y="3644900"/>
            <a:ext cx="315912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>
                <a:solidFill>
                  <a:srgbClr val="FAFA9E"/>
                </a:solidFill>
                <a:latin typeface="Arial" charset="0"/>
              </a:rPr>
              <a:t>2</a:t>
            </a:r>
          </a:p>
        </p:txBody>
      </p:sp>
      <p:sp>
        <p:nvSpPr>
          <p:cNvPr id="29765" name="Line 69"/>
          <p:cNvSpPr>
            <a:spLocks noChangeShapeType="1"/>
          </p:cNvSpPr>
          <p:nvPr/>
        </p:nvSpPr>
        <p:spPr bwMode="auto">
          <a:xfrm>
            <a:off x="7110413" y="3644900"/>
            <a:ext cx="1135062" cy="0"/>
          </a:xfrm>
          <a:prstGeom prst="line">
            <a:avLst/>
          </a:prstGeom>
          <a:noFill/>
          <a:ln w="38100">
            <a:solidFill>
              <a:srgbClr val="FFFF99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9766" name="Text Box 70"/>
          <p:cNvSpPr txBox="1">
            <a:spLocks noChangeArrowheads="1"/>
          </p:cNvSpPr>
          <p:nvPr/>
        </p:nvSpPr>
        <p:spPr bwMode="auto">
          <a:xfrm>
            <a:off x="6669088" y="2924175"/>
            <a:ext cx="5667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>
                <a:solidFill>
                  <a:srgbClr val="FFFF99"/>
                </a:solidFill>
                <a:latin typeface="Arial" charset="0"/>
              </a:rPr>
              <a:t>–</a:t>
            </a:r>
          </a:p>
        </p:txBody>
      </p:sp>
      <p:sp>
        <p:nvSpPr>
          <p:cNvPr id="29767" name="Text Box 71"/>
          <p:cNvSpPr txBox="1">
            <a:spLocks noChangeArrowheads="1"/>
          </p:cNvSpPr>
          <p:nvPr/>
        </p:nvSpPr>
        <p:spPr bwMode="auto">
          <a:xfrm>
            <a:off x="5508625" y="3141663"/>
            <a:ext cx="360363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>
                <a:solidFill>
                  <a:srgbClr val="FAFA9E"/>
                </a:solidFill>
                <a:latin typeface="Arial" charset="0"/>
              </a:rPr>
              <a:t>0</a:t>
            </a:r>
          </a:p>
        </p:txBody>
      </p:sp>
      <p:sp>
        <p:nvSpPr>
          <p:cNvPr id="29768" name="Text Box 72"/>
          <p:cNvSpPr txBox="1">
            <a:spLocks noChangeArrowheads="1"/>
          </p:cNvSpPr>
          <p:nvPr/>
        </p:nvSpPr>
        <p:spPr bwMode="auto">
          <a:xfrm>
            <a:off x="7885113" y="3141663"/>
            <a:ext cx="36036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>
                <a:solidFill>
                  <a:srgbClr val="FAFA9E"/>
                </a:solidFill>
                <a:latin typeface="Arial" charset="0"/>
              </a:rPr>
              <a:t>0</a:t>
            </a:r>
          </a:p>
        </p:txBody>
      </p:sp>
      <p:sp>
        <p:nvSpPr>
          <p:cNvPr id="29769" name="Rectangle 73"/>
          <p:cNvSpPr>
            <a:spLocks noChangeArrowheads="1"/>
          </p:cNvSpPr>
          <p:nvPr/>
        </p:nvSpPr>
        <p:spPr bwMode="auto">
          <a:xfrm>
            <a:off x="3995738" y="765175"/>
            <a:ext cx="28670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 b="1">
                <a:solidFill>
                  <a:srgbClr val="FFFFCC"/>
                </a:solidFill>
                <a:latin typeface="Arial" charset="0"/>
              </a:rPr>
              <a:t>7,52 – 2,1 = 5,32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9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9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297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9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29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29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29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29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29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29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000"/>
                                        <p:tgtEl>
                                          <p:spTgt spid="29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1000"/>
                                        <p:tgtEl>
                                          <p:spTgt spid="29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1000"/>
                                        <p:tgtEl>
                                          <p:spTgt spid="29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1000"/>
                                        <p:tgtEl>
                                          <p:spTgt spid="29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1000"/>
                                        <p:tgtEl>
                                          <p:spTgt spid="29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500"/>
                                        <p:tgtEl>
                                          <p:spTgt spid="29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52" grpId="0" animBg="1"/>
      <p:bldP spid="29753" grpId="0"/>
      <p:bldP spid="29754" grpId="0" animBg="1"/>
      <p:bldP spid="29756" grpId="0"/>
      <p:bldP spid="29757" grpId="0"/>
      <p:bldP spid="29758" grpId="0"/>
      <p:bldP spid="29759" grpId="0"/>
      <p:bldP spid="29760" grpId="0"/>
      <p:bldP spid="29762" grpId="0"/>
      <p:bldP spid="29763" grpId="0"/>
      <p:bldP spid="29764" grpId="0"/>
      <p:bldP spid="29765" grpId="0" animBg="1"/>
      <p:bldP spid="29766" grpId="0"/>
      <p:bldP spid="29767" grpId="0"/>
      <p:bldP spid="29768" grpId="0"/>
      <p:bldP spid="2976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1484313"/>
            <a:ext cx="9467850" cy="5373687"/>
            <a:chOff x="0" y="1117"/>
            <a:chExt cx="5964" cy="3203"/>
          </a:xfrm>
        </p:grpSpPr>
        <p:sp>
          <p:nvSpPr>
            <p:cNvPr id="31747" name="Line 3"/>
            <p:cNvSpPr>
              <a:spLocks noChangeShapeType="1"/>
            </p:cNvSpPr>
            <p:nvPr/>
          </p:nvSpPr>
          <p:spPr bwMode="auto">
            <a:xfrm>
              <a:off x="431" y="1434"/>
              <a:ext cx="0" cy="2886"/>
            </a:xfrm>
            <a:prstGeom prst="line">
              <a:avLst/>
            </a:prstGeom>
            <a:noFill/>
            <a:ln w="9525">
              <a:solidFill>
                <a:srgbClr val="FAFA9E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1748" name="Line 4"/>
            <p:cNvSpPr>
              <a:spLocks noChangeShapeType="1"/>
            </p:cNvSpPr>
            <p:nvPr/>
          </p:nvSpPr>
          <p:spPr bwMode="auto">
            <a:xfrm>
              <a:off x="920" y="1434"/>
              <a:ext cx="0" cy="2886"/>
            </a:xfrm>
            <a:prstGeom prst="line">
              <a:avLst/>
            </a:prstGeom>
            <a:noFill/>
            <a:ln w="9525">
              <a:solidFill>
                <a:srgbClr val="FAFA9E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1749" name="Line 5"/>
            <p:cNvSpPr>
              <a:spLocks noChangeShapeType="1"/>
            </p:cNvSpPr>
            <p:nvPr/>
          </p:nvSpPr>
          <p:spPr bwMode="auto">
            <a:xfrm>
              <a:off x="1900" y="1434"/>
              <a:ext cx="0" cy="2886"/>
            </a:xfrm>
            <a:prstGeom prst="line">
              <a:avLst/>
            </a:prstGeom>
            <a:noFill/>
            <a:ln w="9525">
              <a:solidFill>
                <a:srgbClr val="FAFA9E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1750" name="Line 6"/>
            <p:cNvSpPr>
              <a:spLocks noChangeShapeType="1"/>
            </p:cNvSpPr>
            <p:nvPr/>
          </p:nvSpPr>
          <p:spPr bwMode="auto">
            <a:xfrm>
              <a:off x="2390" y="1434"/>
              <a:ext cx="0" cy="2886"/>
            </a:xfrm>
            <a:prstGeom prst="line">
              <a:avLst/>
            </a:prstGeom>
            <a:noFill/>
            <a:ln w="9525">
              <a:solidFill>
                <a:srgbClr val="FAFA9E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grpSp>
          <p:nvGrpSpPr>
            <p:cNvPr id="3" name="Group 7"/>
            <p:cNvGrpSpPr>
              <a:grpSpLocks/>
            </p:cNvGrpSpPr>
            <p:nvPr/>
          </p:nvGrpSpPr>
          <p:grpSpPr bwMode="auto">
            <a:xfrm>
              <a:off x="1410" y="1117"/>
              <a:ext cx="1470" cy="3203"/>
              <a:chOff x="1410" y="1162"/>
              <a:chExt cx="1470" cy="3158"/>
            </a:xfrm>
          </p:grpSpPr>
          <p:sp>
            <p:nvSpPr>
              <p:cNvPr id="31752" name="Line 8"/>
              <p:cNvSpPr>
                <a:spLocks noChangeShapeType="1"/>
              </p:cNvSpPr>
              <p:nvPr/>
            </p:nvSpPr>
            <p:spPr bwMode="auto">
              <a:xfrm flipH="1">
                <a:off x="1410" y="1162"/>
                <a:ext cx="19" cy="3158"/>
              </a:xfrm>
              <a:prstGeom prst="line">
                <a:avLst/>
              </a:prstGeom>
              <a:noFill/>
              <a:ln w="28575">
                <a:solidFill>
                  <a:srgbClr val="FAFA9E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753" name="Line 9"/>
              <p:cNvSpPr>
                <a:spLocks noChangeShapeType="1"/>
              </p:cNvSpPr>
              <p:nvPr/>
            </p:nvSpPr>
            <p:spPr bwMode="auto">
              <a:xfrm>
                <a:off x="2880" y="1162"/>
                <a:ext cx="0" cy="3158"/>
              </a:xfrm>
              <a:prstGeom prst="line">
                <a:avLst/>
              </a:prstGeom>
              <a:noFill/>
              <a:ln w="28575">
                <a:solidFill>
                  <a:srgbClr val="FAFA9E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1754" name="Line 10"/>
            <p:cNvSpPr>
              <a:spLocks noChangeShapeType="1"/>
            </p:cNvSpPr>
            <p:nvPr/>
          </p:nvSpPr>
          <p:spPr bwMode="auto">
            <a:xfrm>
              <a:off x="3390" y="1117"/>
              <a:ext cx="0" cy="3203"/>
            </a:xfrm>
            <a:prstGeom prst="line">
              <a:avLst/>
            </a:prstGeom>
            <a:noFill/>
            <a:ln w="28575">
              <a:solidFill>
                <a:srgbClr val="FAFA9E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1755" name="Line 11"/>
            <p:cNvSpPr>
              <a:spLocks noChangeShapeType="1"/>
            </p:cNvSpPr>
            <p:nvPr/>
          </p:nvSpPr>
          <p:spPr bwMode="auto">
            <a:xfrm>
              <a:off x="4019" y="1117"/>
              <a:ext cx="0" cy="3203"/>
            </a:xfrm>
            <a:prstGeom prst="line">
              <a:avLst/>
            </a:prstGeom>
            <a:noFill/>
            <a:ln w="28575">
              <a:solidFill>
                <a:srgbClr val="FAFA9E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1756" name="Line 12"/>
            <p:cNvSpPr>
              <a:spLocks noChangeShapeType="1"/>
            </p:cNvSpPr>
            <p:nvPr/>
          </p:nvSpPr>
          <p:spPr bwMode="auto">
            <a:xfrm>
              <a:off x="4649" y="1117"/>
              <a:ext cx="0" cy="3203"/>
            </a:xfrm>
            <a:prstGeom prst="line">
              <a:avLst/>
            </a:prstGeom>
            <a:noFill/>
            <a:ln w="28575">
              <a:solidFill>
                <a:srgbClr val="FAFA9E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1757" name="Line 13"/>
            <p:cNvSpPr>
              <a:spLocks noChangeShapeType="1"/>
            </p:cNvSpPr>
            <p:nvPr/>
          </p:nvSpPr>
          <p:spPr bwMode="auto">
            <a:xfrm>
              <a:off x="5148" y="1117"/>
              <a:ext cx="0" cy="3203"/>
            </a:xfrm>
            <a:prstGeom prst="line">
              <a:avLst/>
            </a:prstGeom>
            <a:noFill/>
            <a:ln w="28575">
              <a:solidFill>
                <a:srgbClr val="FAFA9E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1758" name="Text Box 14"/>
            <p:cNvSpPr txBox="1">
              <a:spLocks noChangeArrowheads="1"/>
            </p:cNvSpPr>
            <p:nvPr/>
          </p:nvSpPr>
          <p:spPr bwMode="auto">
            <a:xfrm>
              <a:off x="4921" y="1207"/>
              <a:ext cx="1043" cy="2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b="1">
                  <a:solidFill>
                    <a:srgbClr val="FAFA9E"/>
                  </a:solidFill>
                  <a:latin typeface="Arial" charset="0"/>
                </a:rPr>
                <a:t>1</a:t>
              </a:r>
            </a:p>
          </p:txBody>
        </p:sp>
        <p:sp>
          <p:nvSpPr>
            <p:cNvPr id="31759" name="Text Box 15"/>
            <p:cNvSpPr txBox="1">
              <a:spLocks noChangeArrowheads="1"/>
            </p:cNvSpPr>
            <p:nvPr/>
          </p:nvSpPr>
          <p:spPr bwMode="auto">
            <a:xfrm>
              <a:off x="4921" y="1434"/>
              <a:ext cx="1043" cy="2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b="1">
                  <a:solidFill>
                    <a:srgbClr val="FAFA9E"/>
                  </a:solidFill>
                  <a:latin typeface="Arial" charset="0"/>
                </a:rPr>
                <a:t>100 000</a:t>
              </a:r>
            </a:p>
          </p:txBody>
        </p:sp>
        <p:grpSp>
          <p:nvGrpSpPr>
            <p:cNvPr id="4" name="Group 16"/>
            <p:cNvGrpSpPr>
              <a:grpSpLocks/>
            </p:cNvGrpSpPr>
            <p:nvPr/>
          </p:nvGrpSpPr>
          <p:grpSpPr bwMode="auto">
            <a:xfrm>
              <a:off x="0" y="1117"/>
              <a:ext cx="5760" cy="635"/>
              <a:chOff x="0" y="1117"/>
              <a:chExt cx="5760" cy="635"/>
            </a:xfrm>
          </p:grpSpPr>
          <p:sp>
            <p:nvSpPr>
              <p:cNvPr id="31761" name="Line 17"/>
              <p:cNvSpPr>
                <a:spLocks noChangeShapeType="1"/>
              </p:cNvSpPr>
              <p:nvPr/>
            </p:nvSpPr>
            <p:spPr bwMode="auto">
              <a:xfrm>
                <a:off x="0" y="1117"/>
                <a:ext cx="5760" cy="0"/>
              </a:xfrm>
              <a:prstGeom prst="line">
                <a:avLst/>
              </a:prstGeom>
              <a:noFill/>
              <a:ln w="28575">
                <a:solidFill>
                  <a:srgbClr val="FAFA9E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762" name="Line 18"/>
              <p:cNvSpPr>
                <a:spLocks noChangeShapeType="1"/>
              </p:cNvSpPr>
              <p:nvPr/>
            </p:nvSpPr>
            <p:spPr bwMode="auto">
              <a:xfrm>
                <a:off x="0" y="1434"/>
                <a:ext cx="2880" cy="0"/>
              </a:xfrm>
              <a:prstGeom prst="line">
                <a:avLst/>
              </a:prstGeom>
              <a:noFill/>
              <a:ln w="28575">
                <a:solidFill>
                  <a:srgbClr val="FAFA9E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763" name="Line 19"/>
              <p:cNvSpPr>
                <a:spLocks noChangeShapeType="1"/>
              </p:cNvSpPr>
              <p:nvPr/>
            </p:nvSpPr>
            <p:spPr bwMode="auto">
              <a:xfrm>
                <a:off x="0" y="1752"/>
                <a:ext cx="5760" cy="0"/>
              </a:xfrm>
              <a:prstGeom prst="line">
                <a:avLst/>
              </a:prstGeom>
              <a:noFill/>
              <a:ln w="28575">
                <a:solidFill>
                  <a:srgbClr val="FAFA9E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764" name="Text Box 20"/>
              <p:cNvSpPr txBox="1">
                <a:spLocks noChangeArrowheads="1"/>
              </p:cNvSpPr>
              <p:nvPr/>
            </p:nvSpPr>
            <p:spPr bwMode="auto">
              <a:xfrm>
                <a:off x="1565" y="1162"/>
                <a:ext cx="1224" cy="21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b="1">
                    <a:solidFill>
                      <a:srgbClr val="FAFA9E"/>
                    </a:solidFill>
                    <a:latin typeface="Arial" charset="0"/>
                  </a:rPr>
                  <a:t>Класс единиц</a:t>
                </a:r>
              </a:p>
            </p:txBody>
          </p:sp>
          <p:sp>
            <p:nvSpPr>
              <p:cNvPr id="31765" name="Text Box 21"/>
              <p:cNvSpPr txBox="1">
                <a:spLocks noChangeArrowheads="1"/>
              </p:cNvSpPr>
              <p:nvPr/>
            </p:nvSpPr>
            <p:spPr bwMode="auto">
              <a:xfrm>
                <a:off x="159" y="1162"/>
                <a:ext cx="1224" cy="21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b="1">
                    <a:solidFill>
                      <a:srgbClr val="FAFA9E"/>
                    </a:solidFill>
                    <a:latin typeface="Arial" charset="0"/>
                  </a:rPr>
                  <a:t>Класс тысяч</a:t>
                </a:r>
              </a:p>
            </p:txBody>
          </p:sp>
          <p:grpSp>
            <p:nvGrpSpPr>
              <p:cNvPr id="5" name="Group 22"/>
              <p:cNvGrpSpPr>
                <a:grpSpLocks/>
              </p:cNvGrpSpPr>
              <p:nvPr/>
            </p:nvGrpSpPr>
            <p:grpSpPr bwMode="auto">
              <a:xfrm>
                <a:off x="2925" y="1207"/>
                <a:ext cx="363" cy="445"/>
                <a:chOff x="1474" y="164"/>
                <a:chExt cx="363" cy="445"/>
              </a:xfrm>
            </p:grpSpPr>
            <p:sp>
              <p:nvSpPr>
                <p:cNvPr id="31767" name="Text Box 23"/>
                <p:cNvSpPr txBox="1">
                  <a:spLocks noChangeArrowheads="1"/>
                </p:cNvSpPr>
                <p:nvPr/>
              </p:nvSpPr>
              <p:spPr bwMode="auto">
                <a:xfrm>
                  <a:off x="1474" y="164"/>
                  <a:ext cx="363" cy="21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ru-RU" b="1">
                      <a:solidFill>
                        <a:srgbClr val="FAFA9E"/>
                      </a:solidFill>
                      <a:latin typeface="Arial" charset="0"/>
                    </a:rPr>
                    <a:t>1</a:t>
                  </a:r>
                </a:p>
              </p:txBody>
            </p:sp>
            <p:sp>
              <p:nvSpPr>
                <p:cNvPr id="31768" name="Text Box 24"/>
                <p:cNvSpPr txBox="1">
                  <a:spLocks noChangeArrowheads="1"/>
                </p:cNvSpPr>
                <p:nvPr/>
              </p:nvSpPr>
              <p:spPr bwMode="auto">
                <a:xfrm>
                  <a:off x="1474" y="391"/>
                  <a:ext cx="363" cy="21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ru-RU" b="1">
                      <a:solidFill>
                        <a:srgbClr val="FAFA9E"/>
                      </a:solidFill>
                      <a:latin typeface="Arial" charset="0"/>
                    </a:rPr>
                    <a:t>10</a:t>
                  </a:r>
                </a:p>
              </p:txBody>
            </p:sp>
          </p:grpSp>
          <p:sp>
            <p:nvSpPr>
              <p:cNvPr id="31769" name="Line 25"/>
              <p:cNvSpPr>
                <a:spLocks noChangeShapeType="1"/>
              </p:cNvSpPr>
              <p:nvPr/>
            </p:nvSpPr>
            <p:spPr bwMode="auto">
              <a:xfrm>
                <a:off x="3016" y="1434"/>
                <a:ext cx="181" cy="0"/>
              </a:xfrm>
              <a:prstGeom prst="line">
                <a:avLst/>
              </a:prstGeom>
              <a:noFill/>
              <a:ln w="28575">
                <a:solidFill>
                  <a:srgbClr val="FAFA9E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6" name="Group 26"/>
              <p:cNvGrpSpPr>
                <a:grpSpLocks/>
              </p:cNvGrpSpPr>
              <p:nvPr/>
            </p:nvGrpSpPr>
            <p:grpSpPr bwMode="auto">
              <a:xfrm>
                <a:off x="3515" y="1207"/>
                <a:ext cx="363" cy="445"/>
                <a:chOff x="1474" y="164"/>
                <a:chExt cx="363" cy="445"/>
              </a:xfrm>
            </p:grpSpPr>
            <p:sp>
              <p:nvSpPr>
                <p:cNvPr id="31771" name="Text Box 27"/>
                <p:cNvSpPr txBox="1">
                  <a:spLocks noChangeArrowheads="1"/>
                </p:cNvSpPr>
                <p:nvPr/>
              </p:nvSpPr>
              <p:spPr bwMode="auto">
                <a:xfrm>
                  <a:off x="1474" y="164"/>
                  <a:ext cx="363" cy="21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ru-RU" b="1">
                      <a:solidFill>
                        <a:srgbClr val="FAFA9E"/>
                      </a:solidFill>
                      <a:latin typeface="Arial" charset="0"/>
                    </a:rPr>
                    <a:t>1</a:t>
                  </a:r>
                </a:p>
              </p:txBody>
            </p:sp>
            <p:sp>
              <p:nvSpPr>
                <p:cNvPr id="31772" name="Text Box 28"/>
                <p:cNvSpPr txBox="1">
                  <a:spLocks noChangeArrowheads="1"/>
                </p:cNvSpPr>
                <p:nvPr/>
              </p:nvSpPr>
              <p:spPr bwMode="auto">
                <a:xfrm>
                  <a:off x="1474" y="391"/>
                  <a:ext cx="363" cy="21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ru-RU" b="1">
                      <a:solidFill>
                        <a:srgbClr val="FAFA9E"/>
                      </a:solidFill>
                      <a:latin typeface="Arial" charset="0"/>
                    </a:rPr>
                    <a:t>100</a:t>
                  </a:r>
                </a:p>
              </p:txBody>
            </p:sp>
          </p:grpSp>
          <p:sp>
            <p:nvSpPr>
              <p:cNvPr id="31773" name="Line 29"/>
              <p:cNvSpPr>
                <a:spLocks noChangeShapeType="1"/>
              </p:cNvSpPr>
              <p:nvPr/>
            </p:nvSpPr>
            <p:spPr bwMode="auto">
              <a:xfrm>
                <a:off x="3606" y="1434"/>
                <a:ext cx="181" cy="0"/>
              </a:xfrm>
              <a:prstGeom prst="line">
                <a:avLst/>
              </a:prstGeom>
              <a:noFill/>
              <a:ln w="28575">
                <a:solidFill>
                  <a:srgbClr val="FAFA9E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7" name="Group 30"/>
              <p:cNvGrpSpPr>
                <a:grpSpLocks/>
              </p:cNvGrpSpPr>
              <p:nvPr/>
            </p:nvGrpSpPr>
            <p:grpSpPr bwMode="auto">
              <a:xfrm>
                <a:off x="4014" y="1207"/>
                <a:ext cx="499" cy="445"/>
                <a:chOff x="1474" y="164"/>
                <a:chExt cx="363" cy="445"/>
              </a:xfrm>
            </p:grpSpPr>
            <p:sp>
              <p:nvSpPr>
                <p:cNvPr id="31775" name="Text Box 31"/>
                <p:cNvSpPr txBox="1">
                  <a:spLocks noChangeArrowheads="1"/>
                </p:cNvSpPr>
                <p:nvPr/>
              </p:nvSpPr>
              <p:spPr bwMode="auto">
                <a:xfrm>
                  <a:off x="1474" y="164"/>
                  <a:ext cx="363" cy="21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ru-RU" b="1">
                      <a:solidFill>
                        <a:srgbClr val="FAFA9E"/>
                      </a:solidFill>
                      <a:latin typeface="Arial" charset="0"/>
                    </a:rPr>
                    <a:t>1</a:t>
                  </a:r>
                </a:p>
              </p:txBody>
            </p:sp>
            <p:sp>
              <p:nvSpPr>
                <p:cNvPr id="31776" name="Text Box 32"/>
                <p:cNvSpPr txBox="1">
                  <a:spLocks noChangeArrowheads="1"/>
                </p:cNvSpPr>
                <p:nvPr/>
              </p:nvSpPr>
              <p:spPr bwMode="auto">
                <a:xfrm>
                  <a:off x="1474" y="391"/>
                  <a:ext cx="363" cy="21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ru-RU" b="1">
                      <a:solidFill>
                        <a:srgbClr val="FAFA9E"/>
                      </a:solidFill>
                      <a:latin typeface="Arial" charset="0"/>
                    </a:rPr>
                    <a:t>1000</a:t>
                  </a:r>
                </a:p>
              </p:txBody>
            </p:sp>
          </p:grpSp>
          <p:sp>
            <p:nvSpPr>
              <p:cNvPr id="31777" name="Line 33"/>
              <p:cNvSpPr>
                <a:spLocks noChangeShapeType="1"/>
              </p:cNvSpPr>
              <p:nvPr/>
            </p:nvSpPr>
            <p:spPr bwMode="auto">
              <a:xfrm>
                <a:off x="4139" y="1434"/>
                <a:ext cx="249" cy="0"/>
              </a:xfrm>
              <a:prstGeom prst="line">
                <a:avLst/>
              </a:prstGeom>
              <a:noFill/>
              <a:ln w="28575">
                <a:solidFill>
                  <a:srgbClr val="FAFA9E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778" name="Text Box 34"/>
              <p:cNvSpPr txBox="1">
                <a:spLocks noChangeArrowheads="1"/>
              </p:cNvSpPr>
              <p:nvPr/>
            </p:nvSpPr>
            <p:spPr bwMode="auto">
              <a:xfrm>
                <a:off x="4558" y="1207"/>
                <a:ext cx="681" cy="21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ru-RU" b="1">
                    <a:solidFill>
                      <a:srgbClr val="FAFA9E"/>
                    </a:solidFill>
                    <a:latin typeface="Arial" charset="0"/>
                  </a:rPr>
                  <a:t>1</a:t>
                </a:r>
              </a:p>
            </p:txBody>
          </p:sp>
          <p:sp>
            <p:nvSpPr>
              <p:cNvPr id="31779" name="Text Box 35"/>
              <p:cNvSpPr txBox="1">
                <a:spLocks noChangeArrowheads="1"/>
              </p:cNvSpPr>
              <p:nvPr/>
            </p:nvSpPr>
            <p:spPr bwMode="auto">
              <a:xfrm>
                <a:off x="4558" y="1434"/>
                <a:ext cx="681" cy="21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ru-RU" b="1">
                    <a:solidFill>
                      <a:srgbClr val="FAFA9E"/>
                    </a:solidFill>
                    <a:latin typeface="Arial" charset="0"/>
                  </a:rPr>
                  <a:t>10 000</a:t>
                </a:r>
              </a:p>
            </p:txBody>
          </p:sp>
          <p:sp>
            <p:nvSpPr>
              <p:cNvPr id="31780" name="Line 36"/>
              <p:cNvSpPr>
                <a:spLocks noChangeShapeType="1"/>
              </p:cNvSpPr>
              <p:nvPr/>
            </p:nvSpPr>
            <p:spPr bwMode="auto">
              <a:xfrm>
                <a:off x="4729" y="1434"/>
                <a:ext cx="339" cy="0"/>
              </a:xfrm>
              <a:prstGeom prst="line">
                <a:avLst/>
              </a:prstGeom>
              <a:noFill/>
              <a:ln w="28575">
                <a:solidFill>
                  <a:srgbClr val="FAFA9E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781" name="Line 37"/>
              <p:cNvSpPr>
                <a:spLocks noChangeShapeType="1"/>
              </p:cNvSpPr>
              <p:nvPr/>
            </p:nvSpPr>
            <p:spPr bwMode="auto">
              <a:xfrm>
                <a:off x="5182" y="1434"/>
                <a:ext cx="521" cy="0"/>
              </a:xfrm>
              <a:prstGeom prst="line">
                <a:avLst/>
              </a:prstGeom>
              <a:noFill/>
              <a:ln w="28575">
                <a:solidFill>
                  <a:srgbClr val="FAFA9E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782" name="Text Box 38"/>
              <p:cNvSpPr txBox="1">
                <a:spLocks noChangeArrowheads="1"/>
              </p:cNvSpPr>
              <p:nvPr/>
            </p:nvSpPr>
            <p:spPr bwMode="auto">
              <a:xfrm>
                <a:off x="46" y="1480"/>
                <a:ext cx="385" cy="21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b="1">
                    <a:solidFill>
                      <a:srgbClr val="FAFA9E"/>
                    </a:solidFill>
                    <a:latin typeface="Arial" charset="0"/>
                  </a:rPr>
                  <a:t>100</a:t>
                </a:r>
              </a:p>
            </p:txBody>
          </p:sp>
          <p:sp>
            <p:nvSpPr>
              <p:cNvPr id="31783" name="Text Box 39"/>
              <p:cNvSpPr txBox="1">
                <a:spLocks noChangeArrowheads="1"/>
              </p:cNvSpPr>
              <p:nvPr/>
            </p:nvSpPr>
            <p:spPr bwMode="auto">
              <a:xfrm>
                <a:off x="521" y="1480"/>
                <a:ext cx="295" cy="21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b="1">
                    <a:solidFill>
                      <a:srgbClr val="FAFA9E"/>
                    </a:solidFill>
                    <a:latin typeface="Arial" charset="0"/>
                  </a:rPr>
                  <a:t>10</a:t>
                </a:r>
              </a:p>
            </p:txBody>
          </p:sp>
          <p:sp>
            <p:nvSpPr>
              <p:cNvPr id="31784" name="Text Box 40"/>
              <p:cNvSpPr txBox="1">
                <a:spLocks noChangeArrowheads="1"/>
              </p:cNvSpPr>
              <p:nvPr/>
            </p:nvSpPr>
            <p:spPr bwMode="auto">
              <a:xfrm>
                <a:off x="1043" y="1480"/>
                <a:ext cx="295" cy="21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b="1">
                    <a:solidFill>
                      <a:srgbClr val="FAFA9E"/>
                    </a:solidFill>
                    <a:latin typeface="Arial" charset="0"/>
                  </a:rPr>
                  <a:t>1</a:t>
                </a:r>
              </a:p>
            </p:txBody>
          </p:sp>
          <p:sp>
            <p:nvSpPr>
              <p:cNvPr id="31785" name="Text Box 41"/>
              <p:cNvSpPr txBox="1">
                <a:spLocks noChangeArrowheads="1"/>
              </p:cNvSpPr>
              <p:nvPr/>
            </p:nvSpPr>
            <p:spPr bwMode="auto">
              <a:xfrm>
                <a:off x="1474" y="1480"/>
                <a:ext cx="431" cy="21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b="1">
                    <a:solidFill>
                      <a:srgbClr val="FAFA9E"/>
                    </a:solidFill>
                    <a:latin typeface="Arial" charset="0"/>
                  </a:rPr>
                  <a:t>100</a:t>
                </a:r>
              </a:p>
            </p:txBody>
          </p:sp>
          <p:sp>
            <p:nvSpPr>
              <p:cNvPr id="31786" name="Text Box 42"/>
              <p:cNvSpPr txBox="1">
                <a:spLocks noChangeArrowheads="1"/>
              </p:cNvSpPr>
              <p:nvPr/>
            </p:nvSpPr>
            <p:spPr bwMode="auto">
              <a:xfrm>
                <a:off x="2018" y="1480"/>
                <a:ext cx="431" cy="21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b="1">
                    <a:solidFill>
                      <a:srgbClr val="FAFA9E"/>
                    </a:solidFill>
                    <a:latin typeface="Arial" charset="0"/>
                  </a:rPr>
                  <a:t>10</a:t>
                </a:r>
              </a:p>
            </p:txBody>
          </p:sp>
          <p:sp>
            <p:nvSpPr>
              <p:cNvPr id="31787" name="Text Box 43"/>
              <p:cNvSpPr txBox="1">
                <a:spLocks noChangeArrowheads="1"/>
              </p:cNvSpPr>
              <p:nvPr/>
            </p:nvSpPr>
            <p:spPr bwMode="auto">
              <a:xfrm>
                <a:off x="2516" y="1480"/>
                <a:ext cx="409" cy="21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b="1">
                    <a:solidFill>
                      <a:srgbClr val="FAFA9E"/>
                    </a:solidFill>
                    <a:latin typeface="Arial" charset="0"/>
                  </a:rPr>
                  <a:t>1</a:t>
                </a:r>
              </a:p>
            </p:txBody>
          </p:sp>
        </p:grpSp>
      </p:grpSp>
      <p:grpSp>
        <p:nvGrpSpPr>
          <p:cNvPr id="8" name="Group 44"/>
          <p:cNvGrpSpPr>
            <a:grpSpLocks/>
          </p:cNvGrpSpPr>
          <p:nvPr/>
        </p:nvGrpSpPr>
        <p:grpSpPr bwMode="auto">
          <a:xfrm>
            <a:off x="3995738" y="3502025"/>
            <a:ext cx="2016125" cy="519113"/>
            <a:chOff x="1565" y="2604"/>
            <a:chExt cx="1179" cy="327"/>
          </a:xfrm>
        </p:grpSpPr>
        <p:sp>
          <p:nvSpPr>
            <p:cNvPr id="31789" name="Text Box 45"/>
            <p:cNvSpPr txBox="1">
              <a:spLocks noChangeArrowheads="1"/>
            </p:cNvSpPr>
            <p:nvPr/>
          </p:nvSpPr>
          <p:spPr bwMode="auto">
            <a:xfrm>
              <a:off x="1565" y="2604"/>
              <a:ext cx="227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800" b="1">
                  <a:solidFill>
                    <a:srgbClr val="FAFA9E"/>
                  </a:solidFill>
                  <a:latin typeface="Arial" charset="0"/>
                </a:rPr>
                <a:t>9</a:t>
              </a:r>
            </a:p>
          </p:txBody>
        </p:sp>
        <p:sp>
          <p:nvSpPr>
            <p:cNvPr id="31790" name="Text Box 46"/>
            <p:cNvSpPr txBox="1">
              <a:spLocks noChangeArrowheads="1"/>
            </p:cNvSpPr>
            <p:nvPr/>
          </p:nvSpPr>
          <p:spPr bwMode="auto">
            <a:xfrm>
              <a:off x="2063" y="2604"/>
              <a:ext cx="227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800" b="1">
                  <a:solidFill>
                    <a:srgbClr val="FAFA9E"/>
                  </a:solidFill>
                  <a:latin typeface="Arial" charset="0"/>
                </a:rPr>
                <a:t>6</a:t>
              </a:r>
            </a:p>
          </p:txBody>
        </p:sp>
        <p:sp>
          <p:nvSpPr>
            <p:cNvPr id="31791" name="Text Box 47"/>
            <p:cNvSpPr txBox="1">
              <a:spLocks noChangeArrowheads="1"/>
            </p:cNvSpPr>
            <p:nvPr/>
          </p:nvSpPr>
          <p:spPr bwMode="auto">
            <a:xfrm>
              <a:off x="2517" y="2604"/>
              <a:ext cx="227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endParaRPr lang="ru-RU" sz="2800" b="1">
                <a:solidFill>
                  <a:srgbClr val="FAFA9E"/>
                </a:solidFill>
                <a:latin typeface="Arial" charset="0"/>
              </a:endParaRPr>
            </a:p>
          </p:txBody>
        </p:sp>
      </p:grpSp>
      <p:grpSp>
        <p:nvGrpSpPr>
          <p:cNvPr id="9" name="Group 48"/>
          <p:cNvGrpSpPr>
            <a:grpSpLocks/>
          </p:cNvGrpSpPr>
          <p:nvPr/>
        </p:nvGrpSpPr>
        <p:grpSpPr bwMode="auto">
          <a:xfrm>
            <a:off x="3995738" y="3862388"/>
            <a:ext cx="2016125" cy="519112"/>
            <a:chOff x="1565" y="2831"/>
            <a:chExt cx="1179" cy="327"/>
          </a:xfrm>
        </p:grpSpPr>
        <p:sp>
          <p:nvSpPr>
            <p:cNvPr id="31793" name="Text Box 49"/>
            <p:cNvSpPr txBox="1">
              <a:spLocks noChangeArrowheads="1"/>
            </p:cNvSpPr>
            <p:nvPr/>
          </p:nvSpPr>
          <p:spPr bwMode="auto">
            <a:xfrm>
              <a:off x="1565" y="2831"/>
              <a:ext cx="227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800" b="1">
                  <a:solidFill>
                    <a:srgbClr val="FAFA9E"/>
                  </a:solidFill>
                  <a:latin typeface="Arial" charset="0"/>
                </a:rPr>
                <a:t>5</a:t>
              </a:r>
            </a:p>
          </p:txBody>
        </p:sp>
        <p:sp>
          <p:nvSpPr>
            <p:cNvPr id="31794" name="Text Box 50"/>
            <p:cNvSpPr txBox="1">
              <a:spLocks noChangeArrowheads="1"/>
            </p:cNvSpPr>
            <p:nvPr/>
          </p:nvSpPr>
          <p:spPr bwMode="auto">
            <a:xfrm>
              <a:off x="2063" y="2831"/>
              <a:ext cx="227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800" b="1">
                  <a:solidFill>
                    <a:srgbClr val="FAFA9E"/>
                  </a:solidFill>
                  <a:latin typeface="Arial" charset="0"/>
                </a:rPr>
                <a:t>3</a:t>
              </a:r>
            </a:p>
          </p:txBody>
        </p:sp>
        <p:sp>
          <p:nvSpPr>
            <p:cNvPr id="31795" name="Text Box 51"/>
            <p:cNvSpPr txBox="1">
              <a:spLocks noChangeArrowheads="1"/>
            </p:cNvSpPr>
            <p:nvPr/>
          </p:nvSpPr>
          <p:spPr bwMode="auto">
            <a:xfrm>
              <a:off x="2517" y="2831"/>
              <a:ext cx="227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800" b="1">
                  <a:solidFill>
                    <a:srgbClr val="FAFA9E"/>
                  </a:solidFill>
                  <a:latin typeface="Arial" charset="0"/>
                </a:rPr>
                <a:t>4</a:t>
              </a:r>
            </a:p>
          </p:txBody>
        </p:sp>
      </p:grpSp>
      <p:grpSp>
        <p:nvGrpSpPr>
          <p:cNvPr id="10" name="Group 52"/>
          <p:cNvGrpSpPr>
            <a:grpSpLocks/>
          </p:cNvGrpSpPr>
          <p:nvPr/>
        </p:nvGrpSpPr>
        <p:grpSpPr bwMode="auto">
          <a:xfrm>
            <a:off x="3995738" y="4365625"/>
            <a:ext cx="2016125" cy="519113"/>
            <a:chOff x="1565" y="3148"/>
            <a:chExt cx="1179" cy="327"/>
          </a:xfrm>
        </p:grpSpPr>
        <p:sp>
          <p:nvSpPr>
            <p:cNvPr id="31797" name="Text Box 53"/>
            <p:cNvSpPr txBox="1">
              <a:spLocks noChangeArrowheads="1"/>
            </p:cNvSpPr>
            <p:nvPr/>
          </p:nvSpPr>
          <p:spPr bwMode="auto">
            <a:xfrm>
              <a:off x="1565" y="3148"/>
              <a:ext cx="227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800" b="1">
                  <a:solidFill>
                    <a:srgbClr val="FAFA9E"/>
                  </a:solidFill>
                  <a:latin typeface="Arial" charset="0"/>
                </a:rPr>
                <a:t>4</a:t>
              </a:r>
            </a:p>
          </p:txBody>
        </p:sp>
        <p:sp>
          <p:nvSpPr>
            <p:cNvPr id="31798" name="Text Box 54"/>
            <p:cNvSpPr txBox="1">
              <a:spLocks noChangeArrowheads="1"/>
            </p:cNvSpPr>
            <p:nvPr/>
          </p:nvSpPr>
          <p:spPr bwMode="auto">
            <a:xfrm>
              <a:off x="2063" y="3148"/>
              <a:ext cx="227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800" b="1">
                  <a:solidFill>
                    <a:srgbClr val="FAFA9E"/>
                  </a:solidFill>
                  <a:latin typeface="Arial" charset="0"/>
                </a:rPr>
                <a:t>2</a:t>
              </a:r>
            </a:p>
          </p:txBody>
        </p:sp>
        <p:sp>
          <p:nvSpPr>
            <p:cNvPr id="31799" name="Text Box 55"/>
            <p:cNvSpPr txBox="1">
              <a:spLocks noChangeArrowheads="1"/>
            </p:cNvSpPr>
            <p:nvPr/>
          </p:nvSpPr>
          <p:spPr bwMode="auto">
            <a:xfrm>
              <a:off x="2517" y="3148"/>
              <a:ext cx="227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800" b="1">
                  <a:solidFill>
                    <a:srgbClr val="FAFA9E"/>
                  </a:solidFill>
                  <a:latin typeface="Arial" charset="0"/>
                </a:rPr>
                <a:t>6</a:t>
              </a:r>
            </a:p>
          </p:txBody>
        </p:sp>
      </p:grpSp>
      <p:sp>
        <p:nvSpPr>
          <p:cNvPr id="31800" name="Line 56"/>
          <p:cNvSpPr>
            <a:spLocks noChangeShapeType="1"/>
          </p:cNvSpPr>
          <p:nvPr/>
        </p:nvSpPr>
        <p:spPr bwMode="auto">
          <a:xfrm>
            <a:off x="4067175" y="4365625"/>
            <a:ext cx="1862138" cy="1588"/>
          </a:xfrm>
          <a:prstGeom prst="line">
            <a:avLst/>
          </a:prstGeom>
          <a:noFill/>
          <a:ln w="38100">
            <a:solidFill>
              <a:srgbClr val="FFFF99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801" name="Text Box 57"/>
          <p:cNvSpPr txBox="1">
            <a:spLocks noChangeArrowheads="1"/>
          </p:cNvSpPr>
          <p:nvPr/>
        </p:nvSpPr>
        <p:spPr bwMode="auto">
          <a:xfrm>
            <a:off x="3563938" y="3644900"/>
            <a:ext cx="6477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>
                <a:solidFill>
                  <a:srgbClr val="FFFF99"/>
                </a:solidFill>
                <a:latin typeface="Arial" charset="0"/>
              </a:rPr>
              <a:t>–</a:t>
            </a:r>
            <a:endParaRPr lang="ru-RU" sz="2800" b="1">
              <a:solidFill>
                <a:srgbClr val="FFFF99"/>
              </a:solidFill>
              <a:latin typeface="Arial" charset="0"/>
            </a:endParaRPr>
          </a:p>
        </p:txBody>
      </p:sp>
      <p:sp>
        <p:nvSpPr>
          <p:cNvPr id="31802" name="Rectangle 58"/>
          <p:cNvSpPr>
            <a:spLocks noChangeArrowheads="1"/>
          </p:cNvSpPr>
          <p:nvPr/>
        </p:nvSpPr>
        <p:spPr bwMode="auto">
          <a:xfrm>
            <a:off x="6300788" y="3213100"/>
            <a:ext cx="2447925" cy="2160588"/>
          </a:xfrm>
          <a:prstGeom prst="rect">
            <a:avLst/>
          </a:prstGeom>
          <a:solidFill>
            <a:srgbClr val="3333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1803" name="Text Box 59"/>
          <p:cNvSpPr txBox="1">
            <a:spLocks noChangeArrowheads="1"/>
          </p:cNvSpPr>
          <p:nvPr/>
        </p:nvSpPr>
        <p:spPr bwMode="auto">
          <a:xfrm>
            <a:off x="323850" y="188913"/>
            <a:ext cx="5903913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>
                <a:solidFill>
                  <a:srgbClr val="FFFFCC"/>
                </a:solidFill>
                <a:latin typeface="Arial" charset="0"/>
              </a:rPr>
              <a:t>Найдите разность: 	9,6 – 5,34.</a:t>
            </a:r>
          </a:p>
        </p:txBody>
      </p:sp>
      <p:sp>
        <p:nvSpPr>
          <p:cNvPr id="31804" name="Text Box 60"/>
          <p:cNvSpPr txBox="1">
            <a:spLocks noChangeArrowheads="1"/>
          </p:cNvSpPr>
          <p:nvPr/>
        </p:nvSpPr>
        <p:spPr bwMode="auto">
          <a:xfrm>
            <a:off x="7048500" y="3502025"/>
            <a:ext cx="547688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>
                <a:solidFill>
                  <a:srgbClr val="FAFA9E"/>
                </a:solidFill>
                <a:latin typeface="Arial" charset="0"/>
              </a:rPr>
              <a:t>9,</a:t>
            </a:r>
          </a:p>
        </p:txBody>
      </p:sp>
      <p:sp>
        <p:nvSpPr>
          <p:cNvPr id="31805" name="Text Box 61"/>
          <p:cNvSpPr txBox="1">
            <a:spLocks noChangeArrowheads="1"/>
          </p:cNvSpPr>
          <p:nvPr/>
        </p:nvSpPr>
        <p:spPr bwMode="auto">
          <a:xfrm>
            <a:off x="7488238" y="3502025"/>
            <a:ext cx="315912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>
                <a:solidFill>
                  <a:srgbClr val="FAFA9E"/>
                </a:solidFill>
                <a:latin typeface="Arial" charset="0"/>
              </a:rPr>
              <a:t>6</a:t>
            </a:r>
          </a:p>
        </p:txBody>
      </p:sp>
      <p:sp>
        <p:nvSpPr>
          <p:cNvPr id="31806" name="Text Box 62"/>
          <p:cNvSpPr txBox="1">
            <a:spLocks noChangeArrowheads="1"/>
          </p:cNvSpPr>
          <p:nvPr/>
        </p:nvSpPr>
        <p:spPr bwMode="auto">
          <a:xfrm>
            <a:off x="7856538" y="3862388"/>
            <a:ext cx="315912" cy="519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>
                <a:solidFill>
                  <a:srgbClr val="FAFA9E"/>
                </a:solidFill>
                <a:latin typeface="Arial" charset="0"/>
              </a:rPr>
              <a:t>4</a:t>
            </a:r>
          </a:p>
        </p:txBody>
      </p:sp>
      <p:sp>
        <p:nvSpPr>
          <p:cNvPr id="31807" name="Text Box 63"/>
          <p:cNvSpPr txBox="1">
            <a:spLocks noChangeArrowheads="1"/>
          </p:cNvSpPr>
          <p:nvPr/>
        </p:nvSpPr>
        <p:spPr bwMode="auto">
          <a:xfrm>
            <a:off x="7048500" y="3862388"/>
            <a:ext cx="547688" cy="519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>
                <a:solidFill>
                  <a:srgbClr val="FAFA9E"/>
                </a:solidFill>
                <a:latin typeface="Arial" charset="0"/>
              </a:rPr>
              <a:t>5,</a:t>
            </a:r>
          </a:p>
        </p:txBody>
      </p:sp>
      <p:sp>
        <p:nvSpPr>
          <p:cNvPr id="31808" name="Text Box 64"/>
          <p:cNvSpPr txBox="1">
            <a:spLocks noChangeArrowheads="1"/>
          </p:cNvSpPr>
          <p:nvPr/>
        </p:nvSpPr>
        <p:spPr bwMode="auto">
          <a:xfrm>
            <a:off x="7488238" y="3862388"/>
            <a:ext cx="315912" cy="519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>
                <a:solidFill>
                  <a:srgbClr val="FAFA9E"/>
                </a:solidFill>
                <a:latin typeface="Arial" charset="0"/>
              </a:rPr>
              <a:t>3</a:t>
            </a:r>
          </a:p>
        </p:txBody>
      </p:sp>
      <p:sp>
        <p:nvSpPr>
          <p:cNvPr id="31809" name="Text Box 65"/>
          <p:cNvSpPr txBox="1">
            <a:spLocks noChangeArrowheads="1"/>
          </p:cNvSpPr>
          <p:nvPr/>
        </p:nvSpPr>
        <p:spPr bwMode="auto">
          <a:xfrm>
            <a:off x="7048500" y="4365625"/>
            <a:ext cx="763588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>
                <a:solidFill>
                  <a:srgbClr val="FAFA9E"/>
                </a:solidFill>
                <a:latin typeface="Arial" charset="0"/>
              </a:rPr>
              <a:t>4,</a:t>
            </a:r>
          </a:p>
        </p:txBody>
      </p:sp>
      <p:sp>
        <p:nvSpPr>
          <p:cNvPr id="31810" name="Text Box 66"/>
          <p:cNvSpPr txBox="1">
            <a:spLocks noChangeArrowheads="1"/>
          </p:cNvSpPr>
          <p:nvPr/>
        </p:nvSpPr>
        <p:spPr bwMode="auto">
          <a:xfrm>
            <a:off x="7453313" y="4365625"/>
            <a:ext cx="315912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>
                <a:solidFill>
                  <a:srgbClr val="FAFA9E"/>
                </a:solidFill>
                <a:latin typeface="Arial" charset="0"/>
              </a:rPr>
              <a:t>2</a:t>
            </a:r>
          </a:p>
        </p:txBody>
      </p:sp>
      <p:sp>
        <p:nvSpPr>
          <p:cNvPr id="31811" name="Text Box 67"/>
          <p:cNvSpPr txBox="1">
            <a:spLocks noChangeArrowheads="1"/>
          </p:cNvSpPr>
          <p:nvPr/>
        </p:nvSpPr>
        <p:spPr bwMode="auto">
          <a:xfrm>
            <a:off x="7885113" y="4365625"/>
            <a:ext cx="315912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>
                <a:solidFill>
                  <a:srgbClr val="FAFA9E"/>
                </a:solidFill>
                <a:latin typeface="Arial" charset="0"/>
              </a:rPr>
              <a:t>6</a:t>
            </a:r>
          </a:p>
        </p:txBody>
      </p:sp>
      <p:sp>
        <p:nvSpPr>
          <p:cNvPr id="31812" name="Line 68"/>
          <p:cNvSpPr>
            <a:spLocks noChangeShapeType="1"/>
          </p:cNvSpPr>
          <p:nvPr/>
        </p:nvSpPr>
        <p:spPr bwMode="auto">
          <a:xfrm>
            <a:off x="7110413" y="4365625"/>
            <a:ext cx="1135062" cy="0"/>
          </a:xfrm>
          <a:prstGeom prst="line">
            <a:avLst/>
          </a:prstGeom>
          <a:noFill/>
          <a:ln w="38100">
            <a:solidFill>
              <a:srgbClr val="FFFF99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813" name="Text Box 69"/>
          <p:cNvSpPr txBox="1">
            <a:spLocks noChangeArrowheads="1"/>
          </p:cNvSpPr>
          <p:nvPr/>
        </p:nvSpPr>
        <p:spPr bwMode="auto">
          <a:xfrm>
            <a:off x="6659563" y="3644900"/>
            <a:ext cx="5667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>
                <a:solidFill>
                  <a:srgbClr val="FFFF99"/>
                </a:solidFill>
                <a:latin typeface="Arial" charset="0"/>
              </a:rPr>
              <a:t>–</a:t>
            </a:r>
          </a:p>
        </p:txBody>
      </p:sp>
      <p:sp>
        <p:nvSpPr>
          <p:cNvPr id="31814" name="Text Box 70"/>
          <p:cNvSpPr txBox="1">
            <a:spLocks noChangeArrowheads="1"/>
          </p:cNvSpPr>
          <p:nvPr/>
        </p:nvSpPr>
        <p:spPr bwMode="auto">
          <a:xfrm>
            <a:off x="5580063" y="3502025"/>
            <a:ext cx="360362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>
                <a:solidFill>
                  <a:srgbClr val="FAFA9E"/>
                </a:solidFill>
                <a:latin typeface="Arial" charset="0"/>
              </a:rPr>
              <a:t>0</a:t>
            </a:r>
          </a:p>
        </p:txBody>
      </p:sp>
      <p:sp>
        <p:nvSpPr>
          <p:cNvPr id="31815" name="Text Box 71"/>
          <p:cNvSpPr txBox="1">
            <a:spLocks noChangeArrowheads="1"/>
          </p:cNvSpPr>
          <p:nvPr/>
        </p:nvSpPr>
        <p:spPr bwMode="auto">
          <a:xfrm>
            <a:off x="7885113" y="3486150"/>
            <a:ext cx="360362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>
                <a:solidFill>
                  <a:srgbClr val="FAFA9E"/>
                </a:solidFill>
                <a:latin typeface="Arial" charset="0"/>
              </a:rPr>
              <a:t>0</a:t>
            </a:r>
          </a:p>
        </p:txBody>
      </p:sp>
      <p:sp>
        <p:nvSpPr>
          <p:cNvPr id="31816" name="Rectangle 72"/>
          <p:cNvSpPr>
            <a:spLocks noChangeArrowheads="1"/>
          </p:cNvSpPr>
          <p:nvPr/>
        </p:nvSpPr>
        <p:spPr bwMode="auto">
          <a:xfrm>
            <a:off x="3995738" y="712788"/>
            <a:ext cx="28670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 b="1">
                <a:solidFill>
                  <a:srgbClr val="FFFFCC"/>
                </a:solidFill>
                <a:latin typeface="Arial" charset="0"/>
              </a:rPr>
              <a:t>9,6 – 5,34 = 4,26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1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1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318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1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31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31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31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31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31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31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000"/>
                                        <p:tgtEl>
                                          <p:spTgt spid="31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1000"/>
                                        <p:tgtEl>
                                          <p:spTgt spid="318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1000"/>
                                        <p:tgtEl>
                                          <p:spTgt spid="318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1000"/>
                                        <p:tgtEl>
                                          <p:spTgt spid="31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1000"/>
                                        <p:tgtEl>
                                          <p:spTgt spid="31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1000"/>
                                        <p:tgtEl>
                                          <p:spTgt spid="318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800" grpId="0" animBg="1"/>
      <p:bldP spid="31801" grpId="0"/>
      <p:bldP spid="31802" grpId="0" animBg="1"/>
      <p:bldP spid="31804" grpId="0"/>
      <p:bldP spid="31805" grpId="0"/>
      <p:bldP spid="31806" grpId="0"/>
      <p:bldP spid="31807" grpId="0"/>
      <p:bldP spid="31808" grpId="0"/>
      <p:bldP spid="31809" grpId="0"/>
      <p:bldP spid="31810" grpId="0"/>
      <p:bldP spid="31811" grpId="0"/>
      <p:bldP spid="31812" grpId="0" animBg="1"/>
      <p:bldP spid="31813" grpId="0"/>
      <p:bldP spid="31814" grpId="0"/>
      <p:bldP spid="31815" grpId="0"/>
      <p:bldP spid="318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1484313"/>
            <a:ext cx="9467850" cy="5373687"/>
            <a:chOff x="0" y="1117"/>
            <a:chExt cx="5964" cy="3203"/>
          </a:xfrm>
        </p:grpSpPr>
        <p:sp>
          <p:nvSpPr>
            <p:cNvPr id="31747" name="Line 3"/>
            <p:cNvSpPr>
              <a:spLocks noChangeShapeType="1"/>
            </p:cNvSpPr>
            <p:nvPr/>
          </p:nvSpPr>
          <p:spPr bwMode="auto">
            <a:xfrm>
              <a:off x="431" y="1434"/>
              <a:ext cx="0" cy="2886"/>
            </a:xfrm>
            <a:prstGeom prst="line">
              <a:avLst/>
            </a:prstGeom>
            <a:noFill/>
            <a:ln w="9525">
              <a:solidFill>
                <a:srgbClr val="FAFA9E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1748" name="Line 4"/>
            <p:cNvSpPr>
              <a:spLocks noChangeShapeType="1"/>
            </p:cNvSpPr>
            <p:nvPr/>
          </p:nvSpPr>
          <p:spPr bwMode="auto">
            <a:xfrm>
              <a:off x="920" y="1434"/>
              <a:ext cx="0" cy="2886"/>
            </a:xfrm>
            <a:prstGeom prst="line">
              <a:avLst/>
            </a:prstGeom>
            <a:noFill/>
            <a:ln w="9525">
              <a:solidFill>
                <a:srgbClr val="FAFA9E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1749" name="Line 5"/>
            <p:cNvSpPr>
              <a:spLocks noChangeShapeType="1"/>
            </p:cNvSpPr>
            <p:nvPr/>
          </p:nvSpPr>
          <p:spPr bwMode="auto">
            <a:xfrm>
              <a:off x="1900" y="1434"/>
              <a:ext cx="0" cy="2886"/>
            </a:xfrm>
            <a:prstGeom prst="line">
              <a:avLst/>
            </a:prstGeom>
            <a:noFill/>
            <a:ln w="9525">
              <a:solidFill>
                <a:srgbClr val="FAFA9E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1750" name="Line 6"/>
            <p:cNvSpPr>
              <a:spLocks noChangeShapeType="1"/>
            </p:cNvSpPr>
            <p:nvPr/>
          </p:nvSpPr>
          <p:spPr bwMode="auto">
            <a:xfrm>
              <a:off x="2390" y="1434"/>
              <a:ext cx="0" cy="2886"/>
            </a:xfrm>
            <a:prstGeom prst="line">
              <a:avLst/>
            </a:prstGeom>
            <a:noFill/>
            <a:ln w="9525">
              <a:solidFill>
                <a:srgbClr val="FAFA9E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grpSp>
          <p:nvGrpSpPr>
            <p:cNvPr id="3" name="Group 7"/>
            <p:cNvGrpSpPr>
              <a:grpSpLocks/>
            </p:cNvGrpSpPr>
            <p:nvPr/>
          </p:nvGrpSpPr>
          <p:grpSpPr bwMode="auto">
            <a:xfrm>
              <a:off x="1410" y="1117"/>
              <a:ext cx="1470" cy="3203"/>
              <a:chOff x="1410" y="1162"/>
              <a:chExt cx="1470" cy="3158"/>
            </a:xfrm>
          </p:grpSpPr>
          <p:sp>
            <p:nvSpPr>
              <p:cNvPr id="31752" name="Line 8"/>
              <p:cNvSpPr>
                <a:spLocks noChangeShapeType="1"/>
              </p:cNvSpPr>
              <p:nvPr/>
            </p:nvSpPr>
            <p:spPr bwMode="auto">
              <a:xfrm flipH="1">
                <a:off x="1410" y="1162"/>
                <a:ext cx="19" cy="3158"/>
              </a:xfrm>
              <a:prstGeom prst="line">
                <a:avLst/>
              </a:prstGeom>
              <a:noFill/>
              <a:ln w="28575">
                <a:solidFill>
                  <a:srgbClr val="FAFA9E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753" name="Line 9"/>
              <p:cNvSpPr>
                <a:spLocks noChangeShapeType="1"/>
              </p:cNvSpPr>
              <p:nvPr/>
            </p:nvSpPr>
            <p:spPr bwMode="auto">
              <a:xfrm>
                <a:off x="2880" y="1162"/>
                <a:ext cx="0" cy="3158"/>
              </a:xfrm>
              <a:prstGeom prst="line">
                <a:avLst/>
              </a:prstGeom>
              <a:noFill/>
              <a:ln w="28575">
                <a:solidFill>
                  <a:srgbClr val="FAFA9E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1754" name="Line 10"/>
            <p:cNvSpPr>
              <a:spLocks noChangeShapeType="1"/>
            </p:cNvSpPr>
            <p:nvPr/>
          </p:nvSpPr>
          <p:spPr bwMode="auto">
            <a:xfrm>
              <a:off x="3390" y="1117"/>
              <a:ext cx="0" cy="3203"/>
            </a:xfrm>
            <a:prstGeom prst="line">
              <a:avLst/>
            </a:prstGeom>
            <a:noFill/>
            <a:ln w="28575">
              <a:solidFill>
                <a:srgbClr val="FAFA9E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1755" name="Line 11"/>
            <p:cNvSpPr>
              <a:spLocks noChangeShapeType="1"/>
            </p:cNvSpPr>
            <p:nvPr/>
          </p:nvSpPr>
          <p:spPr bwMode="auto">
            <a:xfrm>
              <a:off x="4019" y="1117"/>
              <a:ext cx="0" cy="3203"/>
            </a:xfrm>
            <a:prstGeom prst="line">
              <a:avLst/>
            </a:prstGeom>
            <a:noFill/>
            <a:ln w="28575">
              <a:solidFill>
                <a:srgbClr val="FAFA9E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1756" name="Line 12"/>
            <p:cNvSpPr>
              <a:spLocks noChangeShapeType="1"/>
            </p:cNvSpPr>
            <p:nvPr/>
          </p:nvSpPr>
          <p:spPr bwMode="auto">
            <a:xfrm>
              <a:off x="4649" y="1117"/>
              <a:ext cx="0" cy="3203"/>
            </a:xfrm>
            <a:prstGeom prst="line">
              <a:avLst/>
            </a:prstGeom>
            <a:noFill/>
            <a:ln w="28575">
              <a:solidFill>
                <a:srgbClr val="FAFA9E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1757" name="Line 13"/>
            <p:cNvSpPr>
              <a:spLocks noChangeShapeType="1"/>
            </p:cNvSpPr>
            <p:nvPr/>
          </p:nvSpPr>
          <p:spPr bwMode="auto">
            <a:xfrm>
              <a:off x="5148" y="1117"/>
              <a:ext cx="0" cy="3203"/>
            </a:xfrm>
            <a:prstGeom prst="line">
              <a:avLst/>
            </a:prstGeom>
            <a:noFill/>
            <a:ln w="28575">
              <a:solidFill>
                <a:srgbClr val="FAFA9E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1758" name="Text Box 14"/>
            <p:cNvSpPr txBox="1">
              <a:spLocks noChangeArrowheads="1"/>
            </p:cNvSpPr>
            <p:nvPr/>
          </p:nvSpPr>
          <p:spPr bwMode="auto">
            <a:xfrm>
              <a:off x="4921" y="1207"/>
              <a:ext cx="1043" cy="2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b="1">
                  <a:solidFill>
                    <a:srgbClr val="FAFA9E"/>
                  </a:solidFill>
                  <a:latin typeface="Arial" charset="0"/>
                </a:rPr>
                <a:t>1</a:t>
              </a:r>
            </a:p>
          </p:txBody>
        </p:sp>
        <p:sp>
          <p:nvSpPr>
            <p:cNvPr id="31759" name="Text Box 15"/>
            <p:cNvSpPr txBox="1">
              <a:spLocks noChangeArrowheads="1"/>
            </p:cNvSpPr>
            <p:nvPr/>
          </p:nvSpPr>
          <p:spPr bwMode="auto">
            <a:xfrm>
              <a:off x="4921" y="1434"/>
              <a:ext cx="1043" cy="2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b="1">
                  <a:solidFill>
                    <a:srgbClr val="FAFA9E"/>
                  </a:solidFill>
                  <a:latin typeface="Arial" charset="0"/>
                </a:rPr>
                <a:t>100 000</a:t>
              </a:r>
            </a:p>
          </p:txBody>
        </p:sp>
        <p:grpSp>
          <p:nvGrpSpPr>
            <p:cNvPr id="4" name="Group 16"/>
            <p:cNvGrpSpPr>
              <a:grpSpLocks/>
            </p:cNvGrpSpPr>
            <p:nvPr/>
          </p:nvGrpSpPr>
          <p:grpSpPr bwMode="auto">
            <a:xfrm>
              <a:off x="0" y="1117"/>
              <a:ext cx="5760" cy="635"/>
              <a:chOff x="0" y="1117"/>
              <a:chExt cx="5760" cy="635"/>
            </a:xfrm>
          </p:grpSpPr>
          <p:sp>
            <p:nvSpPr>
              <p:cNvPr id="31761" name="Line 17"/>
              <p:cNvSpPr>
                <a:spLocks noChangeShapeType="1"/>
              </p:cNvSpPr>
              <p:nvPr/>
            </p:nvSpPr>
            <p:spPr bwMode="auto">
              <a:xfrm>
                <a:off x="0" y="1117"/>
                <a:ext cx="5760" cy="0"/>
              </a:xfrm>
              <a:prstGeom prst="line">
                <a:avLst/>
              </a:prstGeom>
              <a:noFill/>
              <a:ln w="28575">
                <a:solidFill>
                  <a:srgbClr val="FAFA9E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762" name="Line 18"/>
              <p:cNvSpPr>
                <a:spLocks noChangeShapeType="1"/>
              </p:cNvSpPr>
              <p:nvPr/>
            </p:nvSpPr>
            <p:spPr bwMode="auto">
              <a:xfrm>
                <a:off x="0" y="1434"/>
                <a:ext cx="2880" cy="0"/>
              </a:xfrm>
              <a:prstGeom prst="line">
                <a:avLst/>
              </a:prstGeom>
              <a:noFill/>
              <a:ln w="28575">
                <a:solidFill>
                  <a:srgbClr val="FAFA9E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763" name="Line 19"/>
              <p:cNvSpPr>
                <a:spLocks noChangeShapeType="1"/>
              </p:cNvSpPr>
              <p:nvPr/>
            </p:nvSpPr>
            <p:spPr bwMode="auto">
              <a:xfrm>
                <a:off x="0" y="1752"/>
                <a:ext cx="5760" cy="0"/>
              </a:xfrm>
              <a:prstGeom prst="line">
                <a:avLst/>
              </a:prstGeom>
              <a:noFill/>
              <a:ln w="28575">
                <a:solidFill>
                  <a:srgbClr val="FAFA9E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764" name="Text Box 20"/>
              <p:cNvSpPr txBox="1">
                <a:spLocks noChangeArrowheads="1"/>
              </p:cNvSpPr>
              <p:nvPr/>
            </p:nvSpPr>
            <p:spPr bwMode="auto">
              <a:xfrm>
                <a:off x="1565" y="1162"/>
                <a:ext cx="1224" cy="21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b="1">
                    <a:solidFill>
                      <a:srgbClr val="FAFA9E"/>
                    </a:solidFill>
                    <a:latin typeface="Arial" charset="0"/>
                  </a:rPr>
                  <a:t>Класс единиц</a:t>
                </a:r>
              </a:p>
            </p:txBody>
          </p:sp>
          <p:sp>
            <p:nvSpPr>
              <p:cNvPr id="31765" name="Text Box 21"/>
              <p:cNvSpPr txBox="1">
                <a:spLocks noChangeArrowheads="1"/>
              </p:cNvSpPr>
              <p:nvPr/>
            </p:nvSpPr>
            <p:spPr bwMode="auto">
              <a:xfrm>
                <a:off x="159" y="1162"/>
                <a:ext cx="1224" cy="21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b="1">
                    <a:solidFill>
                      <a:srgbClr val="FAFA9E"/>
                    </a:solidFill>
                    <a:latin typeface="Arial" charset="0"/>
                  </a:rPr>
                  <a:t>Класс тысяч</a:t>
                </a:r>
              </a:p>
            </p:txBody>
          </p:sp>
          <p:grpSp>
            <p:nvGrpSpPr>
              <p:cNvPr id="5" name="Group 22"/>
              <p:cNvGrpSpPr>
                <a:grpSpLocks/>
              </p:cNvGrpSpPr>
              <p:nvPr/>
            </p:nvGrpSpPr>
            <p:grpSpPr bwMode="auto">
              <a:xfrm>
                <a:off x="2925" y="1207"/>
                <a:ext cx="363" cy="445"/>
                <a:chOff x="1474" y="164"/>
                <a:chExt cx="363" cy="445"/>
              </a:xfrm>
            </p:grpSpPr>
            <p:sp>
              <p:nvSpPr>
                <p:cNvPr id="31767" name="Text Box 23"/>
                <p:cNvSpPr txBox="1">
                  <a:spLocks noChangeArrowheads="1"/>
                </p:cNvSpPr>
                <p:nvPr/>
              </p:nvSpPr>
              <p:spPr bwMode="auto">
                <a:xfrm>
                  <a:off x="1474" y="164"/>
                  <a:ext cx="363" cy="21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ru-RU" b="1">
                      <a:solidFill>
                        <a:srgbClr val="FAFA9E"/>
                      </a:solidFill>
                      <a:latin typeface="Arial" charset="0"/>
                    </a:rPr>
                    <a:t>1</a:t>
                  </a:r>
                </a:p>
              </p:txBody>
            </p:sp>
            <p:sp>
              <p:nvSpPr>
                <p:cNvPr id="31768" name="Text Box 24"/>
                <p:cNvSpPr txBox="1">
                  <a:spLocks noChangeArrowheads="1"/>
                </p:cNvSpPr>
                <p:nvPr/>
              </p:nvSpPr>
              <p:spPr bwMode="auto">
                <a:xfrm>
                  <a:off x="1474" y="391"/>
                  <a:ext cx="363" cy="21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ru-RU" b="1">
                      <a:solidFill>
                        <a:srgbClr val="FAFA9E"/>
                      </a:solidFill>
                      <a:latin typeface="Arial" charset="0"/>
                    </a:rPr>
                    <a:t>10</a:t>
                  </a:r>
                </a:p>
              </p:txBody>
            </p:sp>
          </p:grpSp>
          <p:sp>
            <p:nvSpPr>
              <p:cNvPr id="31769" name="Line 25"/>
              <p:cNvSpPr>
                <a:spLocks noChangeShapeType="1"/>
              </p:cNvSpPr>
              <p:nvPr/>
            </p:nvSpPr>
            <p:spPr bwMode="auto">
              <a:xfrm>
                <a:off x="3016" y="1434"/>
                <a:ext cx="181" cy="0"/>
              </a:xfrm>
              <a:prstGeom prst="line">
                <a:avLst/>
              </a:prstGeom>
              <a:noFill/>
              <a:ln w="28575">
                <a:solidFill>
                  <a:srgbClr val="FAFA9E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6" name="Group 26"/>
              <p:cNvGrpSpPr>
                <a:grpSpLocks/>
              </p:cNvGrpSpPr>
              <p:nvPr/>
            </p:nvGrpSpPr>
            <p:grpSpPr bwMode="auto">
              <a:xfrm>
                <a:off x="3515" y="1207"/>
                <a:ext cx="363" cy="445"/>
                <a:chOff x="1474" y="164"/>
                <a:chExt cx="363" cy="445"/>
              </a:xfrm>
            </p:grpSpPr>
            <p:sp>
              <p:nvSpPr>
                <p:cNvPr id="31771" name="Text Box 27"/>
                <p:cNvSpPr txBox="1">
                  <a:spLocks noChangeArrowheads="1"/>
                </p:cNvSpPr>
                <p:nvPr/>
              </p:nvSpPr>
              <p:spPr bwMode="auto">
                <a:xfrm>
                  <a:off x="1474" y="164"/>
                  <a:ext cx="363" cy="21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ru-RU" b="1">
                      <a:solidFill>
                        <a:srgbClr val="FAFA9E"/>
                      </a:solidFill>
                      <a:latin typeface="Arial" charset="0"/>
                    </a:rPr>
                    <a:t>1</a:t>
                  </a:r>
                </a:p>
              </p:txBody>
            </p:sp>
            <p:sp>
              <p:nvSpPr>
                <p:cNvPr id="31772" name="Text Box 28"/>
                <p:cNvSpPr txBox="1">
                  <a:spLocks noChangeArrowheads="1"/>
                </p:cNvSpPr>
                <p:nvPr/>
              </p:nvSpPr>
              <p:spPr bwMode="auto">
                <a:xfrm>
                  <a:off x="1474" y="391"/>
                  <a:ext cx="363" cy="21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ru-RU" b="1">
                      <a:solidFill>
                        <a:srgbClr val="FAFA9E"/>
                      </a:solidFill>
                      <a:latin typeface="Arial" charset="0"/>
                    </a:rPr>
                    <a:t>100</a:t>
                  </a:r>
                </a:p>
              </p:txBody>
            </p:sp>
          </p:grpSp>
          <p:sp>
            <p:nvSpPr>
              <p:cNvPr id="31773" name="Line 29"/>
              <p:cNvSpPr>
                <a:spLocks noChangeShapeType="1"/>
              </p:cNvSpPr>
              <p:nvPr/>
            </p:nvSpPr>
            <p:spPr bwMode="auto">
              <a:xfrm>
                <a:off x="3606" y="1434"/>
                <a:ext cx="181" cy="0"/>
              </a:xfrm>
              <a:prstGeom prst="line">
                <a:avLst/>
              </a:prstGeom>
              <a:noFill/>
              <a:ln w="28575">
                <a:solidFill>
                  <a:srgbClr val="FAFA9E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7" name="Group 30"/>
              <p:cNvGrpSpPr>
                <a:grpSpLocks/>
              </p:cNvGrpSpPr>
              <p:nvPr/>
            </p:nvGrpSpPr>
            <p:grpSpPr bwMode="auto">
              <a:xfrm>
                <a:off x="4014" y="1207"/>
                <a:ext cx="499" cy="445"/>
                <a:chOff x="1474" y="164"/>
                <a:chExt cx="363" cy="445"/>
              </a:xfrm>
            </p:grpSpPr>
            <p:sp>
              <p:nvSpPr>
                <p:cNvPr id="31775" name="Text Box 31"/>
                <p:cNvSpPr txBox="1">
                  <a:spLocks noChangeArrowheads="1"/>
                </p:cNvSpPr>
                <p:nvPr/>
              </p:nvSpPr>
              <p:spPr bwMode="auto">
                <a:xfrm>
                  <a:off x="1474" y="164"/>
                  <a:ext cx="363" cy="21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ru-RU" b="1">
                      <a:solidFill>
                        <a:srgbClr val="FAFA9E"/>
                      </a:solidFill>
                      <a:latin typeface="Arial" charset="0"/>
                    </a:rPr>
                    <a:t>1</a:t>
                  </a:r>
                </a:p>
              </p:txBody>
            </p:sp>
            <p:sp>
              <p:nvSpPr>
                <p:cNvPr id="31776" name="Text Box 32"/>
                <p:cNvSpPr txBox="1">
                  <a:spLocks noChangeArrowheads="1"/>
                </p:cNvSpPr>
                <p:nvPr/>
              </p:nvSpPr>
              <p:spPr bwMode="auto">
                <a:xfrm>
                  <a:off x="1474" y="391"/>
                  <a:ext cx="363" cy="21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ru-RU" b="1">
                      <a:solidFill>
                        <a:srgbClr val="FAFA9E"/>
                      </a:solidFill>
                      <a:latin typeface="Arial" charset="0"/>
                    </a:rPr>
                    <a:t>1000</a:t>
                  </a:r>
                </a:p>
              </p:txBody>
            </p:sp>
          </p:grpSp>
          <p:sp>
            <p:nvSpPr>
              <p:cNvPr id="31777" name="Line 33"/>
              <p:cNvSpPr>
                <a:spLocks noChangeShapeType="1"/>
              </p:cNvSpPr>
              <p:nvPr/>
            </p:nvSpPr>
            <p:spPr bwMode="auto">
              <a:xfrm>
                <a:off x="4139" y="1434"/>
                <a:ext cx="249" cy="0"/>
              </a:xfrm>
              <a:prstGeom prst="line">
                <a:avLst/>
              </a:prstGeom>
              <a:noFill/>
              <a:ln w="28575">
                <a:solidFill>
                  <a:srgbClr val="FAFA9E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778" name="Text Box 34"/>
              <p:cNvSpPr txBox="1">
                <a:spLocks noChangeArrowheads="1"/>
              </p:cNvSpPr>
              <p:nvPr/>
            </p:nvSpPr>
            <p:spPr bwMode="auto">
              <a:xfrm>
                <a:off x="4558" y="1207"/>
                <a:ext cx="681" cy="21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ru-RU" b="1">
                    <a:solidFill>
                      <a:srgbClr val="FAFA9E"/>
                    </a:solidFill>
                    <a:latin typeface="Arial" charset="0"/>
                  </a:rPr>
                  <a:t>1</a:t>
                </a:r>
              </a:p>
            </p:txBody>
          </p:sp>
          <p:sp>
            <p:nvSpPr>
              <p:cNvPr id="31779" name="Text Box 35"/>
              <p:cNvSpPr txBox="1">
                <a:spLocks noChangeArrowheads="1"/>
              </p:cNvSpPr>
              <p:nvPr/>
            </p:nvSpPr>
            <p:spPr bwMode="auto">
              <a:xfrm>
                <a:off x="4558" y="1434"/>
                <a:ext cx="681" cy="21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ru-RU" b="1">
                    <a:solidFill>
                      <a:srgbClr val="FAFA9E"/>
                    </a:solidFill>
                    <a:latin typeface="Arial" charset="0"/>
                  </a:rPr>
                  <a:t>10 000</a:t>
                </a:r>
              </a:p>
            </p:txBody>
          </p:sp>
          <p:sp>
            <p:nvSpPr>
              <p:cNvPr id="31780" name="Line 36"/>
              <p:cNvSpPr>
                <a:spLocks noChangeShapeType="1"/>
              </p:cNvSpPr>
              <p:nvPr/>
            </p:nvSpPr>
            <p:spPr bwMode="auto">
              <a:xfrm>
                <a:off x="4729" y="1434"/>
                <a:ext cx="339" cy="0"/>
              </a:xfrm>
              <a:prstGeom prst="line">
                <a:avLst/>
              </a:prstGeom>
              <a:noFill/>
              <a:ln w="28575">
                <a:solidFill>
                  <a:srgbClr val="FAFA9E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781" name="Line 37"/>
              <p:cNvSpPr>
                <a:spLocks noChangeShapeType="1"/>
              </p:cNvSpPr>
              <p:nvPr/>
            </p:nvSpPr>
            <p:spPr bwMode="auto">
              <a:xfrm>
                <a:off x="5182" y="1434"/>
                <a:ext cx="521" cy="0"/>
              </a:xfrm>
              <a:prstGeom prst="line">
                <a:avLst/>
              </a:prstGeom>
              <a:noFill/>
              <a:ln w="28575">
                <a:solidFill>
                  <a:srgbClr val="FAFA9E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782" name="Text Box 38"/>
              <p:cNvSpPr txBox="1">
                <a:spLocks noChangeArrowheads="1"/>
              </p:cNvSpPr>
              <p:nvPr/>
            </p:nvSpPr>
            <p:spPr bwMode="auto">
              <a:xfrm>
                <a:off x="46" y="1480"/>
                <a:ext cx="385" cy="21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b="1">
                    <a:solidFill>
                      <a:srgbClr val="FAFA9E"/>
                    </a:solidFill>
                    <a:latin typeface="Arial" charset="0"/>
                  </a:rPr>
                  <a:t>100</a:t>
                </a:r>
              </a:p>
            </p:txBody>
          </p:sp>
          <p:sp>
            <p:nvSpPr>
              <p:cNvPr id="31783" name="Text Box 39"/>
              <p:cNvSpPr txBox="1">
                <a:spLocks noChangeArrowheads="1"/>
              </p:cNvSpPr>
              <p:nvPr/>
            </p:nvSpPr>
            <p:spPr bwMode="auto">
              <a:xfrm>
                <a:off x="521" y="1480"/>
                <a:ext cx="295" cy="21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b="1">
                    <a:solidFill>
                      <a:srgbClr val="FAFA9E"/>
                    </a:solidFill>
                    <a:latin typeface="Arial" charset="0"/>
                  </a:rPr>
                  <a:t>10</a:t>
                </a:r>
              </a:p>
            </p:txBody>
          </p:sp>
          <p:sp>
            <p:nvSpPr>
              <p:cNvPr id="31784" name="Text Box 40"/>
              <p:cNvSpPr txBox="1">
                <a:spLocks noChangeArrowheads="1"/>
              </p:cNvSpPr>
              <p:nvPr/>
            </p:nvSpPr>
            <p:spPr bwMode="auto">
              <a:xfrm>
                <a:off x="1043" y="1480"/>
                <a:ext cx="295" cy="21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b="1">
                    <a:solidFill>
                      <a:srgbClr val="FAFA9E"/>
                    </a:solidFill>
                    <a:latin typeface="Arial" charset="0"/>
                  </a:rPr>
                  <a:t>1</a:t>
                </a:r>
              </a:p>
            </p:txBody>
          </p:sp>
          <p:sp>
            <p:nvSpPr>
              <p:cNvPr id="31785" name="Text Box 41"/>
              <p:cNvSpPr txBox="1">
                <a:spLocks noChangeArrowheads="1"/>
              </p:cNvSpPr>
              <p:nvPr/>
            </p:nvSpPr>
            <p:spPr bwMode="auto">
              <a:xfrm>
                <a:off x="1474" y="1480"/>
                <a:ext cx="431" cy="21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b="1">
                    <a:solidFill>
                      <a:srgbClr val="FAFA9E"/>
                    </a:solidFill>
                    <a:latin typeface="Arial" charset="0"/>
                  </a:rPr>
                  <a:t>100</a:t>
                </a:r>
              </a:p>
            </p:txBody>
          </p:sp>
          <p:sp>
            <p:nvSpPr>
              <p:cNvPr id="31786" name="Text Box 42"/>
              <p:cNvSpPr txBox="1">
                <a:spLocks noChangeArrowheads="1"/>
              </p:cNvSpPr>
              <p:nvPr/>
            </p:nvSpPr>
            <p:spPr bwMode="auto">
              <a:xfrm>
                <a:off x="2018" y="1480"/>
                <a:ext cx="431" cy="21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b="1">
                    <a:solidFill>
                      <a:srgbClr val="FAFA9E"/>
                    </a:solidFill>
                    <a:latin typeface="Arial" charset="0"/>
                  </a:rPr>
                  <a:t>10</a:t>
                </a:r>
              </a:p>
            </p:txBody>
          </p:sp>
          <p:sp>
            <p:nvSpPr>
              <p:cNvPr id="31787" name="Text Box 43"/>
              <p:cNvSpPr txBox="1">
                <a:spLocks noChangeArrowheads="1"/>
              </p:cNvSpPr>
              <p:nvPr/>
            </p:nvSpPr>
            <p:spPr bwMode="auto">
              <a:xfrm>
                <a:off x="2516" y="1480"/>
                <a:ext cx="409" cy="21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b="1">
                    <a:solidFill>
                      <a:srgbClr val="FAFA9E"/>
                    </a:solidFill>
                    <a:latin typeface="Arial" charset="0"/>
                  </a:rPr>
                  <a:t>1</a:t>
                </a:r>
              </a:p>
            </p:txBody>
          </p:sp>
        </p:grpSp>
      </p:grpSp>
      <p:grpSp>
        <p:nvGrpSpPr>
          <p:cNvPr id="8" name="Group 44"/>
          <p:cNvGrpSpPr>
            <a:grpSpLocks/>
          </p:cNvGrpSpPr>
          <p:nvPr/>
        </p:nvGrpSpPr>
        <p:grpSpPr bwMode="auto">
          <a:xfrm>
            <a:off x="3995738" y="3502025"/>
            <a:ext cx="2016125" cy="519113"/>
            <a:chOff x="1565" y="2604"/>
            <a:chExt cx="1179" cy="327"/>
          </a:xfrm>
        </p:grpSpPr>
        <p:sp>
          <p:nvSpPr>
            <p:cNvPr id="31789" name="Text Box 45"/>
            <p:cNvSpPr txBox="1">
              <a:spLocks noChangeArrowheads="1"/>
            </p:cNvSpPr>
            <p:nvPr/>
          </p:nvSpPr>
          <p:spPr bwMode="auto">
            <a:xfrm>
              <a:off x="1565" y="2604"/>
              <a:ext cx="227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800" b="1">
                  <a:solidFill>
                    <a:srgbClr val="FAFA9E"/>
                  </a:solidFill>
                  <a:latin typeface="Arial" charset="0"/>
                </a:rPr>
                <a:t>9</a:t>
              </a:r>
            </a:p>
          </p:txBody>
        </p:sp>
        <p:sp>
          <p:nvSpPr>
            <p:cNvPr id="31790" name="Text Box 46"/>
            <p:cNvSpPr txBox="1">
              <a:spLocks noChangeArrowheads="1"/>
            </p:cNvSpPr>
            <p:nvPr/>
          </p:nvSpPr>
          <p:spPr bwMode="auto">
            <a:xfrm>
              <a:off x="2063" y="2604"/>
              <a:ext cx="227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endParaRPr lang="ru-RU" sz="2800" b="1" dirty="0">
                <a:solidFill>
                  <a:srgbClr val="FAFA9E"/>
                </a:solidFill>
                <a:latin typeface="Arial" charset="0"/>
              </a:endParaRPr>
            </a:p>
          </p:txBody>
        </p:sp>
        <p:sp>
          <p:nvSpPr>
            <p:cNvPr id="31791" name="Text Box 47"/>
            <p:cNvSpPr txBox="1">
              <a:spLocks noChangeArrowheads="1"/>
            </p:cNvSpPr>
            <p:nvPr/>
          </p:nvSpPr>
          <p:spPr bwMode="auto">
            <a:xfrm>
              <a:off x="2517" y="2604"/>
              <a:ext cx="227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endParaRPr lang="ru-RU" sz="2800" b="1">
                <a:solidFill>
                  <a:srgbClr val="FAFA9E"/>
                </a:solidFill>
                <a:latin typeface="Arial" charset="0"/>
              </a:endParaRPr>
            </a:p>
          </p:txBody>
        </p:sp>
      </p:grpSp>
      <p:grpSp>
        <p:nvGrpSpPr>
          <p:cNvPr id="9" name="Group 48"/>
          <p:cNvGrpSpPr>
            <a:grpSpLocks/>
          </p:cNvGrpSpPr>
          <p:nvPr/>
        </p:nvGrpSpPr>
        <p:grpSpPr bwMode="auto">
          <a:xfrm>
            <a:off x="3995738" y="3862388"/>
            <a:ext cx="2016125" cy="519112"/>
            <a:chOff x="1565" y="2831"/>
            <a:chExt cx="1179" cy="327"/>
          </a:xfrm>
        </p:grpSpPr>
        <p:sp>
          <p:nvSpPr>
            <p:cNvPr id="31793" name="Text Box 49"/>
            <p:cNvSpPr txBox="1">
              <a:spLocks noChangeArrowheads="1"/>
            </p:cNvSpPr>
            <p:nvPr/>
          </p:nvSpPr>
          <p:spPr bwMode="auto">
            <a:xfrm>
              <a:off x="1565" y="2831"/>
              <a:ext cx="227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800" b="1">
                  <a:solidFill>
                    <a:srgbClr val="FAFA9E"/>
                  </a:solidFill>
                  <a:latin typeface="Arial" charset="0"/>
                </a:rPr>
                <a:t>5</a:t>
              </a:r>
            </a:p>
          </p:txBody>
        </p:sp>
        <p:sp>
          <p:nvSpPr>
            <p:cNvPr id="31794" name="Text Box 50"/>
            <p:cNvSpPr txBox="1">
              <a:spLocks noChangeArrowheads="1"/>
            </p:cNvSpPr>
            <p:nvPr/>
          </p:nvSpPr>
          <p:spPr bwMode="auto">
            <a:xfrm>
              <a:off x="2063" y="2831"/>
              <a:ext cx="227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800" b="1">
                  <a:solidFill>
                    <a:srgbClr val="FAFA9E"/>
                  </a:solidFill>
                  <a:latin typeface="Arial" charset="0"/>
                </a:rPr>
                <a:t>3</a:t>
              </a:r>
            </a:p>
          </p:txBody>
        </p:sp>
        <p:sp>
          <p:nvSpPr>
            <p:cNvPr id="31795" name="Text Box 51"/>
            <p:cNvSpPr txBox="1">
              <a:spLocks noChangeArrowheads="1"/>
            </p:cNvSpPr>
            <p:nvPr/>
          </p:nvSpPr>
          <p:spPr bwMode="auto">
            <a:xfrm>
              <a:off x="2517" y="2831"/>
              <a:ext cx="227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800" b="1">
                  <a:solidFill>
                    <a:srgbClr val="FAFA9E"/>
                  </a:solidFill>
                  <a:latin typeface="Arial" charset="0"/>
                </a:rPr>
                <a:t>4</a:t>
              </a:r>
            </a:p>
          </p:txBody>
        </p:sp>
      </p:grpSp>
      <p:grpSp>
        <p:nvGrpSpPr>
          <p:cNvPr id="10" name="Group 52"/>
          <p:cNvGrpSpPr>
            <a:grpSpLocks/>
          </p:cNvGrpSpPr>
          <p:nvPr/>
        </p:nvGrpSpPr>
        <p:grpSpPr bwMode="auto">
          <a:xfrm>
            <a:off x="3995738" y="4365625"/>
            <a:ext cx="2016125" cy="519113"/>
            <a:chOff x="1565" y="3148"/>
            <a:chExt cx="1179" cy="327"/>
          </a:xfrm>
        </p:grpSpPr>
        <p:sp>
          <p:nvSpPr>
            <p:cNvPr id="31797" name="Text Box 53"/>
            <p:cNvSpPr txBox="1">
              <a:spLocks noChangeArrowheads="1"/>
            </p:cNvSpPr>
            <p:nvPr/>
          </p:nvSpPr>
          <p:spPr bwMode="auto">
            <a:xfrm>
              <a:off x="1565" y="3148"/>
              <a:ext cx="227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800" b="1" dirty="0" smtClean="0">
                  <a:solidFill>
                    <a:srgbClr val="FAFA9E"/>
                  </a:solidFill>
                  <a:latin typeface="Arial" charset="0"/>
                </a:rPr>
                <a:t>3</a:t>
              </a:r>
              <a:endParaRPr lang="ru-RU" sz="2800" b="1" dirty="0">
                <a:solidFill>
                  <a:srgbClr val="FAFA9E"/>
                </a:solidFill>
                <a:latin typeface="Arial" charset="0"/>
              </a:endParaRPr>
            </a:p>
          </p:txBody>
        </p:sp>
        <p:sp>
          <p:nvSpPr>
            <p:cNvPr id="31798" name="Text Box 54"/>
            <p:cNvSpPr txBox="1">
              <a:spLocks noChangeArrowheads="1"/>
            </p:cNvSpPr>
            <p:nvPr/>
          </p:nvSpPr>
          <p:spPr bwMode="auto">
            <a:xfrm>
              <a:off x="2063" y="3148"/>
              <a:ext cx="227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800" b="1" dirty="0" smtClean="0">
                  <a:solidFill>
                    <a:srgbClr val="FAFA9E"/>
                  </a:solidFill>
                  <a:latin typeface="Arial" charset="0"/>
                </a:rPr>
                <a:t>6</a:t>
              </a:r>
              <a:endParaRPr lang="ru-RU" sz="2800" b="1" dirty="0">
                <a:solidFill>
                  <a:srgbClr val="FAFA9E"/>
                </a:solidFill>
                <a:latin typeface="Arial" charset="0"/>
              </a:endParaRPr>
            </a:p>
          </p:txBody>
        </p:sp>
        <p:sp>
          <p:nvSpPr>
            <p:cNvPr id="31799" name="Text Box 55"/>
            <p:cNvSpPr txBox="1">
              <a:spLocks noChangeArrowheads="1"/>
            </p:cNvSpPr>
            <p:nvPr/>
          </p:nvSpPr>
          <p:spPr bwMode="auto">
            <a:xfrm>
              <a:off x="2517" y="3148"/>
              <a:ext cx="227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800" b="1">
                  <a:solidFill>
                    <a:srgbClr val="FAFA9E"/>
                  </a:solidFill>
                  <a:latin typeface="Arial" charset="0"/>
                </a:rPr>
                <a:t>6</a:t>
              </a:r>
            </a:p>
          </p:txBody>
        </p:sp>
      </p:grpSp>
      <p:sp>
        <p:nvSpPr>
          <p:cNvPr id="31800" name="Line 56"/>
          <p:cNvSpPr>
            <a:spLocks noChangeShapeType="1"/>
          </p:cNvSpPr>
          <p:nvPr/>
        </p:nvSpPr>
        <p:spPr bwMode="auto">
          <a:xfrm>
            <a:off x="4067175" y="4365625"/>
            <a:ext cx="1862138" cy="1588"/>
          </a:xfrm>
          <a:prstGeom prst="line">
            <a:avLst/>
          </a:prstGeom>
          <a:noFill/>
          <a:ln w="38100">
            <a:solidFill>
              <a:srgbClr val="FFFF99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801" name="Text Box 57"/>
          <p:cNvSpPr txBox="1">
            <a:spLocks noChangeArrowheads="1"/>
          </p:cNvSpPr>
          <p:nvPr/>
        </p:nvSpPr>
        <p:spPr bwMode="auto">
          <a:xfrm>
            <a:off x="3563938" y="3644900"/>
            <a:ext cx="6477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>
                <a:solidFill>
                  <a:srgbClr val="FFFF99"/>
                </a:solidFill>
                <a:latin typeface="Arial" charset="0"/>
              </a:rPr>
              <a:t>–</a:t>
            </a:r>
            <a:endParaRPr lang="ru-RU" sz="2800" b="1">
              <a:solidFill>
                <a:srgbClr val="FFFF99"/>
              </a:solidFill>
              <a:latin typeface="Arial" charset="0"/>
            </a:endParaRPr>
          </a:p>
        </p:txBody>
      </p:sp>
      <p:sp>
        <p:nvSpPr>
          <p:cNvPr id="31802" name="Rectangle 58"/>
          <p:cNvSpPr>
            <a:spLocks noChangeArrowheads="1"/>
          </p:cNvSpPr>
          <p:nvPr/>
        </p:nvSpPr>
        <p:spPr bwMode="auto">
          <a:xfrm>
            <a:off x="6300788" y="3213100"/>
            <a:ext cx="2447925" cy="2160588"/>
          </a:xfrm>
          <a:prstGeom prst="rect">
            <a:avLst/>
          </a:prstGeom>
          <a:solidFill>
            <a:srgbClr val="3333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1803" name="Text Box 59"/>
          <p:cNvSpPr txBox="1">
            <a:spLocks noChangeArrowheads="1"/>
          </p:cNvSpPr>
          <p:nvPr/>
        </p:nvSpPr>
        <p:spPr bwMode="auto">
          <a:xfrm>
            <a:off x="323850" y="188913"/>
            <a:ext cx="5903913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 dirty="0">
                <a:solidFill>
                  <a:srgbClr val="FFFFCC"/>
                </a:solidFill>
                <a:latin typeface="Arial" charset="0"/>
              </a:rPr>
              <a:t>Найдите разность: 	</a:t>
            </a:r>
            <a:r>
              <a:rPr lang="ru-RU" sz="2800" b="1" dirty="0" smtClean="0">
                <a:solidFill>
                  <a:srgbClr val="FFFFCC"/>
                </a:solidFill>
                <a:latin typeface="Arial" charset="0"/>
              </a:rPr>
              <a:t>9 </a:t>
            </a:r>
            <a:r>
              <a:rPr lang="ru-RU" sz="2800" b="1" dirty="0">
                <a:solidFill>
                  <a:srgbClr val="FFFFCC"/>
                </a:solidFill>
                <a:latin typeface="Arial" charset="0"/>
              </a:rPr>
              <a:t>– 5,34.</a:t>
            </a:r>
          </a:p>
        </p:txBody>
      </p:sp>
      <p:sp>
        <p:nvSpPr>
          <p:cNvPr id="31804" name="Text Box 60"/>
          <p:cNvSpPr txBox="1">
            <a:spLocks noChangeArrowheads="1"/>
          </p:cNvSpPr>
          <p:nvPr/>
        </p:nvSpPr>
        <p:spPr bwMode="auto">
          <a:xfrm>
            <a:off x="7048500" y="3502025"/>
            <a:ext cx="547688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>
                <a:solidFill>
                  <a:srgbClr val="FAFA9E"/>
                </a:solidFill>
                <a:latin typeface="Arial" charset="0"/>
              </a:rPr>
              <a:t>9,</a:t>
            </a:r>
          </a:p>
        </p:txBody>
      </p:sp>
      <p:sp>
        <p:nvSpPr>
          <p:cNvPr id="31805" name="Text Box 61"/>
          <p:cNvSpPr txBox="1">
            <a:spLocks noChangeArrowheads="1"/>
          </p:cNvSpPr>
          <p:nvPr/>
        </p:nvSpPr>
        <p:spPr bwMode="auto">
          <a:xfrm>
            <a:off x="7488238" y="3502025"/>
            <a:ext cx="315912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 dirty="0" smtClean="0">
                <a:solidFill>
                  <a:srgbClr val="FAFA9E"/>
                </a:solidFill>
                <a:latin typeface="Arial" charset="0"/>
              </a:rPr>
              <a:t>0</a:t>
            </a:r>
            <a:endParaRPr lang="ru-RU" sz="2800" b="1" dirty="0">
              <a:solidFill>
                <a:srgbClr val="FAFA9E"/>
              </a:solidFill>
              <a:latin typeface="Arial" charset="0"/>
            </a:endParaRPr>
          </a:p>
        </p:txBody>
      </p:sp>
      <p:sp>
        <p:nvSpPr>
          <p:cNvPr id="31806" name="Text Box 62"/>
          <p:cNvSpPr txBox="1">
            <a:spLocks noChangeArrowheads="1"/>
          </p:cNvSpPr>
          <p:nvPr/>
        </p:nvSpPr>
        <p:spPr bwMode="auto">
          <a:xfrm>
            <a:off x="7856538" y="3862388"/>
            <a:ext cx="315912" cy="519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>
                <a:solidFill>
                  <a:srgbClr val="FAFA9E"/>
                </a:solidFill>
                <a:latin typeface="Arial" charset="0"/>
              </a:rPr>
              <a:t>4</a:t>
            </a:r>
          </a:p>
        </p:txBody>
      </p:sp>
      <p:sp>
        <p:nvSpPr>
          <p:cNvPr id="31807" name="Text Box 63"/>
          <p:cNvSpPr txBox="1">
            <a:spLocks noChangeArrowheads="1"/>
          </p:cNvSpPr>
          <p:nvPr/>
        </p:nvSpPr>
        <p:spPr bwMode="auto">
          <a:xfrm>
            <a:off x="7048500" y="3862388"/>
            <a:ext cx="547688" cy="519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>
                <a:solidFill>
                  <a:srgbClr val="FAFA9E"/>
                </a:solidFill>
                <a:latin typeface="Arial" charset="0"/>
              </a:rPr>
              <a:t>5,</a:t>
            </a:r>
          </a:p>
        </p:txBody>
      </p:sp>
      <p:sp>
        <p:nvSpPr>
          <p:cNvPr id="31808" name="Text Box 64"/>
          <p:cNvSpPr txBox="1">
            <a:spLocks noChangeArrowheads="1"/>
          </p:cNvSpPr>
          <p:nvPr/>
        </p:nvSpPr>
        <p:spPr bwMode="auto">
          <a:xfrm>
            <a:off x="7488238" y="3862388"/>
            <a:ext cx="315912" cy="519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>
                <a:solidFill>
                  <a:srgbClr val="FAFA9E"/>
                </a:solidFill>
                <a:latin typeface="Arial" charset="0"/>
              </a:rPr>
              <a:t>3</a:t>
            </a:r>
          </a:p>
        </p:txBody>
      </p:sp>
      <p:sp>
        <p:nvSpPr>
          <p:cNvPr id="31809" name="Text Box 65"/>
          <p:cNvSpPr txBox="1">
            <a:spLocks noChangeArrowheads="1"/>
          </p:cNvSpPr>
          <p:nvPr/>
        </p:nvSpPr>
        <p:spPr bwMode="auto">
          <a:xfrm>
            <a:off x="7048500" y="4365625"/>
            <a:ext cx="763588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 dirty="0" smtClean="0">
                <a:solidFill>
                  <a:srgbClr val="FAFA9E"/>
                </a:solidFill>
                <a:latin typeface="Arial" charset="0"/>
              </a:rPr>
              <a:t>3,</a:t>
            </a:r>
            <a:endParaRPr lang="ru-RU" sz="2800" b="1" dirty="0">
              <a:solidFill>
                <a:srgbClr val="FAFA9E"/>
              </a:solidFill>
              <a:latin typeface="Arial" charset="0"/>
            </a:endParaRPr>
          </a:p>
        </p:txBody>
      </p:sp>
      <p:sp>
        <p:nvSpPr>
          <p:cNvPr id="31810" name="Text Box 66"/>
          <p:cNvSpPr txBox="1">
            <a:spLocks noChangeArrowheads="1"/>
          </p:cNvSpPr>
          <p:nvPr/>
        </p:nvSpPr>
        <p:spPr bwMode="auto">
          <a:xfrm>
            <a:off x="7453313" y="4365625"/>
            <a:ext cx="315912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 dirty="0" smtClean="0">
                <a:solidFill>
                  <a:srgbClr val="FAFA9E"/>
                </a:solidFill>
                <a:latin typeface="Arial" charset="0"/>
              </a:rPr>
              <a:t>6</a:t>
            </a:r>
            <a:endParaRPr lang="ru-RU" sz="2800" b="1" dirty="0">
              <a:solidFill>
                <a:srgbClr val="FAFA9E"/>
              </a:solidFill>
              <a:latin typeface="Arial" charset="0"/>
            </a:endParaRPr>
          </a:p>
        </p:txBody>
      </p:sp>
      <p:sp>
        <p:nvSpPr>
          <p:cNvPr id="31811" name="Text Box 67"/>
          <p:cNvSpPr txBox="1">
            <a:spLocks noChangeArrowheads="1"/>
          </p:cNvSpPr>
          <p:nvPr/>
        </p:nvSpPr>
        <p:spPr bwMode="auto">
          <a:xfrm>
            <a:off x="7885113" y="4365625"/>
            <a:ext cx="315912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>
                <a:solidFill>
                  <a:srgbClr val="FAFA9E"/>
                </a:solidFill>
                <a:latin typeface="Arial" charset="0"/>
              </a:rPr>
              <a:t>6</a:t>
            </a:r>
          </a:p>
        </p:txBody>
      </p:sp>
      <p:sp>
        <p:nvSpPr>
          <p:cNvPr id="31812" name="Line 68"/>
          <p:cNvSpPr>
            <a:spLocks noChangeShapeType="1"/>
          </p:cNvSpPr>
          <p:nvPr/>
        </p:nvSpPr>
        <p:spPr bwMode="auto">
          <a:xfrm>
            <a:off x="7110413" y="4365625"/>
            <a:ext cx="1135062" cy="0"/>
          </a:xfrm>
          <a:prstGeom prst="line">
            <a:avLst/>
          </a:prstGeom>
          <a:noFill/>
          <a:ln w="38100">
            <a:solidFill>
              <a:srgbClr val="FFFF99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813" name="Text Box 69"/>
          <p:cNvSpPr txBox="1">
            <a:spLocks noChangeArrowheads="1"/>
          </p:cNvSpPr>
          <p:nvPr/>
        </p:nvSpPr>
        <p:spPr bwMode="auto">
          <a:xfrm>
            <a:off x="6659563" y="3644900"/>
            <a:ext cx="5667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>
                <a:solidFill>
                  <a:srgbClr val="FFFF99"/>
                </a:solidFill>
                <a:latin typeface="Arial" charset="0"/>
              </a:rPr>
              <a:t>–</a:t>
            </a:r>
          </a:p>
        </p:txBody>
      </p:sp>
      <p:sp>
        <p:nvSpPr>
          <p:cNvPr id="31815" name="Text Box 71"/>
          <p:cNvSpPr txBox="1">
            <a:spLocks noChangeArrowheads="1"/>
          </p:cNvSpPr>
          <p:nvPr/>
        </p:nvSpPr>
        <p:spPr bwMode="auto">
          <a:xfrm>
            <a:off x="7885113" y="3486150"/>
            <a:ext cx="360362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>
                <a:solidFill>
                  <a:srgbClr val="FAFA9E"/>
                </a:solidFill>
                <a:latin typeface="Arial" charset="0"/>
              </a:rPr>
              <a:t>0</a:t>
            </a:r>
          </a:p>
        </p:txBody>
      </p:sp>
      <p:sp>
        <p:nvSpPr>
          <p:cNvPr id="31816" name="Rectangle 72"/>
          <p:cNvSpPr>
            <a:spLocks noChangeArrowheads="1"/>
          </p:cNvSpPr>
          <p:nvPr/>
        </p:nvSpPr>
        <p:spPr bwMode="auto">
          <a:xfrm>
            <a:off x="3995738" y="712788"/>
            <a:ext cx="259398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FFCC"/>
                </a:solidFill>
                <a:latin typeface="Arial" charset="0"/>
              </a:rPr>
              <a:t>9 </a:t>
            </a:r>
            <a:r>
              <a:rPr lang="ru-RU" sz="2800" b="1" dirty="0">
                <a:solidFill>
                  <a:srgbClr val="FFFFCC"/>
                </a:solidFill>
                <a:latin typeface="Arial" charset="0"/>
              </a:rPr>
              <a:t>– 5,34 = 4,26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1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1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1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31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31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31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31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31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31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31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000"/>
                                        <p:tgtEl>
                                          <p:spTgt spid="318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1000"/>
                                        <p:tgtEl>
                                          <p:spTgt spid="318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1000"/>
                                        <p:tgtEl>
                                          <p:spTgt spid="31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1000"/>
                                        <p:tgtEl>
                                          <p:spTgt spid="31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1000"/>
                                        <p:tgtEl>
                                          <p:spTgt spid="318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800" grpId="0" animBg="1"/>
      <p:bldP spid="31801" grpId="0"/>
      <p:bldP spid="31802" grpId="0" animBg="1"/>
      <p:bldP spid="31804" grpId="0"/>
      <p:bldP spid="31805" grpId="0"/>
      <p:bldP spid="31806" grpId="0"/>
      <p:bldP spid="31807" grpId="0"/>
      <p:bldP spid="31808" grpId="0"/>
      <p:bldP spid="31809" grpId="0"/>
      <p:bldP spid="31810" grpId="0"/>
      <p:bldP spid="31811" grpId="0"/>
      <p:bldP spid="31812" grpId="0" animBg="1"/>
      <p:bldP spid="31813" grpId="0"/>
      <p:bldP spid="31815" grpId="0"/>
      <p:bldP spid="3181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Елена\Pictures\Мои рисунки\для школы\nabor_school\Сборник фонов\96-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922856"/>
          </a:xfrm>
          <a:prstGeom prst="rect">
            <a:avLst/>
          </a:prstGeom>
          <a:noFill/>
        </p:spPr>
      </p:pic>
      <p:sp>
        <p:nvSpPr>
          <p:cNvPr id="184324" name="Text Box 4"/>
          <p:cNvSpPr txBox="1">
            <a:spLocks noChangeArrowheads="1"/>
          </p:cNvSpPr>
          <p:nvPr/>
        </p:nvSpPr>
        <p:spPr bwMode="auto">
          <a:xfrm>
            <a:off x="0" y="0"/>
            <a:ext cx="9144000" cy="97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900" b="1" i="1">
                <a:solidFill>
                  <a:srgbClr val="0066FF"/>
                </a:solidFill>
                <a:latin typeface="Bookman Old Style" pitchFamily="18" charset="0"/>
              </a:rPr>
              <a:t>ЧТОБЫ СЛОЖИТЬ (ВЫЧЕСТЬ) </a:t>
            </a:r>
            <a:br>
              <a:rPr lang="ru-RU" sz="2900" b="1" i="1">
                <a:solidFill>
                  <a:srgbClr val="0066FF"/>
                </a:solidFill>
                <a:latin typeface="Bookman Old Style" pitchFamily="18" charset="0"/>
              </a:rPr>
            </a:br>
            <a:r>
              <a:rPr lang="ru-RU" sz="2900" b="1" i="1">
                <a:solidFill>
                  <a:srgbClr val="0066FF"/>
                </a:solidFill>
                <a:latin typeface="Bookman Old Style" pitchFamily="18" charset="0"/>
              </a:rPr>
              <a:t>ДЕСЯТИЧНЫЕ ДРОБИ, нужно:</a:t>
            </a:r>
          </a:p>
        </p:txBody>
      </p:sp>
      <p:sp>
        <p:nvSpPr>
          <p:cNvPr id="184355" name="Rectangle 35"/>
          <p:cNvSpPr>
            <a:spLocks noGrp="1" noChangeArrowheads="1"/>
          </p:cNvSpPr>
          <p:nvPr>
            <p:ph type="body" idx="1"/>
          </p:nvPr>
        </p:nvSpPr>
        <p:spPr>
          <a:xfrm>
            <a:off x="467544" y="1196975"/>
            <a:ext cx="8676456" cy="4929188"/>
          </a:xfrm>
        </p:spPr>
        <p:txBody>
          <a:bodyPr>
            <a:normAutofit/>
          </a:bodyPr>
          <a:lstStyle/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ru-RU" sz="3400" b="1" i="1" dirty="0" smtClean="0">
                <a:solidFill>
                  <a:srgbClr val="FF0000"/>
                </a:solidFill>
                <a:latin typeface="Bookman Old Style" pitchFamily="18" charset="0"/>
              </a:rPr>
              <a:t>… </a:t>
            </a:r>
            <a:r>
              <a:rPr lang="ru-RU" sz="3400" b="1" i="1" dirty="0" smtClean="0">
                <a:latin typeface="Bookman Old Style" pitchFamily="18" charset="0"/>
              </a:rPr>
              <a:t>в этих дробях количество знаков после запятой;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ru-RU" sz="3400" b="1" i="1" dirty="0" smtClean="0">
                <a:latin typeface="Bookman Old Style" pitchFamily="18" charset="0"/>
              </a:rPr>
              <a:t>записать их друг под другом так, чтобы </a:t>
            </a:r>
            <a:r>
              <a:rPr lang="ru-RU" sz="3400" b="1" i="1" dirty="0" smtClean="0">
                <a:solidFill>
                  <a:srgbClr val="FF0000"/>
                </a:solidFill>
                <a:latin typeface="Bookman Old Style" pitchFamily="18" charset="0"/>
              </a:rPr>
              <a:t>…</a:t>
            </a:r>
            <a:r>
              <a:rPr lang="ru-RU" sz="3400" b="1" i="1" dirty="0" smtClean="0">
                <a:latin typeface="Bookman Old Style" pitchFamily="18" charset="0"/>
              </a:rPr>
              <a:t>;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ru-RU" sz="3400" b="1" i="1" dirty="0" smtClean="0">
                <a:latin typeface="Bookman Old Style" pitchFamily="18" charset="0"/>
              </a:rPr>
              <a:t>выполнить сложение (вычитание), </a:t>
            </a:r>
            <a:r>
              <a:rPr lang="ru-RU" sz="3400" b="1" i="1" dirty="0" smtClean="0">
                <a:solidFill>
                  <a:srgbClr val="FF0000"/>
                </a:solidFill>
                <a:latin typeface="Bookman Old Style" pitchFamily="18" charset="0"/>
              </a:rPr>
              <a:t>…</a:t>
            </a:r>
            <a:r>
              <a:rPr lang="ru-RU" sz="3400" b="1" i="1" dirty="0" smtClean="0">
                <a:latin typeface="Bookman Old Style" pitchFamily="18" charset="0"/>
              </a:rPr>
              <a:t> на запятую;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ru-RU" sz="3400" b="1" i="1" dirty="0" smtClean="0">
                <a:latin typeface="Bookman Old Style" pitchFamily="18" charset="0"/>
              </a:rPr>
              <a:t>поставить в ответе </a:t>
            </a:r>
            <a:r>
              <a:rPr lang="ru-RU" sz="3400" b="1" i="1" dirty="0" smtClean="0">
                <a:solidFill>
                  <a:srgbClr val="FF0000"/>
                </a:solidFill>
                <a:latin typeface="Bookman Old Style" pitchFamily="18" charset="0"/>
              </a:rPr>
              <a:t>…</a:t>
            </a:r>
            <a:r>
              <a:rPr lang="ru-RU" sz="3400" b="1" i="1" dirty="0" smtClean="0">
                <a:latin typeface="Bookman Old Style" pitchFamily="18" charset="0"/>
              </a:rPr>
              <a:t>в данных дробях</a:t>
            </a:r>
          </a:p>
        </p:txBody>
      </p:sp>
      <p:pic>
        <p:nvPicPr>
          <p:cNvPr id="5" name="Picture 3" descr="C:\Documents and Settings\Пользователь\Мои документы\Мои рисунки\для школы\Стрелки\peo-girl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00826" y="5143512"/>
            <a:ext cx="2643174" cy="171448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Елена\Pictures\Мои рисунки\для школы\nabor_school\Сборник фонов\96-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922856"/>
          </a:xfrm>
          <a:prstGeom prst="rect">
            <a:avLst/>
          </a:prstGeom>
          <a:noFill/>
        </p:spPr>
      </p:pic>
      <p:sp>
        <p:nvSpPr>
          <p:cNvPr id="184324" name="Text Box 4"/>
          <p:cNvSpPr txBox="1">
            <a:spLocks noChangeArrowheads="1"/>
          </p:cNvSpPr>
          <p:nvPr/>
        </p:nvSpPr>
        <p:spPr bwMode="auto">
          <a:xfrm>
            <a:off x="0" y="0"/>
            <a:ext cx="9144000" cy="97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900" b="1" i="1">
                <a:solidFill>
                  <a:srgbClr val="0066FF"/>
                </a:solidFill>
                <a:latin typeface="Bookman Old Style" pitchFamily="18" charset="0"/>
              </a:rPr>
              <a:t>ЧТОБЫ СЛОЖИТЬ (ВЫЧЕСТЬ) </a:t>
            </a:r>
            <a:br>
              <a:rPr lang="ru-RU" sz="2900" b="1" i="1">
                <a:solidFill>
                  <a:srgbClr val="0066FF"/>
                </a:solidFill>
                <a:latin typeface="Bookman Old Style" pitchFamily="18" charset="0"/>
              </a:rPr>
            </a:br>
            <a:r>
              <a:rPr lang="ru-RU" sz="2900" b="1" i="1">
                <a:solidFill>
                  <a:srgbClr val="0066FF"/>
                </a:solidFill>
                <a:latin typeface="Bookman Old Style" pitchFamily="18" charset="0"/>
              </a:rPr>
              <a:t>ДЕСЯТИЧНЫЕ ДРОБИ, нужно:</a:t>
            </a:r>
          </a:p>
        </p:txBody>
      </p:sp>
      <p:sp>
        <p:nvSpPr>
          <p:cNvPr id="184355" name="Rectangle 35"/>
          <p:cNvSpPr>
            <a:spLocks noGrp="1" noChangeArrowheads="1"/>
          </p:cNvSpPr>
          <p:nvPr>
            <p:ph type="body" idx="1"/>
          </p:nvPr>
        </p:nvSpPr>
        <p:spPr>
          <a:xfrm>
            <a:off x="467544" y="1196975"/>
            <a:ext cx="8676456" cy="4929188"/>
          </a:xfrm>
        </p:spPr>
        <p:txBody>
          <a:bodyPr>
            <a:normAutofit fontScale="92500"/>
          </a:bodyPr>
          <a:lstStyle/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ru-RU" sz="3400" b="1" i="1" dirty="0" smtClean="0">
                <a:solidFill>
                  <a:srgbClr val="FF0000"/>
                </a:solidFill>
                <a:latin typeface="Bookman Old Style" pitchFamily="18" charset="0"/>
              </a:rPr>
              <a:t>уравнять </a:t>
            </a:r>
            <a:r>
              <a:rPr lang="ru-RU" sz="3400" b="1" i="1" dirty="0" smtClean="0">
                <a:latin typeface="Bookman Old Style" pitchFamily="18" charset="0"/>
              </a:rPr>
              <a:t>в этих дробях количество знаков после запятой;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ru-RU" sz="3400" b="1" i="1" dirty="0" smtClean="0">
                <a:latin typeface="Bookman Old Style" pitchFamily="18" charset="0"/>
              </a:rPr>
              <a:t>записать их друг под другом так, чтобы </a:t>
            </a:r>
            <a:r>
              <a:rPr lang="ru-RU" sz="3400" b="1" i="1" dirty="0" smtClean="0">
                <a:solidFill>
                  <a:srgbClr val="FF0000"/>
                </a:solidFill>
                <a:latin typeface="Bookman Old Style" pitchFamily="18" charset="0"/>
              </a:rPr>
              <a:t>запятая была записана под запятой</a:t>
            </a:r>
            <a:r>
              <a:rPr lang="ru-RU" sz="3400" b="1" i="1" dirty="0" smtClean="0">
                <a:latin typeface="Bookman Old Style" pitchFamily="18" charset="0"/>
              </a:rPr>
              <a:t>;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ru-RU" sz="3400" b="1" i="1" dirty="0" smtClean="0">
                <a:latin typeface="Bookman Old Style" pitchFamily="18" charset="0"/>
              </a:rPr>
              <a:t>выполнить сложение (вычитание), </a:t>
            </a:r>
            <a:r>
              <a:rPr lang="ru-RU" sz="3400" b="1" i="1" dirty="0" smtClean="0">
                <a:solidFill>
                  <a:srgbClr val="FF0000"/>
                </a:solidFill>
                <a:latin typeface="Bookman Old Style" pitchFamily="18" charset="0"/>
              </a:rPr>
              <a:t>не обращая внимания</a:t>
            </a:r>
            <a:r>
              <a:rPr lang="ru-RU" sz="3400" b="1" i="1" dirty="0" smtClean="0">
                <a:latin typeface="Bookman Old Style" pitchFamily="18" charset="0"/>
              </a:rPr>
              <a:t> на запятую;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ru-RU" sz="3400" b="1" i="1" dirty="0" smtClean="0">
                <a:latin typeface="Bookman Old Style" pitchFamily="18" charset="0"/>
              </a:rPr>
              <a:t>поставить в ответе </a:t>
            </a:r>
            <a:r>
              <a:rPr lang="ru-RU" sz="3400" b="1" i="1" dirty="0" smtClean="0">
                <a:solidFill>
                  <a:srgbClr val="FF0000"/>
                </a:solidFill>
                <a:latin typeface="Bookman Old Style" pitchFamily="18" charset="0"/>
              </a:rPr>
              <a:t>запятую под запятой</a:t>
            </a:r>
            <a:r>
              <a:rPr lang="ru-RU" sz="3400" b="1" i="1" dirty="0" smtClean="0">
                <a:latin typeface="Bookman Old Style" pitchFamily="18" charset="0"/>
              </a:rPr>
              <a:t> в данных дробях</a:t>
            </a:r>
          </a:p>
        </p:txBody>
      </p:sp>
      <p:pic>
        <p:nvPicPr>
          <p:cNvPr id="5" name="Picture 3" descr="C:\Documents and Settings\Пользователь\Мои документы\Мои рисунки\для школы\Стрелки\peo-girl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00826" y="5143512"/>
            <a:ext cx="2643174" cy="171448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9" name="Rectangle 3"/>
          <p:cNvSpPr>
            <a:spLocks noChangeArrowheads="1"/>
          </p:cNvSpPr>
          <p:nvPr/>
        </p:nvSpPr>
        <p:spPr bwMode="auto">
          <a:xfrm>
            <a:off x="179388" y="4868863"/>
            <a:ext cx="8810625" cy="1800225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/>
            <a:r>
              <a:rPr lang="ru-RU" sz="13000">
                <a:solidFill>
                  <a:schemeClr val="tx1"/>
                </a:solidFill>
                <a:latin typeface="Arial Black" pitchFamily="34" charset="0"/>
              </a:rPr>
              <a:t>7,6</a:t>
            </a:r>
            <a:r>
              <a:rPr lang="en-US" sz="13000">
                <a:solidFill>
                  <a:schemeClr val="tx1"/>
                </a:solidFill>
                <a:latin typeface="Arial Black" pitchFamily="34" charset="0"/>
              </a:rPr>
              <a:t> </a:t>
            </a:r>
            <a:r>
              <a:rPr lang="ru-RU" sz="13000">
                <a:latin typeface="Arial Black" pitchFamily="34" charset="0"/>
              </a:rPr>
              <a:t>*</a:t>
            </a:r>
            <a:r>
              <a:rPr lang="en-US" sz="13000">
                <a:latin typeface="Arial Black" pitchFamily="34" charset="0"/>
              </a:rPr>
              <a:t> </a:t>
            </a:r>
            <a:r>
              <a:rPr lang="ru-RU" sz="13000">
                <a:solidFill>
                  <a:schemeClr val="tx1"/>
                </a:solidFill>
                <a:latin typeface="Arial Black" pitchFamily="34" charset="0"/>
              </a:rPr>
              <a:t>6,99</a:t>
            </a:r>
          </a:p>
        </p:txBody>
      </p:sp>
      <p:sp>
        <p:nvSpPr>
          <p:cNvPr id="91140" name="Rectangle 4"/>
          <p:cNvSpPr>
            <a:spLocks noChangeArrowheads="1"/>
          </p:cNvSpPr>
          <p:nvPr/>
        </p:nvSpPr>
        <p:spPr bwMode="auto">
          <a:xfrm>
            <a:off x="3379788" y="4860925"/>
            <a:ext cx="1441450" cy="18002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l"/>
            <a:r>
              <a:rPr lang="en-US" sz="15000">
                <a:latin typeface="Arial Black" pitchFamily="34" charset="0"/>
              </a:rPr>
              <a:t>&gt;</a:t>
            </a:r>
            <a:endParaRPr lang="ru-RU" sz="1500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91141" name="Rectangle 5"/>
          <p:cNvSpPr>
            <a:spLocks noChangeArrowheads="1"/>
          </p:cNvSpPr>
          <p:nvPr/>
        </p:nvSpPr>
        <p:spPr bwMode="auto">
          <a:xfrm>
            <a:off x="150813" y="2708275"/>
            <a:ext cx="8826500" cy="1800225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/>
            <a:r>
              <a:rPr lang="en-US" sz="10000">
                <a:solidFill>
                  <a:schemeClr val="tx1"/>
                </a:solidFill>
                <a:latin typeface="Arial Black" pitchFamily="34" charset="0"/>
              </a:rPr>
              <a:t>18</a:t>
            </a:r>
            <a:r>
              <a:rPr lang="ru-RU" sz="10000">
                <a:solidFill>
                  <a:schemeClr val="tx1"/>
                </a:solidFill>
                <a:latin typeface="Arial Black" pitchFamily="34" charset="0"/>
              </a:rPr>
              <a:t>,</a:t>
            </a:r>
            <a:r>
              <a:rPr lang="en-US" sz="10000">
                <a:solidFill>
                  <a:schemeClr val="tx1"/>
                </a:solidFill>
                <a:latin typeface="Arial Black" pitchFamily="34" charset="0"/>
              </a:rPr>
              <a:t>04</a:t>
            </a:r>
            <a:r>
              <a:rPr lang="en-US" sz="2000">
                <a:solidFill>
                  <a:schemeClr val="tx1"/>
                </a:solidFill>
                <a:latin typeface="Arial Black" pitchFamily="34" charset="0"/>
              </a:rPr>
              <a:t> </a:t>
            </a:r>
            <a:r>
              <a:rPr lang="ru-RU" sz="12000">
                <a:latin typeface="Arial Black" pitchFamily="34" charset="0"/>
              </a:rPr>
              <a:t>*</a:t>
            </a:r>
            <a:r>
              <a:rPr lang="en-US" sz="2000">
                <a:latin typeface="Arial Black" pitchFamily="34" charset="0"/>
              </a:rPr>
              <a:t> </a:t>
            </a:r>
            <a:r>
              <a:rPr lang="ru-RU" sz="2000">
                <a:latin typeface="Arial Black" pitchFamily="34" charset="0"/>
              </a:rPr>
              <a:t> </a:t>
            </a:r>
            <a:r>
              <a:rPr lang="en-US" sz="10000">
                <a:solidFill>
                  <a:schemeClr val="tx1"/>
                </a:solidFill>
                <a:latin typeface="Arial Black" pitchFamily="34" charset="0"/>
              </a:rPr>
              <a:t>18</a:t>
            </a:r>
            <a:r>
              <a:rPr lang="ru-RU" sz="10000">
                <a:solidFill>
                  <a:schemeClr val="tx1"/>
                </a:solidFill>
                <a:latin typeface="Arial Black" pitchFamily="34" charset="0"/>
              </a:rPr>
              <a:t>,</a:t>
            </a:r>
            <a:r>
              <a:rPr lang="en-US" sz="10000">
                <a:solidFill>
                  <a:schemeClr val="tx1"/>
                </a:solidFill>
                <a:latin typeface="Arial Black" pitchFamily="34" charset="0"/>
              </a:rPr>
              <a:t>4</a:t>
            </a:r>
            <a:r>
              <a:rPr lang="ru-RU" sz="10000">
                <a:solidFill>
                  <a:schemeClr val="tx1"/>
                </a:solidFill>
                <a:latin typeface="Arial Black" pitchFamily="34" charset="0"/>
              </a:rPr>
              <a:t>9</a:t>
            </a:r>
            <a:endParaRPr lang="ru-RU" sz="1200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91142" name="Rectangle 6"/>
          <p:cNvSpPr>
            <a:spLocks noChangeArrowheads="1"/>
          </p:cNvSpPr>
          <p:nvPr/>
        </p:nvSpPr>
        <p:spPr bwMode="auto">
          <a:xfrm>
            <a:off x="4014788" y="2716213"/>
            <a:ext cx="1190625" cy="18002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/>
            <a:r>
              <a:rPr lang="en-US" sz="12000">
                <a:latin typeface="Arial Black" pitchFamily="34" charset="0"/>
              </a:rPr>
              <a:t>&lt;</a:t>
            </a:r>
            <a:endParaRPr lang="ru-RU" sz="1200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91143" name="Rectangle 7"/>
          <p:cNvSpPr>
            <a:spLocks noChangeArrowheads="1"/>
          </p:cNvSpPr>
          <p:nvPr/>
        </p:nvSpPr>
        <p:spPr bwMode="auto">
          <a:xfrm>
            <a:off x="141288" y="4005263"/>
            <a:ext cx="8880475" cy="1800225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/>
            <a:r>
              <a:rPr lang="en-US" sz="14000">
                <a:solidFill>
                  <a:schemeClr val="tx1"/>
                </a:solidFill>
                <a:latin typeface="Arial Black" pitchFamily="34" charset="0"/>
              </a:rPr>
              <a:t>0</a:t>
            </a:r>
            <a:r>
              <a:rPr lang="ru-RU" sz="14000">
                <a:solidFill>
                  <a:schemeClr val="tx1"/>
                </a:solidFill>
                <a:latin typeface="Arial Black" pitchFamily="34" charset="0"/>
              </a:rPr>
              <a:t>,</a:t>
            </a:r>
            <a:r>
              <a:rPr lang="en-US" sz="14000">
                <a:solidFill>
                  <a:schemeClr val="tx1"/>
                </a:solidFill>
                <a:latin typeface="Arial Black" pitchFamily="34" charset="0"/>
              </a:rPr>
              <a:t>3 </a:t>
            </a:r>
            <a:r>
              <a:rPr lang="ru-RU" sz="14000">
                <a:latin typeface="Arial Black" pitchFamily="34" charset="0"/>
              </a:rPr>
              <a:t>*</a:t>
            </a:r>
            <a:r>
              <a:rPr lang="en-US" sz="14000">
                <a:solidFill>
                  <a:schemeClr val="tx1"/>
                </a:solidFill>
                <a:latin typeface="Arial Black" pitchFamily="34" charset="0"/>
              </a:rPr>
              <a:t>0</a:t>
            </a:r>
            <a:r>
              <a:rPr lang="ru-RU" sz="14000">
                <a:solidFill>
                  <a:schemeClr val="tx1"/>
                </a:solidFill>
                <a:latin typeface="Arial Black" pitchFamily="34" charset="0"/>
              </a:rPr>
              <a:t>,</a:t>
            </a:r>
            <a:r>
              <a:rPr lang="en-US" sz="14000">
                <a:solidFill>
                  <a:schemeClr val="tx1"/>
                </a:solidFill>
                <a:latin typeface="Arial Black" pitchFamily="34" charset="0"/>
              </a:rPr>
              <a:t>30</a:t>
            </a:r>
            <a:endParaRPr lang="ru-RU" sz="1400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91144" name="Rectangle 8"/>
          <p:cNvSpPr>
            <a:spLocks noChangeArrowheads="1"/>
          </p:cNvSpPr>
          <p:nvPr/>
        </p:nvSpPr>
        <p:spPr bwMode="auto">
          <a:xfrm>
            <a:off x="3348038" y="4005263"/>
            <a:ext cx="1441450" cy="18002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/>
            <a:r>
              <a:rPr lang="en-US" sz="15000">
                <a:latin typeface="Arial Black" pitchFamily="34" charset="0"/>
              </a:rPr>
              <a:t>=</a:t>
            </a:r>
            <a:endParaRPr lang="ru-RU" sz="1500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91145" name="Rectangle 9"/>
          <p:cNvSpPr>
            <a:spLocks noChangeArrowheads="1"/>
          </p:cNvSpPr>
          <p:nvPr/>
        </p:nvSpPr>
        <p:spPr bwMode="auto">
          <a:xfrm>
            <a:off x="128588" y="2843213"/>
            <a:ext cx="8836025" cy="1800225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/>
            <a:endParaRPr lang="ru-RU" sz="1500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91149" name="Rectangle 13"/>
          <p:cNvSpPr>
            <a:spLocks noChangeArrowheads="1"/>
          </p:cNvSpPr>
          <p:nvPr/>
        </p:nvSpPr>
        <p:spPr bwMode="auto">
          <a:xfrm>
            <a:off x="0" y="4365625"/>
            <a:ext cx="8907463" cy="1800225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/>
            <a:endParaRPr lang="ru-RU" sz="1500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91151" name="WordArt 15"/>
          <p:cNvSpPr>
            <a:spLocks noChangeArrowheads="1" noChangeShapeType="1" noTextEdit="1"/>
          </p:cNvSpPr>
          <p:nvPr/>
        </p:nvSpPr>
        <p:spPr bwMode="auto">
          <a:xfrm rot="-345157">
            <a:off x="892175" y="403225"/>
            <a:ext cx="7989888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ФИЗКУЛЬТМИНУТКА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39" grpId="0" animBg="1"/>
      <p:bldP spid="91139" grpId="1" animBg="1"/>
      <p:bldP spid="91140" grpId="0" animBg="1"/>
      <p:bldP spid="91140" grpId="1" animBg="1"/>
      <p:bldP spid="91141" grpId="0" animBg="1"/>
      <p:bldP spid="91141" grpId="1" animBg="1"/>
      <p:bldP spid="91142" grpId="0" animBg="1"/>
      <p:bldP spid="91142" grpId="1" animBg="1"/>
      <p:bldP spid="91143" grpId="0" animBg="1"/>
      <p:bldP spid="91143" grpId="1" animBg="1"/>
      <p:bldP spid="91144" grpId="0" animBg="1"/>
      <p:bldP spid="91144" grpId="1" animBg="1"/>
      <p:bldP spid="91145" grpId="0" animBg="1"/>
      <p:bldP spid="91145" grpId="1" animBg="1"/>
      <p:bldP spid="91149" grpId="0" animBg="1"/>
      <p:bldP spid="91149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Documents and Settings\Пользователь\Мои документы\Мои рисунки\для школы\nabor_school\Сборник фонов\15-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484313"/>
            <a:ext cx="8604250" cy="36576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None/>
            </a:pPr>
            <a:endParaRPr lang="ru-RU" dirty="0" smtClean="0">
              <a:solidFill>
                <a:srgbClr val="990033"/>
              </a:solidFill>
              <a:latin typeface="Times New Roman" pitchFamily="18" charset="0"/>
            </a:endParaRP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sz="4400" b="1" i="1" dirty="0" smtClean="0">
                <a:solidFill>
                  <a:srgbClr val="990033"/>
                </a:solidFill>
                <a:latin typeface="Times New Roman" pitchFamily="18" charset="0"/>
              </a:rPr>
              <a:t>Верно </a:t>
            </a:r>
            <a:r>
              <a:rPr lang="ru-RU" sz="4400" b="1" i="1" dirty="0">
                <a:solidFill>
                  <a:srgbClr val="990033"/>
                </a:solidFill>
                <a:latin typeface="Times New Roman" pitchFamily="18" charset="0"/>
              </a:rPr>
              <a:t>ли выполнена запись</a:t>
            </a:r>
            <a:r>
              <a:rPr lang="ru-RU" sz="4400" b="1" i="1" dirty="0" smtClean="0">
                <a:solidFill>
                  <a:srgbClr val="990033"/>
                </a:solidFill>
                <a:latin typeface="Times New Roman" pitchFamily="18" charset="0"/>
              </a:rPr>
              <a:t>?</a:t>
            </a:r>
          </a:p>
          <a:p>
            <a:pPr algn="ctr">
              <a:lnSpc>
                <a:spcPct val="80000"/>
              </a:lnSpc>
              <a:buFontTx/>
              <a:buNone/>
            </a:pPr>
            <a:endParaRPr lang="ru-RU" b="1" i="1" dirty="0">
              <a:solidFill>
                <a:srgbClr val="990033"/>
              </a:solidFill>
              <a:latin typeface="Times New Roman" pitchFamily="18" charset="0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ru-RU" b="1" i="1" dirty="0">
              <a:solidFill>
                <a:srgbClr val="990033"/>
              </a:solidFill>
              <a:latin typeface="Times New Roman" pitchFamily="18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ru-RU" b="1" dirty="0">
                <a:solidFill>
                  <a:srgbClr val="FF0066"/>
                </a:solidFill>
                <a:latin typeface="Times New Roman" pitchFamily="18" charset="0"/>
              </a:rPr>
              <a:t>   15,78                 0,274                 95,061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b="1" dirty="0">
                <a:solidFill>
                  <a:srgbClr val="FF0066"/>
                </a:solidFill>
                <a:latin typeface="Times New Roman" pitchFamily="18" charset="0"/>
              </a:rPr>
              <a:t>   4,539                 1,008                   5,427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b="1" dirty="0">
                <a:solidFill>
                  <a:srgbClr val="FF0066"/>
                </a:solidFill>
                <a:latin typeface="Times New Roman" pitchFamily="18" charset="0"/>
              </a:rPr>
              <a:t>   6,117                 1,282                 89,634</a:t>
            </a:r>
          </a:p>
        </p:txBody>
      </p:sp>
      <p:sp>
        <p:nvSpPr>
          <p:cNvPr id="58372" name="Line 4"/>
          <p:cNvSpPr>
            <a:spLocks noChangeShapeType="1"/>
          </p:cNvSpPr>
          <p:nvPr/>
        </p:nvSpPr>
        <p:spPr bwMode="auto">
          <a:xfrm>
            <a:off x="971550" y="5157788"/>
            <a:ext cx="865188" cy="0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8373" name="Line 5"/>
          <p:cNvSpPr>
            <a:spLocks noChangeShapeType="1"/>
          </p:cNvSpPr>
          <p:nvPr/>
        </p:nvSpPr>
        <p:spPr bwMode="auto">
          <a:xfrm>
            <a:off x="3635375" y="5157788"/>
            <a:ext cx="865188" cy="0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8374" name="Line 6"/>
          <p:cNvSpPr>
            <a:spLocks noChangeShapeType="1"/>
          </p:cNvSpPr>
          <p:nvPr/>
        </p:nvSpPr>
        <p:spPr bwMode="auto">
          <a:xfrm>
            <a:off x="6227763" y="5157788"/>
            <a:ext cx="1152525" cy="0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8375" name="Line 7"/>
          <p:cNvSpPr>
            <a:spLocks noChangeShapeType="1"/>
          </p:cNvSpPr>
          <p:nvPr/>
        </p:nvSpPr>
        <p:spPr bwMode="auto">
          <a:xfrm flipV="1">
            <a:off x="684213" y="4652963"/>
            <a:ext cx="287337" cy="0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8376" name="Line 8"/>
          <p:cNvSpPr>
            <a:spLocks noChangeShapeType="1"/>
          </p:cNvSpPr>
          <p:nvPr/>
        </p:nvSpPr>
        <p:spPr bwMode="auto">
          <a:xfrm>
            <a:off x="3203575" y="4652963"/>
            <a:ext cx="288925" cy="0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8377" name="Line 9"/>
          <p:cNvSpPr>
            <a:spLocks noChangeShapeType="1"/>
          </p:cNvSpPr>
          <p:nvPr/>
        </p:nvSpPr>
        <p:spPr bwMode="auto">
          <a:xfrm>
            <a:off x="5796136" y="4221088"/>
            <a:ext cx="358775" cy="0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8378" name="Line 10"/>
          <p:cNvSpPr>
            <a:spLocks noChangeShapeType="1"/>
          </p:cNvSpPr>
          <p:nvPr/>
        </p:nvSpPr>
        <p:spPr bwMode="auto">
          <a:xfrm>
            <a:off x="827088" y="4508500"/>
            <a:ext cx="0" cy="360363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8379" name="Line 11"/>
          <p:cNvSpPr>
            <a:spLocks noChangeShapeType="1"/>
          </p:cNvSpPr>
          <p:nvPr/>
        </p:nvSpPr>
        <p:spPr bwMode="auto">
          <a:xfrm>
            <a:off x="3348038" y="4508500"/>
            <a:ext cx="0" cy="360363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8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8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8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83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83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583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83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83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583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800" decel="100000" fill="hold"/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1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 smtClean="0"/>
              <a:t>Решите примеры, замените получившиеся ответы соответствующими буквами из таблицы и получите слово</a:t>
            </a:r>
            <a:endParaRPr lang="ru-RU" sz="3600" b="1" i="1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1714491"/>
          <a:ext cx="9144000" cy="5143509"/>
        </p:xfrm>
        <a:graphic>
          <a:graphicData uri="http://schemas.openxmlformats.org/drawingml/2006/table">
            <a:tbl>
              <a:tblPr>
                <a:tableStyleId>{18603FDC-E32A-4AB5-989C-0864C3EAD2B8}</a:tableStyleId>
              </a:tblPr>
              <a:tblGrid>
                <a:gridCol w="5655182"/>
                <a:gridCol w="1744409"/>
                <a:gridCol w="1744409"/>
              </a:tblGrid>
              <a:tr h="571501">
                <a:tc rowSpan="9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899160" algn="l"/>
                          <a:tab pos="1348740" algn="l"/>
                        </a:tabLst>
                      </a:pPr>
                      <a:r>
                        <a:rPr lang="ru-RU" sz="4400" dirty="0"/>
                        <a:t>1)128,65+2,3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899160" algn="l"/>
                          <a:tab pos="1348740" algn="l"/>
                        </a:tabLst>
                      </a:pPr>
                      <a:r>
                        <a:rPr lang="ru-RU" sz="4400" dirty="0"/>
                        <a:t>2)1,06+29,94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899160" algn="l"/>
                          <a:tab pos="1348740" algn="l"/>
                        </a:tabLst>
                      </a:pPr>
                      <a:r>
                        <a:rPr lang="ru-RU" sz="4400" dirty="0"/>
                        <a:t>3)29+16,529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899160" algn="l"/>
                          <a:tab pos="1348740" algn="l"/>
                        </a:tabLst>
                      </a:pPr>
                      <a:r>
                        <a:rPr lang="ru-RU" sz="4400" dirty="0"/>
                        <a:t>4)0,0915+0,0585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899160" algn="l"/>
                          <a:tab pos="1348740" algn="l"/>
                        </a:tabLst>
                      </a:pPr>
                      <a:r>
                        <a:rPr lang="ru-RU" sz="4400" dirty="0"/>
                        <a:t>5)99,9+19,19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899160" algn="l"/>
                          <a:tab pos="1348740" algn="l"/>
                        </a:tabLst>
                      </a:pPr>
                      <a:r>
                        <a:rPr lang="ru-RU" sz="4400" dirty="0"/>
                        <a:t>6)38,06+2653</a:t>
                      </a:r>
                      <a:endParaRPr lang="ru-RU" sz="4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899160" algn="l"/>
                          <a:tab pos="1348740" algn="l"/>
                        </a:tabLst>
                      </a:pPr>
                      <a:r>
                        <a:rPr lang="ru-RU" sz="3200" b="1" dirty="0"/>
                        <a:t>Е</a:t>
                      </a:r>
                      <a:endParaRPr lang="ru-RU" sz="3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899160" algn="l"/>
                          <a:tab pos="1348740" algn="l"/>
                        </a:tabLst>
                      </a:pPr>
                      <a:r>
                        <a:rPr lang="ru-RU" sz="3200" b="1"/>
                        <a:t>128,88</a:t>
                      </a:r>
                      <a:endParaRPr lang="ru-RU" sz="3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50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899160" algn="l"/>
                          <a:tab pos="1348740" algn="l"/>
                        </a:tabLst>
                      </a:pPr>
                      <a:r>
                        <a:rPr lang="ru-RU" sz="3200" b="1" dirty="0"/>
                        <a:t>Р</a:t>
                      </a:r>
                      <a:endParaRPr lang="ru-RU" sz="3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899160" algn="l"/>
                          <a:tab pos="1348740" algn="l"/>
                        </a:tabLst>
                      </a:pPr>
                      <a:r>
                        <a:rPr lang="ru-RU" sz="3200" b="1"/>
                        <a:t>42,529</a:t>
                      </a:r>
                      <a:endParaRPr lang="ru-RU" sz="3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50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899160" algn="l"/>
                          <a:tab pos="1348740" algn="l"/>
                        </a:tabLst>
                      </a:pPr>
                      <a:r>
                        <a:rPr lang="ru-RU" sz="3200" b="1" dirty="0"/>
                        <a:t>З</a:t>
                      </a:r>
                      <a:endParaRPr lang="ru-RU" sz="3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899160" algn="l"/>
                          <a:tab pos="1348740" algn="l"/>
                        </a:tabLst>
                      </a:pPr>
                      <a:r>
                        <a:rPr lang="ru-RU" sz="3200" b="1"/>
                        <a:t>0,15</a:t>
                      </a:r>
                      <a:endParaRPr lang="ru-RU" sz="3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50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899160" algn="l"/>
                          <a:tab pos="1348740" algn="l"/>
                        </a:tabLst>
                      </a:pPr>
                      <a:r>
                        <a:rPr lang="ru-RU" sz="3200" b="1" dirty="0"/>
                        <a:t>М</a:t>
                      </a:r>
                      <a:endParaRPr lang="ru-RU" sz="3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899160" algn="l"/>
                          <a:tab pos="1348740" algn="l"/>
                        </a:tabLst>
                      </a:pPr>
                      <a:r>
                        <a:rPr lang="ru-RU" sz="3200" b="1" dirty="0"/>
                        <a:t>45,529</a:t>
                      </a:r>
                      <a:endParaRPr lang="ru-RU" sz="3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50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899160" algn="l"/>
                          <a:tab pos="1348740" algn="l"/>
                        </a:tabLst>
                      </a:pPr>
                      <a:r>
                        <a:rPr lang="ru-RU" sz="3200" b="1" dirty="0"/>
                        <a:t>К</a:t>
                      </a:r>
                      <a:endParaRPr lang="ru-RU" sz="3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899160" algn="l"/>
                          <a:tab pos="1348740" algn="l"/>
                        </a:tabLst>
                      </a:pPr>
                      <a:r>
                        <a:rPr lang="ru-RU" sz="3200" b="1" dirty="0"/>
                        <a:t>130,95</a:t>
                      </a:r>
                      <a:endParaRPr lang="ru-RU" sz="3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50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899160" algn="l"/>
                          <a:tab pos="1348740" algn="l"/>
                        </a:tabLst>
                      </a:pPr>
                      <a:r>
                        <a:rPr lang="ru-RU" sz="3200" b="1"/>
                        <a:t>У</a:t>
                      </a:r>
                      <a:endParaRPr lang="ru-RU" sz="3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899160" algn="l"/>
                          <a:tab pos="1348740" algn="l"/>
                        </a:tabLst>
                      </a:pPr>
                      <a:r>
                        <a:rPr lang="ru-RU" sz="3200" b="1" dirty="0"/>
                        <a:t>64,59</a:t>
                      </a:r>
                      <a:endParaRPr lang="ru-RU" sz="3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50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899160" algn="l"/>
                          <a:tab pos="1348740" algn="l"/>
                        </a:tabLst>
                      </a:pPr>
                      <a:r>
                        <a:rPr lang="ru-RU" sz="3200" b="1"/>
                        <a:t>А</a:t>
                      </a:r>
                      <a:endParaRPr lang="ru-RU" sz="3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899160" algn="l"/>
                          <a:tab pos="1348740" algn="l"/>
                        </a:tabLst>
                      </a:pPr>
                      <a:r>
                        <a:rPr lang="ru-RU" sz="3200" b="1" dirty="0"/>
                        <a:t>31</a:t>
                      </a:r>
                      <a:endParaRPr lang="ru-RU" sz="3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50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899160" algn="l"/>
                          <a:tab pos="1348740" algn="l"/>
                        </a:tabLst>
                      </a:pPr>
                      <a:r>
                        <a:rPr lang="ru-RU" sz="3200" b="1"/>
                        <a:t>Л</a:t>
                      </a:r>
                      <a:endParaRPr lang="ru-RU" sz="3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899160" algn="l"/>
                          <a:tab pos="1348740" algn="l"/>
                        </a:tabLst>
                      </a:pPr>
                      <a:r>
                        <a:rPr lang="ru-RU" sz="3200" b="1" dirty="0"/>
                        <a:t>2691,06</a:t>
                      </a:r>
                      <a:endParaRPr lang="ru-RU" sz="3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50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899160" algn="l"/>
                          <a:tab pos="1348740" algn="l"/>
                        </a:tabLst>
                      </a:pPr>
                      <a:r>
                        <a:rPr lang="ru-RU" sz="3200" b="1" dirty="0"/>
                        <a:t>О</a:t>
                      </a:r>
                      <a:endParaRPr lang="ru-RU" sz="3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899160" algn="l"/>
                          <a:tab pos="1348740" algn="l"/>
                        </a:tabLst>
                      </a:pPr>
                      <a:r>
                        <a:rPr lang="ru-RU" sz="3200" b="1" dirty="0"/>
                        <a:t>119,09</a:t>
                      </a:r>
                      <a:endParaRPr lang="ru-RU" sz="3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 cstate="print"/>
          <a:srcRect l="11111" r="11111"/>
          <a:stretch>
            <a:fillRect/>
          </a:stretch>
        </p:blipFill>
        <p:spPr bwMode="auto">
          <a:xfrm>
            <a:off x="357158" y="214290"/>
            <a:ext cx="1500198" cy="30718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6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71802" y="1142984"/>
            <a:ext cx="3214710" cy="29289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65" name="Picture 5"/>
          <p:cNvPicPr>
            <a:picLocks noChangeAspect="1" noChangeArrowheads="1"/>
          </p:cNvPicPr>
          <p:nvPr/>
        </p:nvPicPr>
        <p:blipFill>
          <a:blip r:embed="rId4" cstate="print"/>
          <a:srcRect l="13751" t="4580" r="18748"/>
          <a:stretch>
            <a:fillRect/>
          </a:stretch>
        </p:blipFill>
        <p:spPr bwMode="auto">
          <a:xfrm>
            <a:off x="7358082" y="285728"/>
            <a:ext cx="1500198" cy="30480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66" name="Picture 6"/>
          <p:cNvPicPr>
            <a:picLocks noChangeAspect="1" noChangeArrowheads="1"/>
          </p:cNvPicPr>
          <p:nvPr/>
        </p:nvPicPr>
        <p:blipFill>
          <a:blip r:embed="rId5" cstate="print"/>
          <a:srcRect l="26250" r="13749"/>
          <a:stretch>
            <a:fillRect/>
          </a:stretch>
        </p:blipFill>
        <p:spPr bwMode="auto">
          <a:xfrm>
            <a:off x="3428992" y="3643314"/>
            <a:ext cx="2357454" cy="32146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67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3738554"/>
            <a:ext cx="2071670" cy="31194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68" name="Picture 8"/>
          <p:cNvPicPr>
            <a:picLocks noChangeAspect="1" noChangeArrowheads="1"/>
          </p:cNvPicPr>
          <p:nvPr/>
        </p:nvPicPr>
        <p:blipFill>
          <a:blip r:embed="rId7" cstate="print"/>
          <a:srcRect l="20000" r="14999"/>
          <a:stretch>
            <a:fillRect/>
          </a:stretch>
        </p:blipFill>
        <p:spPr bwMode="auto">
          <a:xfrm>
            <a:off x="7072330" y="3714752"/>
            <a:ext cx="2071670" cy="3143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3286116" y="0"/>
            <a:ext cx="25836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kumimoji="0" lang="ru-RU" sz="5400" b="1" i="0" u="none" strike="noStrike" cap="none" spc="0" normalizeH="0" baseline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Камзол </a:t>
            </a:r>
            <a:endParaRPr lang="ru-RU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Елена\Pictures\Мои рисунки\для школы\nabor_school\Сборник фонов\100-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074" name="WordArt 4"/>
          <p:cNvSpPr>
            <a:spLocks noChangeArrowheads="1" noChangeShapeType="1" noTextEdit="1"/>
          </p:cNvSpPr>
          <p:nvPr/>
        </p:nvSpPr>
        <p:spPr bwMode="auto">
          <a:xfrm>
            <a:off x="611188" y="620713"/>
            <a:ext cx="249555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2700000" scaled="1"/>
                </a:gradFill>
                <a:latin typeface="Georgia"/>
              </a:rPr>
              <a:t>Разгадай</a:t>
            </a:r>
          </a:p>
        </p:txBody>
      </p:sp>
      <p:sp>
        <p:nvSpPr>
          <p:cNvPr id="3075" name="WordArt 5"/>
          <p:cNvSpPr>
            <a:spLocks noChangeArrowheads="1" noChangeShapeType="1" noTextEdit="1"/>
          </p:cNvSpPr>
          <p:nvPr/>
        </p:nvSpPr>
        <p:spPr bwMode="auto">
          <a:xfrm>
            <a:off x="2771775" y="1052513"/>
            <a:ext cx="15113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2700000" scaled="1"/>
                </a:gradFill>
                <a:latin typeface="Georgia"/>
              </a:rPr>
              <a:t>ребус</a:t>
            </a:r>
          </a:p>
        </p:txBody>
      </p:sp>
      <p:pic>
        <p:nvPicPr>
          <p:cNvPr id="3076" name="Picture 7" descr="img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8400" y="1989138"/>
            <a:ext cx="4495800" cy="935037"/>
          </a:xfrm>
          <a:prstGeom prst="rect">
            <a:avLst/>
          </a:prstGeom>
          <a:noFill/>
          <a:ln w="9525">
            <a:solidFill>
              <a:srgbClr val="808080"/>
            </a:solidFill>
            <a:miter lim="800000"/>
            <a:headEnd/>
            <a:tailEnd/>
          </a:ln>
        </p:spPr>
      </p:pic>
      <p:pic>
        <p:nvPicPr>
          <p:cNvPr id="3077" name="Picture 8" descr="C:\Documents and Settings\User\My Documents\ира\Фестиваль пед.идей2\210058\img1.gif"/>
          <p:cNvPicPr>
            <a:picLocks noChangeAspect="1" noChangeArrowheads="1"/>
          </p:cNvPicPr>
          <p:nvPr/>
        </p:nvPicPr>
        <p:blipFill>
          <a:blip r:embed="rId4" r:link="rId5" cstate="print"/>
          <a:srcRect/>
          <a:stretch>
            <a:fillRect/>
          </a:stretch>
        </p:blipFill>
        <p:spPr bwMode="auto">
          <a:xfrm>
            <a:off x="5076825" y="3141663"/>
            <a:ext cx="1331913" cy="1368425"/>
          </a:xfrm>
          <a:prstGeom prst="rect">
            <a:avLst/>
          </a:prstGeom>
          <a:noFill/>
          <a:ln w="9525">
            <a:solidFill>
              <a:srgbClr val="808080"/>
            </a:solidFill>
            <a:miter lim="800000"/>
            <a:headEnd/>
            <a:tailEnd/>
          </a:ln>
        </p:spPr>
      </p:pic>
      <p:pic>
        <p:nvPicPr>
          <p:cNvPr id="3078" name="Picture 9" descr="img1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92500" y="4652963"/>
            <a:ext cx="4762500" cy="1362075"/>
          </a:xfrm>
          <a:prstGeom prst="rect">
            <a:avLst/>
          </a:prstGeom>
          <a:noFill/>
          <a:ln w="9525">
            <a:solidFill>
              <a:srgbClr val="808080"/>
            </a:solidFill>
            <a:miter lim="800000"/>
            <a:headEnd/>
            <a:tailEnd/>
          </a:ln>
        </p:spPr>
      </p:pic>
      <p:sp>
        <p:nvSpPr>
          <p:cNvPr id="3079" name="Line 10"/>
          <p:cNvSpPr>
            <a:spLocks noChangeShapeType="1"/>
          </p:cNvSpPr>
          <p:nvPr/>
        </p:nvSpPr>
        <p:spPr bwMode="auto">
          <a:xfrm>
            <a:off x="611188" y="2997200"/>
            <a:ext cx="784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80" name="Line 11"/>
          <p:cNvSpPr>
            <a:spLocks noChangeShapeType="1"/>
          </p:cNvSpPr>
          <p:nvPr/>
        </p:nvSpPr>
        <p:spPr bwMode="auto">
          <a:xfrm>
            <a:off x="611188" y="4581525"/>
            <a:ext cx="7777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81" name="Text Box 14"/>
          <p:cNvSpPr txBox="1">
            <a:spLocks noChangeArrowheads="1"/>
          </p:cNvSpPr>
          <p:nvPr/>
        </p:nvSpPr>
        <p:spPr bwMode="auto">
          <a:xfrm>
            <a:off x="3635375" y="3429000"/>
            <a:ext cx="4824413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400" b="1">
                <a:latin typeface="Times New Roman" pitchFamily="18" charset="0"/>
              </a:rPr>
              <a:t>2                            И  </a:t>
            </a:r>
          </a:p>
        </p:txBody>
      </p:sp>
      <p:sp>
        <p:nvSpPr>
          <p:cNvPr id="3082" name="Text Box 15"/>
          <p:cNvSpPr txBox="1">
            <a:spLocks noChangeArrowheads="1"/>
          </p:cNvSpPr>
          <p:nvPr/>
        </p:nvSpPr>
        <p:spPr bwMode="auto">
          <a:xfrm>
            <a:off x="3924300" y="2781300"/>
            <a:ext cx="3671888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6000" b="1">
                <a:latin typeface="Times New Roman" pitchFamily="18" charset="0"/>
              </a:rPr>
              <a:t>,,            ,,                       </a:t>
            </a:r>
          </a:p>
        </p:txBody>
      </p:sp>
      <p:sp>
        <p:nvSpPr>
          <p:cNvPr id="21520" name="WordArt 16"/>
          <p:cNvSpPr>
            <a:spLocks noChangeArrowheads="1" noChangeShapeType="1" noTextEdit="1"/>
          </p:cNvSpPr>
          <p:nvPr/>
        </p:nvSpPr>
        <p:spPr bwMode="auto">
          <a:xfrm>
            <a:off x="684213" y="2205038"/>
            <a:ext cx="2722562" cy="361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4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B050"/>
                </a:solidFill>
                <a:latin typeface="Georgia"/>
              </a:rPr>
              <a:t>сложение</a:t>
            </a:r>
          </a:p>
        </p:txBody>
      </p:sp>
      <p:sp>
        <p:nvSpPr>
          <p:cNvPr id="21521" name="WordArt 17"/>
          <p:cNvSpPr>
            <a:spLocks noChangeArrowheads="1" noChangeShapeType="1" noTextEdit="1"/>
          </p:cNvSpPr>
          <p:nvPr/>
        </p:nvSpPr>
        <p:spPr bwMode="auto">
          <a:xfrm>
            <a:off x="611188" y="3429000"/>
            <a:ext cx="1439862" cy="7191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4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70C0"/>
                </a:solidFill>
                <a:latin typeface="Georgia"/>
              </a:rPr>
              <a:t>дроби</a:t>
            </a:r>
          </a:p>
        </p:txBody>
      </p:sp>
      <p:sp>
        <p:nvSpPr>
          <p:cNvPr id="21522" name="WordArt 18"/>
          <p:cNvSpPr>
            <a:spLocks noChangeArrowheads="1" noChangeShapeType="1" noTextEdit="1"/>
          </p:cNvSpPr>
          <p:nvPr/>
        </p:nvSpPr>
        <p:spPr bwMode="auto">
          <a:xfrm>
            <a:off x="611188" y="5157788"/>
            <a:ext cx="2722562" cy="361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4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B050"/>
                </a:solidFill>
                <a:latin typeface="Georgia"/>
              </a:rPr>
              <a:t>вычитание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152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152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15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5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6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152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7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152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8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15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3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4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152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5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152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6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15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20" grpId="0" animBg="1"/>
      <p:bldP spid="21521" grpId="0" animBg="1"/>
      <p:bldP spid="2152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 smtClean="0"/>
              <a:t>Решите примеры, замените получившиеся ответы соответствующими буквами из таблицы и получите слово</a:t>
            </a:r>
            <a:endParaRPr lang="ru-RU" sz="3600" b="1" i="1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1857360"/>
          <a:ext cx="9143999" cy="5050811"/>
        </p:xfrm>
        <a:graphic>
          <a:graphicData uri="http://schemas.openxmlformats.org/drawingml/2006/table">
            <a:tbl>
              <a:tblPr>
                <a:tableStyleId>{E269D01E-BC32-4049-B463-5C60D7B0CCD2}</a:tableStyleId>
              </a:tblPr>
              <a:tblGrid>
                <a:gridCol w="5655181"/>
                <a:gridCol w="1744409"/>
                <a:gridCol w="1744409"/>
              </a:tblGrid>
              <a:tr h="554561">
                <a:tc rowSpan="9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899160" algn="l"/>
                          <a:tab pos="1348740" algn="l"/>
                        </a:tabLst>
                      </a:pPr>
                      <a:r>
                        <a:rPr lang="ru-RU" sz="4400" dirty="0"/>
                        <a:t>1)64,61-6,464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899160" algn="l"/>
                          <a:tab pos="1348740" algn="l"/>
                        </a:tabLst>
                      </a:pPr>
                      <a:r>
                        <a:rPr lang="ru-RU" sz="4400" dirty="0"/>
                        <a:t>2)63-0,99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899160" algn="l"/>
                          <a:tab pos="1348740" algn="l"/>
                        </a:tabLst>
                      </a:pPr>
                      <a:r>
                        <a:rPr lang="ru-RU" sz="4400" dirty="0"/>
                        <a:t>3)90,90-8,8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899160" algn="l"/>
                          <a:tab pos="1348740" algn="l"/>
                        </a:tabLst>
                      </a:pPr>
                      <a:r>
                        <a:rPr lang="ru-RU" sz="4400" dirty="0"/>
                        <a:t>4)7,54-5,74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899160" algn="l"/>
                          <a:tab pos="1348740" algn="l"/>
                        </a:tabLst>
                      </a:pPr>
                      <a:r>
                        <a:rPr lang="ru-RU" sz="4400" dirty="0"/>
                        <a:t>5)4,2-3,71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899160" algn="l"/>
                          <a:tab pos="1348740" algn="l"/>
                        </a:tabLst>
                      </a:pPr>
                      <a:r>
                        <a:rPr lang="ru-RU" sz="4400" dirty="0"/>
                        <a:t>6)6,2007-3,499</a:t>
                      </a:r>
                      <a:endParaRPr lang="ru-RU" sz="4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899160" algn="l"/>
                          <a:tab pos="1348740" algn="l"/>
                        </a:tabLst>
                      </a:pPr>
                      <a:r>
                        <a:rPr lang="ru-RU" sz="3200" b="1" dirty="0"/>
                        <a:t>Е</a:t>
                      </a:r>
                      <a:endParaRPr lang="ru-RU" sz="3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899160" algn="l"/>
                          <a:tab pos="1348740" algn="l"/>
                        </a:tabLst>
                      </a:pPr>
                      <a:r>
                        <a:rPr lang="ru-RU" sz="3200" b="1"/>
                        <a:t>57,994</a:t>
                      </a:r>
                      <a:endParaRPr lang="ru-RU" sz="3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45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899160" algn="l"/>
                          <a:tab pos="1348740" algn="l"/>
                        </a:tabLst>
                      </a:pPr>
                      <a:r>
                        <a:rPr lang="ru-RU" sz="3200" b="1" dirty="0"/>
                        <a:t>М</a:t>
                      </a:r>
                      <a:endParaRPr lang="ru-RU" sz="3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899160" algn="l"/>
                          <a:tab pos="1348740" algn="l"/>
                        </a:tabLst>
                      </a:pPr>
                      <a:r>
                        <a:rPr lang="ru-RU" sz="3200" b="1"/>
                        <a:t>89,1</a:t>
                      </a:r>
                      <a:endParaRPr lang="ru-RU" sz="3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45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899160" algn="l"/>
                          <a:tab pos="1348740" algn="l"/>
                        </a:tabLst>
                      </a:pPr>
                      <a:r>
                        <a:rPr lang="ru-RU" sz="3200" b="1" dirty="0"/>
                        <a:t>И</a:t>
                      </a:r>
                      <a:endParaRPr lang="ru-RU" sz="3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899160" algn="l"/>
                          <a:tab pos="1348740" algn="l"/>
                        </a:tabLst>
                      </a:pPr>
                      <a:r>
                        <a:rPr lang="ru-RU" sz="3200" b="1"/>
                        <a:t>0,49</a:t>
                      </a:r>
                      <a:endParaRPr lang="ru-RU" sz="3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45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899160" algn="l"/>
                          <a:tab pos="1348740" algn="l"/>
                        </a:tabLst>
                      </a:pPr>
                      <a:r>
                        <a:rPr lang="ru-RU" sz="3200" b="1" dirty="0"/>
                        <a:t>Р</a:t>
                      </a:r>
                      <a:endParaRPr lang="ru-RU" sz="3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899160" algn="l"/>
                          <a:tab pos="1348740" algn="l"/>
                        </a:tabLst>
                      </a:pPr>
                      <a:r>
                        <a:rPr lang="ru-RU" sz="3200" b="1"/>
                        <a:t>62,01</a:t>
                      </a:r>
                      <a:endParaRPr lang="ru-RU" sz="3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45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899160" algn="l"/>
                          <a:tab pos="1348740" algn="l"/>
                        </a:tabLst>
                      </a:pPr>
                      <a:r>
                        <a:rPr lang="ru-RU" sz="3200" b="1" dirty="0"/>
                        <a:t>Ф</a:t>
                      </a:r>
                      <a:endParaRPr lang="ru-RU" sz="3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899160" algn="l"/>
                          <a:tab pos="1348740" algn="l"/>
                        </a:tabLst>
                      </a:pPr>
                      <a:r>
                        <a:rPr lang="ru-RU" sz="3200" b="1" dirty="0"/>
                        <a:t>1,8</a:t>
                      </a:r>
                      <a:endParaRPr lang="ru-RU" sz="3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45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899160" algn="l"/>
                          <a:tab pos="1348740" algn="l"/>
                        </a:tabLst>
                      </a:pPr>
                      <a:r>
                        <a:rPr lang="ru-RU" sz="3200" b="1" dirty="0"/>
                        <a:t>А</a:t>
                      </a:r>
                      <a:endParaRPr lang="ru-RU" sz="3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899160" algn="l"/>
                          <a:tab pos="1348740" algn="l"/>
                        </a:tabLst>
                      </a:pPr>
                      <a:r>
                        <a:rPr lang="ru-RU" sz="3200" b="1" dirty="0"/>
                        <a:t>81,29</a:t>
                      </a:r>
                      <a:endParaRPr lang="ru-RU" sz="3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45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899160" algn="l"/>
                          <a:tab pos="1348740" algn="l"/>
                        </a:tabLst>
                      </a:pPr>
                      <a:r>
                        <a:rPr lang="ru-RU" sz="3200" b="1"/>
                        <a:t>Г</a:t>
                      </a:r>
                      <a:endParaRPr lang="ru-RU" sz="3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899160" algn="l"/>
                          <a:tab pos="1348740" algn="l"/>
                        </a:tabLst>
                      </a:pPr>
                      <a:r>
                        <a:rPr lang="ru-RU" sz="3200" b="1" dirty="0"/>
                        <a:t>58,176</a:t>
                      </a:r>
                      <a:endParaRPr lang="ru-RU" sz="3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45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899160" algn="l"/>
                          <a:tab pos="1348740" algn="l"/>
                        </a:tabLst>
                      </a:pPr>
                      <a:r>
                        <a:rPr lang="ru-RU" sz="3200" b="1"/>
                        <a:t>О</a:t>
                      </a:r>
                      <a:endParaRPr lang="ru-RU" sz="3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899160" algn="l"/>
                          <a:tab pos="1348740" algn="l"/>
                        </a:tabLst>
                      </a:pPr>
                      <a:r>
                        <a:rPr lang="ru-RU" sz="3200" b="1" dirty="0"/>
                        <a:t>180</a:t>
                      </a:r>
                      <a:endParaRPr lang="ru-RU" sz="3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415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899160" algn="l"/>
                          <a:tab pos="1348740" algn="l"/>
                        </a:tabLst>
                      </a:pPr>
                      <a:r>
                        <a:rPr lang="ru-RU" sz="3200" b="1"/>
                        <a:t>Т</a:t>
                      </a:r>
                      <a:endParaRPr lang="ru-RU" sz="3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899160" algn="l"/>
                          <a:tab pos="1348740" algn="l"/>
                        </a:tabLst>
                      </a:pPr>
                      <a:r>
                        <a:rPr lang="ru-RU" sz="3200" b="1" dirty="0"/>
                        <a:t>2,7017</a:t>
                      </a:r>
                      <a:endParaRPr lang="ru-RU" sz="3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Documents and Settings\Пользователь\Мои документы\Мои рисунки\для школы\nabor_school\Сборник фонов\36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На уроке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43174" y="1714488"/>
            <a:ext cx="5241194" cy="2341562"/>
          </a:xfrm>
        </p:spPr>
        <p:txBody>
          <a:bodyPr>
            <a:noAutofit/>
          </a:bodyPr>
          <a:lstStyle/>
          <a:p>
            <a:r>
              <a:rPr lang="ru-RU" sz="4400" b="1" dirty="0"/>
              <a:t>Я узнал…</a:t>
            </a:r>
          </a:p>
          <a:p>
            <a:r>
              <a:rPr lang="ru-RU" sz="4400" b="1" dirty="0"/>
              <a:t>Я научился…</a:t>
            </a:r>
          </a:p>
          <a:p>
            <a:r>
              <a:rPr lang="ru-RU" sz="4400" b="1" dirty="0"/>
              <a:t>Мне понравилось…</a:t>
            </a:r>
          </a:p>
          <a:p>
            <a:r>
              <a:rPr lang="ru-RU" sz="4400" b="1" dirty="0"/>
              <a:t>Мое настроение…</a:t>
            </a:r>
          </a:p>
        </p:txBody>
      </p:sp>
      <p:pic>
        <p:nvPicPr>
          <p:cNvPr id="25604" name="Picture 4" descr="f1_07_hurr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4095750"/>
            <a:ext cx="1724025" cy="2762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Домашнее задание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/>
              <a:t>5.4,5.5  правила</a:t>
            </a:r>
          </a:p>
          <a:p>
            <a:pPr>
              <a:buNone/>
            </a:pPr>
            <a:r>
              <a:rPr lang="ru-RU" b="1" dirty="0" smtClean="0"/>
              <a:t>№952</a:t>
            </a:r>
          </a:p>
          <a:p>
            <a:pPr>
              <a:buNone/>
            </a:pPr>
            <a:r>
              <a:rPr lang="ru-RU" b="1" dirty="0" smtClean="0"/>
              <a:t>№987</a:t>
            </a:r>
            <a:endParaRPr lang="ru-RU" b="1" dirty="0"/>
          </a:p>
        </p:txBody>
      </p:sp>
      <p:pic>
        <p:nvPicPr>
          <p:cNvPr id="27651" name="Picture 3" descr="C:\Documents and Settings\Пользователь\Мои документы\Мои рисунки\для школы\imgpreview.jpeg88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72198" y="2786058"/>
            <a:ext cx="3071802" cy="34575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4" name="Picture 4" descr="kartina4"/>
          <p:cNvPicPr>
            <a:picLocks noGrp="1" noChangeAspect="1" noChangeArrowheads="1" noCrop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  <a:ln/>
        </p:spPr>
      </p:pic>
      <p:pic>
        <p:nvPicPr>
          <p:cNvPr id="25605" name="Picture 5" descr="dis19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8038" y="1196975"/>
            <a:ext cx="1584325" cy="1943100"/>
          </a:xfrm>
          <a:prstGeom prst="rect">
            <a:avLst/>
          </a:prstGeom>
          <a:noFill/>
        </p:spPr>
      </p:pic>
      <p:sp>
        <p:nvSpPr>
          <p:cNvPr id="25606" name="WordArt 6"/>
          <p:cNvSpPr>
            <a:spLocks noChangeArrowheads="1" noChangeShapeType="1" noTextEdit="1"/>
          </p:cNvSpPr>
          <p:nvPr/>
        </p:nvSpPr>
        <p:spPr bwMode="auto">
          <a:xfrm>
            <a:off x="1547813" y="4076700"/>
            <a:ext cx="6705600" cy="12811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FF0066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Молодцы!</a:t>
            </a:r>
          </a:p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FF0066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Вы отлично работали!</a:t>
            </a:r>
          </a:p>
        </p:txBody>
      </p:sp>
      <p:sp>
        <p:nvSpPr>
          <p:cNvPr id="25607" name="WordArt 7"/>
          <p:cNvSpPr>
            <a:spLocks noChangeArrowheads="1" noChangeShapeType="1" noTextEdit="1"/>
          </p:cNvSpPr>
          <p:nvPr/>
        </p:nvSpPr>
        <p:spPr bwMode="auto">
          <a:xfrm>
            <a:off x="1476375" y="5373688"/>
            <a:ext cx="7056438" cy="11969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До новых встреч 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000"/>
                            </p:stCondLst>
                            <p:childTnLst>
                              <p:par>
                                <p:cTn id="9" presetID="9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" dur="5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500"/>
                            </p:stCondLst>
                            <p:childTnLst>
                              <p:par>
                                <p:cTn id="13" presetID="21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25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6" grpId="0" animBg="1"/>
      <p:bldP spid="25606" grpId="1" animBg="1"/>
      <p:bldP spid="2560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1" descr="C:\Documents and Settings\Пользователь\Мои документы\Мои рисунки\для школы\nabor_school\Сборник фонов\5-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099" name="WordArt 11"/>
          <p:cNvSpPr>
            <a:spLocks noChangeArrowheads="1" noChangeShapeType="1" noTextEdit="1"/>
          </p:cNvSpPr>
          <p:nvPr/>
        </p:nvSpPr>
        <p:spPr bwMode="auto">
          <a:xfrm>
            <a:off x="1357290" y="785794"/>
            <a:ext cx="7786710" cy="266429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Georgia"/>
              </a:rPr>
              <a:t>Сложение и вычитание</a:t>
            </a:r>
          </a:p>
          <a:p>
            <a:pPr algn="ctr"/>
            <a:r>
              <a:rPr lang="ru-RU" sz="3600" b="1" kern="10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Georgia"/>
              </a:rPr>
              <a:t>десятичных дробей</a:t>
            </a:r>
            <a:endParaRPr lang="ru-RU" sz="3600" b="1" kern="10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Georgia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14414" y="5042118"/>
            <a:ext cx="792958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/>
              <a:t>Урок с увлечением нужен всем без исключения.                                                                                            Учение с увлечением - это вовсе не  учение с развлечением.</a:t>
            </a:r>
          </a:p>
          <a:p>
            <a:pPr algn="r"/>
            <a:r>
              <a:rPr lang="ru-RU" sz="2800" b="1" dirty="0" smtClean="0"/>
              <a:t>   С.Л.Соловейчик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Documents and Settings\Пользователь\Мои документы\Мои рисунки\для школы\nabor_school\Сборник фонов\5-3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1" name="Овал 10"/>
          <p:cNvSpPr/>
          <p:nvPr/>
        </p:nvSpPr>
        <p:spPr>
          <a:xfrm>
            <a:off x="5643563" y="2571750"/>
            <a:ext cx="1357312" cy="164306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2857500" y="2500313"/>
            <a:ext cx="1571625" cy="185737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1643063" y="2714625"/>
            <a:ext cx="1285875" cy="164306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571480"/>
            <a:ext cx="8305800" cy="114300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Выбери, какие числа можно записать в виде десятичных дробей:</a:t>
            </a:r>
            <a:endParaRPr lang="ru-RU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642938" y="2786063"/>
          <a:ext cx="7500937" cy="1217612"/>
        </p:xfrm>
        <a:graphic>
          <a:graphicData uri="http://schemas.openxmlformats.org/presentationml/2006/ole">
            <p:oleObj spid="_x0000_s4098" name="Формула" r:id="rId4" imgW="2361960" imgH="393480" progId="Equation.3">
              <p:embed/>
            </p:oleObj>
          </a:graphicData>
        </a:graphic>
      </p:graphicFrame>
      <p:sp>
        <p:nvSpPr>
          <p:cNvPr id="13" name="Выноска-облако 12"/>
          <p:cNvSpPr/>
          <p:nvPr/>
        </p:nvSpPr>
        <p:spPr>
          <a:xfrm>
            <a:off x="5857875" y="4071938"/>
            <a:ext cx="3071813" cy="1428750"/>
          </a:xfrm>
          <a:prstGeom prst="cloudCallout">
            <a:avLst>
              <a:gd name="adj1" fmla="val -25794"/>
              <a:gd name="adj2" fmla="val 57167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1"/>
                </a:solidFill>
              </a:rPr>
              <a:t>МОЛОДЦЫ!</a:t>
            </a:r>
          </a:p>
        </p:txBody>
      </p:sp>
      <p:pic>
        <p:nvPicPr>
          <p:cNvPr id="4100" name="Picture 4" descr="C:\Documents and Settings\Пользователь\Мои документы\Мои рисунки\смайлик\s1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43174" y="4714884"/>
            <a:ext cx="2857520" cy="21431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0" grpId="0" animBg="1"/>
      <p:bldP spid="9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Documents and Settings\Пользователь\Мои документы\Мои рисунки\для школы\nabor_school\Сборник фонов\8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42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500042"/>
            <a:ext cx="9144000" cy="1223962"/>
          </a:xfrm>
        </p:spPr>
        <p:txBody>
          <a:bodyPr>
            <a:normAutofit fontScale="90000"/>
          </a:bodyPr>
          <a:lstStyle/>
          <a:p>
            <a:pPr algn="l"/>
            <a:r>
              <a:rPr lang="ru-RU" sz="3200" dirty="0">
                <a:solidFill>
                  <a:srgbClr val="003399"/>
                </a:solidFill>
                <a:latin typeface="Arial Black" pitchFamily="34" charset="0"/>
              </a:rPr>
              <a:t>Определи какой свет у светофора горит, определив верно ли утверждение.</a:t>
            </a:r>
          </a:p>
        </p:txBody>
      </p:sp>
      <p:sp>
        <p:nvSpPr>
          <p:cNvPr id="54275" name="Rectangle 3"/>
          <p:cNvSpPr>
            <a:spLocks noChangeArrowheads="1"/>
          </p:cNvSpPr>
          <p:nvPr/>
        </p:nvSpPr>
        <p:spPr bwMode="auto">
          <a:xfrm>
            <a:off x="179388" y="1700213"/>
            <a:ext cx="7197725" cy="822325"/>
          </a:xfrm>
          <a:prstGeom prst="rect">
            <a:avLst/>
          </a:prstGeom>
          <a:solidFill>
            <a:schemeClr val="bg1">
              <a:alpha val="47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marL="342900" indent="-342900" algn="l">
              <a:tabLst>
                <a:tab pos="304800" algn="l"/>
              </a:tabLst>
            </a:pPr>
            <a:r>
              <a:rPr lang="ru-RU" sz="2400" b="1" dirty="0"/>
              <a:t>1. Из двух десятичных дробей та меньше, у которой больше десятичных знаков;</a:t>
            </a:r>
          </a:p>
        </p:txBody>
      </p:sp>
      <p:sp>
        <p:nvSpPr>
          <p:cNvPr id="54276" name="Rectangle 4"/>
          <p:cNvSpPr>
            <a:spLocks noChangeArrowheads="1"/>
          </p:cNvSpPr>
          <p:nvPr/>
        </p:nvSpPr>
        <p:spPr bwMode="auto">
          <a:xfrm>
            <a:off x="179388" y="2636838"/>
            <a:ext cx="7197725" cy="1187450"/>
          </a:xfrm>
          <a:prstGeom prst="rect">
            <a:avLst/>
          </a:prstGeom>
          <a:solidFill>
            <a:schemeClr val="bg1">
              <a:alpha val="47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marL="342900" indent="-342900" algn="l">
              <a:tabLst>
                <a:tab pos="304800" algn="l"/>
              </a:tabLst>
            </a:pPr>
            <a:r>
              <a:rPr lang="ru-RU" sz="2400" b="1" dirty="0"/>
              <a:t>2. Если десятичная дробь оканчивается нулем, то этот нуль можно отбросить,  получится равная ей дробь;</a:t>
            </a:r>
          </a:p>
        </p:txBody>
      </p:sp>
      <p:sp>
        <p:nvSpPr>
          <p:cNvPr id="54277" name="Rectangle 5"/>
          <p:cNvSpPr>
            <a:spLocks noChangeArrowheads="1"/>
          </p:cNvSpPr>
          <p:nvPr/>
        </p:nvSpPr>
        <p:spPr bwMode="auto">
          <a:xfrm>
            <a:off x="179388" y="3933825"/>
            <a:ext cx="7197725" cy="822325"/>
          </a:xfrm>
          <a:prstGeom prst="rect">
            <a:avLst/>
          </a:prstGeom>
          <a:solidFill>
            <a:schemeClr val="bg1">
              <a:alpha val="47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marL="342900" indent="-342900" algn="l">
              <a:tabLst>
                <a:tab pos="304800" algn="l"/>
              </a:tabLst>
            </a:pPr>
            <a:r>
              <a:rPr lang="ru-RU" sz="2400" b="1" dirty="0"/>
              <a:t>3. Десятичная дробь увеличится, если справа приписать нуль;</a:t>
            </a:r>
          </a:p>
        </p:txBody>
      </p:sp>
      <p:sp>
        <p:nvSpPr>
          <p:cNvPr id="54278" name="Rectangle 6"/>
          <p:cNvSpPr>
            <a:spLocks noChangeArrowheads="1"/>
          </p:cNvSpPr>
          <p:nvPr/>
        </p:nvSpPr>
        <p:spPr bwMode="auto">
          <a:xfrm>
            <a:off x="179388" y="4870450"/>
            <a:ext cx="7197725" cy="822325"/>
          </a:xfrm>
          <a:prstGeom prst="rect">
            <a:avLst/>
          </a:prstGeom>
          <a:solidFill>
            <a:schemeClr val="bg1">
              <a:alpha val="47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marL="342900" indent="-342900" algn="l">
              <a:tabLst>
                <a:tab pos="304800" algn="l"/>
              </a:tabLst>
            </a:pPr>
            <a:r>
              <a:rPr lang="ru-RU" sz="2400" b="1" dirty="0"/>
              <a:t>4. Из двух десятичных дробей та больше, у которой больше целая часть;</a:t>
            </a:r>
          </a:p>
        </p:txBody>
      </p:sp>
      <p:sp>
        <p:nvSpPr>
          <p:cNvPr id="54280" name="Rectangle 8"/>
          <p:cNvSpPr>
            <a:spLocks noChangeArrowheads="1"/>
          </p:cNvSpPr>
          <p:nvPr/>
        </p:nvSpPr>
        <p:spPr bwMode="auto">
          <a:xfrm>
            <a:off x="7596188" y="1700213"/>
            <a:ext cx="1220787" cy="822325"/>
          </a:xfrm>
          <a:prstGeom prst="rect">
            <a:avLst/>
          </a:prstGeom>
          <a:solidFill>
            <a:schemeClr val="bg1">
              <a:alpha val="47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marL="342900" indent="-342900">
              <a:tabLst>
                <a:tab pos="304800" algn="l"/>
              </a:tabLst>
            </a:pPr>
            <a:r>
              <a:rPr lang="en-US" sz="4400" b="1">
                <a:solidFill>
                  <a:schemeClr val="tx1"/>
                </a:solidFill>
              </a:rPr>
              <a:t> </a:t>
            </a:r>
            <a:r>
              <a:rPr lang="ru-RU" sz="4400" b="1">
                <a:solidFill>
                  <a:srgbClr val="FF0000"/>
                </a:solidFill>
              </a:rPr>
              <a:t>–</a:t>
            </a:r>
            <a:r>
              <a:rPr lang="en-US" sz="4000" b="1">
                <a:solidFill>
                  <a:srgbClr val="FF0000"/>
                </a:solidFill>
              </a:rPr>
              <a:t> </a:t>
            </a:r>
            <a:r>
              <a:rPr lang="en-US" sz="4000" b="1">
                <a:solidFill>
                  <a:schemeClr val="tx1"/>
                </a:solidFill>
              </a:rPr>
              <a:t> </a:t>
            </a:r>
            <a:endParaRPr lang="ru-RU" sz="4000" b="1">
              <a:solidFill>
                <a:schemeClr val="tx1"/>
              </a:solidFill>
            </a:endParaRPr>
          </a:p>
        </p:txBody>
      </p:sp>
      <p:sp>
        <p:nvSpPr>
          <p:cNvPr id="54281" name="Rectangle 9"/>
          <p:cNvSpPr>
            <a:spLocks noChangeArrowheads="1"/>
          </p:cNvSpPr>
          <p:nvPr/>
        </p:nvSpPr>
        <p:spPr bwMode="auto">
          <a:xfrm>
            <a:off x="7596188" y="2636838"/>
            <a:ext cx="1220787" cy="1152525"/>
          </a:xfrm>
          <a:prstGeom prst="rect">
            <a:avLst/>
          </a:prstGeom>
          <a:solidFill>
            <a:schemeClr val="bg1">
              <a:alpha val="47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marL="342900" indent="-342900">
              <a:tabLst>
                <a:tab pos="304800" algn="l"/>
              </a:tabLst>
            </a:pPr>
            <a:r>
              <a:rPr lang="en-US" sz="4400" b="1">
                <a:solidFill>
                  <a:schemeClr val="tx1"/>
                </a:solidFill>
              </a:rPr>
              <a:t> </a:t>
            </a:r>
            <a:r>
              <a:rPr lang="en-US" sz="4400" b="1">
                <a:solidFill>
                  <a:srgbClr val="009900"/>
                </a:solidFill>
              </a:rPr>
              <a:t>+</a:t>
            </a:r>
            <a:r>
              <a:rPr lang="en-US" sz="4000" b="1">
                <a:solidFill>
                  <a:srgbClr val="009900"/>
                </a:solidFill>
              </a:rPr>
              <a:t> </a:t>
            </a:r>
            <a:endParaRPr lang="ru-RU" sz="4000" b="1">
              <a:solidFill>
                <a:srgbClr val="009900"/>
              </a:solidFill>
            </a:endParaRPr>
          </a:p>
        </p:txBody>
      </p:sp>
      <p:sp>
        <p:nvSpPr>
          <p:cNvPr id="54282" name="Rectangle 10"/>
          <p:cNvSpPr>
            <a:spLocks noChangeArrowheads="1"/>
          </p:cNvSpPr>
          <p:nvPr/>
        </p:nvSpPr>
        <p:spPr bwMode="auto">
          <a:xfrm>
            <a:off x="7596188" y="3933825"/>
            <a:ext cx="1220787" cy="822325"/>
          </a:xfrm>
          <a:prstGeom prst="rect">
            <a:avLst/>
          </a:prstGeom>
          <a:solidFill>
            <a:schemeClr val="bg1">
              <a:alpha val="47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marL="342900" indent="-342900">
              <a:tabLst>
                <a:tab pos="304800" algn="l"/>
              </a:tabLst>
            </a:pPr>
            <a:r>
              <a:rPr lang="en-US" sz="4400" b="1">
                <a:solidFill>
                  <a:schemeClr val="tx1"/>
                </a:solidFill>
              </a:rPr>
              <a:t> </a:t>
            </a:r>
            <a:r>
              <a:rPr lang="ru-RU" sz="4400" b="1">
                <a:solidFill>
                  <a:srgbClr val="FF0000"/>
                </a:solidFill>
              </a:rPr>
              <a:t>–</a:t>
            </a:r>
            <a:r>
              <a:rPr lang="en-US" sz="4000" b="1">
                <a:solidFill>
                  <a:srgbClr val="FF0000"/>
                </a:solidFill>
              </a:rPr>
              <a:t>  </a:t>
            </a:r>
            <a:endParaRPr lang="ru-RU" sz="4000" b="1">
              <a:solidFill>
                <a:srgbClr val="FF0000"/>
              </a:solidFill>
            </a:endParaRPr>
          </a:p>
        </p:txBody>
      </p:sp>
      <p:sp>
        <p:nvSpPr>
          <p:cNvPr id="54283" name="Rectangle 11"/>
          <p:cNvSpPr>
            <a:spLocks noChangeArrowheads="1"/>
          </p:cNvSpPr>
          <p:nvPr/>
        </p:nvSpPr>
        <p:spPr bwMode="auto">
          <a:xfrm>
            <a:off x="7596188" y="4868863"/>
            <a:ext cx="1220787" cy="822325"/>
          </a:xfrm>
          <a:prstGeom prst="rect">
            <a:avLst/>
          </a:prstGeom>
          <a:solidFill>
            <a:schemeClr val="bg1">
              <a:alpha val="47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marL="342900" indent="-342900">
              <a:tabLst>
                <a:tab pos="304800" algn="l"/>
              </a:tabLst>
            </a:pPr>
            <a:r>
              <a:rPr lang="en-US" sz="4400" b="1">
                <a:solidFill>
                  <a:schemeClr val="tx1"/>
                </a:solidFill>
              </a:rPr>
              <a:t> </a:t>
            </a:r>
            <a:r>
              <a:rPr lang="en-US" sz="4400" b="1">
                <a:solidFill>
                  <a:srgbClr val="009900"/>
                </a:solidFill>
              </a:rPr>
              <a:t>+</a:t>
            </a:r>
            <a:r>
              <a:rPr lang="en-US" sz="4000" b="1">
                <a:solidFill>
                  <a:srgbClr val="009900"/>
                </a:solidFill>
              </a:rPr>
              <a:t> </a:t>
            </a:r>
            <a:r>
              <a:rPr lang="en-US" sz="4000" b="1">
                <a:solidFill>
                  <a:schemeClr val="tx1"/>
                </a:solidFill>
              </a:rPr>
              <a:t> </a:t>
            </a:r>
            <a:endParaRPr lang="ru-RU" sz="4000" b="1">
              <a:solidFill>
                <a:schemeClr val="tx1"/>
              </a:solidFill>
            </a:endParaRPr>
          </a:p>
        </p:txBody>
      </p:sp>
      <p:sp>
        <p:nvSpPr>
          <p:cNvPr id="54284" name="Rectangle 12"/>
          <p:cNvSpPr>
            <a:spLocks noChangeArrowheads="1"/>
          </p:cNvSpPr>
          <p:nvPr/>
        </p:nvSpPr>
        <p:spPr bwMode="auto">
          <a:xfrm>
            <a:off x="7596188" y="5876925"/>
            <a:ext cx="1220787" cy="822325"/>
          </a:xfrm>
          <a:prstGeom prst="rect">
            <a:avLst/>
          </a:prstGeom>
          <a:solidFill>
            <a:schemeClr val="bg1">
              <a:alpha val="47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marL="342900" indent="-342900">
              <a:tabLst>
                <a:tab pos="304800" algn="l"/>
              </a:tabLst>
            </a:pPr>
            <a:r>
              <a:rPr lang="en-US" sz="4000" b="1">
                <a:solidFill>
                  <a:schemeClr val="tx1"/>
                </a:solidFill>
              </a:rPr>
              <a:t> </a:t>
            </a:r>
            <a:endParaRPr lang="ru-RU" sz="4000" b="1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5" grpId="0" animBg="1"/>
      <p:bldP spid="54276" grpId="0" animBg="1"/>
      <p:bldP spid="54277" grpId="0" animBg="1"/>
      <p:bldP spid="54278" grpId="0" animBg="1"/>
      <p:bldP spid="54280" grpId="0" animBg="1"/>
      <p:bldP spid="54281" grpId="0" animBg="1"/>
      <p:bldP spid="54282" grpId="0" animBg="1"/>
      <p:bldP spid="54283" grpId="0" animBg="1"/>
      <p:bldP spid="5428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 descr="C:\Documents and Settings\Пользователь\Мои документы\Мои рисунки\для школы\nabor_school\Сборник фонов\25-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16386" name="Object 2"/>
          <p:cNvGraphicFramePr>
            <a:graphicFrameLocks noChangeAspect="1"/>
          </p:cNvGraphicFramePr>
          <p:nvPr/>
        </p:nvGraphicFramePr>
        <p:xfrm>
          <a:off x="1143000" y="2143125"/>
          <a:ext cx="1928813" cy="1141413"/>
        </p:xfrm>
        <a:graphic>
          <a:graphicData uri="http://schemas.openxmlformats.org/presentationml/2006/ole">
            <p:oleObj spid="_x0000_s5122" name="Формула" r:id="rId4" imgW="647640" imgH="393480" progId="Equation.3">
              <p:embed/>
            </p:oleObj>
          </a:graphicData>
        </a:graphic>
      </p:graphicFrame>
      <p:graphicFrame>
        <p:nvGraphicFramePr>
          <p:cNvPr id="16387" name="Object 3"/>
          <p:cNvGraphicFramePr>
            <a:graphicFrameLocks noChangeAspect="1"/>
          </p:cNvGraphicFramePr>
          <p:nvPr/>
        </p:nvGraphicFramePr>
        <p:xfrm>
          <a:off x="4786313" y="1928813"/>
          <a:ext cx="2571750" cy="1141412"/>
        </p:xfrm>
        <a:graphic>
          <a:graphicData uri="http://schemas.openxmlformats.org/presentationml/2006/ole">
            <p:oleObj spid="_x0000_s5123" name="Формула" r:id="rId5" imgW="863280" imgH="393480" progId="Equation.3">
              <p:embed/>
            </p:oleObj>
          </a:graphicData>
        </a:graphic>
      </p:graphicFrame>
      <p:graphicFrame>
        <p:nvGraphicFramePr>
          <p:cNvPr id="16388" name="Object 4"/>
          <p:cNvGraphicFramePr>
            <a:graphicFrameLocks noChangeAspect="1"/>
          </p:cNvGraphicFramePr>
          <p:nvPr/>
        </p:nvGraphicFramePr>
        <p:xfrm>
          <a:off x="2786063" y="3929063"/>
          <a:ext cx="2533650" cy="1141412"/>
        </p:xfrm>
        <a:graphic>
          <a:graphicData uri="http://schemas.openxmlformats.org/presentationml/2006/ole">
            <p:oleObj spid="_x0000_s5124" name="Формула" r:id="rId6" imgW="850680" imgH="393480" progId="Equation.3">
              <p:embed/>
            </p:oleObj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000100" y="0"/>
            <a:ext cx="75155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Вычислим устно:</a:t>
            </a:r>
            <a:endParaRPr lang="ru-RU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6" name="Picture 8" descr="C:\Documents and Settings\Пользователь\Мои документы\Мои рисунки\для школы\nabor_school\Сборник фонов\6-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66991" name="Text Box 79"/>
          <p:cNvSpPr txBox="1">
            <a:spLocks noChangeArrowheads="1"/>
          </p:cNvSpPr>
          <p:nvPr/>
        </p:nvSpPr>
        <p:spPr bwMode="auto">
          <a:xfrm>
            <a:off x="5643570" y="642918"/>
            <a:ext cx="172878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 i="1" dirty="0">
                <a:solidFill>
                  <a:srgbClr val="006600"/>
                </a:solidFill>
                <a:latin typeface="Bookman Old Style" pitchFamily="18" charset="0"/>
              </a:rPr>
              <a:t>2,651</a:t>
            </a:r>
          </a:p>
        </p:txBody>
      </p:sp>
      <p:sp>
        <p:nvSpPr>
          <p:cNvPr id="166992" name="Text Box 80"/>
          <p:cNvSpPr txBox="1">
            <a:spLocks noChangeArrowheads="1"/>
          </p:cNvSpPr>
          <p:nvPr/>
        </p:nvSpPr>
        <p:spPr bwMode="auto">
          <a:xfrm>
            <a:off x="1857356" y="642918"/>
            <a:ext cx="135732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 i="1" dirty="0">
                <a:solidFill>
                  <a:srgbClr val="006600"/>
                </a:solidFill>
                <a:latin typeface="Bookman Old Style" pitchFamily="18" charset="0"/>
              </a:rPr>
              <a:t>3,7</a:t>
            </a:r>
          </a:p>
        </p:txBody>
      </p:sp>
      <p:graphicFrame>
        <p:nvGraphicFramePr>
          <p:cNvPr id="166994" name="Object 82"/>
          <p:cNvGraphicFramePr>
            <a:graphicFrameLocks noChangeAspect="1"/>
          </p:cNvGraphicFramePr>
          <p:nvPr/>
        </p:nvGraphicFramePr>
        <p:xfrm>
          <a:off x="1214414" y="2428868"/>
          <a:ext cx="2376487" cy="1008062"/>
        </p:xfrm>
        <a:graphic>
          <a:graphicData uri="http://schemas.openxmlformats.org/presentationml/2006/ole">
            <p:oleObj spid="_x0000_s22530" name="Формула" r:id="rId5" imgW="927000" imgH="393480" progId="Equation.3">
              <p:embed/>
            </p:oleObj>
          </a:graphicData>
        </a:graphic>
      </p:graphicFrame>
      <p:graphicFrame>
        <p:nvGraphicFramePr>
          <p:cNvPr id="166995" name="Object 83"/>
          <p:cNvGraphicFramePr>
            <a:graphicFrameLocks noChangeAspect="1"/>
          </p:cNvGraphicFramePr>
          <p:nvPr/>
        </p:nvGraphicFramePr>
        <p:xfrm>
          <a:off x="5000628" y="2428868"/>
          <a:ext cx="2376488" cy="995362"/>
        </p:xfrm>
        <a:graphic>
          <a:graphicData uri="http://schemas.openxmlformats.org/presentationml/2006/ole">
            <p:oleObj spid="_x0000_s22531" name="Формула" r:id="rId6" imgW="939600" imgH="393480" progId="Equation.3">
              <p:embed/>
            </p:oleObj>
          </a:graphicData>
        </a:graphic>
      </p:graphicFrame>
      <p:sp>
        <p:nvSpPr>
          <p:cNvPr id="167000" name="Text Box 88"/>
          <p:cNvSpPr txBox="1">
            <a:spLocks noChangeArrowheads="1"/>
          </p:cNvSpPr>
          <p:nvPr/>
        </p:nvSpPr>
        <p:spPr bwMode="auto">
          <a:xfrm>
            <a:off x="1214414" y="1571612"/>
            <a:ext cx="25923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 i="1" dirty="0">
                <a:latin typeface="Bookman Old Style" pitchFamily="18" charset="0"/>
              </a:rPr>
              <a:t>3,7=3,700</a:t>
            </a:r>
          </a:p>
        </p:txBody>
      </p:sp>
      <p:graphicFrame>
        <p:nvGraphicFramePr>
          <p:cNvPr id="167001" name="Object 89"/>
          <p:cNvGraphicFramePr>
            <a:graphicFrameLocks noChangeAspect="1"/>
          </p:cNvGraphicFramePr>
          <p:nvPr/>
        </p:nvGraphicFramePr>
        <p:xfrm>
          <a:off x="1000100" y="3786190"/>
          <a:ext cx="2832100" cy="1008062"/>
        </p:xfrm>
        <a:graphic>
          <a:graphicData uri="http://schemas.openxmlformats.org/presentationml/2006/ole">
            <p:oleObj spid="_x0000_s22532" name="Формула" r:id="rId7" imgW="1104840" imgH="393480" progId="Equation.3">
              <p:embed/>
            </p:oleObj>
          </a:graphicData>
        </a:graphic>
      </p:graphicFrame>
      <p:graphicFrame>
        <p:nvGraphicFramePr>
          <p:cNvPr id="167002" name="Object 90"/>
          <p:cNvGraphicFramePr>
            <a:graphicFrameLocks noChangeAspect="1"/>
          </p:cNvGraphicFramePr>
          <p:nvPr/>
        </p:nvGraphicFramePr>
        <p:xfrm>
          <a:off x="3857620" y="3786190"/>
          <a:ext cx="4754563" cy="1008062"/>
        </p:xfrm>
        <a:graphic>
          <a:graphicData uri="http://schemas.openxmlformats.org/presentationml/2006/ole">
            <p:oleObj spid="_x0000_s22533" name="Формула" r:id="rId8" imgW="1854000" imgH="393480" progId="Equation.3">
              <p:embed/>
            </p:oleObj>
          </a:graphicData>
        </a:graphic>
      </p:graphicFrame>
      <p:graphicFrame>
        <p:nvGraphicFramePr>
          <p:cNvPr id="183305" name="Object 9"/>
          <p:cNvGraphicFramePr>
            <a:graphicFrameLocks noChangeAspect="1"/>
          </p:cNvGraphicFramePr>
          <p:nvPr/>
        </p:nvGraphicFramePr>
        <p:xfrm>
          <a:off x="1000100" y="5072074"/>
          <a:ext cx="2832100" cy="1008062"/>
        </p:xfrm>
        <a:graphic>
          <a:graphicData uri="http://schemas.openxmlformats.org/presentationml/2006/ole">
            <p:oleObj spid="_x0000_s22534" name="Формула" r:id="rId9" imgW="1104840" imgH="393480" progId="Equation.3">
              <p:embed/>
            </p:oleObj>
          </a:graphicData>
        </a:graphic>
      </p:graphicFrame>
      <p:graphicFrame>
        <p:nvGraphicFramePr>
          <p:cNvPr id="183306" name="Object 10"/>
          <p:cNvGraphicFramePr>
            <a:graphicFrameLocks noChangeAspect="1"/>
          </p:cNvGraphicFramePr>
          <p:nvPr/>
        </p:nvGraphicFramePr>
        <p:xfrm>
          <a:off x="4000496" y="5000636"/>
          <a:ext cx="3189288" cy="1008062"/>
        </p:xfrm>
        <a:graphic>
          <a:graphicData uri="http://schemas.openxmlformats.org/presentationml/2006/ole">
            <p:oleObj spid="_x0000_s22535" name="Формула" r:id="rId10" imgW="1244520" imgH="393480" progId="Equation.3">
              <p:embed/>
            </p:oleObj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69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6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70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66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66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670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67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83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83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991" grpId="0"/>
      <p:bldP spid="166992" grpId="0"/>
      <p:bldP spid="16700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1628775"/>
            <a:ext cx="9467850" cy="5229225"/>
            <a:chOff x="0" y="1117"/>
            <a:chExt cx="5964" cy="3203"/>
          </a:xfrm>
        </p:grpSpPr>
        <p:sp>
          <p:nvSpPr>
            <p:cNvPr id="37891" name="Line 3"/>
            <p:cNvSpPr>
              <a:spLocks noChangeShapeType="1"/>
            </p:cNvSpPr>
            <p:nvPr/>
          </p:nvSpPr>
          <p:spPr bwMode="auto">
            <a:xfrm>
              <a:off x="431" y="1434"/>
              <a:ext cx="0" cy="2886"/>
            </a:xfrm>
            <a:prstGeom prst="line">
              <a:avLst/>
            </a:prstGeom>
            <a:noFill/>
            <a:ln w="9525">
              <a:solidFill>
                <a:srgbClr val="FAFA9E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7892" name="Line 4"/>
            <p:cNvSpPr>
              <a:spLocks noChangeShapeType="1"/>
            </p:cNvSpPr>
            <p:nvPr/>
          </p:nvSpPr>
          <p:spPr bwMode="auto">
            <a:xfrm>
              <a:off x="920" y="1434"/>
              <a:ext cx="0" cy="2886"/>
            </a:xfrm>
            <a:prstGeom prst="line">
              <a:avLst/>
            </a:prstGeom>
            <a:noFill/>
            <a:ln w="9525">
              <a:solidFill>
                <a:srgbClr val="FAFA9E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7893" name="Line 5"/>
            <p:cNvSpPr>
              <a:spLocks noChangeShapeType="1"/>
            </p:cNvSpPr>
            <p:nvPr/>
          </p:nvSpPr>
          <p:spPr bwMode="auto">
            <a:xfrm>
              <a:off x="1900" y="1434"/>
              <a:ext cx="0" cy="2886"/>
            </a:xfrm>
            <a:prstGeom prst="line">
              <a:avLst/>
            </a:prstGeom>
            <a:noFill/>
            <a:ln w="9525">
              <a:solidFill>
                <a:srgbClr val="FAFA9E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7894" name="Line 6"/>
            <p:cNvSpPr>
              <a:spLocks noChangeShapeType="1"/>
            </p:cNvSpPr>
            <p:nvPr/>
          </p:nvSpPr>
          <p:spPr bwMode="auto">
            <a:xfrm>
              <a:off x="2390" y="1434"/>
              <a:ext cx="0" cy="2886"/>
            </a:xfrm>
            <a:prstGeom prst="line">
              <a:avLst/>
            </a:prstGeom>
            <a:noFill/>
            <a:ln w="9525">
              <a:solidFill>
                <a:srgbClr val="FAFA9E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grpSp>
          <p:nvGrpSpPr>
            <p:cNvPr id="3" name="Group 7"/>
            <p:cNvGrpSpPr>
              <a:grpSpLocks/>
            </p:cNvGrpSpPr>
            <p:nvPr/>
          </p:nvGrpSpPr>
          <p:grpSpPr bwMode="auto">
            <a:xfrm>
              <a:off x="1410" y="1117"/>
              <a:ext cx="1470" cy="3203"/>
              <a:chOff x="1410" y="1162"/>
              <a:chExt cx="1470" cy="3158"/>
            </a:xfrm>
          </p:grpSpPr>
          <p:sp>
            <p:nvSpPr>
              <p:cNvPr id="37896" name="Line 8"/>
              <p:cNvSpPr>
                <a:spLocks noChangeShapeType="1"/>
              </p:cNvSpPr>
              <p:nvPr/>
            </p:nvSpPr>
            <p:spPr bwMode="auto">
              <a:xfrm flipH="1">
                <a:off x="1410" y="1162"/>
                <a:ext cx="19" cy="3158"/>
              </a:xfrm>
              <a:prstGeom prst="line">
                <a:avLst/>
              </a:prstGeom>
              <a:noFill/>
              <a:ln w="28575">
                <a:solidFill>
                  <a:srgbClr val="FAFA9E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7897" name="Line 9"/>
              <p:cNvSpPr>
                <a:spLocks noChangeShapeType="1"/>
              </p:cNvSpPr>
              <p:nvPr/>
            </p:nvSpPr>
            <p:spPr bwMode="auto">
              <a:xfrm>
                <a:off x="2880" y="1162"/>
                <a:ext cx="0" cy="3158"/>
              </a:xfrm>
              <a:prstGeom prst="line">
                <a:avLst/>
              </a:prstGeom>
              <a:noFill/>
              <a:ln w="28575">
                <a:solidFill>
                  <a:srgbClr val="FAFA9E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7898" name="Line 10"/>
            <p:cNvSpPr>
              <a:spLocks noChangeShapeType="1"/>
            </p:cNvSpPr>
            <p:nvPr/>
          </p:nvSpPr>
          <p:spPr bwMode="auto">
            <a:xfrm>
              <a:off x="3390" y="1117"/>
              <a:ext cx="0" cy="3203"/>
            </a:xfrm>
            <a:prstGeom prst="line">
              <a:avLst/>
            </a:prstGeom>
            <a:noFill/>
            <a:ln w="28575">
              <a:solidFill>
                <a:srgbClr val="FAFA9E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7899" name="Line 11"/>
            <p:cNvSpPr>
              <a:spLocks noChangeShapeType="1"/>
            </p:cNvSpPr>
            <p:nvPr/>
          </p:nvSpPr>
          <p:spPr bwMode="auto">
            <a:xfrm>
              <a:off x="4019" y="1117"/>
              <a:ext cx="0" cy="3203"/>
            </a:xfrm>
            <a:prstGeom prst="line">
              <a:avLst/>
            </a:prstGeom>
            <a:noFill/>
            <a:ln w="28575">
              <a:solidFill>
                <a:srgbClr val="FAFA9E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7900" name="Line 12"/>
            <p:cNvSpPr>
              <a:spLocks noChangeShapeType="1"/>
            </p:cNvSpPr>
            <p:nvPr/>
          </p:nvSpPr>
          <p:spPr bwMode="auto">
            <a:xfrm>
              <a:off x="4649" y="1117"/>
              <a:ext cx="0" cy="3203"/>
            </a:xfrm>
            <a:prstGeom prst="line">
              <a:avLst/>
            </a:prstGeom>
            <a:noFill/>
            <a:ln w="28575">
              <a:solidFill>
                <a:srgbClr val="FAFA9E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7901" name="Line 13"/>
            <p:cNvSpPr>
              <a:spLocks noChangeShapeType="1"/>
            </p:cNvSpPr>
            <p:nvPr/>
          </p:nvSpPr>
          <p:spPr bwMode="auto">
            <a:xfrm>
              <a:off x="5148" y="1117"/>
              <a:ext cx="0" cy="3203"/>
            </a:xfrm>
            <a:prstGeom prst="line">
              <a:avLst/>
            </a:prstGeom>
            <a:noFill/>
            <a:ln w="28575">
              <a:solidFill>
                <a:srgbClr val="FAFA9E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7902" name="Text Box 14"/>
            <p:cNvSpPr txBox="1">
              <a:spLocks noChangeArrowheads="1"/>
            </p:cNvSpPr>
            <p:nvPr/>
          </p:nvSpPr>
          <p:spPr bwMode="auto">
            <a:xfrm>
              <a:off x="4921" y="1207"/>
              <a:ext cx="1043" cy="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b="1">
                  <a:solidFill>
                    <a:srgbClr val="FAFA9E"/>
                  </a:solidFill>
                  <a:latin typeface="Arial" charset="0"/>
                </a:rPr>
                <a:t>1</a:t>
              </a:r>
            </a:p>
          </p:txBody>
        </p:sp>
        <p:sp>
          <p:nvSpPr>
            <p:cNvPr id="37903" name="Text Box 15"/>
            <p:cNvSpPr txBox="1">
              <a:spLocks noChangeArrowheads="1"/>
            </p:cNvSpPr>
            <p:nvPr/>
          </p:nvSpPr>
          <p:spPr bwMode="auto">
            <a:xfrm>
              <a:off x="4921" y="1434"/>
              <a:ext cx="1043" cy="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b="1">
                  <a:solidFill>
                    <a:srgbClr val="FAFA9E"/>
                  </a:solidFill>
                  <a:latin typeface="Arial" charset="0"/>
                </a:rPr>
                <a:t>100 000</a:t>
              </a:r>
            </a:p>
          </p:txBody>
        </p:sp>
        <p:grpSp>
          <p:nvGrpSpPr>
            <p:cNvPr id="4" name="Group 16"/>
            <p:cNvGrpSpPr>
              <a:grpSpLocks/>
            </p:cNvGrpSpPr>
            <p:nvPr/>
          </p:nvGrpSpPr>
          <p:grpSpPr bwMode="auto">
            <a:xfrm>
              <a:off x="0" y="1117"/>
              <a:ext cx="5760" cy="635"/>
              <a:chOff x="0" y="1117"/>
              <a:chExt cx="5760" cy="635"/>
            </a:xfrm>
          </p:grpSpPr>
          <p:sp>
            <p:nvSpPr>
              <p:cNvPr id="37905" name="Line 17"/>
              <p:cNvSpPr>
                <a:spLocks noChangeShapeType="1"/>
              </p:cNvSpPr>
              <p:nvPr/>
            </p:nvSpPr>
            <p:spPr bwMode="auto">
              <a:xfrm>
                <a:off x="0" y="1117"/>
                <a:ext cx="5760" cy="0"/>
              </a:xfrm>
              <a:prstGeom prst="line">
                <a:avLst/>
              </a:prstGeom>
              <a:noFill/>
              <a:ln w="28575">
                <a:solidFill>
                  <a:srgbClr val="FAFA9E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7906" name="Line 18"/>
              <p:cNvSpPr>
                <a:spLocks noChangeShapeType="1"/>
              </p:cNvSpPr>
              <p:nvPr/>
            </p:nvSpPr>
            <p:spPr bwMode="auto">
              <a:xfrm>
                <a:off x="0" y="1434"/>
                <a:ext cx="2880" cy="0"/>
              </a:xfrm>
              <a:prstGeom prst="line">
                <a:avLst/>
              </a:prstGeom>
              <a:noFill/>
              <a:ln w="28575">
                <a:solidFill>
                  <a:srgbClr val="FAFA9E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7907" name="Line 19"/>
              <p:cNvSpPr>
                <a:spLocks noChangeShapeType="1"/>
              </p:cNvSpPr>
              <p:nvPr/>
            </p:nvSpPr>
            <p:spPr bwMode="auto">
              <a:xfrm>
                <a:off x="0" y="1752"/>
                <a:ext cx="5760" cy="0"/>
              </a:xfrm>
              <a:prstGeom prst="line">
                <a:avLst/>
              </a:prstGeom>
              <a:noFill/>
              <a:ln w="28575">
                <a:solidFill>
                  <a:srgbClr val="FAFA9E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7908" name="Text Box 20"/>
              <p:cNvSpPr txBox="1">
                <a:spLocks noChangeArrowheads="1"/>
              </p:cNvSpPr>
              <p:nvPr/>
            </p:nvSpPr>
            <p:spPr bwMode="auto">
              <a:xfrm>
                <a:off x="1565" y="1162"/>
                <a:ext cx="1224" cy="22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b="1">
                    <a:solidFill>
                      <a:srgbClr val="FAFA9E"/>
                    </a:solidFill>
                    <a:latin typeface="Arial" charset="0"/>
                  </a:rPr>
                  <a:t>Класс единиц</a:t>
                </a:r>
              </a:p>
            </p:txBody>
          </p:sp>
          <p:sp>
            <p:nvSpPr>
              <p:cNvPr id="37909" name="Text Box 21"/>
              <p:cNvSpPr txBox="1">
                <a:spLocks noChangeArrowheads="1"/>
              </p:cNvSpPr>
              <p:nvPr/>
            </p:nvSpPr>
            <p:spPr bwMode="auto">
              <a:xfrm>
                <a:off x="159" y="1162"/>
                <a:ext cx="1224" cy="22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b="1">
                    <a:solidFill>
                      <a:srgbClr val="FAFA9E"/>
                    </a:solidFill>
                    <a:latin typeface="Arial" charset="0"/>
                  </a:rPr>
                  <a:t>Класс тысяч</a:t>
                </a:r>
              </a:p>
            </p:txBody>
          </p:sp>
          <p:grpSp>
            <p:nvGrpSpPr>
              <p:cNvPr id="5" name="Group 22"/>
              <p:cNvGrpSpPr>
                <a:grpSpLocks/>
              </p:cNvGrpSpPr>
              <p:nvPr/>
            </p:nvGrpSpPr>
            <p:grpSpPr bwMode="auto">
              <a:xfrm>
                <a:off x="2925" y="1207"/>
                <a:ext cx="363" cy="452"/>
                <a:chOff x="1474" y="164"/>
                <a:chExt cx="363" cy="452"/>
              </a:xfrm>
            </p:grpSpPr>
            <p:sp>
              <p:nvSpPr>
                <p:cNvPr id="37911" name="Text Box 23"/>
                <p:cNvSpPr txBox="1">
                  <a:spLocks noChangeArrowheads="1"/>
                </p:cNvSpPr>
                <p:nvPr/>
              </p:nvSpPr>
              <p:spPr bwMode="auto">
                <a:xfrm>
                  <a:off x="1474" y="164"/>
                  <a:ext cx="363" cy="2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ru-RU" b="1">
                      <a:solidFill>
                        <a:srgbClr val="FAFA9E"/>
                      </a:solidFill>
                      <a:latin typeface="Arial" charset="0"/>
                    </a:rPr>
                    <a:t>1</a:t>
                  </a:r>
                </a:p>
              </p:txBody>
            </p:sp>
            <p:sp>
              <p:nvSpPr>
                <p:cNvPr id="37912" name="Text Box 24"/>
                <p:cNvSpPr txBox="1">
                  <a:spLocks noChangeArrowheads="1"/>
                </p:cNvSpPr>
                <p:nvPr/>
              </p:nvSpPr>
              <p:spPr bwMode="auto">
                <a:xfrm>
                  <a:off x="1474" y="391"/>
                  <a:ext cx="363" cy="2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ru-RU" b="1">
                      <a:solidFill>
                        <a:srgbClr val="FAFA9E"/>
                      </a:solidFill>
                      <a:latin typeface="Arial" charset="0"/>
                    </a:rPr>
                    <a:t>10</a:t>
                  </a:r>
                </a:p>
              </p:txBody>
            </p:sp>
          </p:grpSp>
          <p:sp>
            <p:nvSpPr>
              <p:cNvPr id="37913" name="Line 25"/>
              <p:cNvSpPr>
                <a:spLocks noChangeShapeType="1"/>
              </p:cNvSpPr>
              <p:nvPr/>
            </p:nvSpPr>
            <p:spPr bwMode="auto">
              <a:xfrm>
                <a:off x="3016" y="1434"/>
                <a:ext cx="181" cy="0"/>
              </a:xfrm>
              <a:prstGeom prst="line">
                <a:avLst/>
              </a:prstGeom>
              <a:noFill/>
              <a:ln w="28575">
                <a:solidFill>
                  <a:srgbClr val="FAFA9E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6" name="Group 26"/>
              <p:cNvGrpSpPr>
                <a:grpSpLocks/>
              </p:cNvGrpSpPr>
              <p:nvPr/>
            </p:nvGrpSpPr>
            <p:grpSpPr bwMode="auto">
              <a:xfrm>
                <a:off x="3515" y="1207"/>
                <a:ext cx="363" cy="452"/>
                <a:chOff x="1474" y="164"/>
                <a:chExt cx="363" cy="452"/>
              </a:xfrm>
            </p:grpSpPr>
            <p:sp>
              <p:nvSpPr>
                <p:cNvPr id="37915" name="Text Box 27"/>
                <p:cNvSpPr txBox="1">
                  <a:spLocks noChangeArrowheads="1"/>
                </p:cNvSpPr>
                <p:nvPr/>
              </p:nvSpPr>
              <p:spPr bwMode="auto">
                <a:xfrm>
                  <a:off x="1474" y="164"/>
                  <a:ext cx="363" cy="2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ru-RU" b="1">
                      <a:solidFill>
                        <a:srgbClr val="FAFA9E"/>
                      </a:solidFill>
                      <a:latin typeface="Arial" charset="0"/>
                    </a:rPr>
                    <a:t>1</a:t>
                  </a:r>
                </a:p>
              </p:txBody>
            </p:sp>
            <p:sp>
              <p:nvSpPr>
                <p:cNvPr id="37916" name="Text Box 28"/>
                <p:cNvSpPr txBox="1">
                  <a:spLocks noChangeArrowheads="1"/>
                </p:cNvSpPr>
                <p:nvPr/>
              </p:nvSpPr>
              <p:spPr bwMode="auto">
                <a:xfrm>
                  <a:off x="1474" y="391"/>
                  <a:ext cx="363" cy="2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ru-RU" b="1">
                      <a:solidFill>
                        <a:srgbClr val="FAFA9E"/>
                      </a:solidFill>
                      <a:latin typeface="Arial" charset="0"/>
                    </a:rPr>
                    <a:t>100</a:t>
                  </a:r>
                </a:p>
              </p:txBody>
            </p:sp>
          </p:grpSp>
          <p:sp>
            <p:nvSpPr>
              <p:cNvPr id="37917" name="Line 29"/>
              <p:cNvSpPr>
                <a:spLocks noChangeShapeType="1"/>
              </p:cNvSpPr>
              <p:nvPr/>
            </p:nvSpPr>
            <p:spPr bwMode="auto">
              <a:xfrm>
                <a:off x="3606" y="1434"/>
                <a:ext cx="181" cy="0"/>
              </a:xfrm>
              <a:prstGeom prst="line">
                <a:avLst/>
              </a:prstGeom>
              <a:noFill/>
              <a:ln w="28575">
                <a:solidFill>
                  <a:srgbClr val="FAFA9E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7" name="Group 30"/>
              <p:cNvGrpSpPr>
                <a:grpSpLocks/>
              </p:cNvGrpSpPr>
              <p:nvPr/>
            </p:nvGrpSpPr>
            <p:grpSpPr bwMode="auto">
              <a:xfrm>
                <a:off x="4014" y="1207"/>
                <a:ext cx="499" cy="452"/>
                <a:chOff x="1474" y="164"/>
                <a:chExt cx="363" cy="452"/>
              </a:xfrm>
            </p:grpSpPr>
            <p:sp>
              <p:nvSpPr>
                <p:cNvPr id="37919" name="Text Box 31"/>
                <p:cNvSpPr txBox="1">
                  <a:spLocks noChangeArrowheads="1"/>
                </p:cNvSpPr>
                <p:nvPr/>
              </p:nvSpPr>
              <p:spPr bwMode="auto">
                <a:xfrm>
                  <a:off x="1474" y="164"/>
                  <a:ext cx="363" cy="2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ru-RU" b="1">
                      <a:solidFill>
                        <a:srgbClr val="FAFA9E"/>
                      </a:solidFill>
                      <a:latin typeface="Arial" charset="0"/>
                    </a:rPr>
                    <a:t>1</a:t>
                  </a:r>
                </a:p>
              </p:txBody>
            </p:sp>
            <p:sp>
              <p:nvSpPr>
                <p:cNvPr id="37920" name="Text Box 32"/>
                <p:cNvSpPr txBox="1">
                  <a:spLocks noChangeArrowheads="1"/>
                </p:cNvSpPr>
                <p:nvPr/>
              </p:nvSpPr>
              <p:spPr bwMode="auto">
                <a:xfrm>
                  <a:off x="1474" y="391"/>
                  <a:ext cx="363" cy="2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ru-RU" b="1">
                      <a:solidFill>
                        <a:srgbClr val="FAFA9E"/>
                      </a:solidFill>
                      <a:latin typeface="Arial" charset="0"/>
                    </a:rPr>
                    <a:t>1000</a:t>
                  </a:r>
                </a:p>
              </p:txBody>
            </p:sp>
          </p:grpSp>
          <p:sp>
            <p:nvSpPr>
              <p:cNvPr id="37921" name="Line 33"/>
              <p:cNvSpPr>
                <a:spLocks noChangeShapeType="1"/>
              </p:cNvSpPr>
              <p:nvPr/>
            </p:nvSpPr>
            <p:spPr bwMode="auto">
              <a:xfrm>
                <a:off x="4139" y="1434"/>
                <a:ext cx="249" cy="0"/>
              </a:xfrm>
              <a:prstGeom prst="line">
                <a:avLst/>
              </a:prstGeom>
              <a:noFill/>
              <a:ln w="28575">
                <a:solidFill>
                  <a:srgbClr val="FAFA9E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7922" name="Text Box 34"/>
              <p:cNvSpPr txBox="1">
                <a:spLocks noChangeArrowheads="1"/>
              </p:cNvSpPr>
              <p:nvPr/>
            </p:nvSpPr>
            <p:spPr bwMode="auto">
              <a:xfrm>
                <a:off x="4558" y="1207"/>
                <a:ext cx="681" cy="2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ru-RU" b="1">
                    <a:solidFill>
                      <a:srgbClr val="FAFA9E"/>
                    </a:solidFill>
                    <a:latin typeface="Arial" charset="0"/>
                  </a:rPr>
                  <a:t>1</a:t>
                </a:r>
              </a:p>
            </p:txBody>
          </p:sp>
          <p:sp>
            <p:nvSpPr>
              <p:cNvPr id="37923" name="Text Box 35"/>
              <p:cNvSpPr txBox="1">
                <a:spLocks noChangeArrowheads="1"/>
              </p:cNvSpPr>
              <p:nvPr/>
            </p:nvSpPr>
            <p:spPr bwMode="auto">
              <a:xfrm>
                <a:off x="4558" y="1434"/>
                <a:ext cx="681" cy="2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ru-RU" b="1">
                    <a:solidFill>
                      <a:srgbClr val="FAFA9E"/>
                    </a:solidFill>
                    <a:latin typeface="Arial" charset="0"/>
                  </a:rPr>
                  <a:t>10 000</a:t>
                </a:r>
              </a:p>
            </p:txBody>
          </p:sp>
          <p:sp>
            <p:nvSpPr>
              <p:cNvPr id="37924" name="Line 36"/>
              <p:cNvSpPr>
                <a:spLocks noChangeShapeType="1"/>
              </p:cNvSpPr>
              <p:nvPr/>
            </p:nvSpPr>
            <p:spPr bwMode="auto">
              <a:xfrm>
                <a:off x="4729" y="1434"/>
                <a:ext cx="339" cy="0"/>
              </a:xfrm>
              <a:prstGeom prst="line">
                <a:avLst/>
              </a:prstGeom>
              <a:noFill/>
              <a:ln w="28575">
                <a:solidFill>
                  <a:srgbClr val="FAFA9E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7925" name="Line 37"/>
              <p:cNvSpPr>
                <a:spLocks noChangeShapeType="1"/>
              </p:cNvSpPr>
              <p:nvPr/>
            </p:nvSpPr>
            <p:spPr bwMode="auto">
              <a:xfrm>
                <a:off x="5182" y="1434"/>
                <a:ext cx="521" cy="0"/>
              </a:xfrm>
              <a:prstGeom prst="line">
                <a:avLst/>
              </a:prstGeom>
              <a:noFill/>
              <a:ln w="28575">
                <a:solidFill>
                  <a:srgbClr val="FAFA9E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7926" name="Text Box 38"/>
              <p:cNvSpPr txBox="1">
                <a:spLocks noChangeArrowheads="1"/>
              </p:cNvSpPr>
              <p:nvPr/>
            </p:nvSpPr>
            <p:spPr bwMode="auto">
              <a:xfrm>
                <a:off x="46" y="1480"/>
                <a:ext cx="385" cy="22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b="1">
                    <a:solidFill>
                      <a:srgbClr val="FAFA9E"/>
                    </a:solidFill>
                    <a:latin typeface="Arial" charset="0"/>
                  </a:rPr>
                  <a:t>100</a:t>
                </a:r>
              </a:p>
            </p:txBody>
          </p:sp>
          <p:sp>
            <p:nvSpPr>
              <p:cNvPr id="37927" name="Text Box 39"/>
              <p:cNvSpPr txBox="1">
                <a:spLocks noChangeArrowheads="1"/>
              </p:cNvSpPr>
              <p:nvPr/>
            </p:nvSpPr>
            <p:spPr bwMode="auto">
              <a:xfrm>
                <a:off x="521" y="1480"/>
                <a:ext cx="295" cy="22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b="1">
                    <a:solidFill>
                      <a:srgbClr val="FAFA9E"/>
                    </a:solidFill>
                    <a:latin typeface="Arial" charset="0"/>
                  </a:rPr>
                  <a:t>10</a:t>
                </a:r>
              </a:p>
            </p:txBody>
          </p:sp>
          <p:sp>
            <p:nvSpPr>
              <p:cNvPr id="37928" name="Text Box 40"/>
              <p:cNvSpPr txBox="1">
                <a:spLocks noChangeArrowheads="1"/>
              </p:cNvSpPr>
              <p:nvPr/>
            </p:nvSpPr>
            <p:spPr bwMode="auto">
              <a:xfrm>
                <a:off x="1043" y="1480"/>
                <a:ext cx="295" cy="22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b="1">
                    <a:solidFill>
                      <a:srgbClr val="FAFA9E"/>
                    </a:solidFill>
                    <a:latin typeface="Arial" charset="0"/>
                  </a:rPr>
                  <a:t>1</a:t>
                </a:r>
              </a:p>
            </p:txBody>
          </p:sp>
          <p:sp>
            <p:nvSpPr>
              <p:cNvPr id="37929" name="Text Box 41"/>
              <p:cNvSpPr txBox="1">
                <a:spLocks noChangeArrowheads="1"/>
              </p:cNvSpPr>
              <p:nvPr/>
            </p:nvSpPr>
            <p:spPr bwMode="auto">
              <a:xfrm>
                <a:off x="1474" y="1480"/>
                <a:ext cx="431" cy="22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b="1">
                    <a:solidFill>
                      <a:srgbClr val="FAFA9E"/>
                    </a:solidFill>
                    <a:latin typeface="Arial" charset="0"/>
                  </a:rPr>
                  <a:t>100</a:t>
                </a:r>
              </a:p>
            </p:txBody>
          </p:sp>
          <p:sp>
            <p:nvSpPr>
              <p:cNvPr id="37930" name="Text Box 42"/>
              <p:cNvSpPr txBox="1">
                <a:spLocks noChangeArrowheads="1"/>
              </p:cNvSpPr>
              <p:nvPr/>
            </p:nvSpPr>
            <p:spPr bwMode="auto">
              <a:xfrm>
                <a:off x="2018" y="1480"/>
                <a:ext cx="431" cy="22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b="1">
                    <a:solidFill>
                      <a:srgbClr val="FAFA9E"/>
                    </a:solidFill>
                    <a:latin typeface="Arial" charset="0"/>
                  </a:rPr>
                  <a:t>10</a:t>
                </a:r>
              </a:p>
            </p:txBody>
          </p:sp>
          <p:sp>
            <p:nvSpPr>
              <p:cNvPr id="37931" name="Text Box 43"/>
              <p:cNvSpPr txBox="1">
                <a:spLocks noChangeArrowheads="1"/>
              </p:cNvSpPr>
              <p:nvPr/>
            </p:nvSpPr>
            <p:spPr bwMode="auto">
              <a:xfrm>
                <a:off x="2516" y="1480"/>
                <a:ext cx="409" cy="22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b="1">
                    <a:solidFill>
                      <a:srgbClr val="FAFA9E"/>
                    </a:solidFill>
                    <a:latin typeface="Arial" charset="0"/>
                  </a:rPr>
                  <a:t>1</a:t>
                </a:r>
              </a:p>
            </p:txBody>
          </p:sp>
        </p:grpSp>
      </p:grpSp>
      <p:sp>
        <p:nvSpPr>
          <p:cNvPr id="37932" name="Text Box 44"/>
          <p:cNvSpPr txBox="1">
            <a:spLocks noChangeArrowheads="1"/>
          </p:cNvSpPr>
          <p:nvPr/>
        </p:nvSpPr>
        <p:spPr bwMode="auto">
          <a:xfrm>
            <a:off x="3275013" y="3011488"/>
            <a:ext cx="36036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AFA9E"/>
                </a:solidFill>
                <a:latin typeface="Arial" charset="0"/>
              </a:rPr>
              <a:t>2</a:t>
            </a:r>
            <a:endParaRPr lang="ru-RU" sz="2800" b="1">
              <a:solidFill>
                <a:srgbClr val="FAFA9E"/>
              </a:solidFill>
              <a:latin typeface="Arial" charset="0"/>
            </a:endParaRPr>
          </a:p>
        </p:txBody>
      </p:sp>
      <p:sp>
        <p:nvSpPr>
          <p:cNvPr id="37933" name="Text Box 45"/>
          <p:cNvSpPr txBox="1">
            <a:spLocks noChangeArrowheads="1"/>
          </p:cNvSpPr>
          <p:nvPr/>
        </p:nvSpPr>
        <p:spPr bwMode="auto">
          <a:xfrm>
            <a:off x="3922713" y="3011488"/>
            <a:ext cx="36036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AFA9E"/>
                </a:solidFill>
                <a:latin typeface="Arial" charset="0"/>
              </a:rPr>
              <a:t>4</a:t>
            </a:r>
            <a:endParaRPr lang="ru-RU" sz="2800" b="1">
              <a:solidFill>
                <a:srgbClr val="FAFA9E"/>
              </a:solidFill>
              <a:latin typeface="Arial" charset="0"/>
            </a:endParaRPr>
          </a:p>
        </p:txBody>
      </p:sp>
      <p:sp>
        <p:nvSpPr>
          <p:cNvPr id="37934" name="Text Box 46"/>
          <p:cNvSpPr txBox="1">
            <a:spLocks noChangeArrowheads="1"/>
          </p:cNvSpPr>
          <p:nvPr/>
        </p:nvSpPr>
        <p:spPr bwMode="auto">
          <a:xfrm>
            <a:off x="3275013" y="3803650"/>
            <a:ext cx="360362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AFA9E"/>
                </a:solidFill>
                <a:latin typeface="Arial" charset="0"/>
              </a:rPr>
              <a:t>5</a:t>
            </a:r>
            <a:endParaRPr lang="ru-RU" sz="2800" b="1">
              <a:solidFill>
                <a:srgbClr val="FAFA9E"/>
              </a:solidFill>
              <a:latin typeface="Arial" charset="0"/>
            </a:endParaRPr>
          </a:p>
        </p:txBody>
      </p:sp>
      <p:sp>
        <p:nvSpPr>
          <p:cNvPr id="37935" name="Text Box 47"/>
          <p:cNvSpPr txBox="1">
            <a:spLocks noChangeArrowheads="1"/>
          </p:cNvSpPr>
          <p:nvPr/>
        </p:nvSpPr>
        <p:spPr bwMode="auto">
          <a:xfrm>
            <a:off x="3922713" y="3803650"/>
            <a:ext cx="360362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AFA9E"/>
                </a:solidFill>
                <a:latin typeface="Arial" charset="0"/>
              </a:rPr>
              <a:t>6</a:t>
            </a:r>
            <a:endParaRPr lang="ru-RU" sz="2800" b="1">
              <a:solidFill>
                <a:srgbClr val="FAFA9E"/>
              </a:solidFill>
              <a:latin typeface="Arial" charset="0"/>
            </a:endParaRPr>
          </a:p>
        </p:txBody>
      </p:sp>
      <p:sp>
        <p:nvSpPr>
          <p:cNvPr id="37936" name="Text Box 48"/>
          <p:cNvSpPr txBox="1">
            <a:spLocks noChangeArrowheads="1"/>
          </p:cNvSpPr>
          <p:nvPr/>
        </p:nvSpPr>
        <p:spPr bwMode="auto">
          <a:xfrm>
            <a:off x="3275013" y="3370263"/>
            <a:ext cx="36036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AFA9E"/>
                </a:solidFill>
                <a:latin typeface="Arial" charset="0"/>
              </a:rPr>
              <a:t>3</a:t>
            </a:r>
            <a:endParaRPr lang="ru-RU" sz="2800" b="1">
              <a:solidFill>
                <a:srgbClr val="FAFA9E"/>
              </a:solidFill>
              <a:latin typeface="Arial" charset="0"/>
            </a:endParaRPr>
          </a:p>
        </p:txBody>
      </p:sp>
      <p:sp>
        <p:nvSpPr>
          <p:cNvPr id="37937" name="Text Box 49"/>
          <p:cNvSpPr txBox="1">
            <a:spLocks noChangeArrowheads="1"/>
          </p:cNvSpPr>
          <p:nvPr/>
        </p:nvSpPr>
        <p:spPr bwMode="auto">
          <a:xfrm>
            <a:off x="3922713" y="3370263"/>
            <a:ext cx="36036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AFA9E"/>
                </a:solidFill>
                <a:latin typeface="Arial" charset="0"/>
              </a:rPr>
              <a:t>2</a:t>
            </a:r>
            <a:endParaRPr lang="ru-RU" sz="2800" b="1">
              <a:solidFill>
                <a:srgbClr val="FAFA9E"/>
              </a:solidFill>
              <a:latin typeface="Arial" charset="0"/>
            </a:endParaRPr>
          </a:p>
        </p:txBody>
      </p:sp>
      <p:sp>
        <p:nvSpPr>
          <p:cNvPr id="37938" name="Line 50"/>
          <p:cNvSpPr>
            <a:spLocks noChangeShapeType="1"/>
          </p:cNvSpPr>
          <p:nvPr/>
        </p:nvSpPr>
        <p:spPr bwMode="auto">
          <a:xfrm>
            <a:off x="3346450" y="3875088"/>
            <a:ext cx="936625" cy="0"/>
          </a:xfrm>
          <a:prstGeom prst="line">
            <a:avLst/>
          </a:prstGeom>
          <a:noFill/>
          <a:ln w="38100">
            <a:solidFill>
              <a:srgbClr val="FFFF99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7939" name="Text Box 51"/>
          <p:cNvSpPr txBox="1">
            <a:spLocks noChangeArrowheads="1"/>
          </p:cNvSpPr>
          <p:nvPr/>
        </p:nvSpPr>
        <p:spPr bwMode="auto">
          <a:xfrm>
            <a:off x="2843213" y="3227388"/>
            <a:ext cx="6477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>
                <a:solidFill>
                  <a:srgbClr val="FFFF99"/>
                </a:solidFill>
                <a:latin typeface="Arial" charset="0"/>
              </a:rPr>
              <a:t>+</a:t>
            </a:r>
            <a:endParaRPr lang="ru-RU" sz="2800" b="1">
              <a:solidFill>
                <a:srgbClr val="FFFF99"/>
              </a:solidFill>
              <a:latin typeface="Arial" charset="0"/>
            </a:endParaRPr>
          </a:p>
        </p:txBody>
      </p:sp>
      <p:sp>
        <p:nvSpPr>
          <p:cNvPr id="37940" name="Text Box 52"/>
          <p:cNvSpPr txBox="1">
            <a:spLocks noChangeArrowheads="1"/>
          </p:cNvSpPr>
          <p:nvPr/>
        </p:nvSpPr>
        <p:spPr bwMode="auto">
          <a:xfrm>
            <a:off x="3994150" y="4481513"/>
            <a:ext cx="360363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AFA9E"/>
                </a:solidFill>
                <a:latin typeface="Arial" charset="0"/>
              </a:rPr>
              <a:t>2</a:t>
            </a:r>
            <a:endParaRPr lang="ru-RU" sz="2800" b="1">
              <a:solidFill>
                <a:srgbClr val="FAFA9E"/>
              </a:solidFill>
              <a:latin typeface="Arial" charset="0"/>
            </a:endParaRPr>
          </a:p>
        </p:txBody>
      </p:sp>
      <p:sp>
        <p:nvSpPr>
          <p:cNvPr id="37941" name="Text Box 53"/>
          <p:cNvSpPr txBox="1">
            <a:spLocks noChangeArrowheads="1"/>
          </p:cNvSpPr>
          <p:nvPr/>
        </p:nvSpPr>
        <p:spPr bwMode="auto">
          <a:xfrm>
            <a:off x="4714875" y="4481513"/>
            <a:ext cx="360363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AFA9E"/>
                </a:solidFill>
                <a:latin typeface="Arial" charset="0"/>
              </a:rPr>
              <a:t>4</a:t>
            </a:r>
            <a:endParaRPr lang="ru-RU" sz="2800" b="1">
              <a:solidFill>
                <a:srgbClr val="FAFA9E"/>
              </a:solidFill>
              <a:latin typeface="Arial" charset="0"/>
            </a:endParaRPr>
          </a:p>
        </p:txBody>
      </p:sp>
      <p:sp>
        <p:nvSpPr>
          <p:cNvPr id="37942" name="Text Box 54"/>
          <p:cNvSpPr txBox="1">
            <a:spLocks noChangeArrowheads="1"/>
          </p:cNvSpPr>
          <p:nvPr/>
        </p:nvSpPr>
        <p:spPr bwMode="auto">
          <a:xfrm>
            <a:off x="3994150" y="5214938"/>
            <a:ext cx="360363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AFA9E"/>
                </a:solidFill>
                <a:latin typeface="Arial" charset="0"/>
              </a:rPr>
              <a:t>5</a:t>
            </a:r>
            <a:endParaRPr lang="ru-RU" sz="2800" b="1">
              <a:solidFill>
                <a:srgbClr val="FAFA9E"/>
              </a:solidFill>
              <a:latin typeface="Arial" charset="0"/>
            </a:endParaRPr>
          </a:p>
        </p:txBody>
      </p:sp>
      <p:sp>
        <p:nvSpPr>
          <p:cNvPr id="37943" name="Text Box 55"/>
          <p:cNvSpPr txBox="1">
            <a:spLocks noChangeArrowheads="1"/>
          </p:cNvSpPr>
          <p:nvPr/>
        </p:nvSpPr>
        <p:spPr bwMode="auto">
          <a:xfrm>
            <a:off x="4714875" y="5214938"/>
            <a:ext cx="360363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AFA9E"/>
                </a:solidFill>
                <a:latin typeface="Arial" charset="0"/>
              </a:rPr>
              <a:t>6</a:t>
            </a:r>
            <a:endParaRPr lang="ru-RU" sz="2800" b="1">
              <a:solidFill>
                <a:srgbClr val="FAFA9E"/>
              </a:solidFill>
              <a:latin typeface="Arial" charset="0"/>
            </a:endParaRPr>
          </a:p>
        </p:txBody>
      </p:sp>
      <p:sp>
        <p:nvSpPr>
          <p:cNvPr id="37944" name="Text Box 56"/>
          <p:cNvSpPr txBox="1">
            <a:spLocks noChangeArrowheads="1"/>
          </p:cNvSpPr>
          <p:nvPr/>
        </p:nvSpPr>
        <p:spPr bwMode="auto">
          <a:xfrm>
            <a:off x="3994150" y="4783138"/>
            <a:ext cx="360363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AFA9E"/>
                </a:solidFill>
                <a:latin typeface="Arial" charset="0"/>
              </a:rPr>
              <a:t>3</a:t>
            </a:r>
            <a:endParaRPr lang="ru-RU" sz="2800" b="1">
              <a:solidFill>
                <a:srgbClr val="FAFA9E"/>
              </a:solidFill>
              <a:latin typeface="Arial" charset="0"/>
            </a:endParaRPr>
          </a:p>
        </p:txBody>
      </p:sp>
      <p:sp>
        <p:nvSpPr>
          <p:cNvPr id="37945" name="Text Box 57"/>
          <p:cNvSpPr txBox="1">
            <a:spLocks noChangeArrowheads="1"/>
          </p:cNvSpPr>
          <p:nvPr/>
        </p:nvSpPr>
        <p:spPr bwMode="auto">
          <a:xfrm>
            <a:off x="4714875" y="4783138"/>
            <a:ext cx="360363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AFA9E"/>
                </a:solidFill>
                <a:latin typeface="Arial" charset="0"/>
              </a:rPr>
              <a:t>2</a:t>
            </a:r>
            <a:endParaRPr lang="ru-RU" sz="2800" b="1">
              <a:solidFill>
                <a:srgbClr val="FAFA9E"/>
              </a:solidFill>
              <a:latin typeface="Arial" charset="0"/>
            </a:endParaRPr>
          </a:p>
        </p:txBody>
      </p:sp>
      <p:sp>
        <p:nvSpPr>
          <p:cNvPr id="37946" name="Line 58"/>
          <p:cNvSpPr>
            <a:spLocks noChangeShapeType="1"/>
          </p:cNvSpPr>
          <p:nvPr/>
        </p:nvSpPr>
        <p:spPr bwMode="auto">
          <a:xfrm>
            <a:off x="4065588" y="5287963"/>
            <a:ext cx="936625" cy="0"/>
          </a:xfrm>
          <a:prstGeom prst="line">
            <a:avLst/>
          </a:prstGeom>
          <a:noFill/>
          <a:ln w="38100">
            <a:solidFill>
              <a:srgbClr val="FFFF99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7947" name="Text Box 59"/>
          <p:cNvSpPr txBox="1">
            <a:spLocks noChangeArrowheads="1"/>
          </p:cNvSpPr>
          <p:nvPr/>
        </p:nvSpPr>
        <p:spPr bwMode="auto">
          <a:xfrm>
            <a:off x="3635375" y="4638675"/>
            <a:ext cx="6477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>
                <a:solidFill>
                  <a:srgbClr val="FFFF99"/>
                </a:solidFill>
                <a:latin typeface="Arial" charset="0"/>
              </a:rPr>
              <a:t>+</a:t>
            </a:r>
            <a:endParaRPr lang="ru-RU" sz="2800" b="1">
              <a:solidFill>
                <a:srgbClr val="FFFF99"/>
              </a:solidFill>
              <a:latin typeface="Arial" charset="0"/>
            </a:endParaRPr>
          </a:p>
        </p:txBody>
      </p:sp>
      <p:sp>
        <p:nvSpPr>
          <p:cNvPr id="37948" name="Rectangle 60"/>
          <p:cNvSpPr>
            <a:spLocks noChangeArrowheads="1"/>
          </p:cNvSpPr>
          <p:nvPr/>
        </p:nvSpPr>
        <p:spPr bwMode="auto">
          <a:xfrm>
            <a:off x="6227763" y="1557338"/>
            <a:ext cx="2663825" cy="4752975"/>
          </a:xfrm>
          <a:prstGeom prst="rect">
            <a:avLst/>
          </a:prstGeom>
          <a:solidFill>
            <a:srgbClr val="3333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8" name="Group 61"/>
          <p:cNvGrpSpPr>
            <a:grpSpLocks/>
          </p:cNvGrpSpPr>
          <p:nvPr/>
        </p:nvGrpSpPr>
        <p:grpSpPr bwMode="auto">
          <a:xfrm>
            <a:off x="6443663" y="2333625"/>
            <a:ext cx="1512887" cy="1311275"/>
            <a:chOff x="4059" y="1298"/>
            <a:chExt cx="953" cy="826"/>
          </a:xfrm>
        </p:grpSpPr>
        <p:sp>
          <p:nvSpPr>
            <p:cNvPr id="37950" name="Text Box 62"/>
            <p:cNvSpPr txBox="1">
              <a:spLocks noChangeArrowheads="1"/>
            </p:cNvSpPr>
            <p:nvPr/>
          </p:nvSpPr>
          <p:spPr bwMode="auto">
            <a:xfrm>
              <a:off x="4422" y="1298"/>
              <a:ext cx="408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rgbClr val="FAFA9E"/>
                  </a:solidFill>
                  <a:latin typeface="Arial" charset="0"/>
                </a:rPr>
                <a:t>2</a:t>
              </a:r>
              <a:endParaRPr lang="ru-RU" sz="2800" b="1">
                <a:solidFill>
                  <a:srgbClr val="FAFA9E"/>
                </a:solidFill>
                <a:latin typeface="Arial" charset="0"/>
              </a:endParaRPr>
            </a:p>
          </p:txBody>
        </p:sp>
        <p:sp>
          <p:nvSpPr>
            <p:cNvPr id="37951" name="Text Box 63"/>
            <p:cNvSpPr txBox="1">
              <a:spLocks noChangeArrowheads="1"/>
            </p:cNvSpPr>
            <p:nvPr/>
          </p:nvSpPr>
          <p:spPr bwMode="auto">
            <a:xfrm>
              <a:off x="4694" y="1298"/>
              <a:ext cx="227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rgbClr val="FAFA9E"/>
                  </a:solidFill>
                  <a:latin typeface="Arial" charset="0"/>
                </a:rPr>
                <a:t>4</a:t>
              </a:r>
              <a:endParaRPr lang="ru-RU" sz="2800" b="1">
                <a:solidFill>
                  <a:srgbClr val="FAFA9E"/>
                </a:solidFill>
                <a:latin typeface="Arial" charset="0"/>
              </a:endParaRPr>
            </a:p>
          </p:txBody>
        </p:sp>
        <p:sp>
          <p:nvSpPr>
            <p:cNvPr id="37952" name="Text Box 64"/>
            <p:cNvSpPr txBox="1">
              <a:spLocks noChangeArrowheads="1"/>
            </p:cNvSpPr>
            <p:nvPr/>
          </p:nvSpPr>
          <p:spPr bwMode="auto">
            <a:xfrm>
              <a:off x="4422" y="1797"/>
              <a:ext cx="408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rgbClr val="FAFA9E"/>
                  </a:solidFill>
                  <a:latin typeface="Arial" charset="0"/>
                </a:rPr>
                <a:t>5</a:t>
              </a:r>
              <a:endParaRPr lang="ru-RU" sz="2800" b="1">
                <a:solidFill>
                  <a:srgbClr val="FAFA9E"/>
                </a:solidFill>
                <a:latin typeface="Arial" charset="0"/>
              </a:endParaRPr>
            </a:p>
          </p:txBody>
        </p:sp>
        <p:sp>
          <p:nvSpPr>
            <p:cNvPr id="37953" name="Text Box 65"/>
            <p:cNvSpPr txBox="1">
              <a:spLocks noChangeArrowheads="1"/>
            </p:cNvSpPr>
            <p:nvPr/>
          </p:nvSpPr>
          <p:spPr bwMode="auto">
            <a:xfrm>
              <a:off x="4694" y="1797"/>
              <a:ext cx="227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rgbClr val="FAFA9E"/>
                  </a:solidFill>
                  <a:latin typeface="Arial" charset="0"/>
                </a:rPr>
                <a:t>6</a:t>
              </a:r>
              <a:endParaRPr lang="ru-RU" sz="2800" b="1">
                <a:solidFill>
                  <a:srgbClr val="FAFA9E"/>
                </a:solidFill>
                <a:latin typeface="Arial" charset="0"/>
              </a:endParaRPr>
            </a:p>
          </p:txBody>
        </p:sp>
        <p:sp>
          <p:nvSpPr>
            <p:cNvPr id="37954" name="Text Box 66"/>
            <p:cNvSpPr txBox="1">
              <a:spLocks noChangeArrowheads="1"/>
            </p:cNvSpPr>
            <p:nvPr/>
          </p:nvSpPr>
          <p:spPr bwMode="auto">
            <a:xfrm>
              <a:off x="4422" y="1524"/>
              <a:ext cx="408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rgbClr val="FAFA9E"/>
                  </a:solidFill>
                  <a:latin typeface="Arial" charset="0"/>
                </a:rPr>
                <a:t>3</a:t>
              </a:r>
              <a:endParaRPr lang="ru-RU" sz="2800" b="1">
                <a:solidFill>
                  <a:srgbClr val="FAFA9E"/>
                </a:solidFill>
                <a:latin typeface="Arial" charset="0"/>
              </a:endParaRPr>
            </a:p>
          </p:txBody>
        </p:sp>
        <p:sp>
          <p:nvSpPr>
            <p:cNvPr id="37955" name="Text Box 67"/>
            <p:cNvSpPr txBox="1">
              <a:spLocks noChangeArrowheads="1"/>
            </p:cNvSpPr>
            <p:nvPr/>
          </p:nvSpPr>
          <p:spPr bwMode="auto">
            <a:xfrm>
              <a:off x="4694" y="1524"/>
              <a:ext cx="227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rgbClr val="FAFA9E"/>
                  </a:solidFill>
                  <a:latin typeface="Arial" charset="0"/>
                </a:rPr>
                <a:t>2</a:t>
              </a:r>
              <a:endParaRPr lang="ru-RU" sz="2800" b="1">
                <a:solidFill>
                  <a:srgbClr val="FAFA9E"/>
                </a:solidFill>
                <a:latin typeface="Arial" charset="0"/>
              </a:endParaRPr>
            </a:p>
          </p:txBody>
        </p:sp>
        <p:sp>
          <p:nvSpPr>
            <p:cNvPr id="37956" name="Line 68"/>
            <p:cNvSpPr>
              <a:spLocks noChangeShapeType="1"/>
            </p:cNvSpPr>
            <p:nvPr/>
          </p:nvSpPr>
          <p:spPr bwMode="auto">
            <a:xfrm>
              <a:off x="4422" y="1842"/>
              <a:ext cx="590" cy="0"/>
            </a:xfrm>
            <a:prstGeom prst="line">
              <a:avLst/>
            </a:prstGeom>
            <a:noFill/>
            <a:ln w="38100">
              <a:solidFill>
                <a:srgbClr val="FFFF99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7957" name="Text Box 69"/>
            <p:cNvSpPr txBox="1">
              <a:spLocks noChangeArrowheads="1"/>
            </p:cNvSpPr>
            <p:nvPr/>
          </p:nvSpPr>
          <p:spPr bwMode="auto">
            <a:xfrm>
              <a:off x="4059" y="1434"/>
              <a:ext cx="363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800" b="1">
                  <a:solidFill>
                    <a:srgbClr val="FFFF99"/>
                  </a:solidFill>
                  <a:latin typeface="Arial" charset="0"/>
                </a:rPr>
                <a:t>+</a:t>
              </a:r>
              <a:endParaRPr lang="ru-RU" sz="2800" b="1">
                <a:solidFill>
                  <a:srgbClr val="FFFF99"/>
                </a:solidFill>
                <a:latin typeface="Arial" charset="0"/>
              </a:endParaRPr>
            </a:p>
          </p:txBody>
        </p:sp>
      </p:grpSp>
      <p:grpSp>
        <p:nvGrpSpPr>
          <p:cNvPr id="9" name="Group 70"/>
          <p:cNvGrpSpPr>
            <a:grpSpLocks/>
          </p:cNvGrpSpPr>
          <p:nvPr/>
        </p:nvGrpSpPr>
        <p:grpSpPr bwMode="auto">
          <a:xfrm>
            <a:off x="6588125" y="4264025"/>
            <a:ext cx="1366838" cy="1252538"/>
            <a:chOff x="4150" y="2514"/>
            <a:chExt cx="861" cy="789"/>
          </a:xfrm>
        </p:grpSpPr>
        <p:sp>
          <p:nvSpPr>
            <p:cNvPr id="37959" name="Text Box 71"/>
            <p:cNvSpPr txBox="1">
              <a:spLocks noChangeArrowheads="1"/>
            </p:cNvSpPr>
            <p:nvPr/>
          </p:nvSpPr>
          <p:spPr bwMode="auto">
            <a:xfrm>
              <a:off x="4421" y="2514"/>
              <a:ext cx="364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rgbClr val="FAFA9E"/>
                  </a:solidFill>
                  <a:latin typeface="Arial" charset="0"/>
                </a:rPr>
                <a:t>2</a:t>
              </a:r>
              <a:r>
                <a:rPr lang="ru-RU" sz="2800" b="1">
                  <a:solidFill>
                    <a:srgbClr val="FAFA9E"/>
                  </a:solidFill>
                  <a:latin typeface="Arial" charset="0"/>
                </a:rPr>
                <a:t>,</a:t>
              </a:r>
            </a:p>
          </p:txBody>
        </p:sp>
        <p:sp>
          <p:nvSpPr>
            <p:cNvPr id="37960" name="Text Box 72"/>
            <p:cNvSpPr txBox="1">
              <a:spLocks noChangeArrowheads="1"/>
            </p:cNvSpPr>
            <p:nvPr/>
          </p:nvSpPr>
          <p:spPr bwMode="auto">
            <a:xfrm>
              <a:off x="4694" y="2514"/>
              <a:ext cx="227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rgbClr val="FAFA9E"/>
                  </a:solidFill>
                  <a:latin typeface="Arial" charset="0"/>
                </a:rPr>
                <a:t>4</a:t>
              </a:r>
              <a:endParaRPr lang="ru-RU" sz="2800" b="1">
                <a:solidFill>
                  <a:srgbClr val="FAFA9E"/>
                </a:solidFill>
                <a:latin typeface="Arial" charset="0"/>
              </a:endParaRPr>
            </a:p>
          </p:txBody>
        </p:sp>
        <p:sp>
          <p:nvSpPr>
            <p:cNvPr id="37961" name="Text Box 73"/>
            <p:cNvSpPr txBox="1">
              <a:spLocks noChangeArrowheads="1"/>
            </p:cNvSpPr>
            <p:nvPr/>
          </p:nvSpPr>
          <p:spPr bwMode="auto">
            <a:xfrm>
              <a:off x="4421" y="2976"/>
              <a:ext cx="364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rgbClr val="FAFA9E"/>
                  </a:solidFill>
                  <a:latin typeface="Arial" charset="0"/>
                </a:rPr>
                <a:t>5</a:t>
              </a:r>
              <a:r>
                <a:rPr lang="ru-RU" sz="2800" b="1">
                  <a:solidFill>
                    <a:srgbClr val="FAFA9E"/>
                  </a:solidFill>
                  <a:latin typeface="Arial" charset="0"/>
                </a:rPr>
                <a:t>,</a:t>
              </a:r>
            </a:p>
          </p:txBody>
        </p:sp>
        <p:sp>
          <p:nvSpPr>
            <p:cNvPr id="37962" name="Text Box 74"/>
            <p:cNvSpPr txBox="1">
              <a:spLocks noChangeArrowheads="1"/>
            </p:cNvSpPr>
            <p:nvPr/>
          </p:nvSpPr>
          <p:spPr bwMode="auto">
            <a:xfrm>
              <a:off x="4694" y="2976"/>
              <a:ext cx="227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rgbClr val="FAFA9E"/>
                  </a:solidFill>
                  <a:latin typeface="Arial" charset="0"/>
                </a:rPr>
                <a:t>6</a:t>
              </a:r>
              <a:endParaRPr lang="ru-RU" sz="2800" b="1">
                <a:solidFill>
                  <a:srgbClr val="FAFA9E"/>
                </a:solidFill>
                <a:latin typeface="Arial" charset="0"/>
              </a:endParaRPr>
            </a:p>
          </p:txBody>
        </p:sp>
        <p:sp>
          <p:nvSpPr>
            <p:cNvPr id="37963" name="Text Box 75"/>
            <p:cNvSpPr txBox="1">
              <a:spLocks noChangeArrowheads="1"/>
            </p:cNvSpPr>
            <p:nvPr/>
          </p:nvSpPr>
          <p:spPr bwMode="auto">
            <a:xfrm>
              <a:off x="4421" y="2704"/>
              <a:ext cx="318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rgbClr val="FAFA9E"/>
                  </a:solidFill>
                  <a:latin typeface="Arial" charset="0"/>
                </a:rPr>
                <a:t>3</a:t>
              </a:r>
              <a:r>
                <a:rPr lang="ru-RU" sz="2800" b="1">
                  <a:solidFill>
                    <a:srgbClr val="FAFA9E"/>
                  </a:solidFill>
                  <a:latin typeface="Arial" charset="0"/>
                </a:rPr>
                <a:t>,</a:t>
              </a:r>
            </a:p>
          </p:txBody>
        </p:sp>
        <p:sp>
          <p:nvSpPr>
            <p:cNvPr id="37964" name="Text Box 76"/>
            <p:cNvSpPr txBox="1">
              <a:spLocks noChangeArrowheads="1"/>
            </p:cNvSpPr>
            <p:nvPr/>
          </p:nvSpPr>
          <p:spPr bwMode="auto">
            <a:xfrm>
              <a:off x="4694" y="2704"/>
              <a:ext cx="227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rgbClr val="FAFA9E"/>
                  </a:solidFill>
                  <a:latin typeface="Arial" charset="0"/>
                </a:rPr>
                <a:t>2</a:t>
              </a:r>
              <a:endParaRPr lang="ru-RU" sz="2800" b="1">
                <a:solidFill>
                  <a:srgbClr val="FAFA9E"/>
                </a:solidFill>
                <a:latin typeface="Arial" charset="0"/>
              </a:endParaRPr>
            </a:p>
          </p:txBody>
        </p:sp>
        <p:sp>
          <p:nvSpPr>
            <p:cNvPr id="37965" name="Line 77"/>
            <p:cNvSpPr>
              <a:spLocks noChangeShapeType="1"/>
            </p:cNvSpPr>
            <p:nvPr/>
          </p:nvSpPr>
          <p:spPr bwMode="auto">
            <a:xfrm>
              <a:off x="4421" y="3022"/>
              <a:ext cx="590" cy="0"/>
            </a:xfrm>
            <a:prstGeom prst="line">
              <a:avLst/>
            </a:prstGeom>
            <a:noFill/>
            <a:ln w="38100">
              <a:solidFill>
                <a:srgbClr val="FFFF99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7966" name="Text Box 78"/>
            <p:cNvSpPr txBox="1">
              <a:spLocks noChangeArrowheads="1"/>
            </p:cNvSpPr>
            <p:nvPr/>
          </p:nvSpPr>
          <p:spPr bwMode="auto">
            <a:xfrm>
              <a:off x="4150" y="2613"/>
              <a:ext cx="408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800" b="1">
                  <a:solidFill>
                    <a:srgbClr val="FFFF99"/>
                  </a:solidFill>
                  <a:latin typeface="Arial" charset="0"/>
                </a:rPr>
                <a:t>+</a:t>
              </a:r>
              <a:endParaRPr lang="ru-RU" sz="2800" b="1">
                <a:solidFill>
                  <a:srgbClr val="FFFF99"/>
                </a:solidFill>
                <a:latin typeface="Arial" charset="0"/>
              </a:endParaRPr>
            </a:p>
          </p:txBody>
        </p:sp>
      </p:grpSp>
      <p:sp>
        <p:nvSpPr>
          <p:cNvPr id="37967" name="Text Box 79"/>
          <p:cNvSpPr txBox="1">
            <a:spLocks noChangeArrowheads="1"/>
          </p:cNvSpPr>
          <p:nvPr/>
        </p:nvSpPr>
        <p:spPr bwMode="auto">
          <a:xfrm>
            <a:off x="323850" y="44450"/>
            <a:ext cx="756126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>
                <a:solidFill>
                  <a:srgbClr val="FFFFCC"/>
                </a:solidFill>
                <a:latin typeface="Arial" charset="0"/>
              </a:rPr>
              <a:t>Найдите сумму:   24 + 32</a:t>
            </a:r>
            <a:r>
              <a:rPr lang="en-US" sz="2800" b="1">
                <a:solidFill>
                  <a:srgbClr val="FFFFCC"/>
                </a:solidFill>
                <a:latin typeface="Arial" charset="0"/>
              </a:rPr>
              <a:t> </a:t>
            </a:r>
            <a:r>
              <a:rPr lang="ru-RU" sz="2800" b="1">
                <a:solidFill>
                  <a:srgbClr val="FFFFCC"/>
                </a:solidFill>
                <a:latin typeface="Arial" charset="0"/>
              </a:rPr>
              <a:t>; 	2,4 + 3,2.</a:t>
            </a:r>
          </a:p>
        </p:txBody>
      </p:sp>
      <p:sp>
        <p:nvSpPr>
          <p:cNvPr id="37968" name="Text Box 80"/>
          <p:cNvSpPr txBox="1">
            <a:spLocks noChangeArrowheads="1"/>
          </p:cNvSpPr>
          <p:nvPr/>
        </p:nvSpPr>
        <p:spPr bwMode="auto">
          <a:xfrm>
            <a:off x="3563938" y="765175"/>
            <a:ext cx="5580062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>
                <a:solidFill>
                  <a:srgbClr val="FFFF99"/>
                </a:solidFill>
                <a:latin typeface="Arial" charset="0"/>
              </a:rPr>
              <a:t>24 + 32</a:t>
            </a:r>
            <a:r>
              <a:rPr lang="en-US" sz="2800" b="1">
                <a:solidFill>
                  <a:srgbClr val="FFFF99"/>
                </a:solidFill>
                <a:latin typeface="Arial" charset="0"/>
              </a:rPr>
              <a:t> </a:t>
            </a:r>
            <a:r>
              <a:rPr lang="ru-RU" sz="2800" b="1">
                <a:solidFill>
                  <a:srgbClr val="FFFF99"/>
                </a:solidFill>
                <a:latin typeface="Arial" charset="0"/>
              </a:rPr>
              <a:t>= 56; 	2,4 + 3,2 = 5,6.</a:t>
            </a:r>
            <a:endParaRPr lang="ru-RU" sz="2800">
              <a:solidFill>
                <a:srgbClr val="FFFF99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7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79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79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79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7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7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79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79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7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7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7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7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7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37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37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37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7" dur="500"/>
                                        <p:tgtEl>
                                          <p:spTgt spid="37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2" dur="1000"/>
                                        <p:tgtEl>
                                          <p:spTgt spid="379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32" grpId="0"/>
      <p:bldP spid="37933" grpId="0"/>
      <p:bldP spid="37934" grpId="0"/>
      <p:bldP spid="37935" grpId="0"/>
      <p:bldP spid="37936" grpId="0"/>
      <p:bldP spid="37937" grpId="0"/>
      <p:bldP spid="37938" grpId="0" animBg="1"/>
      <p:bldP spid="37939" grpId="0"/>
      <p:bldP spid="37940" grpId="0"/>
      <p:bldP spid="37941" grpId="0"/>
      <p:bldP spid="37942" grpId="0"/>
      <p:bldP spid="37943" grpId="0"/>
      <p:bldP spid="37944" grpId="0"/>
      <p:bldP spid="37945" grpId="0"/>
      <p:bldP spid="37946" grpId="0" animBg="1"/>
      <p:bldP spid="37947" grpId="0"/>
      <p:bldP spid="37948" grpId="0" animBg="1"/>
      <p:bldP spid="3796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1484313"/>
            <a:ext cx="9467850" cy="5373687"/>
            <a:chOff x="0" y="1117"/>
            <a:chExt cx="5964" cy="3203"/>
          </a:xfrm>
        </p:grpSpPr>
        <p:sp>
          <p:nvSpPr>
            <p:cNvPr id="39939" name="Line 3"/>
            <p:cNvSpPr>
              <a:spLocks noChangeShapeType="1"/>
            </p:cNvSpPr>
            <p:nvPr/>
          </p:nvSpPr>
          <p:spPr bwMode="auto">
            <a:xfrm>
              <a:off x="431" y="1434"/>
              <a:ext cx="0" cy="2886"/>
            </a:xfrm>
            <a:prstGeom prst="line">
              <a:avLst/>
            </a:prstGeom>
            <a:noFill/>
            <a:ln w="9525">
              <a:solidFill>
                <a:srgbClr val="FAFA9E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9940" name="Line 4"/>
            <p:cNvSpPr>
              <a:spLocks noChangeShapeType="1"/>
            </p:cNvSpPr>
            <p:nvPr/>
          </p:nvSpPr>
          <p:spPr bwMode="auto">
            <a:xfrm>
              <a:off x="920" y="1434"/>
              <a:ext cx="0" cy="2886"/>
            </a:xfrm>
            <a:prstGeom prst="line">
              <a:avLst/>
            </a:prstGeom>
            <a:noFill/>
            <a:ln w="9525">
              <a:solidFill>
                <a:srgbClr val="FAFA9E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9941" name="Line 5"/>
            <p:cNvSpPr>
              <a:spLocks noChangeShapeType="1"/>
            </p:cNvSpPr>
            <p:nvPr/>
          </p:nvSpPr>
          <p:spPr bwMode="auto">
            <a:xfrm>
              <a:off x="1900" y="1434"/>
              <a:ext cx="0" cy="2886"/>
            </a:xfrm>
            <a:prstGeom prst="line">
              <a:avLst/>
            </a:prstGeom>
            <a:noFill/>
            <a:ln w="9525">
              <a:solidFill>
                <a:srgbClr val="FAFA9E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9942" name="Line 6"/>
            <p:cNvSpPr>
              <a:spLocks noChangeShapeType="1"/>
            </p:cNvSpPr>
            <p:nvPr/>
          </p:nvSpPr>
          <p:spPr bwMode="auto">
            <a:xfrm>
              <a:off x="2390" y="1434"/>
              <a:ext cx="0" cy="2886"/>
            </a:xfrm>
            <a:prstGeom prst="line">
              <a:avLst/>
            </a:prstGeom>
            <a:noFill/>
            <a:ln w="9525">
              <a:solidFill>
                <a:srgbClr val="FAFA9E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grpSp>
          <p:nvGrpSpPr>
            <p:cNvPr id="3" name="Group 7"/>
            <p:cNvGrpSpPr>
              <a:grpSpLocks/>
            </p:cNvGrpSpPr>
            <p:nvPr/>
          </p:nvGrpSpPr>
          <p:grpSpPr bwMode="auto">
            <a:xfrm>
              <a:off x="1410" y="1117"/>
              <a:ext cx="1470" cy="3203"/>
              <a:chOff x="1410" y="1162"/>
              <a:chExt cx="1470" cy="3158"/>
            </a:xfrm>
          </p:grpSpPr>
          <p:sp>
            <p:nvSpPr>
              <p:cNvPr id="39944" name="Line 8"/>
              <p:cNvSpPr>
                <a:spLocks noChangeShapeType="1"/>
              </p:cNvSpPr>
              <p:nvPr/>
            </p:nvSpPr>
            <p:spPr bwMode="auto">
              <a:xfrm flipH="1">
                <a:off x="1410" y="1162"/>
                <a:ext cx="19" cy="3158"/>
              </a:xfrm>
              <a:prstGeom prst="line">
                <a:avLst/>
              </a:prstGeom>
              <a:noFill/>
              <a:ln w="28575">
                <a:solidFill>
                  <a:srgbClr val="FAFA9E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9945" name="Line 9"/>
              <p:cNvSpPr>
                <a:spLocks noChangeShapeType="1"/>
              </p:cNvSpPr>
              <p:nvPr/>
            </p:nvSpPr>
            <p:spPr bwMode="auto">
              <a:xfrm>
                <a:off x="2880" y="1162"/>
                <a:ext cx="0" cy="3158"/>
              </a:xfrm>
              <a:prstGeom prst="line">
                <a:avLst/>
              </a:prstGeom>
              <a:noFill/>
              <a:ln w="28575">
                <a:solidFill>
                  <a:srgbClr val="FAFA9E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9946" name="Line 10"/>
            <p:cNvSpPr>
              <a:spLocks noChangeShapeType="1"/>
            </p:cNvSpPr>
            <p:nvPr/>
          </p:nvSpPr>
          <p:spPr bwMode="auto">
            <a:xfrm>
              <a:off x="3390" y="1117"/>
              <a:ext cx="0" cy="3203"/>
            </a:xfrm>
            <a:prstGeom prst="line">
              <a:avLst/>
            </a:prstGeom>
            <a:noFill/>
            <a:ln w="28575">
              <a:solidFill>
                <a:srgbClr val="FAFA9E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9947" name="Line 11"/>
            <p:cNvSpPr>
              <a:spLocks noChangeShapeType="1"/>
            </p:cNvSpPr>
            <p:nvPr/>
          </p:nvSpPr>
          <p:spPr bwMode="auto">
            <a:xfrm>
              <a:off x="4019" y="1117"/>
              <a:ext cx="0" cy="3203"/>
            </a:xfrm>
            <a:prstGeom prst="line">
              <a:avLst/>
            </a:prstGeom>
            <a:noFill/>
            <a:ln w="28575">
              <a:solidFill>
                <a:srgbClr val="FAFA9E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9948" name="Line 12"/>
            <p:cNvSpPr>
              <a:spLocks noChangeShapeType="1"/>
            </p:cNvSpPr>
            <p:nvPr/>
          </p:nvSpPr>
          <p:spPr bwMode="auto">
            <a:xfrm>
              <a:off x="4649" y="1117"/>
              <a:ext cx="0" cy="3203"/>
            </a:xfrm>
            <a:prstGeom prst="line">
              <a:avLst/>
            </a:prstGeom>
            <a:noFill/>
            <a:ln w="28575">
              <a:solidFill>
                <a:srgbClr val="FAFA9E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9949" name="Line 13"/>
            <p:cNvSpPr>
              <a:spLocks noChangeShapeType="1"/>
            </p:cNvSpPr>
            <p:nvPr/>
          </p:nvSpPr>
          <p:spPr bwMode="auto">
            <a:xfrm>
              <a:off x="5148" y="1117"/>
              <a:ext cx="0" cy="3203"/>
            </a:xfrm>
            <a:prstGeom prst="line">
              <a:avLst/>
            </a:prstGeom>
            <a:noFill/>
            <a:ln w="28575">
              <a:solidFill>
                <a:srgbClr val="FAFA9E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9950" name="Text Box 14"/>
            <p:cNvSpPr txBox="1">
              <a:spLocks noChangeArrowheads="1"/>
            </p:cNvSpPr>
            <p:nvPr/>
          </p:nvSpPr>
          <p:spPr bwMode="auto">
            <a:xfrm>
              <a:off x="4921" y="1207"/>
              <a:ext cx="1043" cy="2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b="1">
                  <a:solidFill>
                    <a:srgbClr val="FAFA9E"/>
                  </a:solidFill>
                  <a:latin typeface="Arial" charset="0"/>
                </a:rPr>
                <a:t>1</a:t>
              </a:r>
            </a:p>
          </p:txBody>
        </p:sp>
        <p:sp>
          <p:nvSpPr>
            <p:cNvPr id="39951" name="Text Box 15"/>
            <p:cNvSpPr txBox="1">
              <a:spLocks noChangeArrowheads="1"/>
            </p:cNvSpPr>
            <p:nvPr/>
          </p:nvSpPr>
          <p:spPr bwMode="auto">
            <a:xfrm>
              <a:off x="4921" y="1434"/>
              <a:ext cx="1043" cy="2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b="1">
                  <a:solidFill>
                    <a:srgbClr val="FAFA9E"/>
                  </a:solidFill>
                  <a:latin typeface="Arial" charset="0"/>
                </a:rPr>
                <a:t>100 000</a:t>
              </a:r>
            </a:p>
          </p:txBody>
        </p:sp>
        <p:grpSp>
          <p:nvGrpSpPr>
            <p:cNvPr id="4" name="Group 16"/>
            <p:cNvGrpSpPr>
              <a:grpSpLocks/>
            </p:cNvGrpSpPr>
            <p:nvPr/>
          </p:nvGrpSpPr>
          <p:grpSpPr bwMode="auto">
            <a:xfrm>
              <a:off x="0" y="1117"/>
              <a:ext cx="5760" cy="635"/>
              <a:chOff x="0" y="1117"/>
              <a:chExt cx="5760" cy="635"/>
            </a:xfrm>
          </p:grpSpPr>
          <p:sp>
            <p:nvSpPr>
              <p:cNvPr id="39953" name="Line 17"/>
              <p:cNvSpPr>
                <a:spLocks noChangeShapeType="1"/>
              </p:cNvSpPr>
              <p:nvPr/>
            </p:nvSpPr>
            <p:spPr bwMode="auto">
              <a:xfrm>
                <a:off x="0" y="1117"/>
                <a:ext cx="5760" cy="0"/>
              </a:xfrm>
              <a:prstGeom prst="line">
                <a:avLst/>
              </a:prstGeom>
              <a:noFill/>
              <a:ln w="28575">
                <a:solidFill>
                  <a:srgbClr val="FAFA9E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9954" name="Line 18"/>
              <p:cNvSpPr>
                <a:spLocks noChangeShapeType="1"/>
              </p:cNvSpPr>
              <p:nvPr/>
            </p:nvSpPr>
            <p:spPr bwMode="auto">
              <a:xfrm>
                <a:off x="0" y="1434"/>
                <a:ext cx="2880" cy="0"/>
              </a:xfrm>
              <a:prstGeom prst="line">
                <a:avLst/>
              </a:prstGeom>
              <a:noFill/>
              <a:ln w="28575">
                <a:solidFill>
                  <a:srgbClr val="FAFA9E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9955" name="Line 19"/>
              <p:cNvSpPr>
                <a:spLocks noChangeShapeType="1"/>
              </p:cNvSpPr>
              <p:nvPr/>
            </p:nvSpPr>
            <p:spPr bwMode="auto">
              <a:xfrm>
                <a:off x="0" y="1752"/>
                <a:ext cx="5760" cy="0"/>
              </a:xfrm>
              <a:prstGeom prst="line">
                <a:avLst/>
              </a:prstGeom>
              <a:noFill/>
              <a:ln w="28575">
                <a:solidFill>
                  <a:srgbClr val="FAFA9E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9956" name="Text Box 20"/>
              <p:cNvSpPr txBox="1">
                <a:spLocks noChangeArrowheads="1"/>
              </p:cNvSpPr>
              <p:nvPr/>
            </p:nvSpPr>
            <p:spPr bwMode="auto">
              <a:xfrm>
                <a:off x="1565" y="1162"/>
                <a:ext cx="1224" cy="21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b="1">
                    <a:solidFill>
                      <a:srgbClr val="FAFA9E"/>
                    </a:solidFill>
                    <a:latin typeface="Arial" charset="0"/>
                  </a:rPr>
                  <a:t>Класс единиц</a:t>
                </a:r>
              </a:p>
            </p:txBody>
          </p:sp>
          <p:sp>
            <p:nvSpPr>
              <p:cNvPr id="39957" name="Text Box 21"/>
              <p:cNvSpPr txBox="1">
                <a:spLocks noChangeArrowheads="1"/>
              </p:cNvSpPr>
              <p:nvPr/>
            </p:nvSpPr>
            <p:spPr bwMode="auto">
              <a:xfrm>
                <a:off x="159" y="1162"/>
                <a:ext cx="1224" cy="21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b="1">
                    <a:solidFill>
                      <a:srgbClr val="FAFA9E"/>
                    </a:solidFill>
                    <a:latin typeface="Arial" charset="0"/>
                  </a:rPr>
                  <a:t>Класс тысяч</a:t>
                </a:r>
              </a:p>
            </p:txBody>
          </p:sp>
          <p:grpSp>
            <p:nvGrpSpPr>
              <p:cNvPr id="5" name="Group 22"/>
              <p:cNvGrpSpPr>
                <a:grpSpLocks/>
              </p:cNvGrpSpPr>
              <p:nvPr/>
            </p:nvGrpSpPr>
            <p:grpSpPr bwMode="auto">
              <a:xfrm>
                <a:off x="2925" y="1207"/>
                <a:ext cx="363" cy="445"/>
                <a:chOff x="1474" y="164"/>
                <a:chExt cx="363" cy="445"/>
              </a:xfrm>
            </p:grpSpPr>
            <p:sp>
              <p:nvSpPr>
                <p:cNvPr id="39959" name="Text Box 23"/>
                <p:cNvSpPr txBox="1">
                  <a:spLocks noChangeArrowheads="1"/>
                </p:cNvSpPr>
                <p:nvPr/>
              </p:nvSpPr>
              <p:spPr bwMode="auto">
                <a:xfrm>
                  <a:off x="1474" y="164"/>
                  <a:ext cx="363" cy="21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ru-RU" b="1">
                      <a:solidFill>
                        <a:srgbClr val="FAFA9E"/>
                      </a:solidFill>
                      <a:latin typeface="Arial" charset="0"/>
                    </a:rPr>
                    <a:t>1</a:t>
                  </a:r>
                </a:p>
              </p:txBody>
            </p:sp>
            <p:sp>
              <p:nvSpPr>
                <p:cNvPr id="39960" name="Text Box 24"/>
                <p:cNvSpPr txBox="1">
                  <a:spLocks noChangeArrowheads="1"/>
                </p:cNvSpPr>
                <p:nvPr/>
              </p:nvSpPr>
              <p:spPr bwMode="auto">
                <a:xfrm>
                  <a:off x="1474" y="391"/>
                  <a:ext cx="363" cy="21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ru-RU" b="1">
                      <a:solidFill>
                        <a:srgbClr val="FAFA9E"/>
                      </a:solidFill>
                      <a:latin typeface="Arial" charset="0"/>
                    </a:rPr>
                    <a:t>10</a:t>
                  </a:r>
                </a:p>
              </p:txBody>
            </p:sp>
          </p:grpSp>
          <p:sp>
            <p:nvSpPr>
              <p:cNvPr id="39961" name="Line 25"/>
              <p:cNvSpPr>
                <a:spLocks noChangeShapeType="1"/>
              </p:cNvSpPr>
              <p:nvPr/>
            </p:nvSpPr>
            <p:spPr bwMode="auto">
              <a:xfrm>
                <a:off x="3016" y="1434"/>
                <a:ext cx="181" cy="0"/>
              </a:xfrm>
              <a:prstGeom prst="line">
                <a:avLst/>
              </a:prstGeom>
              <a:noFill/>
              <a:ln w="28575">
                <a:solidFill>
                  <a:srgbClr val="FAFA9E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6" name="Group 26"/>
              <p:cNvGrpSpPr>
                <a:grpSpLocks/>
              </p:cNvGrpSpPr>
              <p:nvPr/>
            </p:nvGrpSpPr>
            <p:grpSpPr bwMode="auto">
              <a:xfrm>
                <a:off x="3515" y="1207"/>
                <a:ext cx="363" cy="445"/>
                <a:chOff x="1474" y="164"/>
                <a:chExt cx="363" cy="445"/>
              </a:xfrm>
            </p:grpSpPr>
            <p:sp>
              <p:nvSpPr>
                <p:cNvPr id="39963" name="Text Box 27"/>
                <p:cNvSpPr txBox="1">
                  <a:spLocks noChangeArrowheads="1"/>
                </p:cNvSpPr>
                <p:nvPr/>
              </p:nvSpPr>
              <p:spPr bwMode="auto">
                <a:xfrm>
                  <a:off x="1474" y="164"/>
                  <a:ext cx="363" cy="21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ru-RU" b="1">
                      <a:solidFill>
                        <a:srgbClr val="FAFA9E"/>
                      </a:solidFill>
                      <a:latin typeface="Arial" charset="0"/>
                    </a:rPr>
                    <a:t>1</a:t>
                  </a:r>
                </a:p>
              </p:txBody>
            </p:sp>
            <p:sp>
              <p:nvSpPr>
                <p:cNvPr id="39964" name="Text Box 28"/>
                <p:cNvSpPr txBox="1">
                  <a:spLocks noChangeArrowheads="1"/>
                </p:cNvSpPr>
                <p:nvPr/>
              </p:nvSpPr>
              <p:spPr bwMode="auto">
                <a:xfrm>
                  <a:off x="1474" y="391"/>
                  <a:ext cx="363" cy="21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ru-RU" b="1">
                      <a:solidFill>
                        <a:srgbClr val="FAFA9E"/>
                      </a:solidFill>
                      <a:latin typeface="Arial" charset="0"/>
                    </a:rPr>
                    <a:t>100</a:t>
                  </a:r>
                </a:p>
              </p:txBody>
            </p:sp>
          </p:grpSp>
          <p:sp>
            <p:nvSpPr>
              <p:cNvPr id="39965" name="Line 29"/>
              <p:cNvSpPr>
                <a:spLocks noChangeShapeType="1"/>
              </p:cNvSpPr>
              <p:nvPr/>
            </p:nvSpPr>
            <p:spPr bwMode="auto">
              <a:xfrm>
                <a:off x="3606" y="1434"/>
                <a:ext cx="181" cy="0"/>
              </a:xfrm>
              <a:prstGeom prst="line">
                <a:avLst/>
              </a:prstGeom>
              <a:noFill/>
              <a:ln w="28575">
                <a:solidFill>
                  <a:srgbClr val="FAFA9E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7" name="Group 30"/>
              <p:cNvGrpSpPr>
                <a:grpSpLocks/>
              </p:cNvGrpSpPr>
              <p:nvPr/>
            </p:nvGrpSpPr>
            <p:grpSpPr bwMode="auto">
              <a:xfrm>
                <a:off x="4014" y="1207"/>
                <a:ext cx="499" cy="445"/>
                <a:chOff x="1474" y="164"/>
                <a:chExt cx="363" cy="445"/>
              </a:xfrm>
            </p:grpSpPr>
            <p:sp>
              <p:nvSpPr>
                <p:cNvPr id="39967" name="Text Box 31"/>
                <p:cNvSpPr txBox="1">
                  <a:spLocks noChangeArrowheads="1"/>
                </p:cNvSpPr>
                <p:nvPr/>
              </p:nvSpPr>
              <p:spPr bwMode="auto">
                <a:xfrm>
                  <a:off x="1474" y="164"/>
                  <a:ext cx="363" cy="21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ru-RU" b="1">
                      <a:solidFill>
                        <a:srgbClr val="FAFA9E"/>
                      </a:solidFill>
                      <a:latin typeface="Arial" charset="0"/>
                    </a:rPr>
                    <a:t>1</a:t>
                  </a:r>
                </a:p>
              </p:txBody>
            </p:sp>
            <p:sp>
              <p:nvSpPr>
                <p:cNvPr id="39968" name="Text Box 32"/>
                <p:cNvSpPr txBox="1">
                  <a:spLocks noChangeArrowheads="1"/>
                </p:cNvSpPr>
                <p:nvPr/>
              </p:nvSpPr>
              <p:spPr bwMode="auto">
                <a:xfrm>
                  <a:off x="1474" y="391"/>
                  <a:ext cx="363" cy="21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ru-RU" b="1">
                      <a:solidFill>
                        <a:srgbClr val="FAFA9E"/>
                      </a:solidFill>
                      <a:latin typeface="Arial" charset="0"/>
                    </a:rPr>
                    <a:t>1000</a:t>
                  </a:r>
                </a:p>
              </p:txBody>
            </p:sp>
          </p:grpSp>
          <p:sp>
            <p:nvSpPr>
              <p:cNvPr id="39969" name="Line 33"/>
              <p:cNvSpPr>
                <a:spLocks noChangeShapeType="1"/>
              </p:cNvSpPr>
              <p:nvPr/>
            </p:nvSpPr>
            <p:spPr bwMode="auto">
              <a:xfrm>
                <a:off x="4139" y="1434"/>
                <a:ext cx="249" cy="0"/>
              </a:xfrm>
              <a:prstGeom prst="line">
                <a:avLst/>
              </a:prstGeom>
              <a:noFill/>
              <a:ln w="28575">
                <a:solidFill>
                  <a:srgbClr val="FAFA9E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9970" name="Text Box 34"/>
              <p:cNvSpPr txBox="1">
                <a:spLocks noChangeArrowheads="1"/>
              </p:cNvSpPr>
              <p:nvPr/>
            </p:nvSpPr>
            <p:spPr bwMode="auto">
              <a:xfrm>
                <a:off x="4558" y="1207"/>
                <a:ext cx="681" cy="21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ru-RU" b="1">
                    <a:solidFill>
                      <a:srgbClr val="FAFA9E"/>
                    </a:solidFill>
                    <a:latin typeface="Arial" charset="0"/>
                  </a:rPr>
                  <a:t>1</a:t>
                </a:r>
              </a:p>
            </p:txBody>
          </p:sp>
          <p:sp>
            <p:nvSpPr>
              <p:cNvPr id="39971" name="Text Box 35"/>
              <p:cNvSpPr txBox="1">
                <a:spLocks noChangeArrowheads="1"/>
              </p:cNvSpPr>
              <p:nvPr/>
            </p:nvSpPr>
            <p:spPr bwMode="auto">
              <a:xfrm>
                <a:off x="4558" y="1434"/>
                <a:ext cx="681" cy="21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ru-RU" b="1">
                    <a:solidFill>
                      <a:srgbClr val="FAFA9E"/>
                    </a:solidFill>
                    <a:latin typeface="Arial" charset="0"/>
                  </a:rPr>
                  <a:t>10 000</a:t>
                </a:r>
              </a:p>
            </p:txBody>
          </p:sp>
          <p:sp>
            <p:nvSpPr>
              <p:cNvPr id="39972" name="Line 36"/>
              <p:cNvSpPr>
                <a:spLocks noChangeShapeType="1"/>
              </p:cNvSpPr>
              <p:nvPr/>
            </p:nvSpPr>
            <p:spPr bwMode="auto">
              <a:xfrm>
                <a:off x="4729" y="1434"/>
                <a:ext cx="339" cy="0"/>
              </a:xfrm>
              <a:prstGeom prst="line">
                <a:avLst/>
              </a:prstGeom>
              <a:noFill/>
              <a:ln w="28575">
                <a:solidFill>
                  <a:srgbClr val="FAFA9E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9973" name="Line 37"/>
              <p:cNvSpPr>
                <a:spLocks noChangeShapeType="1"/>
              </p:cNvSpPr>
              <p:nvPr/>
            </p:nvSpPr>
            <p:spPr bwMode="auto">
              <a:xfrm>
                <a:off x="5182" y="1434"/>
                <a:ext cx="521" cy="0"/>
              </a:xfrm>
              <a:prstGeom prst="line">
                <a:avLst/>
              </a:prstGeom>
              <a:noFill/>
              <a:ln w="28575">
                <a:solidFill>
                  <a:srgbClr val="FAFA9E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9974" name="Text Box 38"/>
              <p:cNvSpPr txBox="1">
                <a:spLocks noChangeArrowheads="1"/>
              </p:cNvSpPr>
              <p:nvPr/>
            </p:nvSpPr>
            <p:spPr bwMode="auto">
              <a:xfrm>
                <a:off x="46" y="1480"/>
                <a:ext cx="385" cy="21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b="1">
                    <a:solidFill>
                      <a:srgbClr val="FAFA9E"/>
                    </a:solidFill>
                    <a:latin typeface="Arial" charset="0"/>
                  </a:rPr>
                  <a:t>100</a:t>
                </a:r>
              </a:p>
            </p:txBody>
          </p:sp>
          <p:sp>
            <p:nvSpPr>
              <p:cNvPr id="39975" name="Text Box 39"/>
              <p:cNvSpPr txBox="1">
                <a:spLocks noChangeArrowheads="1"/>
              </p:cNvSpPr>
              <p:nvPr/>
            </p:nvSpPr>
            <p:spPr bwMode="auto">
              <a:xfrm>
                <a:off x="521" y="1480"/>
                <a:ext cx="295" cy="21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b="1">
                    <a:solidFill>
                      <a:srgbClr val="FAFA9E"/>
                    </a:solidFill>
                    <a:latin typeface="Arial" charset="0"/>
                  </a:rPr>
                  <a:t>10</a:t>
                </a:r>
              </a:p>
            </p:txBody>
          </p:sp>
          <p:sp>
            <p:nvSpPr>
              <p:cNvPr id="39976" name="Text Box 40"/>
              <p:cNvSpPr txBox="1">
                <a:spLocks noChangeArrowheads="1"/>
              </p:cNvSpPr>
              <p:nvPr/>
            </p:nvSpPr>
            <p:spPr bwMode="auto">
              <a:xfrm>
                <a:off x="1043" y="1480"/>
                <a:ext cx="295" cy="21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b="1">
                    <a:solidFill>
                      <a:srgbClr val="FAFA9E"/>
                    </a:solidFill>
                    <a:latin typeface="Arial" charset="0"/>
                  </a:rPr>
                  <a:t>1</a:t>
                </a:r>
              </a:p>
            </p:txBody>
          </p:sp>
          <p:sp>
            <p:nvSpPr>
              <p:cNvPr id="39977" name="Text Box 41"/>
              <p:cNvSpPr txBox="1">
                <a:spLocks noChangeArrowheads="1"/>
              </p:cNvSpPr>
              <p:nvPr/>
            </p:nvSpPr>
            <p:spPr bwMode="auto">
              <a:xfrm>
                <a:off x="1474" y="1480"/>
                <a:ext cx="431" cy="21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b="1">
                    <a:solidFill>
                      <a:srgbClr val="FAFA9E"/>
                    </a:solidFill>
                    <a:latin typeface="Arial" charset="0"/>
                  </a:rPr>
                  <a:t>100</a:t>
                </a:r>
              </a:p>
            </p:txBody>
          </p:sp>
          <p:sp>
            <p:nvSpPr>
              <p:cNvPr id="39978" name="Text Box 42"/>
              <p:cNvSpPr txBox="1">
                <a:spLocks noChangeArrowheads="1"/>
              </p:cNvSpPr>
              <p:nvPr/>
            </p:nvSpPr>
            <p:spPr bwMode="auto">
              <a:xfrm>
                <a:off x="2018" y="1480"/>
                <a:ext cx="431" cy="21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b="1">
                    <a:solidFill>
                      <a:srgbClr val="FAFA9E"/>
                    </a:solidFill>
                    <a:latin typeface="Arial" charset="0"/>
                  </a:rPr>
                  <a:t>10</a:t>
                </a:r>
              </a:p>
            </p:txBody>
          </p:sp>
          <p:sp>
            <p:nvSpPr>
              <p:cNvPr id="39979" name="Text Box 43"/>
              <p:cNvSpPr txBox="1">
                <a:spLocks noChangeArrowheads="1"/>
              </p:cNvSpPr>
              <p:nvPr/>
            </p:nvSpPr>
            <p:spPr bwMode="auto">
              <a:xfrm>
                <a:off x="2516" y="1480"/>
                <a:ext cx="409" cy="21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b="1">
                    <a:solidFill>
                      <a:srgbClr val="FAFA9E"/>
                    </a:solidFill>
                    <a:latin typeface="Arial" charset="0"/>
                  </a:rPr>
                  <a:t>1</a:t>
                </a:r>
              </a:p>
            </p:txBody>
          </p:sp>
        </p:grpSp>
      </p:grpSp>
      <p:grpSp>
        <p:nvGrpSpPr>
          <p:cNvPr id="8" name="Group 44"/>
          <p:cNvGrpSpPr>
            <a:grpSpLocks/>
          </p:cNvGrpSpPr>
          <p:nvPr/>
        </p:nvGrpSpPr>
        <p:grpSpPr bwMode="auto">
          <a:xfrm>
            <a:off x="2484438" y="2852738"/>
            <a:ext cx="1871662" cy="519112"/>
            <a:chOff x="1565" y="2604"/>
            <a:chExt cx="1179" cy="327"/>
          </a:xfrm>
        </p:grpSpPr>
        <p:sp>
          <p:nvSpPr>
            <p:cNvPr id="39981" name="Text Box 45"/>
            <p:cNvSpPr txBox="1">
              <a:spLocks noChangeArrowheads="1"/>
            </p:cNvSpPr>
            <p:nvPr/>
          </p:nvSpPr>
          <p:spPr bwMode="auto">
            <a:xfrm>
              <a:off x="1565" y="2604"/>
              <a:ext cx="227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rgbClr val="FAFA9E"/>
                  </a:solidFill>
                  <a:latin typeface="Arial" charset="0"/>
                </a:rPr>
                <a:t>4</a:t>
              </a:r>
              <a:endParaRPr lang="ru-RU" sz="2800" b="1">
                <a:solidFill>
                  <a:srgbClr val="FAFA9E"/>
                </a:solidFill>
                <a:latin typeface="Arial" charset="0"/>
              </a:endParaRPr>
            </a:p>
          </p:txBody>
        </p:sp>
        <p:sp>
          <p:nvSpPr>
            <p:cNvPr id="39982" name="Text Box 46"/>
            <p:cNvSpPr txBox="1">
              <a:spLocks noChangeArrowheads="1"/>
            </p:cNvSpPr>
            <p:nvPr/>
          </p:nvSpPr>
          <p:spPr bwMode="auto">
            <a:xfrm>
              <a:off x="2063" y="2604"/>
              <a:ext cx="227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rgbClr val="FAFA9E"/>
                  </a:solidFill>
                  <a:latin typeface="Arial" charset="0"/>
                </a:rPr>
                <a:t>5</a:t>
              </a:r>
              <a:endParaRPr lang="ru-RU" sz="2800" b="1">
                <a:solidFill>
                  <a:srgbClr val="FAFA9E"/>
                </a:solidFill>
                <a:latin typeface="Arial" charset="0"/>
              </a:endParaRPr>
            </a:p>
          </p:txBody>
        </p:sp>
        <p:sp>
          <p:nvSpPr>
            <p:cNvPr id="39983" name="Text Box 47"/>
            <p:cNvSpPr txBox="1">
              <a:spLocks noChangeArrowheads="1"/>
            </p:cNvSpPr>
            <p:nvPr/>
          </p:nvSpPr>
          <p:spPr bwMode="auto">
            <a:xfrm>
              <a:off x="2517" y="2604"/>
              <a:ext cx="227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rgbClr val="FAFA9E"/>
                  </a:solidFill>
                  <a:latin typeface="Arial" charset="0"/>
                </a:rPr>
                <a:t>2</a:t>
              </a:r>
              <a:endParaRPr lang="ru-RU" sz="2800" b="1">
                <a:solidFill>
                  <a:srgbClr val="FAFA9E"/>
                </a:solidFill>
                <a:latin typeface="Arial" charset="0"/>
              </a:endParaRPr>
            </a:p>
          </p:txBody>
        </p:sp>
      </p:grpSp>
      <p:grpSp>
        <p:nvGrpSpPr>
          <p:cNvPr id="9" name="Group 48"/>
          <p:cNvGrpSpPr>
            <a:grpSpLocks/>
          </p:cNvGrpSpPr>
          <p:nvPr/>
        </p:nvGrpSpPr>
        <p:grpSpPr bwMode="auto">
          <a:xfrm>
            <a:off x="2484438" y="3213100"/>
            <a:ext cx="1871662" cy="519113"/>
            <a:chOff x="1565" y="2831"/>
            <a:chExt cx="1179" cy="327"/>
          </a:xfrm>
        </p:grpSpPr>
        <p:sp>
          <p:nvSpPr>
            <p:cNvPr id="39985" name="Text Box 49"/>
            <p:cNvSpPr txBox="1">
              <a:spLocks noChangeArrowheads="1"/>
            </p:cNvSpPr>
            <p:nvPr/>
          </p:nvSpPr>
          <p:spPr bwMode="auto">
            <a:xfrm>
              <a:off x="1565" y="2831"/>
              <a:ext cx="227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rgbClr val="FAFA9E"/>
                  </a:solidFill>
                  <a:latin typeface="Arial" charset="0"/>
                </a:rPr>
                <a:t>2</a:t>
              </a:r>
              <a:endParaRPr lang="ru-RU" sz="2800" b="1">
                <a:solidFill>
                  <a:srgbClr val="FAFA9E"/>
                </a:solidFill>
                <a:latin typeface="Arial" charset="0"/>
              </a:endParaRPr>
            </a:p>
          </p:txBody>
        </p:sp>
        <p:sp>
          <p:nvSpPr>
            <p:cNvPr id="39986" name="Text Box 50"/>
            <p:cNvSpPr txBox="1">
              <a:spLocks noChangeArrowheads="1"/>
            </p:cNvSpPr>
            <p:nvPr/>
          </p:nvSpPr>
          <p:spPr bwMode="auto">
            <a:xfrm>
              <a:off x="2063" y="2831"/>
              <a:ext cx="227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rgbClr val="FAFA9E"/>
                  </a:solidFill>
                  <a:latin typeface="Arial" charset="0"/>
                </a:rPr>
                <a:t>3</a:t>
              </a:r>
              <a:endParaRPr lang="ru-RU" sz="2800" b="1">
                <a:solidFill>
                  <a:srgbClr val="FAFA9E"/>
                </a:solidFill>
                <a:latin typeface="Arial" charset="0"/>
              </a:endParaRPr>
            </a:p>
          </p:txBody>
        </p:sp>
        <p:sp>
          <p:nvSpPr>
            <p:cNvPr id="39987" name="Text Box 51"/>
            <p:cNvSpPr txBox="1">
              <a:spLocks noChangeArrowheads="1"/>
            </p:cNvSpPr>
            <p:nvPr/>
          </p:nvSpPr>
          <p:spPr bwMode="auto">
            <a:xfrm>
              <a:off x="2517" y="2831"/>
              <a:ext cx="227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rgbClr val="FAFA9E"/>
                  </a:solidFill>
                  <a:latin typeface="Arial" charset="0"/>
                </a:rPr>
                <a:t>1</a:t>
              </a:r>
              <a:endParaRPr lang="ru-RU" sz="2800" b="1">
                <a:solidFill>
                  <a:srgbClr val="FAFA9E"/>
                </a:solidFill>
                <a:latin typeface="Arial" charset="0"/>
              </a:endParaRPr>
            </a:p>
          </p:txBody>
        </p:sp>
      </p:grpSp>
      <p:grpSp>
        <p:nvGrpSpPr>
          <p:cNvPr id="10" name="Group 52"/>
          <p:cNvGrpSpPr>
            <a:grpSpLocks/>
          </p:cNvGrpSpPr>
          <p:nvPr/>
        </p:nvGrpSpPr>
        <p:grpSpPr bwMode="auto">
          <a:xfrm>
            <a:off x="2484438" y="3716338"/>
            <a:ext cx="1871662" cy="519112"/>
            <a:chOff x="1565" y="3148"/>
            <a:chExt cx="1179" cy="327"/>
          </a:xfrm>
        </p:grpSpPr>
        <p:sp>
          <p:nvSpPr>
            <p:cNvPr id="39989" name="Text Box 53"/>
            <p:cNvSpPr txBox="1">
              <a:spLocks noChangeArrowheads="1"/>
            </p:cNvSpPr>
            <p:nvPr/>
          </p:nvSpPr>
          <p:spPr bwMode="auto">
            <a:xfrm>
              <a:off x="1565" y="3148"/>
              <a:ext cx="227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rgbClr val="FAFA9E"/>
                  </a:solidFill>
                  <a:latin typeface="Arial" charset="0"/>
                </a:rPr>
                <a:t>6</a:t>
              </a:r>
              <a:endParaRPr lang="ru-RU" sz="2800" b="1">
                <a:solidFill>
                  <a:srgbClr val="FAFA9E"/>
                </a:solidFill>
                <a:latin typeface="Arial" charset="0"/>
              </a:endParaRPr>
            </a:p>
          </p:txBody>
        </p:sp>
        <p:sp>
          <p:nvSpPr>
            <p:cNvPr id="39990" name="Text Box 54"/>
            <p:cNvSpPr txBox="1">
              <a:spLocks noChangeArrowheads="1"/>
            </p:cNvSpPr>
            <p:nvPr/>
          </p:nvSpPr>
          <p:spPr bwMode="auto">
            <a:xfrm>
              <a:off x="2063" y="3148"/>
              <a:ext cx="227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rgbClr val="FAFA9E"/>
                  </a:solidFill>
                  <a:latin typeface="Arial" charset="0"/>
                </a:rPr>
                <a:t>8</a:t>
              </a:r>
              <a:endParaRPr lang="ru-RU" sz="2800" b="1">
                <a:solidFill>
                  <a:srgbClr val="FAFA9E"/>
                </a:solidFill>
                <a:latin typeface="Arial" charset="0"/>
              </a:endParaRPr>
            </a:p>
          </p:txBody>
        </p:sp>
        <p:sp>
          <p:nvSpPr>
            <p:cNvPr id="39991" name="Text Box 55"/>
            <p:cNvSpPr txBox="1">
              <a:spLocks noChangeArrowheads="1"/>
            </p:cNvSpPr>
            <p:nvPr/>
          </p:nvSpPr>
          <p:spPr bwMode="auto">
            <a:xfrm>
              <a:off x="2517" y="3148"/>
              <a:ext cx="227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rgbClr val="FAFA9E"/>
                  </a:solidFill>
                  <a:latin typeface="Arial" charset="0"/>
                </a:rPr>
                <a:t>3</a:t>
              </a:r>
              <a:endParaRPr lang="ru-RU" sz="2800" b="1">
                <a:solidFill>
                  <a:srgbClr val="FAFA9E"/>
                </a:solidFill>
                <a:latin typeface="Arial" charset="0"/>
              </a:endParaRPr>
            </a:p>
          </p:txBody>
        </p:sp>
      </p:grpSp>
      <p:sp>
        <p:nvSpPr>
          <p:cNvPr id="39992" name="Line 56"/>
          <p:cNvSpPr>
            <a:spLocks noChangeShapeType="1"/>
          </p:cNvSpPr>
          <p:nvPr/>
        </p:nvSpPr>
        <p:spPr bwMode="auto">
          <a:xfrm>
            <a:off x="2555875" y="3716338"/>
            <a:ext cx="1728788" cy="0"/>
          </a:xfrm>
          <a:prstGeom prst="line">
            <a:avLst/>
          </a:prstGeom>
          <a:noFill/>
          <a:ln w="38100">
            <a:solidFill>
              <a:srgbClr val="FFFF99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9993" name="Text Box 57"/>
          <p:cNvSpPr txBox="1">
            <a:spLocks noChangeArrowheads="1"/>
          </p:cNvSpPr>
          <p:nvPr/>
        </p:nvSpPr>
        <p:spPr bwMode="auto">
          <a:xfrm>
            <a:off x="2124075" y="3068638"/>
            <a:ext cx="6477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>
                <a:solidFill>
                  <a:srgbClr val="FFFF99"/>
                </a:solidFill>
                <a:latin typeface="Arial" charset="0"/>
              </a:rPr>
              <a:t>+</a:t>
            </a:r>
            <a:endParaRPr lang="ru-RU" sz="2800" b="1">
              <a:solidFill>
                <a:srgbClr val="FFFF99"/>
              </a:solidFill>
              <a:latin typeface="Arial" charset="0"/>
            </a:endParaRPr>
          </a:p>
        </p:txBody>
      </p:sp>
      <p:grpSp>
        <p:nvGrpSpPr>
          <p:cNvPr id="11" name="Group 58"/>
          <p:cNvGrpSpPr>
            <a:grpSpLocks/>
          </p:cNvGrpSpPr>
          <p:nvPr/>
        </p:nvGrpSpPr>
        <p:grpSpPr bwMode="auto">
          <a:xfrm>
            <a:off x="4068763" y="4510088"/>
            <a:ext cx="1871662" cy="519112"/>
            <a:chOff x="2563" y="3421"/>
            <a:chExt cx="1179" cy="327"/>
          </a:xfrm>
        </p:grpSpPr>
        <p:sp>
          <p:nvSpPr>
            <p:cNvPr id="39995" name="Text Box 59"/>
            <p:cNvSpPr txBox="1">
              <a:spLocks noChangeArrowheads="1"/>
            </p:cNvSpPr>
            <p:nvPr/>
          </p:nvSpPr>
          <p:spPr bwMode="auto">
            <a:xfrm>
              <a:off x="2563" y="3421"/>
              <a:ext cx="227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rgbClr val="FAFA9E"/>
                  </a:solidFill>
                  <a:latin typeface="Arial" charset="0"/>
                </a:rPr>
                <a:t>4</a:t>
              </a:r>
              <a:endParaRPr lang="ru-RU" sz="2800" b="1">
                <a:solidFill>
                  <a:srgbClr val="FAFA9E"/>
                </a:solidFill>
                <a:latin typeface="Arial" charset="0"/>
              </a:endParaRPr>
            </a:p>
          </p:txBody>
        </p:sp>
        <p:sp>
          <p:nvSpPr>
            <p:cNvPr id="39996" name="Text Box 60"/>
            <p:cNvSpPr txBox="1">
              <a:spLocks noChangeArrowheads="1"/>
            </p:cNvSpPr>
            <p:nvPr/>
          </p:nvSpPr>
          <p:spPr bwMode="auto">
            <a:xfrm>
              <a:off x="3061" y="3421"/>
              <a:ext cx="227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rgbClr val="FAFA9E"/>
                  </a:solidFill>
                  <a:latin typeface="Arial" charset="0"/>
                </a:rPr>
                <a:t>5</a:t>
              </a:r>
              <a:endParaRPr lang="ru-RU" sz="2800" b="1">
                <a:solidFill>
                  <a:srgbClr val="FAFA9E"/>
                </a:solidFill>
                <a:latin typeface="Arial" charset="0"/>
              </a:endParaRPr>
            </a:p>
          </p:txBody>
        </p:sp>
        <p:sp>
          <p:nvSpPr>
            <p:cNvPr id="39997" name="Text Box 61"/>
            <p:cNvSpPr txBox="1">
              <a:spLocks noChangeArrowheads="1"/>
            </p:cNvSpPr>
            <p:nvPr/>
          </p:nvSpPr>
          <p:spPr bwMode="auto">
            <a:xfrm>
              <a:off x="3515" y="3421"/>
              <a:ext cx="227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rgbClr val="FAFA9E"/>
                  </a:solidFill>
                  <a:latin typeface="Arial" charset="0"/>
                </a:rPr>
                <a:t>2</a:t>
              </a:r>
              <a:endParaRPr lang="ru-RU" sz="2800" b="1">
                <a:solidFill>
                  <a:srgbClr val="FAFA9E"/>
                </a:solidFill>
                <a:latin typeface="Arial" charset="0"/>
              </a:endParaRPr>
            </a:p>
          </p:txBody>
        </p:sp>
      </p:grpSp>
      <p:grpSp>
        <p:nvGrpSpPr>
          <p:cNvPr id="12" name="Group 62"/>
          <p:cNvGrpSpPr>
            <a:grpSpLocks/>
          </p:cNvGrpSpPr>
          <p:nvPr/>
        </p:nvGrpSpPr>
        <p:grpSpPr bwMode="auto">
          <a:xfrm>
            <a:off x="4068763" y="4870450"/>
            <a:ext cx="1871662" cy="519113"/>
            <a:chOff x="2563" y="3648"/>
            <a:chExt cx="1179" cy="327"/>
          </a:xfrm>
        </p:grpSpPr>
        <p:sp>
          <p:nvSpPr>
            <p:cNvPr id="39999" name="Text Box 63"/>
            <p:cNvSpPr txBox="1">
              <a:spLocks noChangeArrowheads="1"/>
            </p:cNvSpPr>
            <p:nvPr/>
          </p:nvSpPr>
          <p:spPr bwMode="auto">
            <a:xfrm>
              <a:off x="2563" y="3648"/>
              <a:ext cx="227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rgbClr val="FAFA9E"/>
                  </a:solidFill>
                  <a:latin typeface="Arial" charset="0"/>
                </a:rPr>
                <a:t>2</a:t>
              </a:r>
              <a:endParaRPr lang="ru-RU" sz="2800" b="1">
                <a:solidFill>
                  <a:srgbClr val="FAFA9E"/>
                </a:solidFill>
                <a:latin typeface="Arial" charset="0"/>
              </a:endParaRPr>
            </a:p>
          </p:txBody>
        </p:sp>
        <p:sp>
          <p:nvSpPr>
            <p:cNvPr id="40000" name="Text Box 64"/>
            <p:cNvSpPr txBox="1">
              <a:spLocks noChangeArrowheads="1"/>
            </p:cNvSpPr>
            <p:nvPr/>
          </p:nvSpPr>
          <p:spPr bwMode="auto">
            <a:xfrm>
              <a:off x="3061" y="3648"/>
              <a:ext cx="227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rgbClr val="FAFA9E"/>
                  </a:solidFill>
                  <a:latin typeface="Arial" charset="0"/>
                </a:rPr>
                <a:t>3</a:t>
              </a:r>
              <a:endParaRPr lang="ru-RU" sz="2800" b="1">
                <a:solidFill>
                  <a:srgbClr val="FAFA9E"/>
                </a:solidFill>
                <a:latin typeface="Arial" charset="0"/>
              </a:endParaRPr>
            </a:p>
          </p:txBody>
        </p:sp>
        <p:sp>
          <p:nvSpPr>
            <p:cNvPr id="40001" name="Text Box 65"/>
            <p:cNvSpPr txBox="1">
              <a:spLocks noChangeArrowheads="1"/>
            </p:cNvSpPr>
            <p:nvPr/>
          </p:nvSpPr>
          <p:spPr bwMode="auto">
            <a:xfrm>
              <a:off x="3515" y="3648"/>
              <a:ext cx="227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rgbClr val="FAFA9E"/>
                  </a:solidFill>
                  <a:latin typeface="Arial" charset="0"/>
                </a:rPr>
                <a:t>1</a:t>
              </a:r>
              <a:endParaRPr lang="ru-RU" sz="2800" b="1">
                <a:solidFill>
                  <a:srgbClr val="FAFA9E"/>
                </a:solidFill>
                <a:latin typeface="Arial" charset="0"/>
              </a:endParaRPr>
            </a:p>
          </p:txBody>
        </p:sp>
      </p:grpSp>
      <p:grpSp>
        <p:nvGrpSpPr>
          <p:cNvPr id="13" name="Group 66"/>
          <p:cNvGrpSpPr>
            <a:grpSpLocks/>
          </p:cNvGrpSpPr>
          <p:nvPr/>
        </p:nvGrpSpPr>
        <p:grpSpPr bwMode="auto">
          <a:xfrm>
            <a:off x="4068763" y="5373688"/>
            <a:ext cx="1871662" cy="519112"/>
            <a:chOff x="2563" y="3965"/>
            <a:chExt cx="1179" cy="327"/>
          </a:xfrm>
        </p:grpSpPr>
        <p:sp>
          <p:nvSpPr>
            <p:cNvPr id="40003" name="Text Box 67"/>
            <p:cNvSpPr txBox="1">
              <a:spLocks noChangeArrowheads="1"/>
            </p:cNvSpPr>
            <p:nvPr/>
          </p:nvSpPr>
          <p:spPr bwMode="auto">
            <a:xfrm>
              <a:off x="2563" y="3965"/>
              <a:ext cx="227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rgbClr val="FAFA9E"/>
                  </a:solidFill>
                  <a:latin typeface="Arial" charset="0"/>
                </a:rPr>
                <a:t>6</a:t>
              </a:r>
              <a:endParaRPr lang="ru-RU" sz="2800" b="1">
                <a:solidFill>
                  <a:srgbClr val="FAFA9E"/>
                </a:solidFill>
                <a:latin typeface="Arial" charset="0"/>
              </a:endParaRPr>
            </a:p>
          </p:txBody>
        </p:sp>
        <p:sp>
          <p:nvSpPr>
            <p:cNvPr id="40004" name="Text Box 68"/>
            <p:cNvSpPr txBox="1">
              <a:spLocks noChangeArrowheads="1"/>
            </p:cNvSpPr>
            <p:nvPr/>
          </p:nvSpPr>
          <p:spPr bwMode="auto">
            <a:xfrm>
              <a:off x="3061" y="3965"/>
              <a:ext cx="227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rgbClr val="FAFA9E"/>
                  </a:solidFill>
                  <a:latin typeface="Arial" charset="0"/>
                </a:rPr>
                <a:t>8</a:t>
              </a:r>
              <a:endParaRPr lang="ru-RU" sz="2800" b="1">
                <a:solidFill>
                  <a:srgbClr val="FAFA9E"/>
                </a:solidFill>
                <a:latin typeface="Arial" charset="0"/>
              </a:endParaRPr>
            </a:p>
          </p:txBody>
        </p:sp>
        <p:sp>
          <p:nvSpPr>
            <p:cNvPr id="40005" name="Text Box 69"/>
            <p:cNvSpPr txBox="1">
              <a:spLocks noChangeArrowheads="1"/>
            </p:cNvSpPr>
            <p:nvPr/>
          </p:nvSpPr>
          <p:spPr bwMode="auto">
            <a:xfrm>
              <a:off x="3515" y="3965"/>
              <a:ext cx="227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rgbClr val="FAFA9E"/>
                  </a:solidFill>
                  <a:latin typeface="Arial" charset="0"/>
                </a:rPr>
                <a:t>3</a:t>
              </a:r>
              <a:endParaRPr lang="ru-RU" sz="2800" b="1">
                <a:solidFill>
                  <a:srgbClr val="FAFA9E"/>
                </a:solidFill>
                <a:latin typeface="Arial" charset="0"/>
              </a:endParaRPr>
            </a:p>
          </p:txBody>
        </p:sp>
      </p:grpSp>
      <p:sp>
        <p:nvSpPr>
          <p:cNvPr id="40006" name="Line 70"/>
          <p:cNvSpPr>
            <a:spLocks noChangeShapeType="1"/>
          </p:cNvSpPr>
          <p:nvPr/>
        </p:nvSpPr>
        <p:spPr bwMode="auto">
          <a:xfrm>
            <a:off x="4140200" y="5373688"/>
            <a:ext cx="1728788" cy="0"/>
          </a:xfrm>
          <a:prstGeom prst="line">
            <a:avLst/>
          </a:prstGeom>
          <a:noFill/>
          <a:ln w="38100">
            <a:solidFill>
              <a:srgbClr val="FFFF99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0007" name="Text Box 71"/>
          <p:cNvSpPr txBox="1">
            <a:spLocks noChangeArrowheads="1"/>
          </p:cNvSpPr>
          <p:nvPr/>
        </p:nvSpPr>
        <p:spPr bwMode="auto">
          <a:xfrm>
            <a:off x="3636963" y="4725988"/>
            <a:ext cx="6477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>
                <a:solidFill>
                  <a:srgbClr val="FFFF99"/>
                </a:solidFill>
                <a:latin typeface="Arial" charset="0"/>
              </a:rPr>
              <a:t>+</a:t>
            </a:r>
            <a:endParaRPr lang="ru-RU" sz="2800" b="1">
              <a:solidFill>
                <a:srgbClr val="FFFF99"/>
              </a:solidFill>
              <a:latin typeface="Arial" charset="0"/>
            </a:endParaRPr>
          </a:p>
        </p:txBody>
      </p:sp>
      <p:sp>
        <p:nvSpPr>
          <p:cNvPr id="40008" name="Rectangle 72"/>
          <p:cNvSpPr>
            <a:spLocks noChangeArrowheads="1"/>
          </p:cNvSpPr>
          <p:nvPr/>
        </p:nvSpPr>
        <p:spPr bwMode="auto">
          <a:xfrm>
            <a:off x="6156325" y="1916113"/>
            <a:ext cx="2663825" cy="4752975"/>
          </a:xfrm>
          <a:prstGeom prst="rect">
            <a:avLst/>
          </a:prstGeom>
          <a:solidFill>
            <a:srgbClr val="3333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0009" name="Text Box 73"/>
          <p:cNvSpPr txBox="1">
            <a:spLocks noChangeArrowheads="1"/>
          </p:cNvSpPr>
          <p:nvPr/>
        </p:nvSpPr>
        <p:spPr bwMode="auto">
          <a:xfrm>
            <a:off x="323850" y="188913"/>
            <a:ext cx="8424863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>
                <a:solidFill>
                  <a:srgbClr val="FFFFCC"/>
                </a:solidFill>
                <a:latin typeface="Arial" charset="0"/>
              </a:rPr>
              <a:t>Найдите сумму: 452 + 231; 	4,52 + 2,31</a:t>
            </a:r>
          </a:p>
        </p:txBody>
      </p:sp>
      <p:grpSp>
        <p:nvGrpSpPr>
          <p:cNvPr id="14" name="Group 74"/>
          <p:cNvGrpSpPr>
            <a:grpSpLocks/>
          </p:cNvGrpSpPr>
          <p:nvPr/>
        </p:nvGrpSpPr>
        <p:grpSpPr bwMode="auto">
          <a:xfrm>
            <a:off x="6372225" y="2278063"/>
            <a:ext cx="1728788" cy="1382712"/>
            <a:chOff x="3923" y="1435"/>
            <a:chExt cx="1089" cy="871"/>
          </a:xfrm>
        </p:grpSpPr>
        <p:sp>
          <p:nvSpPr>
            <p:cNvPr id="40011" name="Text Box 75"/>
            <p:cNvSpPr txBox="1">
              <a:spLocks noChangeArrowheads="1"/>
            </p:cNvSpPr>
            <p:nvPr/>
          </p:nvSpPr>
          <p:spPr bwMode="auto">
            <a:xfrm>
              <a:off x="4150" y="1435"/>
              <a:ext cx="227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rgbClr val="FAFA9E"/>
                  </a:solidFill>
                  <a:latin typeface="Arial" charset="0"/>
                </a:rPr>
                <a:t>4</a:t>
              </a:r>
              <a:endParaRPr lang="ru-RU" sz="2800" b="1">
                <a:solidFill>
                  <a:srgbClr val="FAFA9E"/>
                </a:solidFill>
                <a:latin typeface="Arial" charset="0"/>
              </a:endParaRPr>
            </a:p>
          </p:txBody>
        </p:sp>
        <p:sp>
          <p:nvSpPr>
            <p:cNvPr id="40012" name="Text Box 76"/>
            <p:cNvSpPr txBox="1">
              <a:spLocks noChangeArrowheads="1"/>
            </p:cNvSpPr>
            <p:nvPr/>
          </p:nvSpPr>
          <p:spPr bwMode="auto">
            <a:xfrm>
              <a:off x="4467" y="1435"/>
              <a:ext cx="227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rgbClr val="FAFA9E"/>
                  </a:solidFill>
                  <a:latin typeface="Arial" charset="0"/>
                </a:rPr>
                <a:t>5</a:t>
              </a:r>
              <a:endParaRPr lang="ru-RU" sz="2800" b="1">
                <a:solidFill>
                  <a:srgbClr val="FAFA9E"/>
                </a:solidFill>
                <a:latin typeface="Arial" charset="0"/>
              </a:endParaRPr>
            </a:p>
          </p:txBody>
        </p:sp>
        <p:sp>
          <p:nvSpPr>
            <p:cNvPr id="40013" name="Text Box 77"/>
            <p:cNvSpPr txBox="1">
              <a:spLocks noChangeArrowheads="1"/>
            </p:cNvSpPr>
            <p:nvPr/>
          </p:nvSpPr>
          <p:spPr bwMode="auto">
            <a:xfrm>
              <a:off x="4740" y="1435"/>
              <a:ext cx="227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rgbClr val="FAFA9E"/>
                  </a:solidFill>
                  <a:latin typeface="Arial" charset="0"/>
                </a:rPr>
                <a:t>2</a:t>
              </a:r>
              <a:endParaRPr lang="ru-RU" sz="2800" b="1">
                <a:solidFill>
                  <a:srgbClr val="FAFA9E"/>
                </a:solidFill>
                <a:latin typeface="Arial" charset="0"/>
              </a:endParaRPr>
            </a:p>
          </p:txBody>
        </p:sp>
        <p:sp>
          <p:nvSpPr>
            <p:cNvPr id="40014" name="Text Box 78"/>
            <p:cNvSpPr txBox="1">
              <a:spLocks noChangeArrowheads="1"/>
            </p:cNvSpPr>
            <p:nvPr/>
          </p:nvSpPr>
          <p:spPr bwMode="auto">
            <a:xfrm>
              <a:off x="4150" y="1662"/>
              <a:ext cx="227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rgbClr val="FAFA9E"/>
                  </a:solidFill>
                  <a:latin typeface="Arial" charset="0"/>
                </a:rPr>
                <a:t>2</a:t>
              </a:r>
              <a:endParaRPr lang="ru-RU" sz="2800" b="1">
                <a:solidFill>
                  <a:srgbClr val="FAFA9E"/>
                </a:solidFill>
                <a:latin typeface="Arial" charset="0"/>
              </a:endParaRPr>
            </a:p>
          </p:txBody>
        </p:sp>
        <p:sp>
          <p:nvSpPr>
            <p:cNvPr id="40015" name="Text Box 79"/>
            <p:cNvSpPr txBox="1">
              <a:spLocks noChangeArrowheads="1"/>
            </p:cNvSpPr>
            <p:nvPr/>
          </p:nvSpPr>
          <p:spPr bwMode="auto">
            <a:xfrm>
              <a:off x="4467" y="1662"/>
              <a:ext cx="227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rgbClr val="FAFA9E"/>
                  </a:solidFill>
                  <a:latin typeface="Arial" charset="0"/>
                </a:rPr>
                <a:t>3</a:t>
              </a:r>
              <a:endParaRPr lang="ru-RU" sz="2800" b="1">
                <a:solidFill>
                  <a:srgbClr val="FAFA9E"/>
                </a:solidFill>
                <a:latin typeface="Arial" charset="0"/>
              </a:endParaRPr>
            </a:p>
          </p:txBody>
        </p:sp>
        <p:sp>
          <p:nvSpPr>
            <p:cNvPr id="40016" name="Text Box 80"/>
            <p:cNvSpPr txBox="1">
              <a:spLocks noChangeArrowheads="1"/>
            </p:cNvSpPr>
            <p:nvPr/>
          </p:nvSpPr>
          <p:spPr bwMode="auto">
            <a:xfrm>
              <a:off x="4740" y="1662"/>
              <a:ext cx="227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rgbClr val="FAFA9E"/>
                  </a:solidFill>
                  <a:latin typeface="Arial" charset="0"/>
                </a:rPr>
                <a:t>1</a:t>
              </a:r>
              <a:endParaRPr lang="ru-RU" sz="2800" b="1">
                <a:solidFill>
                  <a:srgbClr val="FAFA9E"/>
                </a:solidFill>
                <a:latin typeface="Arial" charset="0"/>
              </a:endParaRPr>
            </a:p>
          </p:txBody>
        </p:sp>
        <p:sp>
          <p:nvSpPr>
            <p:cNvPr id="40017" name="Text Box 81"/>
            <p:cNvSpPr txBox="1">
              <a:spLocks noChangeArrowheads="1"/>
            </p:cNvSpPr>
            <p:nvPr/>
          </p:nvSpPr>
          <p:spPr bwMode="auto">
            <a:xfrm>
              <a:off x="4150" y="1979"/>
              <a:ext cx="227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rgbClr val="FAFA9E"/>
                  </a:solidFill>
                  <a:latin typeface="Arial" charset="0"/>
                </a:rPr>
                <a:t>6</a:t>
              </a:r>
              <a:endParaRPr lang="ru-RU" sz="2800" b="1">
                <a:solidFill>
                  <a:srgbClr val="FAFA9E"/>
                </a:solidFill>
                <a:latin typeface="Arial" charset="0"/>
              </a:endParaRPr>
            </a:p>
          </p:txBody>
        </p:sp>
        <p:sp>
          <p:nvSpPr>
            <p:cNvPr id="40018" name="Text Box 82"/>
            <p:cNvSpPr txBox="1">
              <a:spLocks noChangeArrowheads="1"/>
            </p:cNvSpPr>
            <p:nvPr/>
          </p:nvSpPr>
          <p:spPr bwMode="auto">
            <a:xfrm>
              <a:off x="4513" y="1979"/>
              <a:ext cx="227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rgbClr val="FAFA9E"/>
                  </a:solidFill>
                  <a:latin typeface="Arial" charset="0"/>
                </a:rPr>
                <a:t>8</a:t>
              </a:r>
              <a:endParaRPr lang="ru-RU" sz="2800" b="1">
                <a:solidFill>
                  <a:srgbClr val="FAFA9E"/>
                </a:solidFill>
                <a:latin typeface="Arial" charset="0"/>
              </a:endParaRPr>
            </a:p>
          </p:txBody>
        </p:sp>
        <p:sp>
          <p:nvSpPr>
            <p:cNvPr id="40019" name="Text Box 83"/>
            <p:cNvSpPr txBox="1">
              <a:spLocks noChangeArrowheads="1"/>
            </p:cNvSpPr>
            <p:nvPr/>
          </p:nvSpPr>
          <p:spPr bwMode="auto">
            <a:xfrm>
              <a:off x="4785" y="1979"/>
              <a:ext cx="227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rgbClr val="FAFA9E"/>
                  </a:solidFill>
                  <a:latin typeface="Arial" charset="0"/>
                </a:rPr>
                <a:t>3</a:t>
              </a:r>
              <a:endParaRPr lang="ru-RU" sz="2800" b="1">
                <a:solidFill>
                  <a:srgbClr val="FAFA9E"/>
                </a:solidFill>
                <a:latin typeface="Arial" charset="0"/>
              </a:endParaRPr>
            </a:p>
          </p:txBody>
        </p:sp>
        <p:sp>
          <p:nvSpPr>
            <p:cNvPr id="40020" name="Line 84"/>
            <p:cNvSpPr>
              <a:spLocks noChangeShapeType="1"/>
            </p:cNvSpPr>
            <p:nvPr/>
          </p:nvSpPr>
          <p:spPr bwMode="auto">
            <a:xfrm>
              <a:off x="4195" y="1979"/>
              <a:ext cx="817" cy="0"/>
            </a:xfrm>
            <a:prstGeom prst="line">
              <a:avLst/>
            </a:prstGeom>
            <a:noFill/>
            <a:ln w="38100">
              <a:solidFill>
                <a:srgbClr val="FFFF99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0021" name="Text Box 85"/>
            <p:cNvSpPr txBox="1">
              <a:spLocks noChangeArrowheads="1"/>
            </p:cNvSpPr>
            <p:nvPr/>
          </p:nvSpPr>
          <p:spPr bwMode="auto">
            <a:xfrm>
              <a:off x="3923" y="1571"/>
              <a:ext cx="408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800" b="1">
                  <a:solidFill>
                    <a:srgbClr val="FFFF99"/>
                  </a:solidFill>
                  <a:latin typeface="Arial" charset="0"/>
                </a:rPr>
                <a:t>+</a:t>
              </a:r>
              <a:endParaRPr lang="ru-RU" sz="2800" b="1">
                <a:solidFill>
                  <a:srgbClr val="FFFF99"/>
                </a:solidFill>
                <a:latin typeface="Arial" charset="0"/>
              </a:endParaRPr>
            </a:p>
          </p:txBody>
        </p:sp>
      </p:grpSp>
      <p:grpSp>
        <p:nvGrpSpPr>
          <p:cNvPr id="15" name="Group 86"/>
          <p:cNvGrpSpPr>
            <a:grpSpLocks/>
          </p:cNvGrpSpPr>
          <p:nvPr/>
        </p:nvGrpSpPr>
        <p:grpSpPr bwMode="auto">
          <a:xfrm>
            <a:off x="6372225" y="4510088"/>
            <a:ext cx="1655763" cy="1382712"/>
            <a:chOff x="3878" y="2841"/>
            <a:chExt cx="1043" cy="871"/>
          </a:xfrm>
        </p:grpSpPr>
        <p:sp>
          <p:nvSpPr>
            <p:cNvPr id="40023" name="Text Box 87"/>
            <p:cNvSpPr txBox="1">
              <a:spLocks noChangeArrowheads="1"/>
            </p:cNvSpPr>
            <p:nvPr/>
          </p:nvSpPr>
          <p:spPr bwMode="auto">
            <a:xfrm>
              <a:off x="4150" y="2841"/>
              <a:ext cx="363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rgbClr val="FAFA9E"/>
                  </a:solidFill>
                  <a:latin typeface="Arial" charset="0"/>
                </a:rPr>
                <a:t>4</a:t>
              </a:r>
              <a:r>
                <a:rPr lang="ru-RU" sz="2800" b="1">
                  <a:solidFill>
                    <a:srgbClr val="FAFA9E"/>
                  </a:solidFill>
                  <a:latin typeface="Arial" charset="0"/>
                </a:rPr>
                <a:t>,</a:t>
              </a:r>
            </a:p>
          </p:txBody>
        </p:sp>
        <p:sp>
          <p:nvSpPr>
            <p:cNvPr id="40024" name="Text Box 88"/>
            <p:cNvSpPr txBox="1">
              <a:spLocks noChangeArrowheads="1"/>
            </p:cNvSpPr>
            <p:nvPr/>
          </p:nvSpPr>
          <p:spPr bwMode="auto">
            <a:xfrm>
              <a:off x="4422" y="2841"/>
              <a:ext cx="227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rgbClr val="FAFA9E"/>
                  </a:solidFill>
                  <a:latin typeface="Arial" charset="0"/>
                </a:rPr>
                <a:t>5</a:t>
              </a:r>
              <a:endParaRPr lang="ru-RU" sz="2800" b="1">
                <a:solidFill>
                  <a:srgbClr val="FAFA9E"/>
                </a:solidFill>
                <a:latin typeface="Arial" charset="0"/>
              </a:endParaRPr>
            </a:p>
          </p:txBody>
        </p:sp>
        <p:sp>
          <p:nvSpPr>
            <p:cNvPr id="40025" name="Text Box 89"/>
            <p:cNvSpPr txBox="1">
              <a:spLocks noChangeArrowheads="1"/>
            </p:cNvSpPr>
            <p:nvPr/>
          </p:nvSpPr>
          <p:spPr bwMode="auto">
            <a:xfrm>
              <a:off x="4694" y="2841"/>
              <a:ext cx="227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rgbClr val="FAFA9E"/>
                  </a:solidFill>
                  <a:latin typeface="Arial" charset="0"/>
                </a:rPr>
                <a:t>2</a:t>
              </a:r>
              <a:endParaRPr lang="ru-RU" sz="2800" b="1">
                <a:solidFill>
                  <a:srgbClr val="FAFA9E"/>
                </a:solidFill>
                <a:latin typeface="Arial" charset="0"/>
              </a:endParaRPr>
            </a:p>
          </p:txBody>
        </p:sp>
        <p:sp>
          <p:nvSpPr>
            <p:cNvPr id="40026" name="Text Box 90"/>
            <p:cNvSpPr txBox="1">
              <a:spLocks noChangeArrowheads="1"/>
            </p:cNvSpPr>
            <p:nvPr/>
          </p:nvSpPr>
          <p:spPr bwMode="auto">
            <a:xfrm>
              <a:off x="4150" y="3068"/>
              <a:ext cx="363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rgbClr val="FAFA9E"/>
                  </a:solidFill>
                  <a:latin typeface="Arial" charset="0"/>
                </a:rPr>
                <a:t>2</a:t>
              </a:r>
              <a:r>
                <a:rPr lang="ru-RU" sz="2800" b="1">
                  <a:solidFill>
                    <a:srgbClr val="FAFA9E"/>
                  </a:solidFill>
                  <a:latin typeface="Arial" charset="0"/>
                </a:rPr>
                <a:t>,</a:t>
              </a:r>
            </a:p>
          </p:txBody>
        </p:sp>
        <p:sp>
          <p:nvSpPr>
            <p:cNvPr id="40027" name="Text Box 91"/>
            <p:cNvSpPr txBox="1">
              <a:spLocks noChangeArrowheads="1"/>
            </p:cNvSpPr>
            <p:nvPr/>
          </p:nvSpPr>
          <p:spPr bwMode="auto">
            <a:xfrm>
              <a:off x="4422" y="3068"/>
              <a:ext cx="227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rgbClr val="FAFA9E"/>
                  </a:solidFill>
                  <a:latin typeface="Arial" charset="0"/>
                </a:rPr>
                <a:t>3</a:t>
              </a:r>
              <a:endParaRPr lang="ru-RU" sz="2800" b="1">
                <a:solidFill>
                  <a:srgbClr val="FAFA9E"/>
                </a:solidFill>
                <a:latin typeface="Arial" charset="0"/>
              </a:endParaRPr>
            </a:p>
          </p:txBody>
        </p:sp>
        <p:sp>
          <p:nvSpPr>
            <p:cNvPr id="40028" name="Text Box 92"/>
            <p:cNvSpPr txBox="1">
              <a:spLocks noChangeArrowheads="1"/>
            </p:cNvSpPr>
            <p:nvPr/>
          </p:nvSpPr>
          <p:spPr bwMode="auto">
            <a:xfrm>
              <a:off x="4694" y="3068"/>
              <a:ext cx="227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rgbClr val="FAFA9E"/>
                  </a:solidFill>
                  <a:latin typeface="Arial" charset="0"/>
                </a:rPr>
                <a:t>1</a:t>
              </a:r>
              <a:endParaRPr lang="ru-RU" sz="2800" b="1">
                <a:solidFill>
                  <a:srgbClr val="FAFA9E"/>
                </a:solidFill>
                <a:latin typeface="Arial" charset="0"/>
              </a:endParaRPr>
            </a:p>
          </p:txBody>
        </p:sp>
        <p:sp>
          <p:nvSpPr>
            <p:cNvPr id="40029" name="Text Box 93"/>
            <p:cNvSpPr txBox="1">
              <a:spLocks noChangeArrowheads="1"/>
            </p:cNvSpPr>
            <p:nvPr/>
          </p:nvSpPr>
          <p:spPr bwMode="auto">
            <a:xfrm>
              <a:off x="4150" y="3385"/>
              <a:ext cx="363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rgbClr val="FAFA9E"/>
                  </a:solidFill>
                  <a:latin typeface="Arial" charset="0"/>
                </a:rPr>
                <a:t>6</a:t>
              </a:r>
              <a:r>
                <a:rPr lang="ru-RU" sz="2800" b="1">
                  <a:solidFill>
                    <a:srgbClr val="FAFA9E"/>
                  </a:solidFill>
                  <a:latin typeface="Arial" charset="0"/>
                </a:rPr>
                <a:t>,</a:t>
              </a:r>
            </a:p>
          </p:txBody>
        </p:sp>
        <p:sp>
          <p:nvSpPr>
            <p:cNvPr id="40030" name="Text Box 94"/>
            <p:cNvSpPr txBox="1">
              <a:spLocks noChangeArrowheads="1"/>
            </p:cNvSpPr>
            <p:nvPr/>
          </p:nvSpPr>
          <p:spPr bwMode="auto">
            <a:xfrm>
              <a:off x="4422" y="3385"/>
              <a:ext cx="227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rgbClr val="FAFA9E"/>
                  </a:solidFill>
                  <a:latin typeface="Arial" charset="0"/>
                </a:rPr>
                <a:t>8</a:t>
              </a:r>
              <a:endParaRPr lang="ru-RU" sz="2800" b="1">
                <a:solidFill>
                  <a:srgbClr val="FAFA9E"/>
                </a:solidFill>
                <a:latin typeface="Arial" charset="0"/>
              </a:endParaRPr>
            </a:p>
          </p:txBody>
        </p:sp>
        <p:sp>
          <p:nvSpPr>
            <p:cNvPr id="40031" name="Text Box 95"/>
            <p:cNvSpPr txBox="1">
              <a:spLocks noChangeArrowheads="1"/>
            </p:cNvSpPr>
            <p:nvPr/>
          </p:nvSpPr>
          <p:spPr bwMode="auto">
            <a:xfrm>
              <a:off x="4694" y="3385"/>
              <a:ext cx="227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rgbClr val="FAFA9E"/>
                  </a:solidFill>
                  <a:latin typeface="Arial" charset="0"/>
                </a:rPr>
                <a:t>3</a:t>
              </a:r>
              <a:endParaRPr lang="ru-RU" sz="2800" b="1">
                <a:solidFill>
                  <a:srgbClr val="FAFA9E"/>
                </a:solidFill>
                <a:latin typeface="Arial" charset="0"/>
              </a:endParaRPr>
            </a:p>
          </p:txBody>
        </p:sp>
        <p:sp>
          <p:nvSpPr>
            <p:cNvPr id="40032" name="Line 96"/>
            <p:cNvSpPr>
              <a:spLocks noChangeShapeType="1"/>
            </p:cNvSpPr>
            <p:nvPr/>
          </p:nvSpPr>
          <p:spPr bwMode="auto">
            <a:xfrm>
              <a:off x="4195" y="3385"/>
              <a:ext cx="681" cy="0"/>
            </a:xfrm>
            <a:prstGeom prst="line">
              <a:avLst/>
            </a:prstGeom>
            <a:noFill/>
            <a:ln w="38100">
              <a:solidFill>
                <a:srgbClr val="FFFF99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0033" name="Text Box 97"/>
            <p:cNvSpPr txBox="1">
              <a:spLocks noChangeArrowheads="1"/>
            </p:cNvSpPr>
            <p:nvPr/>
          </p:nvSpPr>
          <p:spPr bwMode="auto">
            <a:xfrm>
              <a:off x="3878" y="2977"/>
              <a:ext cx="408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800" b="1">
                  <a:solidFill>
                    <a:srgbClr val="FFFF99"/>
                  </a:solidFill>
                  <a:latin typeface="Arial" charset="0"/>
                </a:rPr>
                <a:t>+</a:t>
              </a:r>
              <a:endParaRPr lang="ru-RU" sz="2800" b="1">
                <a:solidFill>
                  <a:srgbClr val="FFFF99"/>
                </a:solidFill>
                <a:latin typeface="Arial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99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99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400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400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400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92" grpId="0" animBg="1"/>
      <p:bldP spid="39993" grpId="0"/>
      <p:bldP spid="40006" grpId="0" animBg="1"/>
      <p:bldP spid="40007" grpId="0"/>
      <p:bldP spid="40008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324</TotalTime>
  <Words>737</Words>
  <Application>Microsoft Office PowerPoint</Application>
  <PresentationFormat>Экран (4:3)</PresentationFormat>
  <Paragraphs>393</Paragraphs>
  <Slides>23</Slides>
  <Notes>4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5" baseType="lpstr">
      <vt:lpstr>Тема Office</vt:lpstr>
      <vt:lpstr>Формула</vt:lpstr>
      <vt:lpstr>Десятичные дроби</vt:lpstr>
      <vt:lpstr>Слайд 2</vt:lpstr>
      <vt:lpstr>Слайд 3</vt:lpstr>
      <vt:lpstr>Выбери, какие числа можно записать в виде десятичных дробей:</vt:lpstr>
      <vt:lpstr>Определи какой свет у светофора горит, определив верно ли утверждение.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На уроке</vt:lpstr>
      <vt:lpstr>Домашнее задание: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Елена</cp:lastModifiedBy>
  <cp:revision>38</cp:revision>
  <dcterms:created xsi:type="dcterms:W3CDTF">2012-02-16T14:46:30Z</dcterms:created>
  <dcterms:modified xsi:type="dcterms:W3CDTF">2012-02-19T17:11:14Z</dcterms:modified>
</cp:coreProperties>
</file>