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0" r:id="rId6"/>
    <p:sldId id="269" r:id="rId7"/>
    <p:sldId id="268" r:id="rId8"/>
    <p:sldId id="256" r:id="rId9"/>
    <p:sldId id="267" r:id="rId10"/>
    <p:sldId id="266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Айганым\Desktop\Новая папка\img0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641" y="332656"/>
            <a:ext cx="799288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Жылыой ауданы Қосшағыл селосы </a:t>
            </a:r>
          </a:p>
          <a:p>
            <a:pPr algn="ctr"/>
            <a:r>
              <a:rPr lang="kk-KZ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 жалпы орта білім беретін мектеп</a:t>
            </a:r>
          </a:p>
          <a:p>
            <a:r>
              <a:rPr lang="kk-KZ" sz="7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7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8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Тәрбие сағаты</a:t>
            </a:r>
          </a:p>
          <a:p>
            <a:r>
              <a:rPr lang="kk-KZ" sz="4800" i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kk-KZ" sz="5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Тақырыбы: </a:t>
            </a:r>
          </a:p>
          <a:p>
            <a:r>
              <a:rPr lang="kk-KZ" sz="5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5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Салауатты өмір салты</a:t>
            </a:r>
            <a:r>
              <a:rPr lang="kk-KZ" sz="5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en-US" sz="5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5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Өткізген: Қоңырова Жаннат</a:t>
            </a:r>
            <a:endParaRPr lang="ru-RU" sz="3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76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Айганым\Desktop\Новая папка\img2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1386810"/>
            <a:ext cx="79928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8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Ү. Кезең:</a:t>
            </a:r>
          </a:p>
          <a:p>
            <a:r>
              <a:rPr lang="kk-KZ" sz="6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«Кім тапқыр?»</a:t>
            </a:r>
            <a:endParaRPr lang="ru-RU" sz="60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79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Айганым\Desktop\Новая папка\6a0f967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2627784" y="2011896"/>
            <a:ext cx="3744416" cy="16561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Тазалық</a:t>
            </a:r>
            <a:endParaRPr lang="ru-RU" sz="5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11560" y="3668080"/>
            <a:ext cx="1584176" cy="86409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Сабын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555776" y="5085184"/>
            <a:ext cx="1512168" cy="86409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Орамал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157936" y="5073744"/>
            <a:ext cx="1512168" cy="8869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Су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660232" y="1124744"/>
            <a:ext cx="1728192" cy="10340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Тарақ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24528" y="1412776"/>
            <a:ext cx="1584176" cy="9102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Айна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020272" y="3668080"/>
            <a:ext cx="1656184" cy="86409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Щетка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>
            <a:stCxn id="4" idx="1"/>
          </p:cNvCxnSpPr>
          <p:nvPr/>
        </p:nvCxnSpPr>
        <p:spPr>
          <a:xfrm flipH="1" flipV="1">
            <a:off x="2008704" y="2011896"/>
            <a:ext cx="1167437" cy="2425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6084169" y="2011896"/>
            <a:ext cx="720079" cy="3110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5"/>
            <a:endCxn id="10" idx="1"/>
          </p:cNvCxnSpPr>
          <p:nvPr/>
        </p:nvCxnSpPr>
        <p:spPr>
          <a:xfrm>
            <a:off x="5823843" y="3425537"/>
            <a:ext cx="1438972" cy="369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076056" y="3668080"/>
            <a:ext cx="837964" cy="1405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3491880" y="3668080"/>
            <a:ext cx="576064" cy="1405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2008704" y="3212976"/>
            <a:ext cx="763096" cy="581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600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Айганым\Desktop\Новая папка\img0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9719922">
            <a:off x="539552" y="2348880"/>
            <a:ext cx="84788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5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«Назарларыңызға рахмет!»</a:t>
            </a:r>
            <a:endParaRPr lang="ru-RU" sz="5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69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Айганым\Desktop\Новая папка\67552392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72872" y="836712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0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kk-KZ" sz="8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</a:p>
          <a:p>
            <a:r>
              <a:rPr lang="kk-KZ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Оқушылардың тазалық туралы ұғымдарын кеңейту. Тазалықтың өмірдегі пайдасын ұғындыру;</a:t>
            </a:r>
          </a:p>
          <a:p>
            <a:endParaRPr lang="kk-KZ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Өз денсаулығын сақтай білу іскерлігін дамыту;</a:t>
            </a:r>
          </a:p>
          <a:p>
            <a:endParaRPr lang="kk-KZ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Тазалық құралдары туралы айта білуге, оларды пайдалана білуге үйрету;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56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Айганым\Desktop\Новая папка\19510-17_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1268760"/>
            <a:ext cx="828092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5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Психологиялық дайындық</a:t>
            </a:r>
          </a:p>
          <a:p>
            <a:r>
              <a:rPr lang="kk-KZ" sz="4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Қуанамын мен де,</a:t>
            </a:r>
          </a:p>
          <a:p>
            <a:r>
              <a:rPr lang="kk-KZ" sz="4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Қуанасың сен де.</a:t>
            </a:r>
          </a:p>
          <a:p>
            <a:r>
              <a:rPr lang="kk-KZ" sz="4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Қуанайық достарым!</a:t>
            </a:r>
          </a:p>
          <a:p>
            <a:r>
              <a:rPr lang="kk-KZ" sz="4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Арайлап атқан күнге!</a:t>
            </a:r>
            <a:endParaRPr lang="ru-RU" sz="44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66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Айганым\Desktop\Новая папка\img2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1408232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0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kk-KZ" sz="7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Жүру барысы:</a:t>
            </a:r>
          </a:p>
          <a:p>
            <a:r>
              <a:rPr lang="kk-KZ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І. Кезең: «Менің таңым»</a:t>
            </a:r>
          </a:p>
          <a:p>
            <a:r>
              <a:rPr lang="kk-KZ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ІІ. Кезең: «Сиқырлы сандық»</a:t>
            </a:r>
          </a:p>
          <a:p>
            <a:r>
              <a:rPr lang="kk-KZ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ІІІ. Кезең: «Қимыл – қозғалыс»</a:t>
            </a:r>
          </a:p>
          <a:p>
            <a:r>
              <a:rPr lang="en-US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kk-KZ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Кезең: «Көрініс»</a:t>
            </a:r>
          </a:p>
          <a:p>
            <a:r>
              <a:rPr lang="en-US" sz="36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Кезең: «Кім тапқыр?»</a:t>
            </a:r>
            <a:endParaRPr lang="ru-RU" sz="36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43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3" name="Picture 3" descr="C:\Users\Айганым\Desktop\Новая папка\67552392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11560" y="1412776"/>
            <a:ext cx="820891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5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І. Кезең: «Менің таңым»</a:t>
            </a:r>
          </a:p>
          <a:p>
            <a:r>
              <a:rPr lang="kk-KZ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«Денсаулық, тазалық» </a:t>
            </a:r>
          </a:p>
          <a:p>
            <a:r>
              <a:rPr lang="kk-KZ" sz="4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туралы өлеңдер</a:t>
            </a:r>
            <a:endParaRPr lang="ru-RU" sz="4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29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Айганым\Desktop\Новая папка\4-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1254046"/>
            <a:ext cx="84969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ІІ Кезең: «Сиқырлы сандық»</a:t>
            </a:r>
          </a:p>
          <a:p>
            <a:endParaRPr lang="kk-KZ" sz="4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C:\Users\Айганым\Desktop\Новая папка\i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348880"/>
            <a:ext cx="5688632" cy="373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587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Айганым\Desktop\Новая папка\4-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4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Айганым\Desktop\Новая папка\img7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96752"/>
            <a:ext cx="6120680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03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йганым\Desktop\Новая папка\img11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20032181">
            <a:off x="1151620" y="1811960"/>
            <a:ext cx="6840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7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ІІІ. Кезең: </a:t>
            </a:r>
          </a:p>
          <a:p>
            <a:r>
              <a:rPr lang="kk-KZ" sz="4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«Қимыл – қозғалыс»</a:t>
            </a:r>
            <a:endParaRPr lang="ru-RU" sz="4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61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Айганым\Desktop\Новая папка\img5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20495829">
            <a:off x="2409275" y="1765174"/>
            <a:ext cx="53285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72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7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ІҮ. Кезең:</a:t>
            </a:r>
          </a:p>
          <a:p>
            <a:r>
              <a:rPr lang="kk-KZ" sz="66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6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«Көрініс»</a:t>
            </a:r>
            <a:endParaRPr lang="ru-RU" sz="60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80139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000" i="1" dirty="0" smtClean="0">
            <a:latin typeface="Times New Roman" pitchFamily="18" charset="0"/>
            <a:cs typeface="Times New Roman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191</Words>
  <Application>Microsoft Office PowerPoint</Application>
  <PresentationFormat>Экран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Айганым</dc:creator>
  <cp:lastModifiedBy>Айганым</cp:lastModifiedBy>
  <cp:revision>13</cp:revision>
  <dcterms:created xsi:type="dcterms:W3CDTF">2015-12-09T12:55:43Z</dcterms:created>
  <dcterms:modified xsi:type="dcterms:W3CDTF">2016-01-24T17:20:48Z</dcterms:modified>
</cp:coreProperties>
</file>