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60" r:id="rId6"/>
    <p:sldId id="259" r:id="rId7"/>
    <p:sldId id="261" r:id="rId8"/>
    <p:sldId id="262" r:id="rId9"/>
    <p:sldId id="265" r:id="rId10"/>
    <p:sldId id="266" r:id="rId11"/>
    <p:sldId id="271" r:id="rId12"/>
    <p:sldId id="270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3" autoAdjust="0"/>
    <p:restoredTop sz="94747" autoAdjust="0"/>
  </p:normalViewPr>
  <p:slideViewPr>
    <p:cSldViewPr>
      <p:cViewPr varScale="1">
        <p:scale>
          <a:sx n="103" d="100"/>
          <a:sy n="103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F1A5-C66E-47C9-AFD8-E67DB1E48F1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A663-9031-442D-B746-6533AB450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58641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Урок познания мира с использованием регионального компонента по теме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«Сельское хозяйство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Шемонаихинского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 algn="r">
              <a:buNone/>
            </a:pPr>
            <a:r>
              <a:rPr lang="ru-RU" dirty="0" err="1"/>
              <a:t>Травникова</a:t>
            </a:r>
            <a:r>
              <a:rPr lang="ru-RU" dirty="0"/>
              <a:t> Елена Васильевна,</a:t>
            </a:r>
          </a:p>
          <a:p>
            <a:pPr marL="0" indent="0" algn="r">
              <a:buNone/>
            </a:pPr>
            <a:r>
              <a:rPr lang="ru-RU" dirty="0"/>
              <a:t>учитель начальных классов</a:t>
            </a:r>
          </a:p>
          <a:p>
            <a:pPr marL="0" indent="0" algn="r">
              <a:buNone/>
            </a:pPr>
            <a:r>
              <a:rPr lang="ru-RU" dirty="0"/>
              <a:t>КГУ «Общеобразовательная средняя</a:t>
            </a:r>
          </a:p>
          <a:p>
            <a:pPr marL="0" indent="0" algn="r">
              <a:buNone/>
            </a:pPr>
            <a:r>
              <a:rPr lang="ru-RU" dirty="0"/>
              <a:t>школа-гимназия имени </a:t>
            </a:r>
            <a:r>
              <a:rPr lang="ru-RU" dirty="0" err="1" smtClean="0"/>
              <a:t>И.М.Астафьева</a:t>
            </a:r>
            <a:r>
              <a:rPr lang="ru-RU" dirty="0" smtClean="0"/>
              <a:t>» ВКО</a:t>
            </a:r>
            <a:r>
              <a:rPr lang="ru-RU" dirty="0"/>
              <a:t>, </a:t>
            </a:r>
            <a:r>
              <a:rPr lang="ru-RU" dirty="0" err="1"/>
              <a:t>Шемонаихинский</a:t>
            </a:r>
            <a:r>
              <a:rPr lang="ru-RU" dirty="0"/>
              <a:t> р-н, </a:t>
            </a:r>
            <a:r>
              <a:rPr lang="ru-RU" dirty="0" err="1"/>
              <a:t>п.Усть</a:t>
            </a:r>
            <a:r>
              <a:rPr lang="ru-RU" dirty="0"/>
              <a:t>-Таловка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пастбищ – 4161 га.</a:t>
            </a:r>
            <a:endParaRPr lang="ru-RU" sz="2800" b="1" i="1" dirty="0"/>
          </a:p>
        </p:txBody>
      </p:sp>
      <p:pic>
        <p:nvPicPr>
          <p:cNvPr id="6" name="Рисунок 5" descr="http://www.geodic.ru/geoimg/geo-6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Хозяйство является племенным заводом по разведению: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крупного рогатого скота симментальской породы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okolicaokolica.ru/uploads/userfiles/Simmentalskaja-poroda-koro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241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семян зерновых культур,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ages.ua.prom.st/59099272_w640_h640_ka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маслосемян подсолнечника,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.ua.prom.st/9570459_w640_h640_cid91977_pid389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400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2373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позволяет ежегодно получать от государства дотации в пределах 7 млн. тенге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молока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прошлый год составило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8,5 тысяч тонн,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m001.bcm.ru/789/123600b2-9418-4f0d-8e35-69cd58a36d5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мяса 688 тонн.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ages.kz.prom.st/2343065_w640_h640_govyadinaop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Изученный опыт работы в крестьянском хозяйстве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Камышинское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показывает и подтверждает то, что только крупные хозяйства способны вести расширенное воспроизводство, своевременно решать вопросы обновления машинно-тракторного парка, внедрять передовые технологии, создавать и поддерживать социальную сферу.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ages.ru.prom.st/231636_w640_h640_ze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7129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Сельское хозяйство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Шемонаихинского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0" y="1600200"/>
            <a:ext cx="78361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43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7920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ШЕМОНАИХИНСКИЙ</a:t>
            </a:r>
            <a:r>
              <a:rPr lang="ru-RU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784976" cy="29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Говорят, что история Шемонаихи  начиналась задолго до образования района…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1766 году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на берегу реки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Убы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было основано поселение, названное  по фамилии первого жителя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Шемонаевским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Село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Шемонаевское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стояло на пересечении трёх почтовых трактов, главными его достопримечательностями были каменная церковь, школа, почта, телеграф, больница, торговые лавки.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Шемонаихинского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района в 1928г.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начался процесс коллективизации сельского хозяйства. В Шемонаихе было образовано 3 колхоза: «Колос», «Новая жизнь» и «Красный партизан».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Коренным  переломом  в истории нашего края стало строительство железной дороги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Рубцовск-Риддер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что и определило судьбу Шемонаихи-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в 1938г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gazetaturan.com/wp-content/images/120731-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6409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Самой грандиозной стройкой начала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1960-х гг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стал автомобильный мост через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Убу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Строительство моста было обусловлено экономическим развитием района, а так же ростом числа его жителей.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tatic.panoramio.com/photos/large/52597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когда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1961г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Население превысило 16 тысяч человек, Шемонаихе был присвоен статус города.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tatic.panoramio.com/photos/large/56528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400" i="1" dirty="0" err="1" smtClean="0">
                <a:latin typeface="Times New Roman" pitchFamily="18" charset="0"/>
                <a:cs typeface="Times New Roman" pitchFamily="18" charset="0"/>
              </a:rPr>
              <a:t>Шемонаихинском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 районе имеется пять крестьянских хозяйств: 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крестьянское хозяйство 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400" b="1" i="1" dirty="0" err="1" smtClean="0">
                <a:latin typeface="Times New Roman" pitchFamily="18" charset="0"/>
                <a:cs typeface="Times New Roman" pitchFamily="18" charset="0"/>
              </a:rPr>
              <a:t>Камышинское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которое занимается разведением КРС симментальской породы,  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7400" b="1" i="1" dirty="0" err="1" smtClean="0">
                <a:latin typeface="Times New Roman" pitchFamily="18" charset="0"/>
                <a:cs typeface="Times New Roman" pitchFamily="18" charset="0"/>
              </a:rPr>
              <a:t>Выдрихинское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крестьянские хозяйства 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«Украинка», «</a:t>
            </a:r>
            <a:r>
              <a:rPr lang="ru-RU" sz="7400" b="1" i="1" dirty="0" err="1" smtClean="0">
                <a:latin typeface="Times New Roman" pitchFamily="18" charset="0"/>
                <a:cs typeface="Times New Roman" pitchFamily="18" charset="0"/>
              </a:rPr>
              <a:t>Шемонаихинское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», «Заря»,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которые занимаются выращиванием и разведением КРС симментальской и черно-пестрой породы.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 Также развивается отрасль пчеловодства. </a:t>
            </a:r>
            <a:br>
              <a:rPr lang="ru-RU" sz="7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  В районе имеется 17 пунктов искусственного осеменения ,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- 9 молочно-товарных ферм, 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- 3 убойных пункта и 9 убойных площадок, 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 - 16 скотомогильников.</a:t>
            </a:r>
            <a:br>
              <a:rPr lang="ru-RU" sz="7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В Вавилонском округе создана мини-птицеферма по выращиванию индюков с применением инкубатора на 3000 яиц.</a:t>
            </a:r>
            <a:endParaRPr lang="ru-RU" sz="7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24744"/>
            <a:ext cx="8352928" cy="54726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Крестьянское хозяйство "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Камышинское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 организовано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октябре 1996 года.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Глава крестьянского хозяйства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Акулов Владимир Иосифович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один из опытных организаторов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сельскохозяйственного производства,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умеющей видеть перспективу, добиваться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поставленной цели, брать на вооружение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все новое и перспективное, просчитывать во что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обойдется то, или иное начинание.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Крестьянское хозяйство "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Камышинское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deputate.gov.kz/files/img/kniga/Akylov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6642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64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сегодня крестьянское хозяйство "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Камышинское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 является одним из крупных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не только района, но и области, с высоким уровнем механизации производства, передовыми технологиями в животноводстве и растениеводстве, четко определенной специализацией – молочно-мясным скотоводством с развитым растениеводством.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Площадь сельхозугодий – 15510 га,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том числе пашни – 9635 га,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ralpolit.ru/assets/911113a0/images/oldsite/2012/04/23834-1u.jpg/6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3999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oik.ru/uploads_full/new/big/oboik.ru_47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сенокосов – 1714 га,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249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познания мира с использованием регионального компонента по теме  «Сельское хозяйство Шемонаихинского района». </vt:lpstr>
      <vt:lpstr>Сельское хозяйство Шемонаихинского района. </vt:lpstr>
      <vt:lpstr> ШЕМОНАИХИНСКИЙ РАЙОН </vt:lpstr>
      <vt:lpstr>Презентация PowerPoint</vt:lpstr>
      <vt:lpstr>Презентация PowerPoint</vt:lpstr>
      <vt:lpstr>Презентация PowerPoint</vt:lpstr>
      <vt:lpstr>Крестьянское хозяйство "Камышинское"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шахтёра — профессиональный праздник шахтёров, история которого началась во времена советского союза, а после распада СССР, он по прежнему отмечается в России, на Украине, в Белоруссии, Эстонии, Узбекистане и в Казахстане, в последнее  воскресенье  августа.</dc:title>
  <dc:creator>MariyaZudina</dc:creator>
  <cp:lastModifiedBy>Elena</cp:lastModifiedBy>
  <cp:revision>59</cp:revision>
  <dcterms:created xsi:type="dcterms:W3CDTF">2015-01-15T04:40:05Z</dcterms:created>
  <dcterms:modified xsi:type="dcterms:W3CDTF">2016-02-05T13:47:53Z</dcterms:modified>
</cp:coreProperties>
</file>