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78" r:id="rId3"/>
    <p:sldId id="256" r:id="rId4"/>
    <p:sldId id="257" r:id="rId5"/>
    <p:sldId id="260" r:id="rId6"/>
    <p:sldId id="259" r:id="rId7"/>
    <p:sldId id="261" r:id="rId8"/>
    <p:sldId id="262" r:id="rId9"/>
    <p:sldId id="265" r:id="rId10"/>
    <p:sldId id="266" r:id="rId11"/>
    <p:sldId id="271" r:id="rId12"/>
    <p:sldId id="270" r:id="rId13"/>
    <p:sldId id="273" r:id="rId14"/>
    <p:sldId id="274" r:id="rId15"/>
    <p:sldId id="275" r:id="rId16"/>
    <p:sldId id="27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93" autoAdjust="0"/>
    <p:restoredTop sz="94747" autoAdjust="0"/>
  </p:normalViewPr>
  <p:slideViewPr>
    <p:cSldViewPr>
      <p:cViewPr varScale="1">
        <p:scale>
          <a:sx n="103" d="100"/>
          <a:sy n="103" d="100"/>
        </p:scale>
        <p:origin x="-22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9F1A5-C66E-47C9-AFD8-E67DB1E48F1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CA663-9031-442D-B746-6533AB450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9F1A5-C66E-47C9-AFD8-E67DB1E48F1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CA663-9031-442D-B746-6533AB450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9F1A5-C66E-47C9-AFD8-E67DB1E48F1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CA663-9031-442D-B746-6533AB450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9F1A5-C66E-47C9-AFD8-E67DB1E48F1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CA663-9031-442D-B746-6533AB450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9F1A5-C66E-47C9-AFD8-E67DB1E48F1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CA663-9031-442D-B746-6533AB450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9F1A5-C66E-47C9-AFD8-E67DB1E48F1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CA663-9031-442D-B746-6533AB450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9F1A5-C66E-47C9-AFD8-E67DB1E48F1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CA663-9031-442D-B746-6533AB450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9F1A5-C66E-47C9-AFD8-E67DB1E48F1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CA663-9031-442D-B746-6533AB450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9F1A5-C66E-47C9-AFD8-E67DB1E48F1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CA663-9031-442D-B746-6533AB450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9F1A5-C66E-47C9-AFD8-E67DB1E48F1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CA663-9031-442D-B746-6533AB450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9F1A5-C66E-47C9-AFD8-E67DB1E48F1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CA663-9031-442D-B746-6533AB450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C9F1A5-C66E-47C9-AFD8-E67DB1E48F1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CA663-9031-442D-B746-6533AB450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3586410"/>
          </a:xfrm>
        </p:spPr>
        <p:txBody>
          <a:bodyPr>
            <a:normAutofit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Урок познания мира с использованием регионального компонента по теме</a:t>
            </a:r>
            <a:br>
              <a:rPr lang="ru-RU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«Сельское хозяйство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Шемонаихинского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района»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861048"/>
            <a:ext cx="8229600" cy="2265115"/>
          </a:xfrm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pPr marL="0" indent="0" algn="r">
              <a:buNone/>
            </a:pPr>
            <a:r>
              <a:rPr lang="ru-RU" dirty="0" err="1"/>
              <a:t>Травникова</a:t>
            </a:r>
            <a:r>
              <a:rPr lang="ru-RU" dirty="0"/>
              <a:t> Елена Васильевна,</a:t>
            </a:r>
          </a:p>
          <a:p>
            <a:pPr marL="0" indent="0" algn="r">
              <a:buNone/>
            </a:pPr>
            <a:r>
              <a:rPr lang="ru-RU" dirty="0"/>
              <a:t>учитель начальных классов</a:t>
            </a:r>
          </a:p>
          <a:p>
            <a:pPr marL="0" indent="0" algn="r">
              <a:buNone/>
            </a:pPr>
            <a:r>
              <a:rPr lang="ru-RU" dirty="0"/>
              <a:t>КГУ «Общеобразовательная средняя</a:t>
            </a:r>
          </a:p>
          <a:p>
            <a:pPr marL="0" indent="0" algn="r">
              <a:buNone/>
            </a:pPr>
            <a:r>
              <a:rPr lang="ru-RU" dirty="0"/>
              <a:t>школа-гимназия имени </a:t>
            </a:r>
            <a:r>
              <a:rPr lang="ru-RU" dirty="0" err="1" smtClean="0"/>
              <a:t>И.М.Астафьева</a:t>
            </a:r>
            <a:r>
              <a:rPr lang="ru-RU" dirty="0" smtClean="0"/>
              <a:t>» ВКО</a:t>
            </a:r>
            <a:r>
              <a:rPr lang="ru-RU" dirty="0"/>
              <a:t>, </a:t>
            </a:r>
            <a:r>
              <a:rPr lang="ru-RU" dirty="0" err="1"/>
              <a:t>Шемонаихинский</a:t>
            </a:r>
            <a:r>
              <a:rPr lang="ru-RU" dirty="0"/>
              <a:t> р-н, </a:t>
            </a:r>
            <a:r>
              <a:rPr lang="ru-RU" dirty="0" err="1"/>
              <a:t>п.Усть</a:t>
            </a:r>
            <a:r>
              <a:rPr lang="ru-RU" dirty="0"/>
              <a:t>-Таловка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7544" y="404664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пастбищ – 4161 га.</a:t>
            </a:r>
            <a:endParaRPr lang="ru-RU" sz="2800" b="1" i="1" dirty="0"/>
          </a:p>
        </p:txBody>
      </p:sp>
      <p:pic>
        <p:nvPicPr>
          <p:cNvPr id="6" name="Рисунок 5" descr="http://www.geodic.ru/geoimg/geo-60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08720"/>
            <a:ext cx="8784976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76672"/>
            <a:ext cx="849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Хозяйство является племенным заводом по разведению: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-  крупного рогатого скота симментальской породы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okolicaokolica.ru/uploads/userfiles/Simmentalskaja-poroda-korov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40768"/>
            <a:ext cx="8712968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9"/>
            <a:ext cx="8229600" cy="122413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60648"/>
            <a:ext cx="8136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и семян зерновых культур,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://images.ua.prom.st/59099272_w640_h640_kadr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836712"/>
            <a:ext cx="8640960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76328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260648"/>
            <a:ext cx="799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маслосемян подсолнечника, 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images.ua.prom.st/9570459_w640_h640_cid91977_pid38902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764704"/>
            <a:ext cx="8784976" cy="54006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23528" y="6237312"/>
            <a:ext cx="86409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что позволяет ежегодно получать от государства дотации в пределах 7 млн. тенге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404664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Производство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молока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за прошлый год составило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8,5 тысяч тонн, 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http://m001.bcm.ru/789/123600b2-9418-4f0d-8e35-69cd58a36d5c_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96752"/>
            <a:ext cx="8712968" cy="5661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496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мяса 688 тонн.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http://images.kz.prom.st/2343065_w640_h640_govyadinaopto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836712"/>
            <a:ext cx="8784976" cy="59046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424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Изученный опыт работы в крестьянском хозяйстве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Камышинское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показывает и подтверждает то, что только крупные хозяйства способны вести расширенное воспроизводство, своевременно решать вопросы обновления машинно-тракторного парка, внедрять передовые технологии, создавать и поддерживать социальную сферу.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http://images.ru.prom.st/231636_w640_h640_zet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708920"/>
            <a:ext cx="8712968" cy="3888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Сельское хозяйство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Шемонаихинского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района</a:t>
            </a:r>
            <a:r>
              <a:rPr lang="ru-RU" dirty="0"/>
              <a:t>. 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20" y="1600200"/>
            <a:ext cx="7836159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7436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792087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ШЕМОНАИХИНСКИЙ</a:t>
            </a:r>
            <a:r>
              <a:rPr lang="ru-RU" i="1" dirty="0" smtClean="0"/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РАЙОН</a:t>
            </a:r>
            <a:br>
              <a:rPr lang="ru-RU" i="1" dirty="0" smtClean="0">
                <a:latin typeface="Times New Roman" pitchFamily="18" charset="0"/>
                <a:cs typeface="Times New Roman" pitchFamily="18" charset="0"/>
              </a:rPr>
            </a:br>
            <a:endParaRPr lang="ru-RU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1340768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/>
          </a:p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196752"/>
            <a:ext cx="8784976" cy="2952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Говорят, что история Шемонаихи  начиналась задолго до образования района… 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 1766 году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 на берегу реки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Убы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было основано поселение, названное  по фамилии первого жителя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Шемонаевским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 Село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Шемонаевское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стояло на пересечении трёх почтовых трактов, главными его достопримечательностями были каменная церковь, школа, почта, телеграф, больница, торговые лавки. 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После 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образования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Шемонаихинского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района в 1928г.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начался процесс коллективизации сельского хозяйства. В Шемонаихе было образовано 3 колхоза: «Колос», «Новая жизнь» и «Красный партизан». 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Коренным  переломом  в истории нашего края стало строительство железной дороги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Рубцовск-Риддер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что и определило судьбу Шемонаихи-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 в 1938г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http://gazetaturan.com/wp-content/images/120731-13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05064"/>
            <a:ext cx="864096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5536" y="476672"/>
            <a:ext cx="8280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Самой грандиозной стройкой начала 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1960-х гг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 стал автомобильный мост через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Убу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 Строительство моста было обусловлено экономическим развитием района, а так же ростом числа его жителей. 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://static.panoramio.com/photos/large/525974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302433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404664"/>
            <a:ext cx="8064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И когда 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 1961г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. Население превысило 16 тысяч человек, Шемонаихе был присвоен статус города.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://static.panoramio.com/photos/large/565287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8712968" cy="5328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83264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dirty="0" smtClean="0"/>
              <a:t>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400" i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7400" i="1" dirty="0" err="1" smtClean="0">
                <a:latin typeface="Times New Roman" pitchFamily="18" charset="0"/>
                <a:cs typeface="Times New Roman" pitchFamily="18" charset="0"/>
              </a:rPr>
              <a:t>Шемонаихинском</a:t>
            </a:r>
            <a:r>
              <a:rPr lang="ru-RU" sz="7400" i="1" dirty="0" smtClean="0">
                <a:latin typeface="Times New Roman" pitchFamily="18" charset="0"/>
                <a:cs typeface="Times New Roman" pitchFamily="18" charset="0"/>
              </a:rPr>
              <a:t>  районе имеется пять крестьянских хозяйств: </a:t>
            </a:r>
          </a:p>
          <a:p>
            <a:pPr>
              <a:buNone/>
            </a:pPr>
            <a:r>
              <a:rPr lang="ru-RU" sz="7400" i="1" dirty="0" smtClean="0">
                <a:latin typeface="Times New Roman" pitchFamily="18" charset="0"/>
                <a:cs typeface="Times New Roman" pitchFamily="18" charset="0"/>
              </a:rPr>
              <a:t> - крестьянское хозяйство </a:t>
            </a:r>
            <a:r>
              <a:rPr lang="ru-RU" sz="7400" b="1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7400" b="1" i="1" dirty="0" err="1" smtClean="0">
                <a:latin typeface="Times New Roman" pitchFamily="18" charset="0"/>
                <a:cs typeface="Times New Roman" pitchFamily="18" charset="0"/>
              </a:rPr>
              <a:t>Камышинское</a:t>
            </a:r>
            <a:r>
              <a:rPr lang="ru-RU" sz="7400" b="1" i="1" dirty="0" smtClean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7400" i="1" dirty="0" smtClean="0">
                <a:latin typeface="Times New Roman" pitchFamily="18" charset="0"/>
                <a:cs typeface="Times New Roman" pitchFamily="18" charset="0"/>
              </a:rPr>
              <a:t>которое занимается разведением КРС симментальской породы,  </a:t>
            </a:r>
          </a:p>
          <a:p>
            <a:pPr>
              <a:buNone/>
            </a:pPr>
            <a:r>
              <a:rPr lang="ru-RU" sz="7400" i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7400" b="1" i="1" dirty="0" smtClean="0">
                <a:latin typeface="Times New Roman" pitchFamily="18" charset="0"/>
                <a:cs typeface="Times New Roman" pitchFamily="18" charset="0"/>
              </a:rPr>
              <a:t>ТОО «</a:t>
            </a:r>
            <a:r>
              <a:rPr lang="ru-RU" sz="7400" b="1" i="1" dirty="0" err="1" smtClean="0">
                <a:latin typeface="Times New Roman" pitchFamily="18" charset="0"/>
                <a:cs typeface="Times New Roman" pitchFamily="18" charset="0"/>
              </a:rPr>
              <a:t>Выдрихинское</a:t>
            </a:r>
            <a:r>
              <a:rPr lang="ru-RU" sz="7400" b="1" i="1" dirty="0" smtClean="0">
                <a:latin typeface="Times New Roman" pitchFamily="18" charset="0"/>
                <a:cs typeface="Times New Roman" pitchFamily="18" charset="0"/>
              </a:rPr>
              <a:t>», </a:t>
            </a:r>
          </a:p>
          <a:p>
            <a:pPr>
              <a:buNone/>
            </a:pPr>
            <a:r>
              <a:rPr lang="ru-RU" sz="7400" i="1" dirty="0" smtClean="0">
                <a:latin typeface="Times New Roman" pitchFamily="18" charset="0"/>
                <a:cs typeface="Times New Roman" pitchFamily="18" charset="0"/>
              </a:rPr>
              <a:t> - крестьянские хозяйства </a:t>
            </a:r>
            <a:r>
              <a:rPr lang="ru-RU" sz="7400" b="1" i="1" dirty="0" smtClean="0">
                <a:latin typeface="Times New Roman" pitchFamily="18" charset="0"/>
                <a:cs typeface="Times New Roman" pitchFamily="18" charset="0"/>
              </a:rPr>
              <a:t>«Украинка», «</a:t>
            </a:r>
            <a:r>
              <a:rPr lang="ru-RU" sz="7400" b="1" i="1" dirty="0" err="1" smtClean="0">
                <a:latin typeface="Times New Roman" pitchFamily="18" charset="0"/>
                <a:cs typeface="Times New Roman" pitchFamily="18" charset="0"/>
              </a:rPr>
              <a:t>Шемонаихинское</a:t>
            </a:r>
            <a:r>
              <a:rPr lang="ru-RU" sz="7400" b="1" i="1" dirty="0" smtClean="0">
                <a:latin typeface="Times New Roman" pitchFamily="18" charset="0"/>
                <a:cs typeface="Times New Roman" pitchFamily="18" charset="0"/>
              </a:rPr>
              <a:t>», «Заря», </a:t>
            </a:r>
            <a:r>
              <a:rPr lang="ru-RU" sz="7400" i="1" dirty="0" smtClean="0">
                <a:latin typeface="Times New Roman" pitchFamily="18" charset="0"/>
                <a:cs typeface="Times New Roman" pitchFamily="18" charset="0"/>
              </a:rPr>
              <a:t>которые занимаются выращиванием и разведением КРС симментальской и черно-пестрой породы.</a:t>
            </a:r>
          </a:p>
          <a:p>
            <a:pPr>
              <a:buNone/>
            </a:pPr>
            <a:r>
              <a:rPr lang="ru-RU" sz="7400" i="1" dirty="0" smtClean="0">
                <a:latin typeface="Times New Roman" pitchFamily="18" charset="0"/>
                <a:cs typeface="Times New Roman" pitchFamily="18" charset="0"/>
              </a:rPr>
              <a:t>  Также развивается отрасль пчеловодства. </a:t>
            </a:r>
            <a:br>
              <a:rPr lang="ru-RU" sz="7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7400" i="1" dirty="0" smtClean="0">
                <a:latin typeface="Times New Roman" pitchFamily="18" charset="0"/>
                <a:cs typeface="Times New Roman" pitchFamily="18" charset="0"/>
              </a:rPr>
              <a:t>   В районе имеется 17 пунктов искусственного осеменения ,</a:t>
            </a:r>
          </a:p>
          <a:p>
            <a:pPr>
              <a:buNone/>
            </a:pPr>
            <a:r>
              <a:rPr lang="ru-RU" sz="7400" i="1" dirty="0" smtClean="0">
                <a:latin typeface="Times New Roman" pitchFamily="18" charset="0"/>
                <a:cs typeface="Times New Roman" pitchFamily="18" charset="0"/>
              </a:rPr>
              <a:t> - 9 молочно-товарных ферм, </a:t>
            </a:r>
          </a:p>
          <a:p>
            <a:pPr>
              <a:buNone/>
            </a:pPr>
            <a:r>
              <a:rPr lang="ru-RU" sz="7400" i="1" dirty="0" smtClean="0">
                <a:latin typeface="Times New Roman" pitchFamily="18" charset="0"/>
                <a:cs typeface="Times New Roman" pitchFamily="18" charset="0"/>
              </a:rPr>
              <a:t> - 3 убойных пункта и 9 убойных площадок, </a:t>
            </a:r>
          </a:p>
          <a:p>
            <a:pPr>
              <a:buNone/>
            </a:pPr>
            <a:r>
              <a:rPr lang="ru-RU" sz="7400" i="1" dirty="0" smtClean="0">
                <a:latin typeface="Times New Roman" pitchFamily="18" charset="0"/>
                <a:cs typeface="Times New Roman" pitchFamily="18" charset="0"/>
              </a:rPr>
              <a:t> - 16 скотомогильников.</a:t>
            </a:r>
            <a:br>
              <a:rPr lang="ru-RU" sz="7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7400" i="1" dirty="0" smtClean="0">
                <a:latin typeface="Times New Roman" pitchFamily="18" charset="0"/>
                <a:cs typeface="Times New Roman" pitchFamily="18" charset="0"/>
              </a:rPr>
              <a:t>В Вавилонском округе создана мини-птицеферма по выращиванию индюков с применением инкубатора на 3000 яиц.</a:t>
            </a:r>
            <a:endParaRPr lang="ru-RU" sz="7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11560" y="1124744"/>
            <a:ext cx="8352928" cy="547260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Крестьянское хозяйство "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Камышинское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" организовано в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октябре 1996 года. </a:t>
            </a:r>
          </a:p>
          <a:p>
            <a:pPr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Глава крестьянского хозяйства </a:t>
            </a: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Акулов Владимир Иосифович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один из опытных организаторов </a:t>
            </a:r>
          </a:p>
          <a:p>
            <a:pPr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сельскохозяйственного производства, </a:t>
            </a:r>
          </a:p>
          <a:p>
            <a:pPr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умеющей видеть перспективу, добиваться </a:t>
            </a:r>
          </a:p>
          <a:p>
            <a:pPr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поставленной цели, брать на вооружение </a:t>
            </a:r>
          </a:p>
          <a:p>
            <a:pPr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все новое и перспективное, просчитывать во что </a:t>
            </a:r>
          </a:p>
          <a:p>
            <a:pPr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обойдется то, или иное начинание.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Крестьянское хозяйство "</a:t>
            </a:r>
            <a:r>
              <a:rPr lang="ru-RU" sz="4000" b="1" i="1" dirty="0" err="1" smtClean="0">
                <a:latin typeface="Times New Roman" pitchFamily="18" charset="0"/>
                <a:cs typeface="Times New Roman" pitchFamily="18" charset="0"/>
              </a:rPr>
              <a:t>Камышинское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"</a:t>
            </a:r>
            <a:endParaRPr lang="ru-RU" sz="4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://deputate.gov.kz/files/img/kniga/Akylov_big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772816"/>
            <a:ext cx="2664296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/>
            </a:r>
            <a:br>
              <a:rPr lang="ru-RU" b="1" i="1" dirty="0">
                <a:solidFill>
                  <a:srgbClr val="FF0000"/>
                </a:solidFill>
              </a:rPr>
            </a:b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16561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 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896448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На сегодня крестьянское хозяйство "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Камышинское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" является одним из крупных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сельхозтоваропроизводителей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не только района, но и области, с высоким уровнем механизации производства, передовыми технологиями в животноводстве и растениеводстве, четко определенной специализацией – молочно-мясным скотоводством с развитым растениеводством.</a:t>
            </a:r>
            <a:br>
              <a:rPr lang="ru-RU" sz="2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Площадь сельхозугодий – 15510 га, 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 том числе пашни – 9635 га,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://uralpolit.ru/assets/911113a0/images/oldsite/2012/04/23834-1u.jpg/68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996952"/>
            <a:ext cx="9143999" cy="3861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oboik.ru/uploads_full/new/big/oboik.ru_4716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20688"/>
            <a:ext cx="8784976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39552" y="116632"/>
            <a:ext cx="7272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сенокосов – 1714 га, </a:t>
            </a:r>
            <a:endParaRPr lang="ru-RU" sz="2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</TotalTime>
  <Words>249</Words>
  <Application>Microsoft Office PowerPoint</Application>
  <PresentationFormat>Экран (4:3)</PresentationFormat>
  <Paragraphs>52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Урок познания мира с использованием регионального компонента по теме  «Сельское хозяйство Шемонаихинского района». </vt:lpstr>
      <vt:lpstr>Сельское хозяйство Шемонаихинского района. </vt:lpstr>
      <vt:lpstr> ШЕМОНАИХИНСКИЙ РАЙОН </vt:lpstr>
      <vt:lpstr>Презентация PowerPoint</vt:lpstr>
      <vt:lpstr>Презентация PowerPoint</vt:lpstr>
      <vt:lpstr>Презентация PowerPoint</vt:lpstr>
      <vt:lpstr>Крестьянское хозяйство "Камышинское"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шахтёра — профессиональный праздник шахтёров, история которого началась во времена советского союза, а после распада СССР, он по прежнему отмечается в России, на Украине, в Белоруссии, Эстонии, Узбекистане и в Казахстане, в последнее  воскресенье  августа.</dc:title>
  <dc:creator>MariyaZudina</dc:creator>
  <cp:lastModifiedBy>Elena</cp:lastModifiedBy>
  <cp:revision>59</cp:revision>
  <dcterms:created xsi:type="dcterms:W3CDTF">2015-01-15T04:40:05Z</dcterms:created>
  <dcterms:modified xsi:type="dcterms:W3CDTF">2016-02-05T13:47:53Z</dcterms:modified>
</cp:coreProperties>
</file>