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57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AF8A758-A156-4116-8C21-D6ED4B2FB283}" type="datetimeFigureOut">
              <a:rPr lang="ru-RU" smtClean="0"/>
              <a:t>09.12.2014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FBD7D38-091E-446D-9187-BD2E2833B1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424936" cy="338437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006" y="692696"/>
            <a:ext cx="7772400" cy="1470025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marL="182880" indent="0" algn="ctr">
              <a:buNone/>
            </a:pPr>
            <a:r>
              <a:rPr lang="kk-KZ" sz="36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16 желтоқсан Тәуелсіздік күні</a:t>
            </a:r>
            <a:endParaRPr lang="ru-RU" sz="36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907254"/>
            <a:ext cx="3888432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137069"/>
            <a:ext cx="4386387" cy="285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42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1" y="5013176"/>
            <a:ext cx="7056783" cy="1008112"/>
          </a:xfrm>
        </p:spPr>
        <p:txBody>
          <a:bodyPr/>
          <a:lstStyle/>
          <a:p>
            <a:pPr marL="0" indent="0" algn="ctr">
              <a:buNone/>
            </a:pPr>
            <a:r>
              <a:rPr lang="kk-KZ" sz="32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президенті Нұрсұлтан Әбішұлы Назарбаев</a:t>
            </a:r>
            <a:endParaRPr lang="ru-RU" sz="32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92696"/>
            <a:ext cx="6840760" cy="4322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0165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5536" y="188640"/>
            <a:ext cx="8568952" cy="6336704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kk-KZ" sz="23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 Мемлекеттік гимні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Алтын күн аспаны,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Алтын дән даласы,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Ерліктің дастаны,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Еліме қарашы!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Ежелден ер деген,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Даңқымыз шықты ғой.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Намысын бермеген,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Қазағым мықты ғой!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Қайырмасы: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Менің елім, менің елім,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Гүлің болып егілемін,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Жырың болып төгілемін, елім!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Туған жерім менің - Қазақстаным!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Ұрпаққа жол ашқан,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Кең байтақ жерім бар.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Бірлігі жарасқан,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Тәуелсіз елім бар.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Қарсы алған уақытты,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Мәңгілік досындай,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Біздің ел бақытты,</a:t>
            </a:r>
          </a:p>
          <a:p>
            <a:pPr algn="ctr"/>
            <a:r>
              <a:rPr lang="kk-KZ" sz="19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Біздің ел осындай!</a:t>
            </a:r>
          </a:p>
          <a:p>
            <a:pPr algn="ctr"/>
            <a:r>
              <a:rPr lang="kk-KZ" sz="19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endParaRPr lang="kk-KZ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8"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844824"/>
            <a:ext cx="2232248" cy="405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060848"/>
            <a:ext cx="230425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7112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140968"/>
            <a:ext cx="4716016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2478" y="3140968"/>
            <a:ext cx="4401522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66381" y="12563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менің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Отаным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71239" y="105273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Отан </a:t>
            </a: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атамекен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Отан </a:t>
            </a:r>
            <a:r>
              <a:rPr lang="ru-RU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жер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Отан-ана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Отан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үлкен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туған</a:t>
            </a:r>
            <a:r>
              <a:rPr lang="ru-RU" sz="28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ел.</a:t>
            </a:r>
            <a:endParaRPr lang="ru-RU" sz="28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21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052736"/>
            <a:ext cx="8568952" cy="48965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Отан                                     Елбасы</a:t>
            </a:r>
          </a:p>
          <a:p>
            <a:pPr marL="45720" indent="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Мемлекет                             Елорда   </a:t>
            </a:r>
          </a:p>
          <a:p>
            <a:pPr marL="45720" indent="0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Халы</a:t>
            </a: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                                  Туған жер</a:t>
            </a:r>
          </a:p>
          <a:p>
            <a:pPr marL="45720" indent="0">
              <a:buNone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Елтаңба                                Мемекеттік рәміздер</a:t>
            </a:r>
          </a:p>
          <a:p>
            <a:pPr marL="45720" indent="0">
              <a:buNone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Әнұран                                 Ел</a:t>
            </a:r>
          </a:p>
          <a:p>
            <a:pPr marL="45720" indent="0">
              <a:buNone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                                          Бірлік</a:t>
            </a:r>
          </a:p>
          <a:p>
            <a:pPr marL="45720" indent="0">
              <a:buNone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Тіл                                         Тәуелсіздік</a:t>
            </a:r>
          </a:p>
          <a:p>
            <a:pPr marL="45720" indent="0">
              <a:buNone/>
            </a:pPr>
            <a:r>
              <a:rPr lang="kk-KZ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Отбасы                                  Татулық                             </a:t>
            </a:r>
          </a:p>
          <a:p>
            <a:pPr marL="45720" indent="0">
              <a:buNone/>
            </a:pPr>
            <a:endParaRPr lang="kk-KZ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kk-KZ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2863" y="2855913"/>
            <a:ext cx="651668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46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84</TotalTime>
  <Words>85</Words>
  <Application>Microsoft Office PowerPoint</Application>
  <PresentationFormat>Экран (4:3)</PresentationFormat>
  <Paragraphs>40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Воздушный поток</vt:lpstr>
      <vt:lpstr>16 желтоқсан Тәуелсіздік күні</vt:lpstr>
      <vt:lpstr>Қазақстан Республикасының президенті Нұрсұлтан Әбішұлы Назарбаев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  маусым  2014 жыл</dc:title>
  <dc:creator>Admin</dc:creator>
  <cp:lastModifiedBy>Admin</cp:lastModifiedBy>
  <cp:revision>12</cp:revision>
  <dcterms:created xsi:type="dcterms:W3CDTF">2014-06-03T17:21:44Z</dcterms:created>
  <dcterms:modified xsi:type="dcterms:W3CDTF">2014-12-09T16:17:24Z</dcterms:modified>
</cp:coreProperties>
</file>