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F8A758-A156-4116-8C21-D6ED4B2FB283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BD7D38-091E-446D-9187-BD2E2833B1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424936" cy="3384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006" y="692696"/>
            <a:ext cx="77724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182880" indent="0" algn="ctr">
              <a:buNone/>
            </a:pPr>
            <a:r>
              <a:rPr lang="kk-KZ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желтоқсан Тәуелсіздік күні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07254"/>
            <a:ext cx="38884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7069"/>
            <a:ext cx="43863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4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013176"/>
            <a:ext cx="7056783" cy="1008112"/>
          </a:xfrm>
        </p:spPr>
        <p:txBody>
          <a:bodyPr/>
          <a:lstStyle/>
          <a:p>
            <a:pPr marL="0" indent="0" algn="ctr">
              <a:buNone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президенті Нұрсұлтан Әбішұлы Назарбаев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840760" cy="432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16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568952" cy="63367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kk-KZ" sz="23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 Мемлекеттік гимні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Алтын күн аспаны,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Алтын дән даласы,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Ерліктің дастаны,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Еліме қарашы!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Ежелден ер деген,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Даңқымыз шықты ғой.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Намысын бермеген,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Қазағым мықты ғой!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Қайырмасы: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Менің елім, менің елім,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Гүлің болып егілемін,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Жырың болып төгілемін, елім!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Туған жерім менің - Қазақстаным!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Ұрпаққа жол ашқан,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 байтақ жерім бар.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Бірлігі жарасқан,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 елім бар.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 алған уақытты,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Мәңгілік досындай,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 ел бақытты,</a:t>
            </a:r>
          </a:p>
          <a:p>
            <a:pPr algn="ctr"/>
            <a:r>
              <a:rPr lang="kk-KZ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Біздің ел осындай!</a:t>
            </a:r>
          </a:p>
          <a:p>
            <a:pPr algn="ctr"/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8"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232248" cy="405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3042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1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0968"/>
            <a:ext cx="4716016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78" y="3140968"/>
            <a:ext cx="440152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381" y="12563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Отаным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1239" y="10527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Отан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атамекен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Отан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Отан-ана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68952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Отан                                     Елбасы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                             Елорда  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                                 Туған жер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Елтаңба                                Мемекеттік рәміздер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Әнұран                                 Ел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                                          Бірлік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                                         Тәуелсіздік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Отбасы                                  Татулық                             </a:t>
            </a:r>
          </a:p>
          <a:p>
            <a:pPr marL="45720" indent="0">
              <a:buNone/>
            </a:pPr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85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16 желтоқсан Тәуелсіздік күні</vt:lpstr>
      <vt:lpstr>Қазақстан Республикасының президенті Нұрсұлтан Әбішұлы Назарбаев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 маусым  2014 жыл</dc:title>
  <dc:creator>Admin</dc:creator>
  <cp:lastModifiedBy>Admin</cp:lastModifiedBy>
  <cp:revision>12</cp:revision>
  <dcterms:created xsi:type="dcterms:W3CDTF">2014-06-03T17:21:44Z</dcterms:created>
  <dcterms:modified xsi:type="dcterms:W3CDTF">2014-12-09T16:17:24Z</dcterms:modified>
</cp:coreProperties>
</file>