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72" r:id="rId7"/>
    <p:sldId id="262" r:id="rId8"/>
    <p:sldId id="263" r:id="rId9"/>
    <p:sldId id="265" r:id="rId10"/>
    <p:sldId id="264" r:id="rId11"/>
    <p:sldId id="266" r:id="rId12"/>
    <p:sldId id="267" r:id="rId13"/>
    <p:sldId id="273" r:id="rId14"/>
    <p:sldId id="268" r:id="rId15"/>
    <p:sldId id="269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69ADA-283C-429E-9B31-6310BE32C87D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8DE31-34D3-4669-8627-F0493FE919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2B9419-0E80-42C7-BBA0-157403E8A489}" type="slidenum">
              <a:rPr lang="ru-RU"/>
              <a:pPr/>
              <a:t>6</a:t>
            </a:fld>
            <a:endParaRPr lang="ru-RU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D340BF-B69D-47F4-A80A-9F009DC9D09C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CD9714-D166-414F-9392-0E24769067E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0.jpe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9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ким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86050" y="2143116"/>
            <a:ext cx="3857652" cy="2278065"/>
          </a:xfrm>
          <a:prstGeom prst="rect">
            <a:avLst/>
          </a:prstGeom>
          <a:noFill/>
          <a:ln/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857356" y="214290"/>
            <a:ext cx="5572164" cy="157163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KZ Times New Roman"/>
              </a:rPr>
              <a:t>АҚЫЛДЫ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KZ Times New Roman"/>
              </a:rPr>
              <a:t>ТАҚИЯ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KZ 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5214950"/>
            <a:ext cx="500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Математикадан іс-шара </a:t>
            </a:r>
          </a:p>
          <a:p>
            <a:pPr algn="ctr"/>
            <a:r>
              <a:rPr lang="kk-KZ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7-8 сыныптар үшін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50006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Сәукеле әшекейленген</a:t>
            </a: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төмендегі бөлігі – күміспен көмкерілген  ұпайы – 10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ІІ ортанғы бөлігі – алтынмен апталған     ұпайы – 20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ІІІ жоғары бөлігі – жақұтпен жарқыраған ұпайы – 30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Күміс бөлігінде – 3 сұрақ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Алтын бөлігінде – 3 сұрақ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Жақұт бөлігінде – 2 сұрақ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2" descr="4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86380" y="714356"/>
            <a:ext cx="3357562" cy="504031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7000892" y="4071942"/>
          <a:ext cx="1455746" cy="919168"/>
        </p:xfrm>
        <a:graphic>
          <a:graphicData uri="http://schemas.openxmlformats.org/presentationml/2006/ole">
            <p:oleObj spid="_x0000_s20489" name="Формула" r:id="rId3" imgW="482400" imgH="266400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143372" y="4643446"/>
          <a:ext cx="2286016" cy="1601798"/>
        </p:xfrm>
        <a:graphic>
          <a:graphicData uri="http://schemas.openxmlformats.org/presentationml/2006/ole">
            <p:oleObj spid="_x0000_s20488" name="Формула" r:id="rId4" imgW="571320" imgH="20304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4279900" y="2143116"/>
          <a:ext cx="1720860" cy="1387484"/>
        </p:xfrm>
        <a:graphic>
          <a:graphicData uri="http://schemas.openxmlformats.org/presentationml/2006/ole">
            <p:oleObj spid="_x0000_s20487" name="Формула" r:id="rId5" imgW="583920" imgH="203040" progId="Equation.3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071538" y="4357694"/>
          <a:ext cx="2084400" cy="1571636"/>
        </p:xfrm>
        <a:graphic>
          <a:graphicData uri="http://schemas.openxmlformats.org/presentationml/2006/ole">
            <p:oleObj spid="_x0000_s20484" name="Формула" r:id="rId6" imgW="596880" imgH="24120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785786" y="1928802"/>
          <a:ext cx="2714644" cy="1620848"/>
        </p:xfrm>
        <a:graphic>
          <a:graphicData uri="http://schemas.openxmlformats.org/presentationml/2006/ole">
            <p:oleObj spid="_x0000_s20483" name="Формула" r:id="rId7" imgW="609480" imgH="241200" progId="Equation.3">
              <p:embed/>
            </p:oleObj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71670" y="285728"/>
            <a:ext cx="6000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ІІ. Тур. 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1. </a:t>
            </a:r>
            <a:r>
              <a:rPr lang="kk-KZ" sz="4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Құпиялы бөріктер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kazah-murak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28596" y="1714488"/>
            <a:ext cx="3390900" cy="2066925"/>
          </a:xfrm>
          <a:prstGeom prst="rect">
            <a:avLst/>
          </a:prstGeom>
          <a:noFill/>
          <a:ln/>
        </p:spPr>
      </p:pic>
      <p:pic>
        <p:nvPicPr>
          <p:cNvPr id="5" name="Picture 14" descr="ким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00034" y="4143380"/>
            <a:ext cx="3313112" cy="2208213"/>
          </a:xfrm>
          <a:prstGeom prst="rect">
            <a:avLst/>
          </a:prstGeom>
          <a:noFill/>
          <a:ln/>
        </p:spPr>
      </p:pic>
      <p:pic>
        <p:nvPicPr>
          <p:cNvPr id="6" name="Picture 12" descr="ким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7000892" y="3143248"/>
            <a:ext cx="1677988" cy="2516188"/>
          </a:xfrm>
          <a:prstGeom prst="rect">
            <a:avLst/>
          </a:prstGeom>
          <a:noFill/>
          <a:ln/>
        </p:spPr>
      </p:pic>
      <p:pic>
        <p:nvPicPr>
          <p:cNvPr id="7" name="Picture 6" descr="ким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4357686" y="1714488"/>
            <a:ext cx="1785950" cy="2143125"/>
          </a:xfrm>
          <a:prstGeom prst="rect">
            <a:avLst/>
          </a:prstGeom>
          <a:noFill/>
          <a:ln/>
        </p:spPr>
      </p:pic>
      <p:pic>
        <p:nvPicPr>
          <p:cNvPr id="8" name="Picture 10" descr="мужской меховой головной убор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4286248" y="4143380"/>
            <a:ext cx="2143140" cy="2478088"/>
          </a:xfrm>
          <a:prstGeom prst="rect">
            <a:avLst/>
          </a:prstGeom>
          <a:noFill/>
          <a:ln/>
        </p:spPr>
      </p:pic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4521200" y="3321050"/>
          <a:ext cx="101600" cy="215900"/>
        </p:xfrm>
        <a:graphic>
          <a:graphicData uri="http://schemas.openxmlformats.org/presentationml/2006/ole">
            <p:oleObj spid="_x0000_s20486" name="Формула" r:id="rId13" imgW="1015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285728"/>
            <a:ext cx="51435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kk-KZ" sz="4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Жұмбақтар әлемі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214422"/>
            <a:ext cx="564360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Атадан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боламыз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Бір-бір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жастан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арамыз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Қосылып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басымыз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Азайып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қаламыз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Бөлініп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арамыз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Көбейтіп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те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аламыз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57290" y="3929066"/>
            <a:ext cx="1292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цифрлар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357298"/>
            <a:ext cx="43577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бөлшек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бөліктерден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Үтір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айырып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Осы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санның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кім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біледі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7950" y="3214686"/>
            <a:ext cx="2076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ондық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бөлшектер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4357695"/>
            <a:ext cx="84218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Дүниеде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нәрсе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бермейді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Көңілге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армандаған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бермейді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нәрсе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бөлігін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көрсететін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сан бар,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достарым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пікір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демейді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6357958"/>
            <a:ext cx="2021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бөлшектер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1" y="357166"/>
            <a:ext cx="61436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Нәрселерді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санағанда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бізге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ауадай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Айтыңдаршы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сан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Жаң-жағына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қарамай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7" y="1571612"/>
            <a:ext cx="29289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натурал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500306"/>
            <a:ext cx="67151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Санасаң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жетпейтін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нүктелерден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Құралған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фигура бар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Салу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сен оны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сызғыш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ізде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бар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сірә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дара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пайым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286644" y="3857628"/>
            <a:ext cx="1461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түзу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4429132"/>
            <a:ext cx="546632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Түзудің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шеткі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нүкте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көрігі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Ұзындығы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бар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Айтшы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сыйлық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сенікі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215206" y="6000768"/>
            <a:ext cx="1116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кесінді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428604"/>
            <a:ext cx="671517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Мақал – мәтелдер сайысы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1357298"/>
            <a:ext cx="8122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Сандары бар мақал – мәтелдер.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371600" y="1828800"/>
            <a:ext cx="4953000" cy="4953000"/>
          </a:xfrm>
          <a:prstGeom prst="ellipse">
            <a:avLst/>
          </a:prstGeom>
          <a:solidFill>
            <a:srgbClr val="3399FF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1981200" y="2438400"/>
            <a:ext cx="3733800" cy="37338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2590800" y="3048000"/>
            <a:ext cx="2514600" cy="25146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3200400" y="3657600"/>
            <a:ext cx="1295400" cy="12954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" name="Group 20"/>
          <p:cNvGrpSpPr>
            <a:grpSpLocks/>
          </p:cNvGrpSpPr>
          <p:nvPr/>
        </p:nvGrpSpPr>
        <p:grpSpPr bwMode="auto">
          <a:xfrm rot="-2746378">
            <a:off x="7658100" y="-342900"/>
            <a:ext cx="1371600" cy="228600"/>
            <a:chOff x="1746" y="2055"/>
            <a:chExt cx="2334" cy="393"/>
          </a:xfrm>
        </p:grpSpPr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3312" y="2055"/>
              <a:ext cx="666" cy="249"/>
            </a:xfrm>
            <a:custGeom>
              <a:avLst/>
              <a:gdLst/>
              <a:ahLst/>
              <a:cxnLst>
                <a:cxn ang="0">
                  <a:pos x="0" y="153"/>
                </a:cxn>
                <a:cxn ang="0">
                  <a:pos x="132" y="6"/>
                </a:cxn>
                <a:cxn ang="0">
                  <a:pos x="666" y="0"/>
                </a:cxn>
                <a:cxn ang="0">
                  <a:pos x="624" y="156"/>
                </a:cxn>
                <a:cxn ang="0">
                  <a:pos x="318" y="162"/>
                </a:cxn>
                <a:cxn ang="0">
                  <a:pos x="0" y="156"/>
                </a:cxn>
                <a:cxn ang="0">
                  <a:pos x="96" y="249"/>
                </a:cxn>
                <a:cxn ang="0">
                  <a:pos x="0" y="153"/>
                </a:cxn>
              </a:cxnLst>
              <a:rect l="0" t="0" r="r" b="b"/>
              <a:pathLst>
                <a:path w="666" h="249">
                  <a:moveTo>
                    <a:pt x="0" y="153"/>
                  </a:moveTo>
                  <a:lnTo>
                    <a:pt x="132" y="6"/>
                  </a:lnTo>
                  <a:lnTo>
                    <a:pt x="666" y="0"/>
                  </a:lnTo>
                  <a:lnTo>
                    <a:pt x="624" y="156"/>
                  </a:lnTo>
                  <a:lnTo>
                    <a:pt x="318" y="162"/>
                  </a:lnTo>
                  <a:lnTo>
                    <a:pt x="0" y="156"/>
                  </a:lnTo>
                  <a:lnTo>
                    <a:pt x="96" y="249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111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3312" y="2208"/>
              <a:ext cx="672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240"/>
                </a:cxn>
                <a:cxn ang="0">
                  <a:pos x="672" y="240"/>
                </a:cxn>
                <a:cxn ang="0">
                  <a:pos x="672" y="96"/>
                </a:cxn>
                <a:cxn ang="0">
                  <a:pos x="96" y="96"/>
                </a:cxn>
                <a:cxn ang="0">
                  <a:pos x="0" y="0"/>
                </a:cxn>
              </a:cxnLst>
              <a:rect l="0" t="0" r="r" b="b"/>
              <a:pathLst>
                <a:path w="672" h="240">
                  <a:moveTo>
                    <a:pt x="0" y="0"/>
                  </a:moveTo>
                  <a:lnTo>
                    <a:pt x="96" y="240"/>
                  </a:lnTo>
                  <a:lnTo>
                    <a:pt x="672" y="240"/>
                  </a:lnTo>
                  <a:lnTo>
                    <a:pt x="672" y="96"/>
                  </a:lnTo>
                  <a:lnTo>
                    <a:pt x="9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3312" y="2208"/>
              <a:ext cx="768" cy="99"/>
            </a:xfrm>
            <a:custGeom>
              <a:avLst/>
              <a:gdLst/>
              <a:ahLst/>
              <a:cxnLst>
                <a:cxn ang="0">
                  <a:pos x="756" y="87"/>
                </a:cxn>
                <a:cxn ang="0">
                  <a:pos x="714" y="63"/>
                </a:cxn>
                <a:cxn ang="0">
                  <a:pos x="624" y="0"/>
                </a:cxn>
                <a:cxn ang="0">
                  <a:pos x="0" y="0"/>
                </a:cxn>
                <a:cxn ang="0">
                  <a:pos x="90" y="99"/>
                </a:cxn>
                <a:cxn ang="0">
                  <a:pos x="768" y="96"/>
                </a:cxn>
                <a:cxn ang="0">
                  <a:pos x="624" y="0"/>
                </a:cxn>
              </a:cxnLst>
              <a:rect l="0" t="0" r="r" b="b"/>
              <a:pathLst>
                <a:path w="768" h="99">
                  <a:moveTo>
                    <a:pt x="756" y="87"/>
                  </a:moveTo>
                  <a:cubicBezTo>
                    <a:pt x="756" y="79"/>
                    <a:pt x="714" y="71"/>
                    <a:pt x="714" y="63"/>
                  </a:cubicBezTo>
                  <a:lnTo>
                    <a:pt x="624" y="0"/>
                  </a:lnTo>
                  <a:lnTo>
                    <a:pt x="0" y="0"/>
                  </a:lnTo>
                  <a:lnTo>
                    <a:pt x="90" y="99"/>
                  </a:lnTo>
                  <a:lnTo>
                    <a:pt x="768" y="96"/>
                  </a:lnTo>
                  <a:lnTo>
                    <a:pt x="624" y="0"/>
                  </a:lnTo>
                </a:path>
              </a:pathLst>
            </a:custGeom>
            <a:gradFill rotWithShape="1">
              <a:gsLst>
                <a:gs pos="0">
                  <a:srgbClr val="AC0000"/>
                </a:gs>
                <a:gs pos="100000">
                  <a:srgbClr val="AC0000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2397" y="2110"/>
              <a:ext cx="927" cy="179"/>
            </a:xfrm>
            <a:custGeom>
              <a:avLst/>
              <a:gdLst/>
              <a:ahLst/>
              <a:cxnLst>
                <a:cxn ang="0">
                  <a:pos x="927" y="59"/>
                </a:cxn>
                <a:cxn ang="0">
                  <a:pos x="495" y="29"/>
                </a:cxn>
                <a:cxn ang="0">
                  <a:pos x="87" y="11"/>
                </a:cxn>
                <a:cxn ang="0">
                  <a:pos x="3" y="95"/>
                </a:cxn>
                <a:cxn ang="0">
                  <a:pos x="105" y="167"/>
                </a:cxn>
                <a:cxn ang="0">
                  <a:pos x="471" y="167"/>
                </a:cxn>
                <a:cxn ang="0">
                  <a:pos x="915" y="146"/>
                </a:cxn>
              </a:cxnLst>
              <a:rect l="0" t="0" r="r" b="b"/>
              <a:pathLst>
                <a:path w="927" h="179">
                  <a:moveTo>
                    <a:pt x="927" y="59"/>
                  </a:moveTo>
                  <a:cubicBezTo>
                    <a:pt x="854" y="54"/>
                    <a:pt x="635" y="37"/>
                    <a:pt x="495" y="29"/>
                  </a:cubicBezTo>
                  <a:cubicBezTo>
                    <a:pt x="355" y="21"/>
                    <a:pt x="169" y="0"/>
                    <a:pt x="87" y="11"/>
                  </a:cubicBezTo>
                  <a:cubicBezTo>
                    <a:pt x="5" y="22"/>
                    <a:pt x="0" y="69"/>
                    <a:pt x="3" y="95"/>
                  </a:cubicBezTo>
                  <a:cubicBezTo>
                    <a:pt x="6" y="121"/>
                    <a:pt x="27" y="155"/>
                    <a:pt x="105" y="167"/>
                  </a:cubicBezTo>
                  <a:cubicBezTo>
                    <a:pt x="183" y="179"/>
                    <a:pt x="336" y="170"/>
                    <a:pt x="471" y="167"/>
                  </a:cubicBezTo>
                  <a:cubicBezTo>
                    <a:pt x="606" y="164"/>
                    <a:pt x="823" y="150"/>
                    <a:pt x="915" y="146"/>
                  </a:cubicBezTo>
                </a:path>
              </a:pathLst>
            </a:custGeom>
            <a:solidFill>
              <a:srgbClr val="F29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2688" y="2121"/>
              <a:ext cx="1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6"/>
                </a:cxn>
              </a:cxnLst>
              <a:rect l="0" t="0" r="r" b="b"/>
              <a:pathLst>
                <a:path w="1" h="156">
                  <a:moveTo>
                    <a:pt x="0" y="0"/>
                  </a:moveTo>
                  <a:lnTo>
                    <a:pt x="0" y="156"/>
                  </a:lnTo>
                </a:path>
              </a:pathLst>
            </a:custGeom>
            <a:noFill/>
            <a:ln w="762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1746" y="2157"/>
              <a:ext cx="654" cy="51"/>
            </a:xfrm>
            <a:custGeom>
              <a:avLst/>
              <a:gdLst/>
              <a:ahLst/>
              <a:cxnLst>
                <a:cxn ang="0">
                  <a:pos x="654" y="3"/>
                </a:cxn>
                <a:cxn ang="0">
                  <a:pos x="0" y="0"/>
                </a:cxn>
                <a:cxn ang="0">
                  <a:pos x="48" y="30"/>
                </a:cxn>
                <a:cxn ang="0">
                  <a:pos x="654" y="51"/>
                </a:cxn>
              </a:cxnLst>
              <a:rect l="0" t="0" r="r" b="b"/>
              <a:pathLst>
                <a:path w="654" h="51">
                  <a:moveTo>
                    <a:pt x="654" y="3"/>
                  </a:moveTo>
                  <a:lnTo>
                    <a:pt x="0" y="0"/>
                  </a:lnTo>
                  <a:lnTo>
                    <a:pt x="48" y="30"/>
                  </a:lnTo>
                  <a:lnTo>
                    <a:pt x="654" y="51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27"/>
          <p:cNvGrpSpPr>
            <a:grpSpLocks/>
          </p:cNvGrpSpPr>
          <p:nvPr/>
        </p:nvGrpSpPr>
        <p:grpSpPr bwMode="auto">
          <a:xfrm rot="-3102590">
            <a:off x="6819900" y="-571500"/>
            <a:ext cx="1219200" cy="228600"/>
            <a:chOff x="1746" y="2055"/>
            <a:chExt cx="2334" cy="393"/>
          </a:xfrm>
        </p:grpSpPr>
        <p:sp>
          <p:nvSpPr>
            <p:cNvPr id="21" name="Freeform 28"/>
            <p:cNvSpPr>
              <a:spLocks/>
            </p:cNvSpPr>
            <p:nvPr/>
          </p:nvSpPr>
          <p:spPr bwMode="auto">
            <a:xfrm>
              <a:off x="3312" y="2055"/>
              <a:ext cx="666" cy="249"/>
            </a:xfrm>
            <a:custGeom>
              <a:avLst/>
              <a:gdLst/>
              <a:ahLst/>
              <a:cxnLst>
                <a:cxn ang="0">
                  <a:pos x="0" y="153"/>
                </a:cxn>
                <a:cxn ang="0">
                  <a:pos x="132" y="6"/>
                </a:cxn>
                <a:cxn ang="0">
                  <a:pos x="666" y="0"/>
                </a:cxn>
                <a:cxn ang="0">
                  <a:pos x="624" y="156"/>
                </a:cxn>
                <a:cxn ang="0">
                  <a:pos x="318" y="162"/>
                </a:cxn>
                <a:cxn ang="0">
                  <a:pos x="0" y="156"/>
                </a:cxn>
                <a:cxn ang="0">
                  <a:pos x="96" y="249"/>
                </a:cxn>
                <a:cxn ang="0">
                  <a:pos x="0" y="153"/>
                </a:cxn>
              </a:cxnLst>
              <a:rect l="0" t="0" r="r" b="b"/>
              <a:pathLst>
                <a:path w="666" h="249">
                  <a:moveTo>
                    <a:pt x="0" y="153"/>
                  </a:moveTo>
                  <a:lnTo>
                    <a:pt x="132" y="6"/>
                  </a:lnTo>
                  <a:lnTo>
                    <a:pt x="666" y="0"/>
                  </a:lnTo>
                  <a:lnTo>
                    <a:pt x="624" y="156"/>
                  </a:lnTo>
                  <a:lnTo>
                    <a:pt x="318" y="162"/>
                  </a:lnTo>
                  <a:lnTo>
                    <a:pt x="0" y="156"/>
                  </a:lnTo>
                  <a:lnTo>
                    <a:pt x="96" y="249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33CCFF"/>
            </a:solidFill>
            <a:ln w="63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3312" y="2208"/>
              <a:ext cx="672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240"/>
                </a:cxn>
                <a:cxn ang="0">
                  <a:pos x="672" y="240"/>
                </a:cxn>
                <a:cxn ang="0">
                  <a:pos x="672" y="96"/>
                </a:cxn>
                <a:cxn ang="0">
                  <a:pos x="96" y="96"/>
                </a:cxn>
                <a:cxn ang="0">
                  <a:pos x="0" y="0"/>
                </a:cxn>
              </a:cxnLst>
              <a:rect l="0" t="0" r="r" b="b"/>
              <a:pathLst>
                <a:path w="672" h="240">
                  <a:moveTo>
                    <a:pt x="0" y="0"/>
                  </a:moveTo>
                  <a:lnTo>
                    <a:pt x="96" y="240"/>
                  </a:lnTo>
                  <a:lnTo>
                    <a:pt x="672" y="240"/>
                  </a:lnTo>
                  <a:lnTo>
                    <a:pt x="672" y="96"/>
                  </a:lnTo>
                  <a:lnTo>
                    <a:pt x="9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CCFF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3312" y="2208"/>
              <a:ext cx="768" cy="99"/>
            </a:xfrm>
            <a:custGeom>
              <a:avLst/>
              <a:gdLst/>
              <a:ahLst/>
              <a:cxnLst>
                <a:cxn ang="0">
                  <a:pos x="756" y="87"/>
                </a:cxn>
                <a:cxn ang="0">
                  <a:pos x="714" y="63"/>
                </a:cxn>
                <a:cxn ang="0">
                  <a:pos x="624" y="0"/>
                </a:cxn>
                <a:cxn ang="0">
                  <a:pos x="0" y="0"/>
                </a:cxn>
                <a:cxn ang="0">
                  <a:pos x="90" y="99"/>
                </a:cxn>
                <a:cxn ang="0">
                  <a:pos x="768" y="96"/>
                </a:cxn>
                <a:cxn ang="0">
                  <a:pos x="624" y="0"/>
                </a:cxn>
              </a:cxnLst>
              <a:rect l="0" t="0" r="r" b="b"/>
              <a:pathLst>
                <a:path w="768" h="99">
                  <a:moveTo>
                    <a:pt x="756" y="87"/>
                  </a:moveTo>
                  <a:cubicBezTo>
                    <a:pt x="756" y="79"/>
                    <a:pt x="714" y="71"/>
                    <a:pt x="714" y="63"/>
                  </a:cubicBezTo>
                  <a:lnTo>
                    <a:pt x="624" y="0"/>
                  </a:lnTo>
                  <a:lnTo>
                    <a:pt x="0" y="0"/>
                  </a:lnTo>
                  <a:lnTo>
                    <a:pt x="90" y="99"/>
                  </a:lnTo>
                  <a:lnTo>
                    <a:pt x="768" y="96"/>
                  </a:lnTo>
                  <a:lnTo>
                    <a:pt x="624" y="0"/>
                  </a:lnTo>
                </a:path>
              </a:pathLst>
            </a:custGeom>
            <a:solidFill>
              <a:srgbClr val="007DD2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auto">
            <a:xfrm>
              <a:off x="2397" y="2110"/>
              <a:ext cx="927" cy="179"/>
            </a:xfrm>
            <a:custGeom>
              <a:avLst/>
              <a:gdLst/>
              <a:ahLst/>
              <a:cxnLst>
                <a:cxn ang="0">
                  <a:pos x="927" y="59"/>
                </a:cxn>
                <a:cxn ang="0">
                  <a:pos x="495" y="29"/>
                </a:cxn>
                <a:cxn ang="0">
                  <a:pos x="87" y="11"/>
                </a:cxn>
                <a:cxn ang="0">
                  <a:pos x="3" y="95"/>
                </a:cxn>
                <a:cxn ang="0">
                  <a:pos x="105" y="167"/>
                </a:cxn>
                <a:cxn ang="0">
                  <a:pos x="471" y="167"/>
                </a:cxn>
                <a:cxn ang="0">
                  <a:pos x="915" y="146"/>
                </a:cxn>
              </a:cxnLst>
              <a:rect l="0" t="0" r="r" b="b"/>
              <a:pathLst>
                <a:path w="927" h="179">
                  <a:moveTo>
                    <a:pt x="927" y="59"/>
                  </a:moveTo>
                  <a:cubicBezTo>
                    <a:pt x="854" y="54"/>
                    <a:pt x="635" y="37"/>
                    <a:pt x="495" y="29"/>
                  </a:cubicBezTo>
                  <a:cubicBezTo>
                    <a:pt x="355" y="21"/>
                    <a:pt x="169" y="0"/>
                    <a:pt x="87" y="11"/>
                  </a:cubicBezTo>
                  <a:cubicBezTo>
                    <a:pt x="5" y="22"/>
                    <a:pt x="0" y="69"/>
                    <a:pt x="3" y="95"/>
                  </a:cubicBezTo>
                  <a:cubicBezTo>
                    <a:pt x="6" y="121"/>
                    <a:pt x="27" y="155"/>
                    <a:pt x="105" y="167"/>
                  </a:cubicBezTo>
                  <a:cubicBezTo>
                    <a:pt x="183" y="179"/>
                    <a:pt x="336" y="170"/>
                    <a:pt x="471" y="167"/>
                  </a:cubicBezTo>
                  <a:cubicBezTo>
                    <a:pt x="606" y="164"/>
                    <a:pt x="823" y="150"/>
                    <a:pt x="915" y="146"/>
                  </a:cubicBezTo>
                </a:path>
              </a:pathLst>
            </a:custGeom>
            <a:solidFill>
              <a:srgbClr val="F29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2688" y="2121"/>
              <a:ext cx="1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6"/>
                </a:cxn>
              </a:cxnLst>
              <a:rect l="0" t="0" r="r" b="b"/>
              <a:pathLst>
                <a:path w="1" h="156">
                  <a:moveTo>
                    <a:pt x="0" y="0"/>
                  </a:moveTo>
                  <a:lnTo>
                    <a:pt x="0" y="156"/>
                  </a:lnTo>
                </a:path>
              </a:pathLst>
            </a:custGeom>
            <a:noFill/>
            <a:ln w="762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1746" y="2157"/>
              <a:ext cx="654" cy="51"/>
            </a:xfrm>
            <a:custGeom>
              <a:avLst/>
              <a:gdLst/>
              <a:ahLst/>
              <a:cxnLst>
                <a:cxn ang="0">
                  <a:pos x="654" y="3"/>
                </a:cxn>
                <a:cxn ang="0">
                  <a:pos x="0" y="0"/>
                </a:cxn>
                <a:cxn ang="0">
                  <a:pos x="48" y="30"/>
                </a:cxn>
                <a:cxn ang="0">
                  <a:pos x="654" y="51"/>
                </a:cxn>
              </a:cxnLst>
              <a:rect l="0" t="0" r="r" b="b"/>
              <a:pathLst>
                <a:path w="654" h="51">
                  <a:moveTo>
                    <a:pt x="654" y="3"/>
                  </a:moveTo>
                  <a:lnTo>
                    <a:pt x="0" y="0"/>
                  </a:lnTo>
                  <a:lnTo>
                    <a:pt x="48" y="30"/>
                  </a:lnTo>
                  <a:lnTo>
                    <a:pt x="654" y="51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7 0.05555 L -0.47917 0.57778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4375 0.566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85728"/>
            <a:ext cx="514353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ІІІ. Тур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«Математик болу үшін,</a:t>
            </a:r>
            <a:endParaRPr lang="ru-RU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Ақын жанды болу керек.»  </a:t>
            </a:r>
            <a:endParaRPr lang="ru-RU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2428868"/>
            <a:ext cx="6534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Математикаға арналған төрт шумақ өлең.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G00373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3243263"/>
            <a:ext cx="4343400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3500438"/>
            <a:ext cx="3529013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48007" y="642918"/>
            <a:ext cx="52170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ҚОРЫТЫНДЫ</a:t>
            </a:r>
          </a:p>
          <a:p>
            <a:pPr algn="ctr"/>
            <a:r>
              <a:rPr lang="kk-K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МАРАПАТТАУ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56"/>
            <a:ext cx="83582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kk-KZ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Сайыста оқушылардың білімін шыңдау; математикалық білімін кеңейту; оны ұштау.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2) Оқушыны алғырлыққа, табандылыққа, ойшылдыққа,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жетістікке жетуге жолдастық пен достыққа, өзін-өзі  тәрбиелеуге үйрете отырып тәрбиелеу.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3) Оқушының адамгершілік қасиеттерін, логикалық ойлауын,  өмірге деген көзқарасының дұрыстығын көрсете отырып,   түсіндіре дамыту.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714356"/>
            <a:ext cx="83582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Ханның ақылы -тағында</a:t>
            </a:r>
            <a:endParaRPr lang="ru-RU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Ананың ақылы- жасында</a:t>
            </a:r>
            <a:endParaRPr lang="ru-RU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Жігіттің ақылы-жақсылығында</a:t>
            </a:r>
            <a:r>
              <a:rPr lang="kk-KZ" sz="36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Ал, Ғалымның ақылы- басында </a:t>
            </a:r>
            <a:r>
              <a:rPr lang="kk-KZ" sz="36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378619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364331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3143248"/>
            <a:ext cx="85725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Ендеше, бүгінгі өткізейін деп отырған сайысымызды «Ақылды  тақия» аталуының ерекшелігі, өзіндей орны бар демекпін.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7" y="4714884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 турдан жоғары балл (ұпай) жиған </a:t>
            </a:r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оқушы /топ/ </a:t>
            </a:r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 «Ақылды тақияның» иегері болады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85794"/>
            <a:ext cx="835824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Қазақта «Басыңды сыйла, басыңнан кейін бас киіміңді сыйла» демекші, бағдарламамен таныстырамыз: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2428868"/>
            <a:ext cx="82868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«Ақылды тақия» сайысының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бағдарламасы: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І. тур.   1) Бәйге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2) Орамал тастамақ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3) Құнды сәукеле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ІІ тур.   1) Құпиялы бөріктер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2) Жұмбақтар әлемі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3) Математикалық мақал-мәтелдер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ІІІ тур.   Математик болу үшін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Ақынжанды болу керек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357166"/>
            <a:ext cx="3000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 Тур.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kk-KZ" sz="4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Бәйге.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7" descr="Рисунок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43754">
            <a:off x="793713" y="493183"/>
            <a:ext cx="1060450" cy="127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2000240"/>
            <a:ext cx="79296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Бөлменің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бұрышында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мысық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мысықтың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мысықтан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Сонда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бөлмеде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неше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мысық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бар?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57818" y="300037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(4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мысық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349" y="3500438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Корзинадағы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алманы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қызға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бөліп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алма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корзинада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қалуы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4643446"/>
            <a:ext cx="4498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қызға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корзинамен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5072075"/>
            <a:ext cx="64872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70 мин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әлде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10 мин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600076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0" name="Freeform 950" descr="Голубая тисненая бумага"/>
          <p:cNvSpPr>
            <a:spLocks/>
          </p:cNvSpPr>
          <p:nvPr/>
        </p:nvSpPr>
        <p:spPr bwMode="auto">
          <a:xfrm>
            <a:off x="3200400" y="3886200"/>
            <a:ext cx="3733800" cy="885825"/>
          </a:xfrm>
          <a:custGeom>
            <a:avLst/>
            <a:gdLst/>
            <a:ahLst/>
            <a:cxnLst>
              <a:cxn ang="0">
                <a:pos x="0" y="558"/>
              </a:cxn>
              <a:cxn ang="0">
                <a:pos x="315" y="172"/>
              </a:cxn>
              <a:cxn ang="0">
                <a:pos x="736" y="14"/>
              </a:cxn>
              <a:cxn ang="0">
                <a:pos x="1157" y="87"/>
              </a:cxn>
              <a:cxn ang="0">
                <a:pos x="1648" y="256"/>
              </a:cxn>
              <a:cxn ang="0">
                <a:pos x="2352" y="478"/>
              </a:cxn>
            </a:cxnLst>
            <a:rect l="0" t="0" r="r" b="b"/>
            <a:pathLst>
              <a:path w="2352" h="558">
                <a:moveTo>
                  <a:pt x="0" y="558"/>
                </a:moveTo>
                <a:cubicBezTo>
                  <a:pt x="52" y="496"/>
                  <a:pt x="192" y="263"/>
                  <a:pt x="315" y="172"/>
                </a:cubicBezTo>
                <a:cubicBezTo>
                  <a:pt x="438" y="81"/>
                  <a:pt x="595" y="29"/>
                  <a:pt x="736" y="14"/>
                </a:cubicBezTo>
                <a:cubicBezTo>
                  <a:pt x="876" y="0"/>
                  <a:pt x="1006" y="47"/>
                  <a:pt x="1157" y="87"/>
                </a:cubicBezTo>
                <a:cubicBezTo>
                  <a:pt x="1308" y="127"/>
                  <a:pt x="1449" y="191"/>
                  <a:pt x="1648" y="256"/>
                </a:cubicBezTo>
                <a:cubicBezTo>
                  <a:pt x="1847" y="321"/>
                  <a:pt x="2205" y="432"/>
                  <a:pt x="2352" y="478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8242" name="Freeform 2" descr="Голубая тисненая бумага"/>
          <p:cNvSpPr>
            <a:spLocks/>
          </p:cNvSpPr>
          <p:nvPr/>
        </p:nvSpPr>
        <p:spPr bwMode="auto">
          <a:xfrm>
            <a:off x="-12700" y="4562475"/>
            <a:ext cx="3733800" cy="885825"/>
          </a:xfrm>
          <a:custGeom>
            <a:avLst/>
            <a:gdLst/>
            <a:ahLst/>
            <a:cxnLst>
              <a:cxn ang="0">
                <a:pos x="0" y="558"/>
              </a:cxn>
              <a:cxn ang="0">
                <a:pos x="315" y="172"/>
              </a:cxn>
              <a:cxn ang="0">
                <a:pos x="736" y="14"/>
              </a:cxn>
              <a:cxn ang="0">
                <a:pos x="1157" y="87"/>
              </a:cxn>
              <a:cxn ang="0">
                <a:pos x="1648" y="256"/>
              </a:cxn>
              <a:cxn ang="0">
                <a:pos x="2352" y="478"/>
              </a:cxn>
            </a:cxnLst>
            <a:rect l="0" t="0" r="r" b="b"/>
            <a:pathLst>
              <a:path w="2352" h="558">
                <a:moveTo>
                  <a:pt x="0" y="558"/>
                </a:moveTo>
                <a:cubicBezTo>
                  <a:pt x="52" y="496"/>
                  <a:pt x="192" y="263"/>
                  <a:pt x="315" y="172"/>
                </a:cubicBezTo>
                <a:cubicBezTo>
                  <a:pt x="438" y="81"/>
                  <a:pt x="595" y="29"/>
                  <a:pt x="736" y="14"/>
                </a:cubicBezTo>
                <a:cubicBezTo>
                  <a:pt x="876" y="0"/>
                  <a:pt x="1006" y="47"/>
                  <a:pt x="1157" y="87"/>
                </a:cubicBezTo>
                <a:cubicBezTo>
                  <a:pt x="1308" y="127"/>
                  <a:pt x="1449" y="191"/>
                  <a:pt x="1648" y="256"/>
                </a:cubicBezTo>
                <a:cubicBezTo>
                  <a:pt x="1847" y="321"/>
                  <a:pt x="2205" y="432"/>
                  <a:pt x="2352" y="478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8243" name="Freeform 3" descr="Голубая тисненая бумага"/>
          <p:cNvSpPr>
            <a:spLocks/>
          </p:cNvSpPr>
          <p:nvPr/>
        </p:nvSpPr>
        <p:spPr bwMode="auto">
          <a:xfrm rot="21157270" flipH="1">
            <a:off x="5745163" y="4267200"/>
            <a:ext cx="3398837" cy="771525"/>
          </a:xfrm>
          <a:custGeom>
            <a:avLst/>
            <a:gdLst/>
            <a:ahLst/>
            <a:cxnLst>
              <a:cxn ang="0">
                <a:pos x="0" y="643"/>
              </a:cxn>
              <a:cxn ang="0">
                <a:pos x="96" y="227"/>
              </a:cxn>
              <a:cxn ang="0">
                <a:pos x="288" y="19"/>
              </a:cxn>
              <a:cxn ang="0">
                <a:pos x="480" y="115"/>
              </a:cxn>
              <a:cxn ang="0">
                <a:pos x="704" y="339"/>
              </a:cxn>
              <a:cxn ang="0">
                <a:pos x="976" y="515"/>
              </a:cxn>
            </a:cxnLst>
            <a:rect l="0" t="0" r="r" b="b"/>
            <a:pathLst>
              <a:path w="976" h="643">
                <a:moveTo>
                  <a:pt x="0" y="643"/>
                </a:moveTo>
                <a:cubicBezTo>
                  <a:pt x="24" y="487"/>
                  <a:pt x="48" y="331"/>
                  <a:pt x="96" y="227"/>
                </a:cubicBezTo>
                <a:cubicBezTo>
                  <a:pt x="144" y="123"/>
                  <a:pt x="224" y="38"/>
                  <a:pt x="288" y="19"/>
                </a:cubicBezTo>
                <a:cubicBezTo>
                  <a:pt x="352" y="0"/>
                  <a:pt x="411" y="62"/>
                  <a:pt x="480" y="115"/>
                </a:cubicBezTo>
                <a:cubicBezTo>
                  <a:pt x="549" y="168"/>
                  <a:pt x="621" y="272"/>
                  <a:pt x="704" y="339"/>
                </a:cubicBezTo>
                <a:cubicBezTo>
                  <a:pt x="787" y="406"/>
                  <a:pt x="881" y="460"/>
                  <a:pt x="976" y="515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73"/>
          <p:cNvGrpSpPr>
            <a:grpSpLocks/>
          </p:cNvGrpSpPr>
          <p:nvPr/>
        </p:nvGrpSpPr>
        <p:grpSpPr bwMode="auto">
          <a:xfrm>
            <a:off x="-25400" y="4876800"/>
            <a:ext cx="9169400" cy="914400"/>
            <a:chOff x="-16" y="2352"/>
            <a:chExt cx="5776" cy="572"/>
          </a:xfrm>
        </p:grpSpPr>
        <p:sp>
          <p:nvSpPr>
            <p:cNvPr id="138314" name="Freeform 74" descr="Орех"/>
            <p:cNvSpPr>
              <a:spLocks/>
            </p:cNvSpPr>
            <p:nvPr/>
          </p:nvSpPr>
          <p:spPr bwMode="auto">
            <a:xfrm rot="21228534" flipH="1">
              <a:off x="288" y="268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15" name="Freeform 75" descr="Орех"/>
            <p:cNvSpPr>
              <a:spLocks/>
            </p:cNvSpPr>
            <p:nvPr/>
          </p:nvSpPr>
          <p:spPr bwMode="auto">
            <a:xfrm rot="21228534" flipH="1">
              <a:off x="4907" y="240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16" name="Freeform 76" descr="Орех"/>
            <p:cNvSpPr>
              <a:spLocks/>
            </p:cNvSpPr>
            <p:nvPr/>
          </p:nvSpPr>
          <p:spPr bwMode="auto">
            <a:xfrm rot="21228534" flipH="1">
              <a:off x="5088" y="2356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17" name="Freeform 77" descr="Орех"/>
            <p:cNvSpPr>
              <a:spLocks/>
            </p:cNvSpPr>
            <p:nvPr/>
          </p:nvSpPr>
          <p:spPr bwMode="auto">
            <a:xfrm rot="21228534" flipH="1">
              <a:off x="5243" y="2356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18" name="Freeform 78" descr="Орех"/>
            <p:cNvSpPr>
              <a:spLocks/>
            </p:cNvSpPr>
            <p:nvPr/>
          </p:nvSpPr>
          <p:spPr bwMode="auto">
            <a:xfrm rot="21228534" flipH="1">
              <a:off x="5483" y="2352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19" name="Freeform 79" descr="Дуб"/>
            <p:cNvSpPr>
              <a:spLocks/>
            </p:cNvSpPr>
            <p:nvPr/>
          </p:nvSpPr>
          <p:spPr bwMode="auto">
            <a:xfrm rot="21228534" flipH="1">
              <a:off x="624" y="264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0" name="Freeform 80" descr="Каштан"/>
            <p:cNvSpPr>
              <a:spLocks/>
            </p:cNvSpPr>
            <p:nvPr/>
          </p:nvSpPr>
          <p:spPr bwMode="auto">
            <a:xfrm rot="21228534" flipH="1">
              <a:off x="0" y="268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1" name="Freeform 81" descr="Каштан"/>
            <p:cNvSpPr>
              <a:spLocks/>
            </p:cNvSpPr>
            <p:nvPr/>
          </p:nvSpPr>
          <p:spPr bwMode="auto">
            <a:xfrm rot="21228534" flipH="1">
              <a:off x="144" y="268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2" name="Freeform 82" descr="Каштан"/>
            <p:cNvSpPr>
              <a:spLocks/>
            </p:cNvSpPr>
            <p:nvPr/>
          </p:nvSpPr>
          <p:spPr bwMode="auto">
            <a:xfrm rot="21228534" flipH="1">
              <a:off x="480" y="268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3" name="Freeform 83" descr="Каштан"/>
            <p:cNvSpPr>
              <a:spLocks/>
            </p:cNvSpPr>
            <p:nvPr/>
          </p:nvSpPr>
          <p:spPr bwMode="auto">
            <a:xfrm rot="21228534" flipH="1">
              <a:off x="4475" y="240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4" name="Freeform 84" descr="Каштан"/>
            <p:cNvSpPr>
              <a:spLocks/>
            </p:cNvSpPr>
            <p:nvPr/>
          </p:nvSpPr>
          <p:spPr bwMode="auto">
            <a:xfrm rot="21228534" flipH="1">
              <a:off x="4704" y="240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5" name="Freeform 85" descr="Орех"/>
            <p:cNvSpPr>
              <a:spLocks/>
            </p:cNvSpPr>
            <p:nvPr/>
          </p:nvSpPr>
          <p:spPr bwMode="auto">
            <a:xfrm rot="21228534" flipH="1">
              <a:off x="4272" y="240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6" name="Freeform 86" descr="Каштан"/>
            <p:cNvSpPr>
              <a:spLocks/>
            </p:cNvSpPr>
            <p:nvPr/>
          </p:nvSpPr>
          <p:spPr bwMode="auto">
            <a:xfrm rot="21228534" flipH="1">
              <a:off x="4080" y="244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7" name="Freeform 87" descr="Каштан"/>
            <p:cNvSpPr>
              <a:spLocks/>
            </p:cNvSpPr>
            <p:nvPr/>
          </p:nvSpPr>
          <p:spPr bwMode="auto">
            <a:xfrm rot="21228534" flipH="1">
              <a:off x="3888" y="244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8" name="Freeform 88" descr="Каштан"/>
            <p:cNvSpPr>
              <a:spLocks/>
            </p:cNvSpPr>
            <p:nvPr/>
          </p:nvSpPr>
          <p:spPr bwMode="auto">
            <a:xfrm rot="21228534" flipH="1">
              <a:off x="3696" y="244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29" name="Freeform 89" descr="Каштан"/>
            <p:cNvSpPr>
              <a:spLocks/>
            </p:cNvSpPr>
            <p:nvPr/>
          </p:nvSpPr>
          <p:spPr bwMode="auto">
            <a:xfrm rot="21228534" flipH="1">
              <a:off x="3504" y="2496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0" name="Freeform 90" descr="Орех"/>
            <p:cNvSpPr>
              <a:spLocks/>
            </p:cNvSpPr>
            <p:nvPr/>
          </p:nvSpPr>
          <p:spPr bwMode="auto">
            <a:xfrm rot="21228534" flipH="1">
              <a:off x="3312" y="2496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1" name="Freeform 91" descr="Каштан"/>
            <p:cNvSpPr>
              <a:spLocks/>
            </p:cNvSpPr>
            <p:nvPr/>
          </p:nvSpPr>
          <p:spPr bwMode="auto">
            <a:xfrm rot="21228534" flipH="1">
              <a:off x="3072" y="2496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2" name="Freeform 92" descr="Каштан"/>
            <p:cNvSpPr>
              <a:spLocks/>
            </p:cNvSpPr>
            <p:nvPr/>
          </p:nvSpPr>
          <p:spPr bwMode="auto">
            <a:xfrm rot="21228534" flipH="1">
              <a:off x="2880" y="2548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3" name="Freeform 93" descr="Каштан"/>
            <p:cNvSpPr>
              <a:spLocks/>
            </p:cNvSpPr>
            <p:nvPr/>
          </p:nvSpPr>
          <p:spPr bwMode="auto">
            <a:xfrm rot="21228534" flipH="1">
              <a:off x="2688" y="254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4" name="Freeform 94" descr="Орех"/>
            <p:cNvSpPr>
              <a:spLocks/>
            </p:cNvSpPr>
            <p:nvPr/>
          </p:nvSpPr>
          <p:spPr bwMode="auto">
            <a:xfrm rot="21228534" flipH="1">
              <a:off x="2496" y="254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5" name="Freeform 95" descr="Орех"/>
            <p:cNvSpPr>
              <a:spLocks/>
            </p:cNvSpPr>
            <p:nvPr/>
          </p:nvSpPr>
          <p:spPr bwMode="auto">
            <a:xfrm rot="21228534" flipH="1">
              <a:off x="2304" y="254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6" name="Freeform 96" descr="Орех"/>
            <p:cNvSpPr>
              <a:spLocks/>
            </p:cNvSpPr>
            <p:nvPr/>
          </p:nvSpPr>
          <p:spPr bwMode="auto">
            <a:xfrm rot="21228534" flipH="1">
              <a:off x="2112" y="2544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7" name="Freeform 97" descr="Орех"/>
            <p:cNvSpPr>
              <a:spLocks/>
            </p:cNvSpPr>
            <p:nvPr/>
          </p:nvSpPr>
          <p:spPr bwMode="auto">
            <a:xfrm rot="21228534" flipH="1">
              <a:off x="1872" y="2540"/>
              <a:ext cx="277" cy="24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8" name="Freeform 98" descr="Орех"/>
            <p:cNvSpPr>
              <a:spLocks/>
            </p:cNvSpPr>
            <p:nvPr/>
          </p:nvSpPr>
          <p:spPr bwMode="auto">
            <a:xfrm rot="21228534" flipH="1">
              <a:off x="1691" y="2588"/>
              <a:ext cx="277" cy="24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39" name="Freeform 99" descr="Орех"/>
            <p:cNvSpPr>
              <a:spLocks/>
            </p:cNvSpPr>
            <p:nvPr/>
          </p:nvSpPr>
          <p:spPr bwMode="auto">
            <a:xfrm rot="21228534" flipH="1">
              <a:off x="1488" y="2592"/>
              <a:ext cx="277" cy="24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40" name="Freeform 100" descr="Каштан"/>
            <p:cNvSpPr>
              <a:spLocks/>
            </p:cNvSpPr>
            <p:nvPr/>
          </p:nvSpPr>
          <p:spPr bwMode="auto">
            <a:xfrm rot="21228534" flipH="1">
              <a:off x="1296" y="2592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41" name="Freeform 101" descr="Каштан"/>
            <p:cNvSpPr>
              <a:spLocks/>
            </p:cNvSpPr>
            <p:nvPr/>
          </p:nvSpPr>
          <p:spPr bwMode="auto">
            <a:xfrm rot="21228534" flipH="1">
              <a:off x="1152" y="264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42" name="Freeform 102" descr="Каштан"/>
            <p:cNvSpPr>
              <a:spLocks/>
            </p:cNvSpPr>
            <p:nvPr/>
          </p:nvSpPr>
          <p:spPr bwMode="auto">
            <a:xfrm rot="21228534" flipH="1">
              <a:off x="960" y="264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sp>
          <p:nvSpPr>
            <p:cNvPr id="138343" name="Freeform 103" descr="Каштан"/>
            <p:cNvSpPr>
              <a:spLocks/>
            </p:cNvSpPr>
            <p:nvPr/>
          </p:nvSpPr>
          <p:spPr bwMode="auto">
            <a:xfrm rot="21228534" flipH="1">
              <a:off x="768" y="2640"/>
              <a:ext cx="277" cy="236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>
              <a:prstDash val="solid"/>
              <a:round/>
              <a:headEnd type="none" w="sm" len="sm"/>
              <a:tailEnd type="none" w="sm" len="sm"/>
            </a:ln>
            <a:effectLst/>
            <a:scene3d>
              <a:camera prst="legacyObliqueTopRight">
                <a:rot lat="20099999" lon="20399999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>
              <a:flatTx/>
            </a:bodyPr>
            <a:lstStyle/>
            <a:p>
              <a:endParaRPr lang="ru-RU"/>
            </a:p>
          </p:txBody>
        </p:sp>
        <p:grpSp>
          <p:nvGrpSpPr>
            <p:cNvPr id="3" name="Group 104"/>
            <p:cNvGrpSpPr>
              <a:grpSpLocks/>
            </p:cNvGrpSpPr>
            <p:nvPr/>
          </p:nvGrpSpPr>
          <p:grpSpPr bwMode="auto">
            <a:xfrm>
              <a:off x="-16" y="2484"/>
              <a:ext cx="5776" cy="404"/>
              <a:chOff x="-16" y="2484"/>
              <a:chExt cx="5776" cy="404"/>
            </a:xfrm>
          </p:grpSpPr>
          <p:sp>
            <p:nvSpPr>
              <p:cNvPr id="138345" name="Line 105"/>
              <p:cNvSpPr>
                <a:spLocks noChangeShapeType="1"/>
              </p:cNvSpPr>
              <p:nvPr/>
            </p:nvSpPr>
            <p:spPr bwMode="auto">
              <a:xfrm rot="-371466">
                <a:off x="9" y="2484"/>
                <a:ext cx="5751" cy="25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138346" name="Freeform 106"/>
              <p:cNvSpPr>
                <a:spLocks/>
              </p:cNvSpPr>
              <p:nvPr/>
            </p:nvSpPr>
            <p:spPr bwMode="auto">
              <a:xfrm>
                <a:off x="-16" y="2498"/>
                <a:ext cx="5736" cy="39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5736" y="0"/>
                  </a:cxn>
                </a:cxnLst>
                <a:rect l="0" t="0" r="r" b="b"/>
                <a:pathLst>
                  <a:path w="5736" h="390">
                    <a:moveTo>
                      <a:pt x="0" y="390"/>
                    </a:moveTo>
                    <a:lnTo>
                      <a:pt x="5736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57150" cmpd="sng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sp>
        <p:nvSpPr>
          <p:cNvPr id="138348" name="AutoShape 108"/>
          <p:cNvSpPr>
            <a:spLocks noChangeArrowheads="1"/>
          </p:cNvSpPr>
          <p:nvPr/>
        </p:nvSpPr>
        <p:spPr bwMode="auto">
          <a:xfrm>
            <a:off x="8093075" y="5040313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8350" name="AutoShape 110"/>
          <p:cNvSpPr>
            <a:spLocks noChangeArrowheads="1"/>
          </p:cNvSpPr>
          <p:nvPr/>
        </p:nvSpPr>
        <p:spPr bwMode="auto">
          <a:xfrm>
            <a:off x="5943600" y="4419600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8351" name="AutoShape 111"/>
          <p:cNvSpPr>
            <a:spLocks noChangeArrowheads="1"/>
          </p:cNvSpPr>
          <p:nvPr/>
        </p:nvSpPr>
        <p:spPr bwMode="auto">
          <a:xfrm>
            <a:off x="4038600" y="4343400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8352" name="AutoShape 112"/>
          <p:cNvSpPr>
            <a:spLocks noChangeArrowheads="1"/>
          </p:cNvSpPr>
          <p:nvPr/>
        </p:nvSpPr>
        <p:spPr bwMode="auto">
          <a:xfrm>
            <a:off x="7162800" y="4495800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61"/>
          <p:cNvGrpSpPr>
            <a:grpSpLocks/>
          </p:cNvGrpSpPr>
          <p:nvPr/>
        </p:nvGrpSpPr>
        <p:grpSpPr bwMode="auto">
          <a:xfrm>
            <a:off x="4724400" y="6248400"/>
            <a:ext cx="361950" cy="381000"/>
            <a:chOff x="3228" y="2304"/>
            <a:chExt cx="897" cy="971"/>
          </a:xfrm>
        </p:grpSpPr>
        <p:sp>
          <p:nvSpPr>
            <p:cNvPr id="138402" name="Freeform 162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3" name="Freeform 163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4" name="Freeform 164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5" name="Freeform 165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6" name="Freeform 166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7" name="Freeform 167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8" name="Freeform 168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09" name="Freeform 169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0" name="Freeform 170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1" name="Freeform 171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2" name="Freeform 172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3" name="Freeform 173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4" name="Freeform 174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5" name="Freeform 175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6" name="Freeform 176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7" name="Freeform 177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8" name="Freeform 178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19" name="Freeform 179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0" name="Freeform 180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1" name="Freeform 181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2" name="Freeform 182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3" name="Freeform 183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4" name="Freeform 184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5" name="Freeform 185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6" name="Freeform 186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7" name="Freeform 187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8" name="Freeform 188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29" name="Freeform 189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0" name="Freeform 190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1" name="Freeform 191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2" name="Freeform 192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3" name="Freeform 193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4" name="Freeform 194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5" name="Freeform 195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6" name="Freeform 196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7" name="Freeform 197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8" name="Freeform 198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39" name="Freeform 199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0" name="Freeform 200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1" name="Freeform 201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2" name="Freeform 202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3" name="Freeform 203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4" name="Freeform 204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5" name="Freeform 205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6" name="Freeform 206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7" name="Freeform 207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8" name="Freeform 208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49" name="Freeform 209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0" name="Freeform 210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1" name="Freeform 211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2" name="Freeform 212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3" name="Freeform 213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4" name="Freeform 214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5" name="Freeform 215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6" name="Freeform 216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7" name="Freeform 217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8" name="Freeform 218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59" name="Freeform 219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0" name="Freeform 220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1" name="Freeform 221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2" name="Freeform 222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3" name="Freeform 223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4" name="Freeform 224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5" name="Freeform 225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6" name="Freeform 226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7" name="Freeform 227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8" name="Freeform 228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69" name="Freeform 229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0" name="Freeform 230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1" name="Freeform 231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2" name="Freeform 232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3" name="Freeform 233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4" name="Freeform 234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35"/>
          <p:cNvGrpSpPr>
            <a:grpSpLocks/>
          </p:cNvGrpSpPr>
          <p:nvPr/>
        </p:nvGrpSpPr>
        <p:grpSpPr bwMode="auto">
          <a:xfrm>
            <a:off x="6019800" y="5867400"/>
            <a:ext cx="533400" cy="609600"/>
            <a:chOff x="3228" y="2304"/>
            <a:chExt cx="897" cy="971"/>
          </a:xfrm>
        </p:grpSpPr>
        <p:sp>
          <p:nvSpPr>
            <p:cNvPr id="138476" name="Freeform 2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7" name="Freeform 2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8" name="Freeform 2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79" name="Freeform 2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0" name="Freeform 2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1" name="Freeform 2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2" name="Freeform 2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3" name="Freeform 2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4" name="Freeform 2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5" name="Freeform 2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6" name="Freeform 2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7" name="Freeform 2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8" name="Freeform 2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89" name="Freeform 2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0" name="Freeform 2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1" name="Freeform 2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2" name="Freeform 2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3" name="Freeform 2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4" name="Freeform 2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5" name="Freeform 2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6" name="Freeform 2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7" name="Freeform 2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8" name="Freeform 2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499" name="Freeform 2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0" name="Freeform 2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1" name="Freeform 2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2" name="Freeform 2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3" name="Freeform 2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4" name="Freeform 2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5" name="Freeform 2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6" name="Freeform 2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7" name="Freeform 2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8" name="Freeform 2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09" name="Freeform 2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0" name="Freeform 2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1" name="Freeform 2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2" name="Freeform 2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3" name="Freeform 2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4" name="Freeform 2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5" name="Freeform 2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6" name="Freeform 2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7" name="Freeform 2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8" name="Freeform 2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19" name="Freeform 2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0" name="Freeform 2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1" name="Freeform 2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2" name="Freeform 2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3" name="Freeform 2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4" name="Freeform 2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5" name="Freeform 2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6" name="Freeform 2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7" name="Freeform 2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8" name="Freeform 2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29" name="Freeform 2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0" name="Freeform 2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1" name="Freeform 2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2" name="Freeform 2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3" name="Freeform 2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4" name="Freeform 2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5" name="Freeform 2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6" name="Freeform 2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7" name="Freeform 2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8" name="Freeform 2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39" name="Freeform 2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0" name="Freeform 3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1" name="Freeform 3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2" name="Freeform 3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3" name="Freeform 3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4" name="Freeform 3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5" name="Freeform 3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6" name="Freeform 3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7" name="Freeform 3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548" name="Freeform 3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894"/>
          <p:cNvGrpSpPr>
            <a:grpSpLocks/>
          </p:cNvGrpSpPr>
          <p:nvPr/>
        </p:nvGrpSpPr>
        <p:grpSpPr bwMode="auto">
          <a:xfrm>
            <a:off x="1905000" y="3276600"/>
            <a:ext cx="2057400" cy="2019300"/>
            <a:chOff x="1584" y="2424"/>
            <a:chExt cx="1536" cy="1354"/>
          </a:xfrm>
        </p:grpSpPr>
        <p:sp>
          <p:nvSpPr>
            <p:cNvPr id="139135" name="Freeform 895" descr="Орех"/>
            <p:cNvSpPr>
              <a:spLocks/>
            </p:cNvSpPr>
            <p:nvPr/>
          </p:nvSpPr>
          <p:spPr bwMode="auto">
            <a:xfrm>
              <a:off x="1680" y="2448"/>
              <a:ext cx="1264" cy="1160"/>
            </a:xfrm>
            <a:custGeom>
              <a:avLst/>
              <a:gdLst/>
              <a:ahLst/>
              <a:cxnLst>
                <a:cxn ang="0">
                  <a:pos x="64" y="1104"/>
                </a:cxn>
                <a:cxn ang="0">
                  <a:pos x="1312" y="1096"/>
                </a:cxn>
                <a:cxn ang="0">
                  <a:pos x="1328" y="360"/>
                </a:cxn>
                <a:cxn ang="0">
                  <a:pos x="128" y="376"/>
                </a:cxn>
                <a:cxn ang="0">
                  <a:pos x="208" y="1160"/>
                </a:cxn>
                <a:cxn ang="0">
                  <a:pos x="0" y="1080"/>
                </a:cxn>
                <a:cxn ang="0">
                  <a:pos x="16" y="312"/>
                </a:cxn>
                <a:cxn ang="0">
                  <a:pos x="448" y="96"/>
                </a:cxn>
                <a:cxn ang="0">
                  <a:pos x="688" y="0"/>
                </a:cxn>
                <a:cxn ang="0">
                  <a:pos x="928" y="96"/>
                </a:cxn>
                <a:cxn ang="0">
                  <a:pos x="1228" y="321"/>
                </a:cxn>
                <a:cxn ang="0">
                  <a:pos x="1228" y="321"/>
                </a:cxn>
              </a:cxnLst>
              <a:rect l="0" t="0" r="r" b="b"/>
              <a:pathLst>
                <a:path w="1328" h="1160">
                  <a:moveTo>
                    <a:pt x="64" y="1104"/>
                  </a:moveTo>
                  <a:lnTo>
                    <a:pt x="1312" y="1096"/>
                  </a:lnTo>
                  <a:lnTo>
                    <a:pt x="1328" y="360"/>
                  </a:lnTo>
                  <a:lnTo>
                    <a:pt x="128" y="376"/>
                  </a:lnTo>
                  <a:lnTo>
                    <a:pt x="208" y="1160"/>
                  </a:lnTo>
                  <a:lnTo>
                    <a:pt x="0" y="1080"/>
                  </a:lnTo>
                  <a:lnTo>
                    <a:pt x="16" y="312"/>
                  </a:lnTo>
                  <a:lnTo>
                    <a:pt x="448" y="96"/>
                  </a:lnTo>
                  <a:lnTo>
                    <a:pt x="688" y="0"/>
                  </a:lnTo>
                  <a:lnTo>
                    <a:pt x="928" y="96"/>
                  </a:lnTo>
                  <a:lnTo>
                    <a:pt x="1228" y="321"/>
                  </a:lnTo>
                  <a:lnTo>
                    <a:pt x="1228" y="321"/>
                  </a:ln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grpSp>
          <p:nvGrpSpPr>
            <p:cNvPr id="7" name="Group 896"/>
            <p:cNvGrpSpPr>
              <a:grpSpLocks/>
            </p:cNvGrpSpPr>
            <p:nvPr/>
          </p:nvGrpSpPr>
          <p:grpSpPr bwMode="auto">
            <a:xfrm rot="1058693">
              <a:off x="1632" y="2942"/>
              <a:ext cx="1383" cy="514"/>
              <a:chOff x="672" y="997"/>
              <a:chExt cx="2952" cy="2163"/>
            </a:xfrm>
          </p:grpSpPr>
          <p:sp>
            <p:nvSpPr>
              <p:cNvPr id="139137" name="Freeform 897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38" name="Oval 898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39" name="Oval 899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40" name="Oval 900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41" name="Oval 901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902"/>
            <p:cNvGrpSpPr>
              <a:grpSpLocks/>
            </p:cNvGrpSpPr>
            <p:nvPr/>
          </p:nvGrpSpPr>
          <p:grpSpPr bwMode="auto">
            <a:xfrm rot="1058693">
              <a:off x="1632" y="2832"/>
              <a:ext cx="1383" cy="514"/>
              <a:chOff x="672" y="997"/>
              <a:chExt cx="2952" cy="2163"/>
            </a:xfrm>
          </p:grpSpPr>
          <p:sp>
            <p:nvSpPr>
              <p:cNvPr id="139143" name="Freeform 903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44" name="Oval 904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45" name="Oval 905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46" name="Oval 906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47" name="Oval 907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9148" name="Freeform 908" descr="Дуб"/>
            <p:cNvSpPr>
              <a:spLocks/>
            </p:cNvSpPr>
            <p:nvPr/>
          </p:nvSpPr>
          <p:spPr bwMode="auto">
            <a:xfrm>
              <a:off x="1599" y="2865"/>
              <a:ext cx="1441" cy="184"/>
            </a:xfrm>
            <a:custGeom>
              <a:avLst/>
              <a:gdLst/>
              <a:ahLst/>
              <a:cxnLst>
                <a:cxn ang="0">
                  <a:pos x="176" y="67"/>
                </a:cxn>
                <a:cxn ang="0">
                  <a:pos x="1099" y="9"/>
                </a:cxn>
                <a:cxn ang="0">
                  <a:pos x="1255" y="12"/>
                </a:cxn>
                <a:cxn ang="0">
                  <a:pos x="1345" y="27"/>
                </a:cxn>
                <a:cxn ang="0">
                  <a:pos x="1383" y="56"/>
                </a:cxn>
                <a:cxn ang="0">
                  <a:pos x="1390" y="82"/>
                </a:cxn>
                <a:cxn ang="0">
                  <a:pos x="1257" y="144"/>
                </a:cxn>
                <a:cxn ang="0">
                  <a:pos x="285" y="180"/>
                </a:cxn>
                <a:cxn ang="0">
                  <a:pos x="278" y="168"/>
                </a:cxn>
                <a:cxn ang="0">
                  <a:pos x="299" y="126"/>
                </a:cxn>
                <a:cxn ang="0">
                  <a:pos x="176" y="67"/>
                </a:cxn>
              </a:cxnLst>
              <a:rect l="0" t="0" r="r" b="b"/>
              <a:pathLst>
                <a:path w="1441" h="184">
                  <a:moveTo>
                    <a:pt x="176" y="67"/>
                  </a:moveTo>
                  <a:cubicBezTo>
                    <a:pt x="310" y="48"/>
                    <a:pt x="919" y="19"/>
                    <a:pt x="1099" y="9"/>
                  </a:cubicBezTo>
                  <a:cubicBezTo>
                    <a:pt x="1279" y="0"/>
                    <a:pt x="1214" y="8"/>
                    <a:pt x="1255" y="12"/>
                  </a:cubicBezTo>
                  <a:cubicBezTo>
                    <a:pt x="1296" y="14"/>
                    <a:pt x="1324" y="21"/>
                    <a:pt x="1345" y="27"/>
                  </a:cubicBezTo>
                  <a:cubicBezTo>
                    <a:pt x="1366" y="35"/>
                    <a:pt x="1375" y="47"/>
                    <a:pt x="1383" y="56"/>
                  </a:cubicBezTo>
                  <a:cubicBezTo>
                    <a:pt x="1390" y="65"/>
                    <a:pt x="1411" y="67"/>
                    <a:pt x="1390" y="82"/>
                  </a:cubicBezTo>
                  <a:cubicBezTo>
                    <a:pt x="1369" y="97"/>
                    <a:pt x="1441" y="128"/>
                    <a:pt x="1257" y="144"/>
                  </a:cubicBezTo>
                  <a:cubicBezTo>
                    <a:pt x="1073" y="160"/>
                    <a:pt x="448" y="176"/>
                    <a:pt x="285" y="180"/>
                  </a:cubicBezTo>
                  <a:cubicBezTo>
                    <a:pt x="122" y="184"/>
                    <a:pt x="276" y="177"/>
                    <a:pt x="278" y="168"/>
                  </a:cubicBezTo>
                  <a:cubicBezTo>
                    <a:pt x="280" y="159"/>
                    <a:pt x="315" y="143"/>
                    <a:pt x="299" y="126"/>
                  </a:cubicBezTo>
                  <a:cubicBezTo>
                    <a:pt x="282" y="109"/>
                    <a:pt x="0" y="88"/>
                    <a:pt x="176" y="67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9149" name="Oval 909" descr="Дуб"/>
            <p:cNvSpPr>
              <a:spLocks noChangeArrowheads="1"/>
            </p:cNvSpPr>
            <p:nvPr/>
          </p:nvSpPr>
          <p:spPr bwMode="auto">
            <a:xfrm rot="1058693">
              <a:off x="1715" y="2939"/>
              <a:ext cx="203" cy="95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150" name="Oval 910"/>
            <p:cNvSpPr>
              <a:spLocks noChangeArrowheads="1"/>
            </p:cNvSpPr>
            <p:nvPr/>
          </p:nvSpPr>
          <p:spPr bwMode="auto">
            <a:xfrm rot="1058693">
              <a:off x="1745" y="2953"/>
              <a:ext cx="128" cy="68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151" name="Oval 911"/>
            <p:cNvSpPr>
              <a:spLocks noChangeArrowheads="1"/>
            </p:cNvSpPr>
            <p:nvPr/>
          </p:nvSpPr>
          <p:spPr bwMode="auto">
            <a:xfrm rot="1058693">
              <a:off x="1768" y="2961"/>
              <a:ext cx="90" cy="50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152" name="Oval 912"/>
            <p:cNvSpPr>
              <a:spLocks noChangeArrowheads="1"/>
            </p:cNvSpPr>
            <p:nvPr/>
          </p:nvSpPr>
          <p:spPr bwMode="auto">
            <a:xfrm rot="1058693">
              <a:off x="1791" y="2970"/>
              <a:ext cx="53" cy="30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913"/>
            <p:cNvGrpSpPr>
              <a:grpSpLocks/>
            </p:cNvGrpSpPr>
            <p:nvPr/>
          </p:nvGrpSpPr>
          <p:grpSpPr bwMode="auto">
            <a:xfrm rot="1201705">
              <a:off x="1632" y="2592"/>
              <a:ext cx="1382" cy="514"/>
              <a:chOff x="672" y="997"/>
              <a:chExt cx="2952" cy="2163"/>
            </a:xfrm>
          </p:grpSpPr>
          <p:sp>
            <p:nvSpPr>
              <p:cNvPr id="139154" name="Freeform 914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55" name="Oval 915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56" name="Oval 916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57" name="Oval 917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58" name="Oval 918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919"/>
            <p:cNvGrpSpPr>
              <a:grpSpLocks/>
            </p:cNvGrpSpPr>
            <p:nvPr/>
          </p:nvGrpSpPr>
          <p:grpSpPr bwMode="auto">
            <a:xfrm rot="1058693">
              <a:off x="1584" y="3038"/>
              <a:ext cx="1383" cy="514"/>
              <a:chOff x="672" y="997"/>
              <a:chExt cx="2952" cy="2163"/>
            </a:xfrm>
          </p:grpSpPr>
          <p:sp>
            <p:nvSpPr>
              <p:cNvPr id="139160" name="Freeform 920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61" name="Oval 921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62" name="Oval 922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63" name="Oval 923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64" name="Oval 924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" name="Group 925"/>
            <p:cNvGrpSpPr>
              <a:grpSpLocks/>
            </p:cNvGrpSpPr>
            <p:nvPr/>
          </p:nvGrpSpPr>
          <p:grpSpPr bwMode="auto">
            <a:xfrm rot="1058693">
              <a:off x="1593" y="3134"/>
              <a:ext cx="1383" cy="514"/>
              <a:chOff x="672" y="997"/>
              <a:chExt cx="2952" cy="2163"/>
            </a:xfrm>
          </p:grpSpPr>
          <p:sp>
            <p:nvSpPr>
              <p:cNvPr id="139166" name="Freeform 926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67" name="Oval 927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68" name="Oval 928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69" name="Oval 929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70" name="Oval 930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2" name="Group 931"/>
            <p:cNvGrpSpPr>
              <a:grpSpLocks/>
            </p:cNvGrpSpPr>
            <p:nvPr/>
          </p:nvGrpSpPr>
          <p:grpSpPr bwMode="auto">
            <a:xfrm rot="1058693">
              <a:off x="1584" y="3264"/>
              <a:ext cx="1383" cy="514"/>
              <a:chOff x="672" y="997"/>
              <a:chExt cx="2952" cy="2163"/>
            </a:xfrm>
          </p:grpSpPr>
          <p:sp>
            <p:nvSpPr>
              <p:cNvPr id="139172" name="Freeform 932" descr="Дуб"/>
              <p:cNvSpPr>
                <a:spLocks/>
              </p:cNvSpPr>
              <p:nvPr/>
            </p:nvSpPr>
            <p:spPr bwMode="auto">
              <a:xfrm>
                <a:off x="672" y="997"/>
                <a:ext cx="2952" cy="2163"/>
              </a:xfrm>
              <a:custGeom>
                <a:avLst/>
                <a:gdLst/>
                <a:ahLst/>
                <a:cxnLst>
                  <a:cxn ang="0">
                    <a:pos x="344" y="1675"/>
                  </a:cxn>
                  <a:cxn ang="0">
                    <a:pos x="2184" y="267"/>
                  </a:cxn>
                  <a:cxn ang="0">
                    <a:pos x="2504" y="75"/>
                  </a:cxn>
                  <a:cxn ang="0">
                    <a:pos x="2696" y="27"/>
                  </a:cxn>
                  <a:cxn ang="0">
                    <a:pos x="2792" y="91"/>
                  </a:cxn>
                  <a:cxn ang="0">
                    <a:pos x="2824" y="187"/>
                  </a:cxn>
                  <a:cxn ang="0">
                    <a:pos x="2584" y="459"/>
                  </a:cxn>
                  <a:cxn ang="0">
                    <a:pos x="616" y="1947"/>
                  </a:cxn>
                  <a:cxn ang="0">
                    <a:pos x="632" y="1755"/>
                  </a:cxn>
                  <a:cxn ang="0">
                    <a:pos x="344" y="1675"/>
                  </a:cxn>
                </a:cxnLst>
                <a:rect l="0" t="0" r="r" b="b"/>
                <a:pathLst>
                  <a:path w="2952" h="2163">
                    <a:moveTo>
                      <a:pt x="344" y="1675"/>
                    </a:moveTo>
                    <a:cubicBezTo>
                      <a:pt x="603" y="1427"/>
                      <a:pt x="1824" y="534"/>
                      <a:pt x="2184" y="267"/>
                    </a:cubicBezTo>
                    <a:cubicBezTo>
                      <a:pt x="2544" y="0"/>
                      <a:pt x="2419" y="115"/>
                      <a:pt x="2504" y="75"/>
                    </a:cubicBezTo>
                    <a:cubicBezTo>
                      <a:pt x="2589" y="35"/>
                      <a:pt x="2648" y="24"/>
                      <a:pt x="2696" y="27"/>
                    </a:cubicBezTo>
                    <a:cubicBezTo>
                      <a:pt x="2744" y="30"/>
                      <a:pt x="2771" y="64"/>
                      <a:pt x="2792" y="91"/>
                    </a:cubicBezTo>
                    <a:cubicBezTo>
                      <a:pt x="2813" y="118"/>
                      <a:pt x="2859" y="126"/>
                      <a:pt x="2824" y="187"/>
                    </a:cubicBezTo>
                    <a:cubicBezTo>
                      <a:pt x="2789" y="248"/>
                      <a:pt x="2952" y="166"/>
                      <a:pt x="2584" y="459"/>
                    </a:cubicBezTo>
                    <a:cubicBezTo>
                      <a:pt x="2216" y="752"/>
                      <a:pt x="941" y="1731"/>
                      <a:pt x="616" y="1947"/>
                    </a:cubicBezTo>
                    <a:cubicBezTo>
                      <a:pt x="291" y="2163"/>
                      <a:pt x="677" y="1800"/>
                      <a:pt x="632" y="1755"/>
                    </a:cubicBezTo>
                    <a:cubicBezTo>
                      <a:pt x="587" y="1710"/>
                      <a:pt x="0" y="1984"/>
                      <a:pt x="344" y="1675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73" name="Oval 933" descr="Дуб"/>
              <p:cNvSpPr>
                <a:spLocks noChangeArrowheads="1"/>
              </p:cNvSpPr>
              <p:nvPr/>
            </p:nvSpPr>
            <p:spPr bwMode="auto">
              <a:xfrm>
                <a:off x="920" y="2640"/>
                <a:ext cx="432" cy="400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74" name="Oval 934"/>
              <p:cNvSpPr>
                <a:spLocks noChangeArrowheads="1"/>
              </p:cNvSpPr>
              <p:nvPr/>
            </p:nvSpPr>
            <p:spPr bwMode="auto">
              <a:xfrm>
                <a:off x="984" y="2704"/>
                <a:ext cx="272" cy="28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75" name="Oval 935"/>
              <p:cNvSpPr>
                <a:spLocks noChangeArrowheads="1"/>
              </p:cNvSpPr>
              <p:nvPr/>
            </p:nvSpPr>
            <p:spPr bwMode="auto">
              <a:xfrm>
                <a:off x="1032" y="2736"/>
                <a:ext cx="192" cy="20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76" name="Oval 936"/>
              <p:cNvSpPr>
                <a:spLocks noChangeArrowheads="1"/>
              </p:cNvSpPr>
              <p:nvPr/>
            </p:nvSpPr>
            <p:spPr bwMode="auto">
              <a:xfrm>
                <a:off x="1080" y="2768"/>
                <a:ext cx="112" cy="128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3" name="Group 937"/>
            <p:cNvGrpSpPr>
              <a:grpSpLocks/>
            </p:cNvGrpSpPr>
            <p:nvPr/>
          </p:nvGrpSpPr>
          <p:grpSpPr bwMode="auto">
            <a:xfrm>
              <a:off x="1968" y="2928"/>
              <a:ext cx="240" cy="384"/>
              <a:chOff x="3936" y="2304"/>
              <a:chExt cx="240" cy="384"/>
            </a:xfrm>
          </p:grpSpPr>
          <p:sp>
            <p:nvSpPr>
              <p:cNvPr id="139178" name="Rectangle 938"/>
              <p:cNvSpPr>
                <a:spLocks noChangeArrowheads="1"/>
              </p:cNvSpPr>
              <p:nvPr/>
            </p:nvSpPr>
            <p:spPr bwMode="auto">
              <a:xfrm>
                <a:off x="3936" y="2304"/>
                <a:ext cx="240" cy="384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79" name="Line 939"/>
              <p:cNvSpPr>
                <a:spLocks noChangeShapeType="1"/>
              </p:cNvSpPr>
              <p:nvPr/>
            </p:nvSpPr>
            <p:spPr bwMode="auto">
              <a:xfrm>
                <a:off x="3936" y="240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80" name="Freeform 940"/>
              <p:cNvSpPr>
                <a:spLocks/>
              </p:cNvSpPr>
              <p:nvPr/>
            </p:nvSpPr>
            <p:spPr bwMode="auto">
              <a:xfrm>
                <a:off x="4048" y="2312"/>
                <a:ext cx="1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8"/>
                  </a:cxn>
                </a:cxnLst>
                <a:rect l="0" t="0" r="r" b="b"/>
                <a:pathLst>
                  <a:path w="1" h="368">
                    <a:moveTo>
                      <a:pt x="0" y="0"/>
                    </a:moveTo>
                    <a:lnTo>
                      <a:pt x="0" y="36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941"/>
            <p:cNvGrpSpPr>
              <a:grpSpLocks/>
            </p:cNvGrpSpPr>
            <p:nvPr/>
          </p:nvGrpSpPr>
          <p:grpSpPr bwMode="auto">
            <a:xfrm>
              <a:off x="2304" y="2928"/>
              <a:ext cx="240" cy="384"/>
              <a:chOff x="3936" y="2304"/>
              <a:chExt cx="240" cy="384"/>
            </a:xfrm>
          </p:grpSpPr>
          <p:sp>
            <p:nvSpPr>
              <p:cNvPr id="139182" name="Rectangle 942"/>
              <p:cNvSpPr>
                <a:spLocks noChangeArrowheads="1"/>
              </p:cNvSpPr>
              <p:nvPr/>
            </p:nvSpPr>
            <p:spPr bwMode="auto">
              <a:xfrm>
                <a:off x="3936" y="2304"/>
                <a:ext cx="240" cy="384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83" name="Line 943"/>
              <p:cNvSpPr>
                <a:spLocks noChangeShapeType="1"/>
              </p:cNvSpPr>
              <p:nvPr/>
            </p:nvSpPr>
            <p:spPr bwMode="auto">
              <a:xfrm>
                <a:off x="3936" y="240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84" name="Freeform 944"/>
              <p:cNvSpPr>
                <a:spLocks/>
              </p:cNvSpPr>
              <p:nvPr/>
            </p:nvSpPr>
            <p:spPr bwMode="auto">
              <a:xfrm>
                <a:off x="4048" y="2312"/>
                <a:ext cx="1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8"/>
                  </a:cxn>
                </a:cxnLst>
                <a:rect l="0" t="0" r="r" b="b"/>
                <a:pathLst>
                  <a:path w="1" h="368">
                    <a:moveTo>
                      <a:pt x="0" y="0"/>
                    </a:moveTo>
                    <a:lnTo>
                      <a:pt x="0" y="36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945"/>
            <p:cNvGrpSpPr>
              <a:grpSpLocks/>
            </p:cNvGrpSpPr>
            <p:nvPr/>
          </p:nvGrpSpPr>
          <p:grpSpPr bwMode="auto">
            <a:xfrm>
              <a:off x="2640" y="2928"/>
              <a:ext cx="240" cy="384"/>
              <a:chOff x="3936" y="2304"/>
              <a:chExt cx="240" cy="384"/>
            </a:xfrm>
          </p:grpSpPr>
          <p:sp>
            <p:nvSpPr>
              <p:cNvPr id="139186" name="Rectangle 946"/>
              <p:cNvSpPr>
                <a:spLocks noChangeArrowheads="1"/>
              </p:cNvSpPr>
              <p:nvPr/>
            </p:nvSpPr>
            <p:spPr bwMode="auto">
              <a:xfrm>
                <a:off x="3936" y="2304"/>
                <a:ext cx="240" cy="384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87" name="Line 947"/>
              <p:cNvSpPr>
                <a:spLocks noChangeShapeType="1"/>
              </p:cNvSpPr>
              <p:nvPr/>
            </p:nvSpPr>
            <p:spPr bwMode="auto">
              <a:xfrm>
                <a:off x="3936" y="240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88" name="Freeform 948"/>
              <p:cNvSpPr>
                <a:spLocks/>
              </p:cNvSpPr>
              <p:nvPr/>
            </p:nvSpPr>
            <p:spPr bwMode="auto">
              <a:xfrm>
                <a:off x="4048" y="2312"/>
                <a:ext cx="1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8"/>
                  </a:cxn>
                </a:cxnLst>
                <a:rect l="0" t="0" r="r" b="b"/>
                <a:pathLst>
                  <a:path w="1" h="368">
                    <a:moveTo>
                      <a:pt x="0" y="0"/>
                    </a:moveTo>
                    <a:lnTo>
                      <a:pt x="0" y="36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9189" name="Freeform 949" descr="Орех"/>
            <p:cNvSpPr>
              <a:spLocks/>
            </p:cNvSpPr>
            <p:nvPr/>
          </p:nvSpPr>
          <p:spPr bwMode="auto">
            <a:xfrm>
              <a:off x="2560" y="2424"/>
              <a:ext cx="560" cy="1104"/>
            </a:xfrm>
            <a:custGeom>
              <a:avLst/>
              <a:gdLst/>
              <a:ahLst/>
              <a:cxnLst>
                <a:cxn ang="0">
                  <a:pos x="416" y="384"/>
                </a:cxn>
                <a:cxn ang="0">
                  <a:pos x="560" y="312"/>
                </a:cxn>
                <a:cxn ang="0">
                  <a:pos x="416" y="408"/>
                </a:cxn>
                <a:cxn ang="0">
                  <a:pos x="0" y="112"/>
                </a:cxn>
                <a:cxn ang="0">
                  <a:pos x="80" y="0"/>
                </a:cxn>
                <a:cxn ang="0">
                  <a:pos x="560" y="312"/>
                </a:cxn>
                <a:cxn ang="0">
                  <a:pos x="560" y="984"/>
                </a:cxn>
                <a:cxn ang="0">
                  <a:pos x="352" y="1104"/>
                </a:cxn>
                <a:cxn ang="0">
                  <a:pos x="416" y="408"/>
                </a:cxn>
                <a:cxn ang="0">
                  <a:pos x="320" y="360"/>
                </a:cxn>
              </a:cxnLst>
              <a:rect l="0" t="0" r="r" b="b"/>
              <a:pathLst>
                <a:path w="560" h="1104">
                  <a:moveTo>
                    <a:pt x="416" y="384"/>
                  </a:moveTo>
                  <a:lnTo>
                    <a:pt x="560" y="312"/>
                  </a:lnTo>
                  <a:lnTo>
                    <a:pt x="416" y="408"/>
                  </a:lnTo>
                  <a:lnTo>
                    <a:pt x="0" y="112"/>
                  </a:lnTo>
                  <a:lnTo>
                    <a:pt x="80" y="0"/>
                  </a:lnTo>
                  <a:lnTo>
                    <a:pt x="560" y="312"/>
                  </a:lnTo>
                  <a:lnTo>
                    <a:pt x="560" y="984"/>
                  </a:lnTo>
                  <a:lnTo>
                    <a:pt x="352" y="1104"/>
                  </a:lnTo>
                  <a:lnTo>
                    <a:pt x="416" y="408"/>
                  </a:lnTo>
                  <a:lnTo>
                    <a:pt x="320" y="360"/>
                  </a:ln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310"/>
          <p:cNvGrpSpPr>
            <a:grpSpLocks/>
          </p:cNvGrpSpPr>
          <p:nvPr/>
        </p:nvGrpSpPr>
        <p:grpSpPr bwMode="auto">
          <a:xfrm rot="21395801" flipH="1">
            <a:off x="6781800" y="3962400"/>
            <a:ext cx="8458200" cy="1066800"/>
            <a:chOff x="96" y="3024"/>
            <a:chExt cx="6240" cy="816"/>
          </a:xfrm>
        </p:grpSpPr>
        <p:grpSp>
          <p:nvGrpSpPr>
            <p:cNvPr id="17" name="Group 311"/>
            <p:cNvGrpSpPr>
              <a:grpSpLocks/>
            </p:cNvGrpSpPr>
            <p:nvPr/>
          </p:nvGrpSpPr>
          <p:grpSpPr bwMode="auto">
            <a:xfrm>
              <a:off x="96" y="3120"/>
              <a:ext cx="4896" cy="720"/>
              <a:chOff x="336" y="2928"/>
              <a:chExt cx="4896" cy="720"/>
            </a:xfrm>
          </p:grpSpPr>
          <p:grpSp>
            <p:nvGrpSpPr>
              <p:cNvPr id="18" name="Group 312"/>
              <p:cNvGrpSpPr>
                <a:grpSpLocks/>
              </p:cNvGrpSpPr>
              <p:nvPr/>
            </p:nvGrpSpPr>
            <p:grpSpPr bwMode="auto">
              <a:xfrm>
                <a:off x="336" y="2928"/>
                <a:ext cx="2496" cy="720"/>
                <a:chOff x="-48" y="1920"/>
                <a:chExt cx="4288" cy="1152"/>
              </a:xfrm>
            </p:grpSpPr>
            <p:grpSp>
              <p:nvGrpSpPr>
                <p:cNvPr id="19" name="Group 313"/>
                <p:cNvGrpSpPr>
                  <a:grpSpLocks/>
                </p:cNvGrpSpPr>
                <p:nvPr/>
              </p:nvGrpSpPr>
              <p:grpSpPr bwMode="auto">
                <a:xfrm>
                  <a:off x="4032" y="2496"/>
                  <a:ext cx="208" cy="285"/>
                  <a:chOff x="0" y="2496"/>
                  <a:chExt cx="304" cy="285"/>
                </a:xfrm>
              </p:grpSpPr>
              <p:sp>
                <p:nvSpPr>
                  <p:cNvPr id="138554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555" name="Freeform 315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" name="Group 316"/>
                <p:cNvGrpSpPr>
                  <a:grpSpLocks/>
                </p:cNvGrpSpPr>
                <p:nvPr/>
              </p:nvGrpSpPr>
              <p:grpSpPr bwMode="auto">
                <a:xfrm>
                  <a:off x="1968" y="2496"/>
                  <a:ext cx="304" cy="285"/>
                  <a:chOff x="0" y="2496"/>
                  <a:chExt cx="304" cy="285"/>
                </a:xfrm>
              </p:grpSpPr>
              <p:sp>
                <p:nvSpPr>
                  <p:cNvPr id="138557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558" name="Freeform 318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" name="Group 319"/>
                <p:cNvGrpSpPr>
                  <a:grpSpLocks/>
                </p:cNvGrpSpPr>
                <p:nvPr/>
              </p:nvGrpSpPr>
              <p:grpSpPr bwMode="auto">
                <a:xfrm>
                  <a:off x="0" y="1920"/>
                  <a:ext cx="2038" cy="1152"/>
                  <a:chOff x="0" y="1920"/>
                  <a:chExt cx="2038" cy="1152"/>
                </a:xfrm>
              </p:grpSpPr>
              <p:grpSp>
                <p:nvGrpSpPr>
                  <p:cNvPr id="22" name="Group 320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23" name="Group 3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grpSp>
                    <p:nvGrpSpPr>
                      <p:cNvPr id="24" name="Group 3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73" y="2756"/>
                        <a:ext cx="148" cy="164"/>
                        <a:chOff x="3973" y="2756"/>
                        <a:chExt cx="148" cy="164"/>
                      </a:xfrm>
                    </p:grpSpPr>
                    <p:sp>
                      <p:nvSpPr>
                        <p:cNvPr id="138563" name="Oval 3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564" name="Oval 3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25" name="Group 3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5" y="2770"/>
                        <a:ext cx="123" cy="136"/>
                        <a:chOff x="3985" y="2770"/>
                        <a:chExt cx="123" cy="136"/>
                      </a:xfrm>
                    </p:grpSpPr>
                    <p:sp>
                      <p:nvSpPr>
                        <p:cNvPr id="138566" name="Oval 3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567" name="Oval 3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26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569" name="Freeform 3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570" name="Freeform 3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7" name="Group 331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28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grpSp>
                    <p:nvGrpSpPr>
                      <p:cNvPr id="29" name="Group 3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81" y="2756"/>
                        <a:ext cx="148" cy="164"/>
                        <a:chOff x="4381" y="2756"/>
                        <a:chExt cx="148" cy="164"/>
                      </a:xfrm>
                    </p:grpSpPr>
                    <p:sp>
                      <p:nvSpPr>
                        <p:cNvPr id="138574" name="Oval 3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575" name="Oval 3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30" name="Group 3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93" y="2770"/>
                        <a:ext cx="123" cy="136"/>
                        <a:chOff x="4393" y="2770"/>
                        <a:chExt cx="123" cy="136"/>
                      </a:xfrm>
                    </p:grpSpPr>
                    <p:sp>
                      <p:nvSpPr>
                        <p:cNvPr id="138577" name="Oval 3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578" name="Oval 3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31" name="Group 3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580" name="Freeform 3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581" name="Freeform 3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369" name="Group 342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8374" name="Group 3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38584" name="Oval 3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585" name="Oval 3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377" name="Group 3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587" name="Oval 3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588" name="Oval 3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379" name="Group 349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590" name="Freeform 350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591" name="Freeform 351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81" name="Group 352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593" name="Oval 3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594" name="Oval 3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84" name="Group 355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596" name="Oval 3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597" name="Oval 3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87" name="Group 358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599" name="Oval 3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00" name="Oval 3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90" name="Group 361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602" name="Oval 3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03" name="Oval 3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93" name="Group 364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605" name="Freeform 365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06" name="Freeform 366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396" name="Group 367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399" name="Group 3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8609" name="Oval 3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10" name="Oval 3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9106" name="Group 3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612" name="Oval 3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13" name="Oval 3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9109" name="Group 374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615" name="Freeform 37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16" name="Freeform 37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13" name="Group 377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618" name="Oval 3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19" name="Oval 3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20" name="Group 380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621" name="Oval 3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22" name="Oval 3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25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624" name="Oval 3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25" name="Oval 3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34" name="Group 386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627" name="Oval 3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28" name="Oval 3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36" name="Group 389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630" name="Freeform 39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31" name="Freeform 39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632" name="Freeform 392"/>
                  <p:cNvSpPr>
                    <a:spLocks/>
                  </p:cNvSpPr>
                  <p:nvPr/>
                </p:nvSpPr>
                <p:spPr bwMode="auto">
                  <a:xfrm>
                    <a:off x="148" y="2496"/>
                    <a:ext cx="4" cy="2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232"/>
                      </a:cxn>
                    </a:cxnLst>
                    <a:rect l="0" t="0" r="r" b="b"/>
                    <a:pathLst>
                      <a:path w="4" h="232">
                        <a:moveTo>
                          <a:pt x="0" y="0"/>
                        </a:moveTo>
                        <a:lnTo>
                          <a:pt x="4" y="232"/>
                        </a:lnTo>
                      </a:path>
                    </a:pathLst>
                  </a:custGeom>
                  <a:solidFill>
                    <a:srgbClr val="FFFFFF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9142" name="Group 393"/>
                  <p:cNvGrpSpPr>
                    <a:grpSpLocks/>
                  </p:cNvGrpSpPr>
                  <p:nvPr/>
                </p:nvGrpSpPr>
                <p:grpSpPr bwMode="auto">
                  <a:xfrm>
                    <a:off x="0" y="2496"/>
                    <a:ext cx="304" cy="285"/>
                    <a:chOff x="0" y="2496"/>
                    <a:chExt cx="304" cy="285"/>
                  </a:xfrm>
                </p:grpSpPr>
                <p:sp>
                  <p:nvSpPr>
                    <p:cNvPr id="138634" name="Line 3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8" y="2496"/>
                      <a:ext cx="3" cy="285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35" name="Freeform 395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0" y="2592"/>
                      <a:ext cx="30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8" y="0"/>
                        </a:cxn>
                        <a:cxn ang="0">
                          <a:pos x="18" y="18"/>
                        </a:cxn>
                        <a:cxn ang="0">
                          <a:pos x="0" y="18"/>
                        </a:cxn>
                        <a:cxn ang="0">
                          <a:pos x="0" y="0"/>
                        </a:cxn>
                        <a:cxn ang="0">
                          <a:pos x="36" y="0"/>
                        </a:cxn>
                        <a:cxn ang="0">
                          <a:pos x="54" y="0"/>
                        </a:cxn>
                        <a:cxn ang="0">
                          <a:pos x="54" y="18"/>
                        </a:cxn>
                        <a:cxn ang="0">
                          <a:pos x="36" y="18"/>
                        </a:cxn>
                        <a:cxn ang="0">
                          <a:pos x="36" y="0"/>
                        </a:cxn>
                        <a:cxn ang="0">
                          <a:pos x="72" y="0"/>
                        </a:cxn>
                        <a:cxn ang="0">
                          <a:pos x="90" y="0"/>
                        </a:cxn>
                        <a:cxn ang="0">
                          <a:pos x="90" y="18"/>
                        </a:cxn>
                        <a:cxn ang="0">
                          <a:pos x="72" y="18"/>
                        </a:cxn>
                        <a:cxn ang="0">
                          <a:pos x="72" y="0"/>
                        </a:cxn>
                        <a:cxn ang="0">
                          <a:pos x="108" y="0"/>
                        </a:cxn>
                        <a:cxn ang="0">
                          <a:pos x="126" y="0"/>
                        </a:cxn>
                        <a:cxn ang="0">
                          <a:pos x="126" y="18"/>
                        </a:cxn>
                        <a:cxn ang="0">
                          <a:pos x="108" y="18"/>
                        </a:cxn>
                        <a:cxn ang="0">
                          <a:pos x="108" y="0"/>
                        </a:cxn>
                        <a:cxn ang="0">
                          <a:pos x="144" y="0"/>
                        </a:cxn>
                        <a:cxn ang="0">
                          <a:pos x="162" y="0"/>
                        </a:cxn>
                        <a:cxn ang="0">
                          <a:pos x="162" y="18"/>
                        </a:cxn>
                        <a:cxn ang="0">
                          <a:pos x="144" y="18"/>
                        </a:cxn>
                        <a:cxn ang="0">
                          <a:pos x="144" y="0"/>
                        </a:cxn>
                        <a:cxn ang="0">
                          <a:pos x="180" y="0"/>
                        </a:cxn>
                        <a:cxn ang="0">
                          <a:pos x="190" y="0"/>
                        </a:cxn>
                        <a:cxn ang="0">
                          <a:pos x="190" y="18"/>
                        </a:cxn>
                        <a:cxn ang="0">
                          <a:pos x="180" y="18"/>
                        </a:cxn>
                        <a:cxn ang="0">
                          <a:pos x="180" y="0"/>
                        </a:cxn>
                      </a:cxnLst>
                      <a:rect l="0" t="0" r="r" b="b"/>
                      <a:pathLst>
                        <a:path w="190" h="18">
                          <a:moveTo>
                            <a:pt x="0" y="0"/>
                          </a:moveTo>
                          <a:lnTo>
                            <a:pt x="18" y="0"/>
                          </a:lnTo>
                          <a:lnTo>
                            <a:pt x="18" y="18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  <a:moveTo>
                            <a:pt x="36" y="0"/>
                          </a:moveTo>
                          <a:lnTo>
                            <a:pt x="54" y="0"/>
                          </a:lnTo>
                          <a:lnTo>
                            <a:pt x="54" y="18"/>
                          </a:lnTo>
                          <a:lnTo>
                            <a:pt x="36" y="18"/>
                          </a:lnTo>
                          <a:lnTo>
                            <a:pt x="36" y="0"/>
                          </a:lnTo>
                          <a:close/>
                          <a:moveTo>
                            <a:pt x="72" y="0"/>
                          </a:moveTo>
                          <a:lnTo>
                            <a:pt x="90" y="0"/>
                          </a:lnTo>
                          <a:lnTo>
                            <a:pt x="90" y="18"/>
                          </a:lnTo>
                          <a:lnTo>
                            <a:pt x="72" y="18"/>
                          </a:lnTo>
                          <a:lnTo>
                            <a:pt x="72" y="0"/>
                          </a:lnTo>
                          <a:close/>
                          <a:moveTo>
                            <a:pt x="108" y="0"/>
                          </a:moveTo>
                          <a:lnTo>
                            <a:pt x="126" y="0"/>
                          </a:lnTo>
                          <a:lnTo>
                            <a:pt x="126" y="18"/>
                          </a:lnTo>
                          <a:lnTo>
                            <a:pt x="108" y="18"/>
                          </a:lnTo>
                          <a:lnTo>
                            <a:pt x="108" y="0"/>
                          </a:lnTo>
                          <a:close/>
                          <a:moveTo>
                            <a:pt x="144" y="0"/>
                          </a:moveTo>
                          <a:lnTo>
                            <a:pt x="162" y="0"/>
                          </a:lnTo>
                          <a:lnTo>
                            <a:pt x="162" y="18"/>
                          </a:lnTo>
                          <a:lnTo>
                            <a:pt x="144" y="18"/>
                          </a:lnTo>
                          <a:lnTo>
                            <a:pt x="144" y="0"/>
                          </a:lnTo>
                          <a:close/>
                          <a:moveTo>
                            <a:pt x="180" y="0"/>
                          </a:moveTo>
                          <a:lnTo>
                            <a:pt x="190" y="0"/>
                          </a:lnTo>
                          <a:lnTo>
                            <a:pt x="190" y="18"/>
                          </a:lnTo>
                          <a:lnTo>
                            <a:pt x="180" y="18"/>
                          </a:lnTo>
                          <a:lnTo>
                            <a:pt x="18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63" cap="flat">
                      <a:solidFill>
                        <a:srgbClr val="000000"/>
                      </a:solidFill>
                      <a:prstDash val="solid"/>
                      <a:bevel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636" name="Freeform 396"/>
                  <p:cNvSpPr>
                    <a:spLocks/>
                  </p:cNvSpPr>
                  <p:nvPr/>
                </p:nvSpPr>
                <p:spPr bwMode="auto">
                  <a:xfrm>
                    <a:off x="256" y="2040"/>
                    <a:ext cx="1782" cy="792"/>
                  </a:xfrm>
                  <a:custGeom>
                    <a:avLst/>
                    <a:gdLst/>
                    <a:ahLst/>
                    <a:cxnLst>
                      <a:cxn ang="0">
                        <a:pos x="0" y="127"/>
                      </a:cxn>
                      <a:cxn ang="0">
                        <a:pos x="105" y="0"/>
                      </a:cxn>
                      <a:cxn ang="0">
                        <a:pos x="1585" y="0"/>
                      </a:cxn>
                      <a:cxn ang="0">
                        <a:pos x="1782" y="88"/>
                      </a:cxn>
                      <a:cxn ang="0">
                        <a:pos x="1782" y="660"/>
                      </a:cxn>
                      <a:cxn ang="0">
                        <a:pos x="1683" y="792"/>
                      </a:cxn>
                      <a:cxn ang="0">
                        <a:pos x="105" y="792"/>
                      </a:cxn>
                      <a:cxn ang="0">
                        <a:pos x="6" y="704"/>
                      </a:cxn>
                      <a:cxn ang="0">
                        <a:pos x="8" y="116"/>
                      </a:cxn>
                    </a:cxnLst>
                    <a:rect l="0" t="0" r="r" b="b"/>
                    <a:pathLst>
                      <a:path w="1782" h="792">
                        <a:moveTo>
                          <a:pt x="0" y="127"/>
                        </a:moveTo>
                        <a:lnTo>
                          <a:pt x="105" y="0"/>
                        </a:lnTo>
                        <a:lnTo>
                          <a:pt x="1585" y="0"/>
                        </a:lnTo>
                        <a:lnTo>
                          <a:pt x="1782" y="88"/>
                        </a:lnTo>
                        <a:lnTo>
                          <a:pt x="1782" y="660"/>
                        </a:lnTo>
                        <a:lnTo>
                          <a:pt x="1683" y="792"/>
                        </a:lnTo>
                        <a:lnTo>
                          <a:pt x="105" y="792"/>
                        </a:lnTo>
                        <a:lnTo>
                          <a:pt x="6" y="704"/>
                        </a:lnTo>
                        <a:lnTo>
                          <a:pt x="8" y="116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00D200"/>
                      </a:gs>
                      <a:gs pos="50000">
                        <a:srgbClr val="008000"/>
                      </a:gs>
                      <a:gs pos="100000">
                        <a:srgbClr val="00D200"/>
                      </a:gs>
                    </a:gsLst>
                    <a:lin ang="27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07763" dir="18900000" algn="ctr" rotWithShape="0">
                      <a:srgbClr val="0048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9153" name="Group 397"/>
                  <p:cNvGrpSpPr>
                    <a:grpSpLocks/>
                  </p:cNvGrpSpPr>
                  <p:nvPr/>
                </p:nvGrpSpPr>
                <p:grpSpPr bwMode="auto">
                  <a:xfrm>
                    <a:off x="352" y="2280"/>
                    <a:ext cx="1632" cy="235"/>
                    <a:chOff x="1088" y="2880"/>
                    <a:chExt cx="444" cy="64"/>
                  </a:xfrm>
                </p:grpSpPr>
                <p:sp>
                  <p:nvSpPr>
                    <p:cNvPr id="138638" name="Rectangle 3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8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39" name="Rectangle 3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4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0" name="Rectangle 4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00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1" name="Rectangle 4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2" name="Rectangle 4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6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3" name="Rectangle 4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2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4" name="Rectangle 4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8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5" name="Rectangle 4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9159" name="Group 406"/>
                  <p:cNvGrpSpPr>
                    <a:grpSpLocks/>
                  </p:cNvGrpSpPr>
                  <p:nvPr/>
                </p:nvGrpSpPr>
                <p:grpSpPr bwMode="auto">
                  <a:xfrm>
                    <a:off x="592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647" name="Oval 4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48" name="Freeform 408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649" name="Freeform 409"/>
                  <p:cNvSpPr>
                    <a:spLocks/>
                  </p:cNvSpPr>
                  <p:nvPr/>
                </p:nvSpPr>
                <p:spPr bwMode="auto">
                  <a:xfrm>
                    <a:off x="304" y="2736"/>
                    <a:ext cx="1728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28" y="0"/>
                      </a:cxn>
                    </a:cxnLst>
                    <a:rect l="0" t="0" r="r" b="b"/>
                    <a:pathLst>
                      <a:path w="1728" h="1">
                        <a:moveTo>
                          <a:pt x="0" y="0"/>
                        </a:moveTo>
                        <a:cubicBezTo>
                          <a:pt x="0" y="0"/>
                          <a:pt x="864" y="0"/>
                          <a:pt x="1728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650" name="Freeform 410"/>
                  <p:cNvSpPr>
                    <a:spLocks/>
                  </p:cNvSpPr>
                  <p:nvPr/>
                </p:nvSpPr>
                <p:spPr bwMode="auto">
                  <a:xfrm>
                    <a:off x="270" y="2159"/>
                    <a:ext cx="176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62" y="0"/>
                      </a:cxn>
                    </a:cxnLst>
                    <a:rect l="0" t="0" r="r" b="b"/>
                    <a:pathLst>
                      <a:path w="1762" h="1">
                        <a:moveTo>
                          <a:pt x="0" y="0"/>
                        </a:moveTo>
                        <a:cubicBezTo>
                          <a:pt x="293" y="0"/>
                          <a:pt x="1395" y="0"/>
                          <a:pt x="1762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9165" name="Group 411"/>
                  <p:cNvGrpSpPr>
                    <a:grpSpLocks/>
                  </p:cNvGrpSpPr>
                  <p:nvPr/>
                </p:nvGrpSpPr>
                <p:grpSpPr bwMode="auto">
                  <a:xfrm>
                    <a:off x="1504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652" name="Oval 4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53" name="Freeform 413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654" name="Freeform 414"/>
                  <p:cNvSpPr>
                    <a:spLocks/>
                  </p:cNvSpPr>
                  <p:nvPr/>
                </p:nvSpPr>
                <p:spPr bwMode="auto">
                  <a:xfrm>
                    <a:off x="496" y="2544"/>
                    <a:ext cx="16" cy="31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6" y="0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16" h="31">
                        <a:moveTo>
                          <a:pt x="0" y="31"/>
                        </a:moveTo>
                        <a:cubicBezTo>
                          <a:pt x="5" y="21"/>
                          <a:pt x="16" y="0"/>
                          <a:pt x="16" y="0"/>
                        </a:cubicBezTo>
                        <a:cubicBezTo>
                          <a:pt x="16" y="0"/>
                          <a:pt x="5" y="21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655" name="Freeform 415"/>
                  <p:cNvSpPr>
                    <a:spLocks/>
                  </p:cNvSpPr>
                  <p:nvPr/>
                </p:nvSpPr>
                <p:spPr bwMode="auto">
                  <a:xfrm>
                    <a:off x="330" y="2208"/>
                    <a:ext cx="214" cy="528"/>
                  </a:xfrm>
                  <a:custGeom>
                    <a:avLst/>
                    <a:gdLst/>
                    <a:ahLst/>
                    <a:cxnLst>
                      <a:cxn ang="0">
                        <a:pos x="214" y="528"/>
                      </a:cxn>
                      <a:cxn ang="0">
                        <a:pos x="214" y="0"/>
                      </a:cxn>
                      <a:cxn ang="0">
                        <a:pos x="0" y="2"/>
                      </a:cxn>
                      <a:cxn ang="0">
                        <a:pos x="0" y="527"/>
                      </a:cxn>
                      <a:cxn ang="0">
                        <a:pos x="214" y="528"/>
                      </a:cxn>
                    </a:cxnLst>
                    <a:rect l="0" t="0" r="r" b="b"/>
                    <a:pathLst>
                      <a:path w="214" h="528">
                        <a:moveTo>
                          <a:pt x="214" y="528"/>
                        </a:moveTo>
                        <a:lnTo>
                          <a:pt x="214" y="0"/>
                        </a:lnTo>
                        <a:lnTo>
                          <a:pt x="0" y="2"/>
                        </a:lnTo>
                        <a:lnTo>
                          <a:pt x="0" y="527"/>
                        </a:lnTo>
                        <a:lnTo>
                          <a:pt x="214" y="528"/>
                        </a:lnTo>
                        <a:close/>
                      </a:path>
                    </a:pathLst>
                  </a:custGeom>
                  <a:noFill/>
                  <a:ln w="1905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400" name="Group 416"/>
                <p:cNvGrpSpPr>
                  <a:grpSpLocks/>
                </p:cNvGrpSpPr>
                <p:nvPr/>
              </p:nvGrpSpPr>
              <p:grpSpPr bwMode="auto">
                <a:xfrm>
                  <a:off x="2016" y="1920"/>
                  <a:ext cx="2038" cy="1152"/>
                  <a:chOff x="0" y="1920"/>
                  <a:chExt cx="2038" cy="1152"/>
                </a:xfrm>
              </p:grpSpPr>
              <p:grpSp>
                <p:nvGrpSpPr>
                  <p:cNvPr id="138401" name="Group 417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9171" name="Group 4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grpSp>
                    <p:nvGrpSpPr>
                      <p:cNvPr id="139177" name="Group 4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73" y="2756"/>
                        <a:ext cx="148" cy="164"/>
                        <a:chOff x="3973" y="2756"/>
                        <a:chExt cx="148" cy="164"/>
                      </a:xfrm>
                    </p:grpSpPr>
                    <p:sp>
                      <p:nvSpPr>
                        <p:cNvPr id="138660" name="Oval 4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661" name="Oval 4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9181" name="Group 4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5" y="2770"/>
                        <a:ext cx="123" cy="136"/>
                        <a:chOff x="3985" y="2770"/>
                        <a:chExt cx="123" cy="136"/>
                      </a:xfrm>
                    </p:grpSpPr>
                    <p:sp>
                      <p:nvSpPr>
                        <p:cNvPr id="138663" name="Oval 4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664" name="Oval 4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9185" name="Group 4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666" name="Freeform 4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67" name="Freeform 4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9192" name="Group 428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9193" name="Group 4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grpSp>
                    <p:nvGrpSpPr>
                      <p:cNvPr id="139194" name="Group 4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81" y="2756"/>
                        <a:ext cx="148" cy="164"/>
                        <a:chOff x="4381" y="2756"/>
                        <a:chExt cx="148" cy="164"/>
                      </a:xfrm>
                    </p:grpSpPr>
                    <p:sp>
                      <p:nvSpPr>
                        <p:cNvPr id="138671" name="Oval 4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672" name="Oval 4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9195" name="Group 4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93" y="2770"/>
                        <a:ext cx="123" cy="136"/>
                        <a:chOff x="4393" y="2770"/>
                        <a:chExt cx="123" cy="136"/>
                      </a:xfrm>
                    </p:grpSpPr>
                    <p:sp>
                      <p:nvSpPr>
                        <p:cNvPr id="138674" name="Oval 4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675" name="Oval 4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9196" name="Group 4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677" name="Freeform 4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78" name="Freeform 4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9197" name="Group 439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9198" name="Group 4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38681" name="Oval 4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82" name="Oval 4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9199" name="Group 4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684" name="Oval 4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685" name="Oval 4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475" name="Group 446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687" name="Freeform 447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88" name="Freeform 448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49" name="Group 449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690" name="Oval 4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91" name="Oval 4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50" name="Group 452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693" name="Oval 4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94" name="Oval 4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51" name="Group 455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696" name="Oval 4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697" name="Oval 4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52" name="Group 458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699" name="Oval 4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00" name="Oval 4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53" name="Group 461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702" name="Freeform 462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03" name="Freeform 463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56" name="Group 464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559" name="Group 4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8706" name="Oval 4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07" name="Oval 4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560" name="Group 4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709" name="Oval 4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10" name="Oval 4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561" name="Group 471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712" name="Freeform 47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13" name="Freeform 47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62" name="Group 474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715" name="Oval 4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16" name="Oval 4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65" name="Group 477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718" name="Oval 4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19" name="Oval 4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68" name="Group 480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721" name="Oval 4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22" name="Oval 4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71" name="Group 483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724" name="Oval 4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25" name="Oval 4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72" name="Group 486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727" name="Freeform 48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28" name="Freeform 488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729" name="Freeform 489"/>
                  <p:cNvSpPr>
                    <a:spLocks/>
                  </p:cNvSpPr>
                  <p:nvPr/>
                </p:nvSpPr>
                <p:spPr bwMode="auto">
                  <a:xfrm>
                    <a:off x="148" y="2496"/>
                    <a:ext cx="4" cy="2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232"/>
                      </a:cxn>
                    </a:cxnLst>
                    <a:rect l="0" t="0" r="r" b="b"/>
                    <a:pathLst>
                      <a:path w="4" h="232">
                        <a:moveTo>
                          <a:pt x="0" y="0"/>
                        </a:moveTo>
                        <a:lnTo>
                          <a:pt x="4" y="232"/>
                        </a:lnTo>
                      </a:path>
                    </a:pathLst>
                  </a:custGeom>
                  <a:solidFill>
                    <a:srgbClr val="FFFFFF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573" name="Group 490"/>
                  <p:cNvGrpSpPr>
                    <a:grpSpLocks/>
                  </p:cNvGrpSpPr>
                  <p:nvPr/>
                </p:nvGrpSpPr>
                <p:grpSpPr bwMode="auto">
                  <a:xfrm>
                    <a:off x="0" y="2496"/>
                    <a:ext cx="304" cy="285"/>
                    <a:chOff x="0" y="2496"/>
                    <a:chExt cx="304" cy="285"/>
                  </a:xfrm>
                </p:grpSpPr>
                <p:sp>
                  <p:nvSpPr>
                    <p:cNvPr id="138731" name="Line 4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8" y="2496"/>
                      <a:ext cx="3" cy="285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32" name="Freeform 49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0" y="2592"/>
                      <a:ext cx="30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8" y="0"/>
                        </a:cxn>
                        <a:cxn ang="0">
                          <a:pos x="18" y="18"/>
                        </a:cxn>
                        <a:cxn ang="0">
                          <a:pos x="0" y="18"/>
                        </a:cxn>
                        <a:cxn ang="0">
                          <a:pos x="0" y="0"/>
                        </a:cxn>
                        <a:cxn ang="0">
                          <a:pos x="36" y="0"/>
                        </a:cxn>
                        <a:cxn ang="0">
                          <a:pos x="54" y="0"/>
                        </a:cxn>
                        <a:cxn ang="0">
                          <a:pos x="54" y="18"/>
                        </a:cxn>
                        <a:cxn ang="0">
                          <a:pos x="36" y="18"/>
                        </a:cxn>
                        <a:cxn ang="0">
                          <a:pos x="36" y="0"/>
                        </a:cxn>
                        <a:cxn ang="0">
                          <a:pos x="72" y="0"/>
                        </a:cxn>
                        <a:cxn ang="0">
                          <a:pos x="90" y="0"/>
                        </a:cxn>
                        <a:cxn ang="0">
                          <a:pos x="90" y="18"/>
                        </a:cxn>
                        <a:cxn ang="0">
                          <a:pos x="72" y="18"/>
                        </a:cxn>
                        <a:cxn ang="0">
                          <a:pos x="72" y="0"/>
                        </a:cxn>
                        <a:cxn ang="0">
                          <a:pos x="108" y="0"/>
                        </a:cxn>
                        <a:cxn ang="0">
                          <a:pos x="126" y="0"/>
                        </a:cxn>
                        <a:cxn ang="0">
                          <a:pos x="126" y="18"/>
                        </a:cxn>
                        <a:cxn ang="0">
                          <a:pos x="108" y="18"/>
                        </a:cxn>
                        <a:cxn ang="0">
                          <a:pos x="108" y="0"/>
                        </a:cxn>
                        <a:cxn ang="0">
                          <a:pos x="144" y="0"/>
                        </a:cxn>
                        <a:cxn ang="0">
                          <a:pos x="162" y="0"/>
                        </a:cxn>
                        <a:cxn ang="0">
                          <a:pos x="162" y="18"/>
                        </a:cxn>
                        <a:cxn ang="0">
                          <a:pos x="144" y="18"/>
                        </a:cxn>
                        <a:cxn ang="0">
                          <a:pos x="144" y="0"/>
                        </a:cxn>
                        <a:cxn ang="0">
                          <a:pos x="180" y="0"/>
                        </a:cxn>
                        <a:cxn ang="0">
                          <a:pos x="190" y="0"/>
                        </a:cxn>
                        <a:cxn ang="0">
                          <a:pos x="190" y="18"/>
                        </a:cxn>
                        <a:cxn ang="0">
                          <a:pos x="180" y="18"/>
                        </a:cxn>
                        <a:cxn ang="0">
                          <a:pos x="180" y="0"/>
                        </a:cxn>
                      </a:cxnLst>
                      <a:rect l="0" t="0" r="r" b="b"/>
                      <a:pathLst>
                        <a:path w="190" h="18">
                          <a:moveTo>
                            <a:pt x="0" y="0"/>
                          </a:moveTo>
                          <a:lnTo>
                            <a:pt x="18" y="0"/>
                          </a:lnTo>
                          <a:lnTo>
                            <a:pt x="18" y="18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  <a:moveTo>
                            <a:pt x="36" y="0"/>
                          </a:moveTo>
                          <a:lnTo>
                            <a:pt x="54" y="0"/>
                          </a:lnTo>
                          <a:lnTo>
                            <a:pt x="54" y="18"/>
                          </a:lnTo>
                          <a:lnTo>
                            <a:pt x="36" y="18"/>
                          </a:lnTo>
                          <a:lnTo>
                            <a:pt x="36" y="0"/>
                          </a:lnTo>
                          <a:close/>
                          <a:moveTo>
                            <a:pt x="72" y="0"/>
                          </a:moveTo>
                          <a:lnTo>
                            <a:pt x="90" y="0"/>
                          </a:lnTo>
                          <a:lnTo>
                            <a:pt x="90" y="18"/>
                          </a:lnTo>
                          <a:lnTo>
                            <a:pt x="72" y="18"/>
                          </a:lnTo>
                          <a:lnTo>
                            <a:pt x="72" y="0"/>
                          </a:lnTo>
                          <a:close/>
                          <a:moveTo>
                            <a:pt x="108" y="0"/>
                          </a:moveTo>
                          <a:lnTo>
                            <a:pt x="126" y="0"/>
                          </a:lnTo>
                          <a:lnTo>
                            <a:pt x="126" y="18"/>
                          </a:lnTo>
                          <a:lnTo>
                            <a:pt x="108" y="18"/>
                          </a:lnTo>
                          <a:lnTo>
                            <a:pt x="108" y="0"/>
                          </a:lnTo>
                          <a:close/>
                          <a:moveTo>
                            <a:pt x="144" y="0"/>
                          </a:moveTo>
                          <a:lnTo>
                            <a:pt x="162" y="0"/>
                          </a:lnTo>
                          <a:lnTo>
                            <a:pt x="162" y="18"/>
                          </a:lnTo>
                          <a:lnTo>
                            <a:pt x="144" y="18"/>
                          </a:lnTo>
                          <a:lnTo>
                            <a:pt x="144" y="0"/>
                          </a:lnTo>
                          <a:close/>
                          <a:moveTo>
                            <a:pt x="180" y="0"/>
                          </a:moveTo>
                          <a:lnTo>
                            <a:pt x="190" y="0"/>
                          </a:lnTo>
                          <a:lnTo>
                            <a:pt x="190" y="18"/>
                          </a:lnTo>
                          <a:lnTo>
                            <a:pt x="180" y="18"/>
                          </a:lnTo>
                          <a:lnTo>
                            <a:pt x="18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63" cap="flat">
                      <a:solidFill>
                        <a:srgbClr val="000000"/>
                      </a:solidFill>
                      <a:prstDash val="solid"/>
                      <a:bevel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733" name="Freeform 493"/>
                  <p:cNvSpPr>
                    <a:spLocks/>
                  </p:cNvSpPr>
                  <p:nvPr/>
                </p:nvSpPr>
                <p:spPr bwMode="auto">
                  <a:xfrm>
                    <a:off x="256" y="2040"/>
                    <a:ext cx="1782" cy="792"/>
                  </a:xfrm>
                  <a:custGeom>
                    <a:avLst/>
                    <a:gdLst/>
                    <a:ahLst/>
                    <a:cxnLst>
                      <a:cxn ang="0">
                        <a:pos x="0" y="127"/>
                      </a:cxn>
                      <a:cxn ang="0">
                        <a:pos x="105" y="0"/>
                      </a:cxn>
                      <a:cxn ang="0">
                        <a:pos x="1585" y="0"/>
                      </a:cxn>
                      <a:cxn ang="0">
                        <a:pos x="1782" y="88"/>
                      </a:cxn>
                      <a:cxn ang="0">
                        <a:pos x="1782" y="660"/>
                      </a:cxn>
                      <a:cxn ang="0">
                        <a:pos x="1683" y="792"/>
                      </a:cxn>
                      <a:cxn ang="0">
                        <a:pos x="105" y="792"/>
                      </a:cxn>
                      <a:cxn ang="0">
                        <a:pos x="6" y="704"/>
                      </a:cxn>
                      <a:cxn ang="0">
                        <a:pos x="8" y="116"/>
                      </a:cxn>
                    </a:cxnLst>
                    <a:rect l="0" t="0" r="r" b="b"/>
                    <a:pathLst>
                      <a:path w="1782" h="792">
                        <a:moveTo>
                          <a:pt x="0" y="127"/>
                        </a:moveTo>
                        <a:lnTo>
                          <a:pt x="105" y="0"/>
                        </a:lnTo>
                        <a:lnTo>
                          <a:pt x="1585" y="0"/>
                        </a:lnTo>
                        <a:lnTo>
                          <a:pt x="1782" y="88"/>
                        </a:lnTo>
                        <a:lnTo>
                          <a:pt x="1782" y="660"/>
                        </a:lnTo>
                        <a:lnTo>
                          <a:pt x="1683" y="792"/>
                        </a:lnTo>
                        <a:lnTo>
                          <a:pt x="105" y="792"/>
                        </a:lnTo>
                        <a:lnTo>
                          <a:pt x="6" y="704"/>
                        </a:lnTo>
                        <a:lnTo>
                          <a:pt x="8" y="116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00D200"/>
                      </a:gs>
                      <a:gs pos="50000">
                        <a:srgbClr val="008000"/>
                      </a:gs>
                      <a:gs pos="100000">
                        <a:srgbClr val="00D200"/>
                      </a:gs>
                    </a:gsLst>
                    <a:lin ang="27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07763" dir="18900000" algn="ctr" rotWithShape="0">
                      <a:srgbClr val="0048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576" name="Group 494"/>
                  <p:cNvGrpSpPr>
                    <a:grpSpLocks/>
                  </p:cNvGrpSpPr>
                  <p:nvPr/>
                </p:nvGrpSpPr>
                <p:grpSpPr bwMode="auto">
                  <a:xfrm>
                    <a:off x="352" y="2280"/>
                    <a:ext cx="1632" cy="235"/>
                    <a:chOff x="1088" y="2880"/>
                    <a:chExt cx="444" cy="64"/>
                  </a:xfrm>
                </p:grpSpPr>
                <p:sp>
                  <p:nvSpPr>
                    <p:cNvPr id="138735" name="Rectangle 4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8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36" name="Rectangle 4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4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37" name="Rectangle 4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00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38" name="Rectangle 4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39" name="Rectangle 4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6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40" name="Rectangle 5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2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41" name="Rectangle 5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8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42" name="Rectangle 5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579" name="Group 503"/>
                  <p:cNvGrpSpPr>
                    <a:grpSpLocks/>
                  </p:cNvGrpSpPr>
                  <p:nvPr/>
                </p:nvGrpSpPr>
                <p:grpSpPr bwMode="auto">
                  <a:xfrm>
                    <a:off x="592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744" name="Oval 5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45" name="Freeform 505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746" name="Freeform 506"/>
                  <p:cNvSpPr>
                    <a:spLocks/>
                  </p:cNvSpPr>
                  <p:nvPr/>
                </p:nvSpPr>
                <p:spPr bwMode="auto">
                  <a:xfrm>
                    <a:off x="304" y="2736"/>
                    <a:ext cx="1728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28" y="0"/>
                      </a:cxn>
                    </a:cxnLst>
                    <a:rect l="0" t="0" r="r" b="b"/>
                    <a:pathLst>
                      <a:path w="1728" h="1">
                        <a:moveTo>
                          <a:pt x="0" y="0"/>
                        </a:moveTo>
                        <a:cubicBezTo>
                          <a:pt x="0" y="0"/>
                          <a:pt x="864" y="0"/>
                          <a:pt x="1728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747" name="Freeform 507"/>
                  <p:cNvSpPr>
                    <a:spLocks/>
                  </p:cNvSpPr>
                  <p:nvPr/>
                </p:nvSpPr>
                <p:spPr bwMode="auto">
                  <a:xfrm>
                    <a:off x="270" y="2159"/>
                    <a:ext cx="176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62" y="0"/>
                      </a:cxn>
                    </a:cxnLst>
                    <a:rect l="0" t="0" r="r" b="b"/>
                    <a:pathLst>
                      <a:path w="1762" h="1">
                        <a:moveTo>
                          <a:pt x="0" y="0"/>
                        </a:moveTo>
                        <a:cubicBezTo>
                          <a:pt x="293" y="0"/>
                          <a:pt x="1395" y="0"/>
                          <a:pt x="1762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582" name="Group 508"/>
                  <p:cNvGrpSpPr>
                    <a:grpSpLocks/>
                  </p:cNvGrpSpPr>
                  <p:nvPr/>
                </p:nvGrpSpPr>
                <p:grpSpPr bwMode="auto">
                  <a:xfrm>
                    <a:off x="1504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749" name="Oval 5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50" name="Freeform 510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751" name="Freeform 511"/>
                  <p:cNvSpPr>
                    <a:spLocks/>
                  </p:cNvSpPr>
                  <p:nvPr/>
                </p:nvSpPr>
                <p:spPr bwMode="auto">
                  <a:xfrm>
                    <a:off x="496" y="2544"/>
                    <a:ext cx="16" cy="31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6" y="0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16" h="31">
                        <a:moveTo>
                          <a:pt x="0" y="31"/>
                        </a:moveTo>
                        <a:cubicBezTo>
                          <a:pt x="5" y="21"/>
                          <a:pt x="16" y="0"/>
                          <a:pt x="16" y="0"/>
                        </a:cubicBezTo>
                        <a:cubicBezTo>
                          <a:pt x="16" y="0"/>
                          <a:pt x="5" y="21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752" name="Freeform 512"/>
                  <p:cNvSpPr>
                    <a:spLocks/>
                  </p:cNvSpPr>
                  <p:nvPr/>
                </p:nvSpPr>
                <p:spPr bwMode="auto">
                  <a:xfrm>
                    <a:off x="330" y="2208"/>
                    <a:ext cx="214" cy="528"/>
                  </a:xfrm>
                  <a:custGeom>
                    <a:avLst/>
                    <a:gdLst/>
                    <a:ahLst/>
                    <a:cxnLst>
                      <a:cxn ang="0">
                        <a:pos x="214" y="528"/>
                      </a:cxn>
                      <a:cxn ang="0">
                        <a:pos x="214" y="0"/>
                      </a:cxn>
                      <a:cxn ang="0">
                        <a:pos x="0" y="2"/>
                      </a:cxn>
                      <a:cxn ang="0">
                        <a:pos x="0" y="527"/>
                      </a:cxn>
                      <a:cxn ang="0">
                        <a:pos x="214" y="528"/>
                      </a:cxn>
                    </a:cxnLst>
                    <a:rect l="0" t="0" r="r" b="b"/>
                    <a:pathLst>
                      <a:path w="214" h="528">
                        <a:moveTo>
                          <a:pt x="214" y="528"/>
                        </a:moveTo>
                        <a:lnTo>
                          <a:pt x="214" y="0"/>
                        </a:lnTo>
                        <a:lnTo>
                          <a:pt x="0" y="2"/>
                        </a:lnTo>
                        <a:lnTo>
                          <a:pt x="0" y="527"/>
                        </a:lnTo>
                        <a:lnTo>
                          <a:pt x="214" y="528"/>
                        </a:lnTo>
                        <a:close/>
                      </a:path>
                    </a:pathLst>
                  </a:custGeom>
                  <a:noFill/>
                  <a:ln w="1905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583" name="Group 513"/>
                <p:cNvGrpSpPr>
                  <a:grpSpLocks/>
                </p:cNvGrpSpPr>
                <p:nvPr/>
              </p:nvGrpSpPr>
              <p:grpSpPr bwMode="auto">
                <a:xfrm>
                  <a:off x="-48" y="2496"/>
                  <a:ext cx="304" cy="285"/>
                  <a:chOff x="0" y="2496"/>
                  <a:chExt cx="304" cy="285"/>
                </a:xfrm>
              </p:grpSpPr>
              <p:sp>
                <p:nvSpPr>
                  <p:cNvPr id="138754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755" name="Freeform 515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8586" name="Group 516"/>
              <p:cNvGrpSpPr>
                <a:grpSpLocks/>
              </p:cNvGrpSpPr>
              <p:nvPr/>
            </p:nvGrpSpPr>
            <p:grpSpPr bwMode="auto">
              <a:xfrm>
                <a:off x="2736" y="2928"/>
                <a:ext cx="2496" cy="720"/>
                <a:chOff x="-48" y="1920"/>
                <a:chExt cx="4288" cy="1152"/>
              </a:xfrm>
            </p:grpSpPr>
            <p:grpSp>
              <p:nvGrpSpPr>
                <p:cNvPr id="138589" name="Group 517"/>
                <p:cNvGrpSpPr>
                  <a:grpSpLocks/>
                </p:cNvGrpSpPr>
                <p:nvPr/>
              </p:nvGrpSpPr>
              <p:grpSpPr bwMode="auto">
                <a:xfrm>
                  <a:off x="4032" y="2496"/>
                  <a:ext cx="208" cy="285"/>
                  <a:chOff x="0" y="2496"/>
                  <a:chExt cx="304" cy="285"/>
                </a:xfrm>
              </p:grpSpPr>
              <p:sp>
                <p:nvSpPr>
                  <p:cNvPr id="138758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759" name="Freeform 519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592" name="Group 520"/>
                <p:cNvGrpSpPr>
                  <a:grpSpLocks/>
                </p:cNvGrpSpPr>
                <p:nvPr/>
              </p:nvGrpSpPr>
              <p:grpSpPr bwMode="auto">
                <a:xfrm>
                  <a:off x="1968" y="2496"/>
                  <a:ext cx="304" cy="285"/>
                  <a:chOff x="0" y="2496"/>
                  <a:chExt cx="304" cy="285"/>
                </a:xfrm>
              </p:grpSpPr>
              <p:sp>
                <p:nvSpPr>
                  <p:cNvPr id="138761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762" name="Freeform 522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595" name="Group 523"/>
                <p:cNvGrpSpPr>
                  <a:grpSpLocks/>
                </p:cNvGrpSpPr>
                <p:nvPr/>
              </p:nvGrpSpPr>
              <p:grpSpPr bwMode="auto">
                <a:xfrm>
                  <a:off x="0" y="1920"/>
                  <a:ext cx="2038" cy="1152"/>
                  <a:chOff x="0" y="1920"/>
                  <a:chExt cx="2038" cy="1152"/>
                </a:xfrm>
              </p:grpSpPr>
              <p:grpSp>
                <p:nvGrpSpPr>
                  <p:cNvPr id="138598" name="Group 524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8601" name="Group 5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grpSp>
                    <p:nvGrpSpPr>
                      <p:cNvPr id="138604" name="Group 5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73" y="2756"/>
                        <a:ext cx="148" cy="164"/>
                        <a:chOff x="3973" y="2756"/>
                        <a:chExt cx="148" cy="164"/>
                      </a:xfrm>
                    </p:grpSpPr>
                    <p:sp>
                      <p:nvSpPr>
                        <p:cNvPr id="138767" name="Oval 5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768" name="Oval 5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8607" name="Group 5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5" y="2770"/>
                        <a:ext cx="123" cy="136"/>
                        <a:chOff x="3985" y="2770"/>
                        <a:chExt cx="123" cy="136"/>
                      </a:xfrm>
                    </p:grpSpPr>
                    <p:sp>
                      <p:nvSpPr>
                        <p:cNvPr id="138770" name="Oval 5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771" name="Oval 5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8608" name="Group 5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773" name="Freeform 5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74" name="Freeform 5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611" name="Group 535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614" name="Group 5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grpSp>
                    <p:nvGrpSpPr>
                      <p:cNvPr id="138617" name="Group 5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81" y="2756"/>
                        <a:ext cx="148" cy="164"/>
                        <a:chOff x="4381" y="2756"/>
                        <a:chExt cx="148" cy="164"/>
                      </a:xfrm>
                    </p:grpSpPr>
                    <p:sp>
                      <p:nvSpPr>
                        <p:cNvPr id="138778" name="Oval 5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779" name="Oval 5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8620" name="Group 54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93" y="2770"/>
                        <a:ext cx="123" cy="136"/>
                        <a:chOff x="4393" y="2770"/>
                        <a:chExt cx="123" cy="136"/>
                      </a:xfrm>
                    </p:grpSpPr>
                    <p:sp>
                      <p:nvSpPr>
                        <p:cNvPr id="138781" name="Oval 54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782" name="Oval 5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8623" name="Group 5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784" name="Freeform 5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85" name="Freeform 5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626" name="Group 546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8629" name="Group 5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38788" name="Oval 5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89" name="Oval 5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633" name="Group 5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791" name="Oval 5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792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637" name="Group 553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794" name="Freeform 554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95" name="Freeform 555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46" name="Group 556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797" name="Oval 5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798" name="Oval 5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51" name="Group 559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800" name="Oval 5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01" name="Oval 5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56" name="Group 562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803" name="Oval 5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04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57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806" name="Oval 5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07" name="Oval 5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58" name="Group 568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809" name="Freeform 569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10" name="Freeform 570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59" name="Group 571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662" name="Group 5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8813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14" name="Oval 5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665" name="Group 5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816" name="Oval 5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17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668" name="Group 578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819" name="Freeform 57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20" name="Freeform 58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69" name="Group 581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822" name="Oval 5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23" name="Oval 5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70" name="Group 584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825" name="Oval 5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26" name="Oval 5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73" name="Group 587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828" name="Oval 5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29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76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831" name="Oval 5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32" name="Oval 5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79" name="Group 593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834" name="Freeform 594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35" name="Freeform 59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836" name="Freeform 596"/>
                  <p:cNvSpPr>
                    <a:spLocks/>
                  </p:cNvSpPr>
                  <p:nvPr/>
                </p:nvSpPr>
                <p:spPr bwMode="auto">
                  <a:xfrm>
                    <a:off x="148" y="2496"/>
                    <a:ext cx="4" cy="2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232"/>
                      </a:cxn>
                    </a:cxnLst>
                    <a:rect l="0" t="0" r="r" b="b"/>
                    <a:pathLst>
                      <a:path w="4" h="232">
                        <a:moveTo>
                          <a:pt x="0" y="0"/>
                        </a:moveTo>
                        <a:lnTo>
                          <a:pt x="4" y="232"/>
                        </a:lnTo>
                      </a:path>
                    </a:pathLst>
                  </a:custGeom>
                  <a:solidFill>
                    <a:srgbClr val="FFFFFF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680" name="Group 597"/>
                  <p:cNvGrpSpPr>
                    <a:grpSpLocks/>
                  </p:cNvGrpSpPr>
                  <p:nvPr/>
                </p:nvGrpSpPr>
                <p:grpSpPr bwMode="auto">
                  <a:xfrm>
                    <a:off x="0" y="2496"/>
                    <a:ext cx="304" cy="285"/>
                    <a:chOff x="0" y="2496"/>
                    <a:chExt cx="304" cy="285"/>
                  </a:xfrm>
                </p:grpSpPr>
                <p:sp>
                  <p:nvSpPr>
                    <p:cNvPr id="138838" name="Line 5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8" y="2496"/>
                      <a:ext cx="3" cy="285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39" name="Freeform 59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0" y="2592"/>
                      <a:ext cx="30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8" y="0"/>
                        </a:cxn>
                        <a:cxn ang="0">
                          <a:pos x="18" y="18"/>
                        </a:cxn>
                        <a:cxn ang="0">
                          <a:pos x="0" y="18"/>
                        </a:cxn>
                        <a:cxn ang="0">
                          <a:pos x="0" y="0"/>
                        </a:cxn>
                        <a:cxn ang="0">
                          <a:pos x="36" y="0"/>
                        </a:cxn>
                        <a:cxn ang="0">
                          <a:pos x="54" y="0"/>
                        </a:cxn>
                        <a:cxn ang="0">
                          <a:pos x="54" y="18"/>
                        </a:cxn>
                        <a:cxn ang="0">
                          <a:pos x="36" y="18"/>
                        </a:cxn>
                        <a:cxn ang="0">
                          <a:pos x="36" y="0"/>
                        </a:cxn>
                        <a:cxn ang="0">
                          <a:pos x="72" y="0"/>
                        </a:cxn>
                        <a:cxn ang="0">
                          <a:pos x="90" y="0"/>
                        </a:cxn>
                        <a:cxn ang="0">
                          <a:pos x="90" y="18"/>
                        </a:cxn>
                        <a:cxn ang="0">
                          <a:pos x="72" y="18"/>
                        </a:cxn>
                        <a:cxn ang="0">
                          <a:pos x="72" y="0"/>
                        </a:cxn>
                        <a:cxn ang="0">
                          <a:pos x="108" y="0"/>
                        </a:cxn>
                        <a:cxn ang="0">
                          <a:pos x="126" y="0"/>
                        </a:cxn>
                        <a:cxn ang="0">
                          <a:pos x="126" y="18"/>
                        </a:cxn>
                        <a:cxn ang="0">
                          <a:pos x="108" y="18"/>
                        </a:cxn>
                        <a:cxn ang="0">
                          <a:pos x="108" y="0"/>
                        </a:cxn>
                        <a:cxn ang="0">
                          <a:pos x="144" y="0"/>
                        </a:cxn>
                        <a:cxn ang="0">
                          <a:pos x="162" y="0"/>
                        </a:cxn>
                        <a:cxn ang="0">
                          <a:pos x="162" y="18"/>
                        </a:cxn>
                        <a:cxn ang="0">
                          <a:pos x="144" y="18"/>
                        </a:cxn>
                        <a:cxn ang="0">
                          <a:pos x="144" y="0"/>
                        </a:cxn>
                        <a:cxn ang="0">
                          <a:pos x="180" y="0"/>
                        </a:cxn>
                        <a:cxn ang="0">
                          <a:pos x="190" y="0"/>
                        </a:cxn>
                        <a:cxn ang="0">
                          <a:pos x="190" y="18"/>
                        </a:cxn>
                        <a:cxn ang="0">
                          <a:pos x="180" y="18"/>
                        </a:cxn>
                        <a:cxn ang="0">
                          <a:pos x="180" y="0"/>
                        </a:cxn>
                      </a:cxnLst>
                      <a:rect l="0" t="0" r="r" b="b"/>
                      <a:pathLst>
                        <a:path w="190" h="18">
                          <a:moveTo>
                            <a:pt x="0" y="0"/>
                          </a:moveTo>
                          <a:lnTo>
                            <a:pt x="18" y="0"/>
                          </a:lnTo>
                          <a:lnTo>
                            <a:pt x="18" y="18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  <a:moveTo>
                            <a:pt x="36" y="0"/>
                          </a:moveTo>
                          <a:lnTo>
                            <a:pt x="54" y="0"/>
                          </a:lnTo>
                          <a:lnTo>
                            <a:pt x="54" y="18"/>
                          </a:lnTo>
                          <a:lnTo>
                            <a:pt x="36" y="18"/>
                          </a:lnTo>
                          <a:lnTo>
                            <a:pt x="36" y="0"/>
                          </a:lnTo>
                          <a:close/>
                          <a:moveTo>
                            <a:pt x="72" y="0"/>
                          </a:moveTo>
                          <a:lnTo>
                            <a:pt x="90" y="0"/>
                          </a:lnTo>
                          <a:lnTo>
                            <a:pt x="90" y="18"/>
                          </a:lnTo>
                          <a:lnTo>
                            <a:pt x="72" y="18"/>
                          </a:lnTo>
                          <a:lnTo>
                            <a:pt x="72" y="0"/>
                          </a:lnTo>
                          <a:close/>
                          <a:moveTo>
                            <a:pt x="108" y="0"/>
                          </a:moveTo>
                          <a:lnTo>
                            <a:pt x="126" y="0"/>
                          </a:lnTo>
                          <a:lnTo>
                            <a:pt x="126" y="18"/>
                          </a:lnTo>
                          <a:lnTo>
                            <a:pt x="108" y="18"/>
                          </a:lnTo>
                          <a:lnTo>
                            <a:pt x="108" y="0"/>
                          </a:lnTo>
                          <a:close/>
                          <a:moveTo>
                            <a:pt x="144" y="0"/>
                          </a:moveTo>
                          <a:lnTo>
                            <a:pt x="162" y="0"/>
                          </a:lnTo>
                          <a:lnTo>
                            <a:pt x="162" y="18"/>
                          </a:lnTo>
                          <a:lnTo>
                            <a:pt x="144" y="18"/>
                          </a:lnTo>
                          <a:lnTo>
                            <a:pt x="144" y="0"/>
                          </a:lnTo>
                          <a:close/>
                          <a:moveTo>
                            <a:pt x="180" y="0"/>
                          </a:moveTo>
                          <a:lnTo>
                            <a:pt x="190" y="0"/>
                          </a:lnTo>
                          <a:lnTo>
                            <a:pt x="190" y="18"/>
                          </a:lnTo>
                          <a:lnTo>
                            <a:pt x="180" y="18"/>
                          </a:lnTo>
                          <a:lnTo>
                            <a:pt x="18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63" cap="flat">
                      <a:solidFill>
                        <a:srgbClr val="000000"/>
                      </a:solidFill>
                      <a:prstDash val="solid"/>
                      <a:bevel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840" name="Freeform 600"/>
                  <p:cNvSpPr>
                    <a:spLocks/>
                  </p:cNvSpPr>
                  <p:nvPr/>
                </p:nvSpPr>
                <p:spPr bwMode="auto">
                  <a:xfrm>
                    <a:off x="256" y="2040"/>
                    <a:ext cx="1782" cy="792"/>
                  </a:xfrm>
                  <a:custGeom>
                    <a:avLst/>
                    <a:gdLst/>
                    <a:ahLst/>
                    <a:cxnLst>
                      <a:cxn ang="0">
                        <a:pos x="0" y="127"/>
                      </a:cxn>
                      <a:cxn ang="0">
                        <a:pos x="105" y="0"/>
                      </a:cxn>
                      <a:cxn ang="0">
                        <a:pos x="1585" y="0"/>
                      </a:cxn>
                      <a:cxn ang="0">
                        <a:pos x="1782" y="88"/>
                      </a:cxn>
                      <a:cxn ang="0">
                        <a:pos x="1782" y="660"/>
                      </a:cxn>
                      <a:cxn ang="0">
                        <a:pos x="1683" y="792"/>
                      </a:cxn>
                      <a:cxn ang="0">
                        <a:pos x="105" y="792"/>
                      </a:cxn>
                      <a:cxn ang="0">
                        <a:pos x="6" y="704"/>
                      </a:cxn>
                      <a:cxn ang="0">
                        <a:pos x="8" y="116"/>
                      </a:cxn>
                    </a:cxnLst>
                    <a:rect l="0" t="0" r="r" b="b"/>
                    <a:pathLst>
                      <a:path w="1782" h="792">
                        <a:moveTo>
                          <a:pt x="0" y="127"/>
                        </a:moveTo>
                        <a:lnTo>
                          <a:pt x="105" y="0"/>
                        </a:lnTo>
                        <a:lnTo>
                          <a:pt x="1585" y="0"/>
                        </a:lnTo>
                        <a:lnTo>
                          <a:pt x="1782" y="88"/>
                        </a:lnTo>
                        <a:lnTo>
                          <a:pt x="1782" y="660"/>
                        </a:lnTo>
                        <a:lnTo>
                          <a:pt x="1683" y="792"/>
                        </a:lnTo>
                        <a:lnTo>
                          <a:pt x="105" y="792"/>
                        </a:lnTo>
                        <a:lnTo>
                          <a:pt x="6" y="704"/>
                        </a:lnTo>
                        <a:lnTo>
                          <a:pt x="8" y="116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00D200"/>
                      </a:gs>
                      <a:gs pos="50000">
                        <a:srgbClr val="008000"/>
                      </a:gs>
                      <a:gs pos="100000">
                        <a:srgbClr val="00D200"/>
                      </a:gs>
                    </a:gsLst>
                    <a:lin ang="27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07763" dir="18900000" algn="ctr" rotWithShape="0">
                      <a:srgbClr val="0048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683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2" y="2280"/>
                    <a:ext cx="1632" cy="235"/>
                    <a:chOff x="1088" y="2880"/>
                    <a:chExt cx="444" cy="64"/>
                  </a:xfrm>
                </p:grpSpPr>
                <p:sp>
                  <p:nvSpPr>
                    <p:cNvPr id="138842" name="Rectangle 6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8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3" name="Rectangle 6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4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4" name="Rectangle 6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00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5" name="Rectangle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6" name="Rectangle 6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6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7" name="Rectangle 6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2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8" name="Rectangle 6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8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49" name="Rectangle 6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686" name="Group 610"/>
                  <p:cNvGrpSpPr>
                    <a:grpSpLocks/>
                  </p:cNvGrpSpPr>
                  <p:nvPr/>
                </p:nvGrpSpPr>
                <p:grpSpPr bwMode="auto">
                  <a:xfrm>
                    <a:off x="592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851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52" name="Freeform 612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853" name="Freeform 613"/>
                  <p:cNvSpPr>
                    <a:spLocks/>
                  </p:cNvSpPr>
                  <p:nvPr/>
                </p:nvSpPr>
                <p:spPr bwMode="auto">
                  <a:xfrm>
                    <a:off x="304" y="2736"/>
                    <a:ext cx="1728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28" y="0"/>
                      </a:cxn>
                    </a:cxnLst>
                    <a:rect l="0" t="0" r="r" b="b"/>
                    <a:pathLst>
                      <a:path w="1728" h="1">
                        <a:moveTo>
                          <a:pt x="0" y="0"/>
                        </a:moveTo>
                        <a:cubicBezTo>
                          <a:pt x="0" y="0"/>
                          <a:pt x="864" y="0"/>
                          <a:pt x="1728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854" name="Freeform 614"/>
                  <p:cNvSpPr>
                    <a:spLocks/>
                  </p:cNvSpPr>
                  <p:nvPr/>
                </p:nvSpPr>
                <p:spPr bwMode="auto">
                  <a:xfrm>
                    <a:off x="270" y="2159"/>
                    <a:ext cx="176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62" y="0"/>
                      </a:cxn>
                    </a:cxnLst>
                    <a:rect l="0" t="0" r="r" b="b"/>
                    <a:pathLst>
                      <a:path w="1762" h="1">
                        <a:moveTo>
                          <a:pt x="0" y="0"/>
                        </a:moveTo>
                        <a:cubicBezTo>
                          <a:pt x="293" y="0"/>
                          <a:pt x="1395" y="0"/>
                          <a:pt x="1762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689" name="Group 615"/>
                  <p:cNvGrpSpPr>
                    <a:grpSpLocks/>
                  </p:cNvGrpSpPr>
                  <p:nvPr/>
                </p:nvGrpSpPr>
                <p:grpSpPr bwMode="auto">
                  <a:xfrm>
                    <a:off x="1504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856" name="Oval 6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57" name="Freeform 617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858" name="Freeform 618"/>
                  <p:cNvSpPr>
                    <a:spLocks/>
                  </p:cNvSpPr>
                  <p:nvPr/>
                </p:nvSpPr>
                <p:spPr bwMode="auto">
                  <a:xfrm>
                    <a:off x="496" y="2544"/>
                    <a:ext cx="16" cy="31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6" y="0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16" h="31">
                        <a:moveTo>
                          <a:pt x="0" y="31"/>
                        </a:moveTo>
                        <a:cubicBezTo>
                          <a:pt x="5" y="21"/>
                          <a:pt x="16" y="0"/>
                          <a:pt x="16" y="0"/>
                        </a:cubicBezTo>
                        <a:cubicBezTo>
                          <a:pt x="16" y="0"/>
                          <a:pt x="5" y="21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859" name="Freeform 619"/>
                  <p:cNvSpPr>
                    <a:spLocks/>
                  </p:cNvSpPr>
                  <p:nvPr/>
                </p:nvSpPr>
                <p:spPr bwMode="auto">
                  <a:xfrm>
                    <a:off x="330" y="2208"/>
                    <a:ext cx="214" cy="528"/>
                  </a:xfrm>
                  <a:custGeom>
                    <a:avLst/>
                    <a:gdLst/>
                    <a:ahLst/>
                    <a:cxnLst>
                      <a:cxn ang="0">
                        <a:pos x="214" y="528"/>
                      </a:cxn>
                      <a:cxn ang="0">
                        <a:pos x="214" y="0"/>
                      </a:cxn>
                      <a:cxn ang="0">
                        <a:pos x="0" y="2"/>
                      </a:cxn>
                      <a:cxn ang="0">
                        <a:pos x="0" y="527"/>
                      </a:cxn>
                      <a:cxn ang="0">
                        <a:pos x="214" y="528"/>
                      </a:cxn>
                    </a:cxnLst>
                    <a:rect l="0" t="0" r="r" b="b"/>
                    <a:pathLst>
                      <a:path w="214" h="528">
                        <a:moveTo>
                          <a:pt x="214" y="528"/>
                        </a:moveTo>
                        <a:lnTo>
                          <a:pt x="214" y="0"/>
                        </a:lnTo>
                        <a:lnTo>
                          <a:pt x="0" y="2"/>
                        </a:lnTo>
                        <a:lnTo>
                          <a:pt x="0" y="527"/>
                        </a:lnTo>
                        <a:lnTo>
                          <a:pt x="214" y="528"/>
                        </a:lnTo>
                        <a:close/>
                      </a:path>
                    </a:pathLst>
                  </a:custGeom>
                  <a:noFill/>
                  <a:ln w="1905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692" name="Group 620"/>
                <p:cNvGrpSpPr>
                  <a:grpSpLocks/>
                </p:cNvGrpSpPr>
                <p:nvPr/>
              </p:nvGrpSpPr>
              <p:grpSpPr bwMode="auto">
                <a:xfrm>
                  <a:off x="2016" y="1920"/>
                  <a:ext cx="2038" cy="1152"/>
                  <a:chOff x="0" y="1920"/>
                  <a:chExt cx="2038" cy="1152"/>
                </a:xfrm>
              </p:grpSpPr>
              <p:grpSp>
                <p:nvGrpSpPr>
                  <p:cNvPr id="138695" name="Group 621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8698" name="Group 6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grpSp>
                    <p:nvGrpSpPr>
                      <p:cNvPr id="138701" name="Group 6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73" y="2756"/>
                        <a:ext cx="148" cy="164"/>
                        <a:chOff x="3973" y="2756"/>
                        <a:chExt cx="148" cy="164"/>
                      </a:xfrm>
                    </p:grpSpPr>
                    <p:sp>
                      <p:nvSpPr>
                        <p:cNvPr id="138864" name="Oval 6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865" name="Oval 6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3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8704" name="Group 6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85" y="2770"/>
                        <a:ext cx="123" cy="136"/>
                        <a:chOff x="3985" y="2770"/>
                        <a:chExt cx="123" cy="136"/>
                      </a:xfrm>
                    </p:grpSpPr>
                    <p:sp>
                      <p:nvSpPr>
                        <p:cNvPr id="138867" name="Oval 6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868" name="Oval 6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85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8705" name="Group 6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870" name="Freeform 6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71" name="Freeform 6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59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59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59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59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708" name="Group 632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711" name="Group 6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grpSp>
                    <p:nvGrpSpPr>
                      <p:cNvPr id="138714" name="Group 6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81" y="2756"/>
                        <a:ext cx="148" cy="164"/>
                        <a:chOff x="4381" y="2756"/>
                        <a:chExt cx="148" cy="164"/>
                      </a:xfrm>
                    </p:grpSpPr>
                    <p:sp>
                      <p:nvSpPr>
                        <p:cNvPr id="138875" name="Oval 6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solidFill>
                          <a:srgbClr val="CC0000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876" name="Oval 6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81" y="2756"/>
                          <a:ext cx="148" cy="164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38717" name="Group 6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393" y="2770"/>
                        <a:ext cx="123" cy="136"/>
                        <a:chOff x="4393" y="2770"/>
                        <a:chExt cx="123" cy="136"/>
                      </a:xfrm>
                    </p:grpSpPr>
                    <p:sp>
                      <p:nvSpPr>
                        <p:cNvPr id="138878" name="Oval 6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8879" name="Oval 6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93" y="2770"/>
                          <a:ext cx="123" cy="136"/>
                        </a:xfrm>
                        <a:prstGeom prst="ellipse">
                          <a:avLst/>
                        </a:prstGeom>
                        <a:noFill/>
                        <a:ln w="9525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8720" name="Group 6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881" name="Freeform 6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82" name="Freeform 6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3" y="68"/>
                          </a:cxn>
                          <a:cxn ang="0">
                            <a:pos x="72" y="66"/>
                          </a:cxn>
                          <a:cxn ang="0">
                            <a:pos x="118" y="42"/>
                          </a:cxn>
                          <a:cxn ang="0">
                            <a:pos x="71" y="62"/>
                          </a:cxn>
                          <a:cxn ang="0">
                            <a:pos x="105" y="20"/>
                          </a:cxn>
                          <a:cxn ang="0">
                            <a:pos x="68" y="58"/>
                          </a:cxn>
                          <a:cxn ang="0">
                            <a:pos x="85" y="5"/>
                          </a:cxn>
                          <a:cxn ang="0">
                            <a:pos x="64" y="56"/>
                          </a:cxn>
                          <a:cxn ang="0">
                            <a:pos x="62" y="0"/>
                          </a:cxn>
                          <a:cxn ang="0">
                            <a:pos x="60" y="56"/>
                          </a:cxn>
                          <a:cxn ang="0">
                            <a:pos x="38" y="5"/>
                          </a:cxn>
                          <a:cxn ang="0">
                            <a:pos x="56" y="58"/>
                          </a:cxn>
                          <a:cxn ang="0">
                            <a:pos x="18" y="20"/>
                          </a:cxn>
                          <a:cxn ang="0">
                            <a:pos x="53" y="62"/>
                          </a:cxn>
                          <a:cxn ang="0">
                            <a:pos x="5" y="42"/>
                          </a:cxn>
                          <a:cxn ang="0">
                            <a:pos x="51" y="66"/>
                          </a:cxn>
                          <a:cxn ang="0">
                            <a:pos x="0" y="68"/>
                          </a:cxn>
                          <a:cxn ang="0">
                            <a:pos x="51" y="71"/>
                          </a:cxn>
                          <a:cxn ang="0">
                            <a:pos x="5" y="94"/>
                          </a:cxn>
                          <a:cxn ang="0">
                            <a:pos x="53" y="75"/>
                          </a:cxn>
                          <a:cxn ang="0">
                            <a:pos x="18" y="116"/>
                          </a:cxn>
                          <a:cxn ang="0">
                            <a:pos x="56" y="78"/>
                          </a:cxn>
                          <a:cxn ang="0">
                            <a:pos x="38" y="131"/>
                          </a:cxn>
                          <a:cxn ang="0">
                            <a:pos x="60" y="80"/>
                          </a:cxn>
                          <a:cxn ang="0">
                            <a:pos x="62" y="136"/>
                          </a:cxn>
                          <a:cxn ang="0">
                            <a:pos x="64" y="80"/>
                          </a:cxn>
                          <a:cxn ang="0">
                            <a:pos x="85" y="131"/>
                          </a:cxn>
                          <a:cxn ang="0">
                            <a:pos x="68" y="78"/>
                          </a:cxn>
                          <a:cxn ang="0">
                            <a:pos x="105" y="116"/>
                          </a:cxn>
                          <a:cxn ang="0">
                            <a:pos x="71" y="75"/>
                          </a:cxn>
                          <a:cxn ang="0">
                            <a:pos x="118" y="94"/>
                          </a:cxn>
                          <a:cxn ang="0">
                            <a:pos x="72" y="71"/>
                          </a:cxn>
                          <a:cxn ang="0">
                            <a:pos x="123" y="68"/>
                          </a:cxn>
                        </a:cxnLst>
                        <a:rect l="0" t="0" r="r" b="b"/>
                        <a:pathLst>
                          <a:path w="123" h="136">
                            <a:moveTo>
                              <a:pt x="123" y="68"/>
                            </a:moveTo>
                            <a:lnTo>
                              <a:pt x="72" y="66"/>
                            </a:lnTo>
                            <a:lnTo>
                              <a:pt x="118" y="42"/>
                            </a:lnTo>
                            <a:lnTo>
                              <a:pt x="71" y="62"/>
                            </a:lnTo>
                            <a:lnTo>
                              <a:pt x="105" y="20"/>
                            </a:lnTo>
                            <a:lnTo>
                              <a:pt x="68" y="58"/>
                            </a:lnTo>
                            <a:lnTo>
                              <a:pt x="85" y="5"/>
                            </a:lnTo>
                            <a:lnTo>
                              <a:pt x="64" y="56"/>
                            </a:lnTo>
                            <a:lnTo>
                              <a:pt x="62" y="0"/>
                            </a:lnTo>
                            <a:lnTo>
                              <a:pt x="60" y="56"/>
                            </a:lnTo>
                            <a:lnTo>
                              <a:pt x="38" y="5"/>
                            </a:lnTo>
                            <a:lnTo>
                              <a:pt x="56" y="58"/>
                            </a:lnTo>
                            <a:lnTo>
                              <a:pt x="18" y="20"/>
                            </a:lnTo>
                            <a:lnTo>
                              <a:pt x="53" y="62"/>
                            </a:lnTo>
                            <a:lnTo>
                              <a:pt x="5" y="42"/>
                            </a:lnTo>
                            <a:lnTo>
                              <a:pt x="51" y="66"/>
                            </a:lnTo>
                            <a:lnTo>
                              <a:pt x="0" y="68"/>
                            </a:lnTo>
                            <a:lnTo>
                              <a:pt x="51" y="71"/>
                            </a:lnTo>
                            <a:lnTo>
                              <a:pt x="5" y="94"/>
                            </a:lnTo>
                            <a:lnTo>
                              <a:pt x="53" y="75"/>
                            </a:lnTo>
                            <a:lnTo>
                              <a:pt x="18" y="116"/>
                            </a:lnTo>
                            <a:lnTo>
                              <a:pt x="56" y="78"/>
                            </a:lnTo>
                            <a:lnTo>
                              <a:pt x="38" y="131"/>
                            </a:lnTo>
                            <a:lnTo>
                              <a:pt x="60" y="80"/>
                            </a:lnTo>
                            <a:lnTo>
                              <a:pt x="62" y="136"/>
                            </a:lnTo>
                            <a:lnTo>
                              <a:pt x="64" y="80"/>
                            </a:lnTo>
                            <a:lnTo>
                              <a:pt x="85" y="131"/>
                            </a:lnTo>
                            <a:lnTo>
                              <a:pt x="68" y="78"/>
                            </a:lnTo>
                            <a:lnTo>
                              <a:pt x="105" y="116"/>
                            </a:lnTo>
                            <a:lnTo>
                              <a:pt x="71" y="75"/>
                            </a:lnTo>
                            <a:lnTo>
                              <a:pt x="118" y="94"/>
                            </a:lnTo>
                            <a:lnTo>
                              <a:pt x="72" y="71"/>
                            </a:lnTo>
                            <a:lnTo>
                              <a:pt x="123" y="68"/>
                            </a:lnTo>
                            <a:close/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723" name="Group 643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grpSp>
                  <p:nvGrpSpPr>
                    <p:cNvPr id="138726" name="Group 6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38885" name="Oval 6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86" name="Oval 6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730" name="Group 6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8888" name="Oval 6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889" name="Oval 6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734" name="Group 650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891" name="Freeform 651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92" name="Freeform 652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43" name="Group 653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894" name="Oval 6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95" name="Oval 6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48" name="Group 656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897" name="Oval 6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898" name="Oval 6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53" name="Group 659"/>
                  <p:cNvGrpSpPr>
                    <a:grpSpLocks/>
                  </p:cNvGrpSpPr>
                  <p:nvPr/>
                </p:nvGrpSpPr>
                <p:grpSpPr bwMode="auto">
                  <a:xfrm>
                    <a:off x="432" y="2686"/>
                    <a:ext cx="385" cy="386"/>
                    <a:chOff x="3973" y="2756"/>
                    <a:chExt cx="148" cy="164"/>
                  </a:xfrm>
                </p:grpSpPr>
                <p:sp>
                  <p:nvSpPr>
                    <p:cNvPr id="138900" name="Oval 6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01" name="Oval 6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56" name="Group 662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903" name="Oval 6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04" name="Oval 6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57" name="Group 665"/>
                  <p:cNvGrpSpPr>
                    <a:grpSpLocks/>
                  </p:cNvGrpSpPr>
                  <p:nvPr/>
                </p:nvGrpSpPr>
                <p:grpSpPr bwMode="auto">
                  <a:xfrm>
                    <a:off x="463" y="2720"/>
                    <a:ext cx="320" cy="318"/>
                    <a:chOff x="3985" y="2770"/>
                    <a:chExt cx="123" cy="136"/>
                  </a:xfrm>
                </p:grpSpPr>
                <p:sp>
                  <p:nvSpPr>
                    <p:cNvPr id="138906" name="Freeform 666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07" name="Freeform 667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60" name="Group 668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grpSp>
                  <p:nvGrpSpPr>
                    <p:cNvPr id="138763" name="Group 6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8910" name="Oval 6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911" name="Oval 6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764" name="Group 6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913" name="Oval 6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914" name="Oval 6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765" name="Group 675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916" name="Freeform 67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17" name="Freeform 67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66" name="Group 678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919" name="Oval 6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20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69" name="Group 681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922" name="Oval 6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23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72" name="Group 684"/>
                  <p:cNvGrpSpPr>
                    <a:grpSpLocks/>
                  </p:cNvGrpSpPr>
                  <p:nvPr/>
                </p:nvGrpSpPr>
                <p:grpSpPr bwMode="auto">
                  <a:xfrm>
                    <a:off x="1497" y="2686"/>
                    <a:ext cx="389" cy="386"/>
                    <a:chOff x="4381" y="2756"/>
                    <a:chExt cx="148" cy="164"/>
                  </a:xfrm>
                </p:grpSpPr>
                <p:sp>
                  <p:nvSpPr>
                    <p:cNvPr id="138925" name="Oval 6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26" name="Oval 6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75" name="Group 687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928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29" name="Oval 6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76" name="Group 690"/>
                  <p:cNvGrpSpPr>
                    <a:grpSpLocks/>
                  </p:cNvGrpSpPr>
                  <p:nvPr/>
                </p:nvGrpSpPr>
                <p:grpSpPr bwMode="auto">
                  <a:xfrm>
                    <a:off x="1528" y="2720"/>
                    <a:ext cx="323" cy="318"/>
                    <a:chOff x="4393" y="2770"/>
                    <a:chExt cx="123" cy="136"/>
                  </a:xfrm>
                </p:grpSpPr>
                <p:sp>
                  <p:nvSpPr>
                    <p:cNvPr id="138931" name="Freeform 69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32" name="Freeform 69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933" name="Freeform 693"/>
                  <p:cNvSpPr>
                    <a:spLocks/>
                  </p:cNvSpPr>
                  <p:nvPr/>
                </p:nvSpPr>
                <p:spPr bwMode="auto">
                  <a:xfrm>
                    <a:off x="148" y="2496"/>
                    <a:ext cx="4" cy="23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" y="232"/>
                      </a:cxn>
                    </a:cxnLst>
                    <a:rect l="0" t="0" r="r" b="b"/>
                    <a:pathLst>
                      <a:path w="4" h="232">
                        <a:moveTo>
                          <a:pt x="0" y="0"/>
                        </a:moveTo>
                        <a:lnTo>
                          <a:pt x="4" y="232"/>
                        </a:lnTo>
                      </a:path>
                    </a:pathLst>
                  </a:custGeom>
                  <a:solidFill>
                    <a:srgbClr val="FFFFFF"/>
                  </a:solidFill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777" name="Group 694"/>
                  <p:cNvGrpSpPr>
                    <a:grpSpLocks/>
                  </p:cNvGrpSpPr>
                  <p:nvPr/>
                </p:nvGrpSpPr>
                <p:grpSpPr bwMode="auto">
                  <a:xfrm>
                    <a:off x="0" y="2496"/>
                    <a:ext cx="304" cy="285"/>
                    <a:chOff x="0" y="2496"/>
                    <a:chExt cx="304" cy="285"/>
                  </a:xfrm>
                </p:grpSpPr>
                <p:sp>
                  <p:nvSpPr>
                    <p:cNvPr id="138935" name="Line 6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8" y="2496"/>
                      <a:ext cx="3" cy="285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36" name="Freeform 696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0" y="2592"/>
                      <a:ext cx="30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8" y="0"/>
                        </a:cxn>
                        <a:cxn ang="0">
                          <a:pos x="18" y="18"/>
                        </a:cxn>
                        <a:cxn ang="0">
                          <a:pos x="0" y="18"/>
                        </a:cxn>
                        <a:cxn ang="0">
                          <a:pos x="0" y="0"/>
                        </a:cxn>
                        <a:cxn ang="0">
                          <a:pos x="36" y="0"/>
                        </a:cxn>
                        <a:cxn ang="0">
                          <a:pos x="54" y="0"/>
                        </a:cxn>
                        <a:cxn ang="0">
                          <a:pos x="54" y="18"/>
                        </a:cxn>
                        <a:cxn ang="0">
                          <a:pos x="36" y="18"/>
                        </a:cxn>
                        <a:cxn ang="0">
                          <a:pos x="36" y="0"/>
                        </a:cxn>
                        <a:cxn ang="0">
                          <a:pos x="72" y="0"/>
                        </a:cxn>
                        <a:cxn ang="0">
                          <a:pos x="90" y="0"/>
                        </a:cxn>
                        <a:cxn ang="0">
                          <a:pos x="90" y="18"/>
                        </a:cxn>
                        <a:cxn ang="0">
                          <a:pos x="72" y="18"/>
                        </a:cxn>
                        <a:cxn ang="0">
                          <a:pos x="72" y="0"/>
                        </a:cxn>
                        <a:cxn ang="0">
                          <a:pos x="108" y="0"/>
                        </a:cxn>
                        <a:cxn ang="0">
                          <a:pos x="126" y="0"/>
                        </a:cxn>
                        <a:cxn ang="0">
                          <a:pos x="126" y="18"/>
                        </a:cxn>
                        <a:cxn ang="0">
                          <a:pos x="108" y="18"/>
                        </a:cxn>
                        <a:cxn ang="0">
                          <a:pos x="108" y="0"/>
                        </a:cxn>
                        <a:cxn ang="0">
                          <a:pos x="144" y="0"/>
                        </a:cxn>
                        <a:cxn ang="0">
                          <a:pos x="162" y="0"/>
                        </a:cxn>
                        <a:cxn ang="0">
                          <a:pos x="162" y="18"/>
                        </a:cxn>
                        <a:cxn ang="0">
                          <a:pos x="144" y="18"/>
                        </a:cxn>
                        <a:cxn ang="0">
                          <a:pos x="144" y="0"/>
                        </a:cxn>
                        <a:cxn ang="0">
                          <a:pos x="180" y="0"/>
                        </a:cxn>
                        <a:cxn ang="0">
                          <a:pos x="190" y="0"/>
                        </a:cxn>
                        <a:cxn ang="0">
                          <a:pos x="190" y="18"/>
                        </a:cxn>
                        <a:cxn ang="0">
                          <a:pos x="180" y="18"/>
                        </a:cxn>
                        <a:cxn ang="0">
                          <a:pos x="180" y="0"/>
                        </a:cxn>
                      </a:cxnLst>
                      <a:rect l="0" t="0" r="r" b="b"/>
                      <a:pathLst>
                        <a:path w="190" h="18">
                          <a:moveTo>
                            <a:pt x="0" y="0"/>
                          </a:moveTo>
                          <a:lnTo>
                            <a:pt x="18" y="0"/>
                          </a:lnTo>
                          <a:lnTo>
                            <a:pt x="18" y="18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  <a:moveTo>
                            <a:pt x="36" y="0"/>
                          </a:moveTo>
                          <a:lnTo>
                            <a:pt x="54" y="0"/>
                          </a:lnTo>
                          <a:lnTo>
                            <a:pt x="54" y="18"/>
                          </a:lnTo>
                          <a:lnTo>
                            <a:pt x="36" y="18"/>
                          </a:lnTo>
                          <a:lnTo>
                            <a:pt x="36" y="0"/>
                          </a:lnTo>
                          <a:close/>
                          <a:moveTo>
                            <a:pt x="72" y="0"/>
                          </a:moveTo>
                          <a:lnTo>
                            <a:pt x="90" y="0"/>
                          </a:lnTo>
                          <a:lnTo>
                            <a:pt x="90" y="18"/>
                          </a:lnTo>
                          <a:lnTo>
                            <a:pt x="72" y="18"/>
                          </a:lnTo>
                          <a:lnTo>
                            <a:pt x="72" y="0"/>
                          </a:lnTo>
                          <a:close/>
                          <a:moveTo>
                            <a:pt x="108" y="0"/>
                          </a:moveTo>
                          <a:lnTo>
                            <a:pt x="126" y="0"/>
                          </a:lnTo>
                          <a:lnTo>
                            <a:pt x="126" y="18"/>
                          </a:lnTo>
                          <a:lnTo>
                            <a:pt x="108" y="18"/>
                          </a:lnTo>
                          <a:lnTo>
                            <a:pt x="108" y="0"/>
                          </a:lnTo>
                          <a:close/>
                          <a:moveTo>
                            <a:pt x="144" y="0"/>
                          </a:moveTo>
                          <a:lnTo>
                            <a:pt x="162" y="0"/>
                          </a:lnTo>
                          <a:lnTo>
                            <a:pt x="162" y="18"/>
                          </a:lnTo>
                          <a:lnTo>
                            <a:pt x="144" y="18"/>
                          </a:lnTo>
                          <a:lnTo>
                            <a:pt x="144" y="0"/>
                          </a:lnTo>
                          <a:close/>
                          <a:moveTo>
                            <a:pt x="180" y="0"/>
                          </a:moveTo>
                          <a:lnTo>
                            <a:pt x="190" y="0"/>
                          </a:lnTo>
                          <a:lnTo>
                            <a:pt x="190" y="18"/>
                          </a:lnTo>
                          <a:lnTo>
                            <a:pt x="180" y="18"/>
                          </a:lnTo>
                          <a:lnTo>
                            <a:pt x="18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63" cap="flat">
                      <a:solidFill>
                        <a:srgbClr val="000000"/>
                      </a:solidFill>
                      <a:prstDash val="solid"/>
                      <a:bevel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937" name="Freeform 697"/>
                  <p:cNvSpPr>
                    <a:spLocks/>
                  </p:cNvSpPr>
                  <p:nvPr/>
                </p:nvSpPr>
                <p:spPr bwMode="auto">
                  <a:xfrm>
                    <a:off x="256" y="2040"/>
                    <a:ext cx="1782" cy="792"/>
                  </a:xfrm>
                  <a:custGeom>
                    <a:avLst/>
                    <a:gdLst/>
                    <a:ahLst/>
                    <a:cxnLst>
                      <a:cxn ang="0">
                        <a:pos x="0" y="127"/>
                      </a:cxn>
                      <a:cxn ang="0">
                        <a:pos x="105" y="0"/>
                      </a:cxn>
                      <a:cxn ang="0">
                        <a:pos x="1585" y="0"/>
                      </a:cxn>
                      <a:cxn ang="0">
                        <a:pos x="1782" y="88"/>
                      </a:cxn>
                      <a:cxn ang="0">
                        <a:pos x="1782" y="660"/>
                      </a:cxn>
                      <a:cxn ang="0">
                        <a:pos x="1683" y="792"/>
                      </a:cxn>
                      <a:cxn ang="0">
                        <a:pos x="105" y="792"/>
                      </a:cxn>
                      <a:cxn ang="0">
                        <a:pos x="6" y="704"/>
                      </a:cxn>
                      <a:cxn ang="0">
                        <a:pos x="8" y="116"/>
                      </a:cxn>
                    </a:cxnLst>
                    <a:rect l="0" t="0" r="r" b="b"/>
                    <a:pathLst>
                      <a:path w="1782" h="792">
                        <a:moveTo>
                          <a:pt x="0" y="127"/>
                        </a:moveTo>
                        <a:lnTo>
                          <a:pt x="105" y="0"/>
                        </a:lnTo>
                        <a:lnTo>
                          <a:pt x="1585" y="0"/>
                        </a:lnTo>
                        <a:lnTo>
                          <a:pt x="1782" y="88"/>
                        </a:lnTo>
                        <a:lnTo>
                          <a:pt x="1782" y="660"/>
                        </a:lnTo>
                        <a:lnTo>
                          <a:pt x="1683" y="792"/>
                        </a:lnTo>
                        <a:lnTo>
                          <a:pt x="105" y="792"/>
                        </a:lnTo>
                        <a:lnTo>
                          <a:pt x="6" y="704"/>
                        </a:lnTo>
                        <a:lnTo>
                          <a:pt x="8" y="116"/>
                        </a:lnTo>
                      </a:path>
                    </a:pathLst>
                  </a:custGeom>
                  <a:gradFill rotWithShape="1">
                    <a:gsLst>
                      <a:gs pos="0">
                        <a:srgbClr val="00D200"/>
                      </a:gs>
                      <a:gs pos="50000">
                        <a:srgbClr val="008000"/>
                      </a:gs>
                      <a:gs pos="100000">
                        <a:srgbClr val="00D200"/>
                      </a:gs>
                    </a:gsLst>
                    <a:lin ang="2700000" scaled="1"/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07763" dir="18900000" algn="ctr" rotWithShape="0">
                      <a:srgbClr val="0048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780" name="Group 698"/>
                  <p:cNvGrpSpPr>
                    <a:grpSpLocks/>
                  </p:cNvGrpSpPr>
                  <p:nvPr/>
                </p:nvGrpSpPr>
                <p:grpSpPr bwMode="auto">
                  <a:xfrm>
                    <a:off x="352" y="2280"/>
                    <a:ext cx="1632" cy="235"/>
                    <a:chOff x="1088" y="2880"/>
                    <a:chExt cx="444" cy="64"/>
                  </a:xfrm>
                </p:grpSpPr>
                <p:sp>
                  <p:nvSpPr>
                    <p:cNvPr id="138939" name="Rectangle 6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8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0" name="Rectangle 7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4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1" name="Rectangle 7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00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2" name="Rectangle 7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3" name="Rectangle 7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6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4" name="Rectangle 7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2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5" name="Rectangle 7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84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6" name="Rectangle 7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880"/>
                      <a:ext cx="48" cy="64"/>
                    </a:xfrm>
                    <a:prstGeom prst="rect">
                      <a:avLst/>
                    </a:prstGeom>
                    <a:solidFill>
                      <a:srgbClr val="00FFFF"/>
                    </a:solidFill>
                    <a:ln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783" name="Group 707"/>
                  <p:cNvGrpSpPr>
                    <a:grpSpLocks/>
                  </p:cNvGrpSpPr>
                  <p:nvPr/>
                </p:nvGrpSpPr>
                <p:grpSpPr bwMode="auto">
                  <a:xfrm>
                    <a:off x="592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948" name="Oval 7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49" name="Freeform 709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950" name="Freeform 710"/>
                  <p:cNvSpPr>
                    <a:spLocks/>
                  </p:cNvSpPr>
                  <p:nvPr/>
                </p:nvSpPr>
                <p:spPr bwMode="auto">
                  <a:xfrm>
                    <a:off x="304" y="2736"/>
                    <a:ext cx="1728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28" y="0"/>
                      </a:cxn>
                    </a:cxnLst>
                    <a:rect l="0" t="0" r="r" b="b"/>
                    <a:pathLst>
                      <a:path w="1728" h="1">
                        <a:moveTo>
                          <a:pt x="0" y="0"/>
                        </a:moveTo>
                        <a:cubicBezTo>
                          <a:pt x="0" y="0"/>
                          <a:pt x="864" y="0"/>
                          <a:pt x="1728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51" name="Freeform 711"/>
                  <p:cNvSpPr>
                    <a:spLocks/>
                  </p:cNvSpPr>
                  <p:nvPr/>
                </p:nvSpPr>
                <p:spPr bwMode="auto">
                  <a:xfrm>
                    <a:off x="270" y="2159"/>
                    <a:ext cx="1762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762" y="0"/>
                      </a:cxn>
                    </a:cxnLst>
                    <a:rect l="0" t="0" r="r" b="b"/>
                    <a:pathLst>
                      <a:path w="1762" h="1">
                        <a:moveTo>
                          <a:pt x="0" y="0"/>
                        </a:moveTo>
                        <a:cubicBezTo>
                          <a:pt x="293" y="0"/>
                          <a:pt x="1395" y="0"/>
                          <a:pt x="1762" y="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8786" name="Group 712"/>
                  <p:cNvGrpSpPr>
                    <a:grpSpLocks/>
                  </p:cNvGrpSpPr>
                  <p:nvPr/>
                </p:nvGrpSpPr>
                <p:grpSpPr bwMode="auto">
                  <a:xfrm>
                    <a:off x="1504" y="1920"/>
                    <a:ext cx="192" cy="171"/>
                    <a:chOff x="5136" y="1968"/>
                    <a:chExt cx="192" cy="171"/>
                  </a:xfrm>
                </p:grpSpPr>
                <p:sp>
                  <p:nvSpPr>
                    <p:cNvPr id="138953" name="Oval 7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36" y="1968"/>
                      <a:ext cx="192" cy="4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54" name="Freeform 714"/>
                    <p:cNvSpPr>
                      <a:spLocks/>
                    </p:cNvSpPr>
                    <p:nvPr/>
                  </p:nvSpPr>
                  <p:spPr bwMode="auto">
                    <a:xfrm>
                      <a:off x="5184" y="1968"/>
                      <a:ext cx="96" cy="17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6" y="0"/>
                        </a:cxn>
                        <a:cxn ang="0">
                          <a:pos x="82" y="156"/>
                        </a:cxn>
                        <a:cxn ang="0">
                          <a:pos x="4" y="171"/>
                        </a:cxn>
                        <a:cxn ang="0">
                          <a:pos x="0" y="48"/>
                        </a:cxn>
                      </a:cxnLst>
                      <a:rect l="0" t="0" r="r" b="b"/>
                      <a:pathLst>
                        <a:path w="96" h="171">
                          <a:moveTo>
                            <a:pt x="0" y="0"/>
                          </a:moveTo>
                          <a:lnTo>
                            <a:pt x="96" y="0"/>
                          </a:lnTo>
                          <a:lnTo>
                            <a:pt x="82" y="156"/>
                          </a:lnTo>
                          <a:lnTo>
                            <a:pt x="4" y="171"/>
                          </a:lnTo>
                          <a:lnTo>
                            <a:pt x="0" y="48"/>
                          </a:lnTo>
                        </a:path>
                      </a:pathLst>
                    </a:cu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38955" name="Freeform 715"/>
                  <p:cNvSpPr>
                    <a:spLocks/>
                  </p:cNvSpPr>
                  <p:nvPr/>
                </p:nvSpPr>
                <p:spPr bwMode="auto">
                  <a:xfrm>
                    <a:off x="496" y="2544"/>
                    <a:ext cx="16" cy="31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6" y="0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16" h="31">
                        <a:moveTo>
                          <a:pt x="0" y="31"/>
                        </a:moveTo>
                        <a:cubicBezTo>
                          <a:pt x="5" y="21"/>
                          <a:pt x="16" y="0"/>
                          <a:pt x="16" y="0"/>
                        </a:cubicBezTo>
                        <a:cubicBezTo>
                          <a:pt x="16" y="0"/>
                          <a:pt x="5" y="21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56" name="Freeform 716"/>
                  <p:cNvSpPr>
                    <a:spLocks/>
                  </p:cNvSpPr>
                  <p:nvPr/>
                </p:nvSpPr>
                <p:spPr bwMode="auto">
                  <a:xfrm>
                    <a:off x="330" y="2208"/>
                    <a:ext cx="214" cy="528"/>
                  </a:xfrm>
                  <a:custGeom>
                    <a:avLst/>
                    <a:gdLst/>
                    <a:ahLst/>
                    <a:cxnLst>
                      <a:cxn ang="0">
                        <a:pos x="214" y="528"/>
                      </a:cxn>
                      <a:cxn ang="0">
                        <a:pos x="214" y="0"/>
                      </a:cxn>
                      <a:cxn ang="0">
                        <a:pos x="0" y="2"/>
                      </a:cxn>
                      <a:cxn ang="0">
                        <a:pos x="0" y="527"/>
                      </a:cxn>
                      <a:cxn ang="0">
                        <a:pos x="214" y="528"/>
                      </a:cxn>
                    </a:cxnLst>
                    <a:rect l="0" t="0" r="r" b="b"/>
                    <a:pathLst>
                      <a:path w="214" h="528">
                        <a:moveTo>
                          <a:pt x="214" y="528"/>
                        </a:moveTo>
                        <a:lnTo>
                          <a:pt x="214" y="0"/>
                        </a:lnTo>
                        <a:lnTo>
                          <a:pt x="0" y="2"/>
                        </a:lnTo>
                        <a:lnTo>
                          <a:pt x="0" y="527"/>
                        </a:lnTo>
                        <a:lnTo>
                          <a:pt x="214" y="528"/>
                        </a:lnTo>
                        <a:close/>
                      </a:path>
                    </a:pathLst>
                  </a:custGeom>
                  <a:noFill/>
                  <a:ln w="1905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787" name="Group 717"/>
                <p:cNvGrpSpPr>
                  <a:grpSpLocks/>
                </p:cNvGrpSpPr>
                <p:nvPr/>
              </p:nvGrpSpPr>
              <p:grpSpPr bwMode="auto">
                <a:xfrm>
                  <a:off x="-48" y="2496"/>
                  <a:ext cx="304" cy="285"/>
                  <a:chOff x="0" y="2496"/>
                  <a:chExt cx="304" cy="285"/>
                </a:xfrm>
              </p:grpSpPr>
              <p:sp>
                <p:nvSpPr>
                  <p:cNvPr id="138958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148" y="2496"/>
                    <a:ext cx="3" cy="285"/>
                  </a:xfrm>
                  <a:prstGeom prst="line">
                    <a:avLst/>
                  </a:prstGeom>
                  <a:noFill/>
                  <a:ln w="571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59" name="Freeform 719"/>
                  <p:cNvSpPr>
                    <a:spLocks noEditPoints="1"/>
                  </p:cNvSpPr>
                  <p:nvPr/>
                </p:nvSpPr>
                <p:spPr bwMode="auto">
                  <a:xfrm>
                    <a:off x="0" y="2592"/>
                    <a:ext cx="304" cy="4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8" y="0"/>
                      </a:cxn>
                      <a:cxn ang="0">
                        <a:pos x="18" y="18"/>
                      </a:cxn>
                      <a:cxn ang="0">
                        <a:pos x="0" y="18"/>
                      </a:cxn>
                      <a:cxn ang="0">
                        <a:pos x="0" y="0"/>
                      </a:cxn>
                      <a:cxn ang="0">
                        <a:pos x="36" y="0"/>
                      </a:cxn>
                      <a:cxn ang="0">
                        <a:pos x="54" y="0"/>
                      </a:cxn>
                      <a:cxn ang="0">
                        <a:pos x="54" y="18"/>
                      </a:cxn>
                      <a:cxn ang="0">
                        <a:pos x="36" y="18"/>
                      </a:cxn>
                      <a:cxn ang="0">
                        <a:pos x="36" y="0"/>
                      </a:cxn>
                      <a:cxn ang="0">
                        <a:pos x="72" y="0"/>
                      </a:cxn>
                      <a:cxn ang="0">
                        <a:pos x="90" y="0"/>
                      </a:cxn>
                      <a:cxn ang="0">
                        <a:pos x="90" y="18"/>
                      </a:cxn>
                      <a:cxn ang="0">
                        <a:pos x="72" y="18"/>
                      </a:cxn>
                      <a:cxn ang="0">
                        <a:pos x="72" y="0"/>
                      </a:cxn>
                      <a:cxn ang="0">
                        <a:pos x="108" y="0"/>
                      </a:cxn>
                      <a:cxn ang="0">
                        <a:pos x="126" y="0"/>
                      </a:cxn>
                      <a:cxn ang="0">
                        <a:pos x="126" y="18"/>
                      </a:cxn>
                      <a:cxn ang="0">
                        <a:pos x="108" y="18"/>
                      </a:cxn>
                      <a:cxn ang="0">
                        <a:pos x="108" y="0"/>
                      </a:cxn>
                      <a:cxn ang="0">
                        <a:pos x="144" y="0"/>
                      </a:cxn>
                      <a:cxn ang="0">
                        <a:pos x="162" y="0"/>
                      </a:cxn>
                      <a:cxn ang="0">
                        <a:pos x="162" y="18"/>
                      </a:cxn>
                      <a:cxn ang="0">
                        <a:pos x="144" y="18"/>
                      </a:cxn>
                      <a:cxn ang="0">
                        <a:pos x="144" y="0"/>
                      </a:cxn>
                      <a:cxn ang="0">
                        <a:pos x="180" y="0"/>
                      </a:cxn>
                      <a:cxn ang="0">
                        <a:pos x="190" y="0"/>
                      </a:cxn>
                      <a:cxn ang="0">
                        <a:pos x="190" y="18"/>
                      </a:cxn>
                      <a:cxn ang="0">
                        <a:pos x="180" y="18"/>
                      </a:cxn>
                      <a:cxn ang="0">
                        <a:pos x="180" y="0"/>
                      </a:cxn>
                    </a:cxnLst>
                    <a:rect l="0" t="0" r="r" b="b"/>
                    <a:pathLst>
                      <a:path w="190" h="18">
                        <a:moveTo>
                          <a:pt x="0" y="0"/>
                        </a:move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  <a:moveTo>
                          <a:pt x="36" y="0"/>
                        </a:moveTo>
                        <a:lnTo>
                          <a:pt x="54" y="0"/>
                        </a:lnTo>
                        <a:lnTo>
                          <a:pt x="54" y="18"/>
                        </a:lnTo>
                        <a:lnTo>
                          <a:pt x="36" y="18"/>
                        </a:lnTo>
                        <a:lnTo>
                          <a:pt x="36" y="0"/>
                        </a:lnTo>
                        <a:close/>
                        <a:moveTo>
                          <a:pt x="72" y="0"/>
                        </a:moveTo>
                        <a:lnTo>
                          <a:pt x="90" y="0"/>
                        </a:lnTo>
                        <a:lnTo>
                          <a:pt x="90" y="18"/>
                        </a:lnTo>
                        <a:lnTo>
                          <a:pt x="72" y="18"/>
                        </a:lnTo>
                        <a:lnTo>
                          <a:pt x="72" y="0"/>
                        </a:lnTo>
                        <a:close/>
                        <a:moveTo>
                          <a:pt x="108" y="0"/>
                        </a:moveTo>
                        <a:lnTo>
                          <a:pt x="126" y="0"/>
                        </a:lnTo>
                        <a:lnTo>
                          <a:pt x="126" y="18"/>
                        </a:lnTo>
                        <a:lnTo>
                          <a:pt x="108" y="18"/>
                        </a:lnTo>
                        <a:lnTo>
                          <a:pt x="108" y="0"/>
                        </a:lnTo>
                        <a:close/>
                        <a:moveTo>
                          <a:pt x="144" y="0"/>
                        </a:moveTo>
                        <a:lnTo>
                          <a:pt x="162" y="0"/>
                        </a:lnTo>
                        <a:lnTo>
                          <a:pt x="162" y="18"/>
                        </a:lnTo>
                        <a:lnTo>
                          <a:pt x="144" y="18"/>
                        </a:lnTo>
                        <a:lnTo>
                          <a:pt x="144" y="0"/>
                        </a:lnTo>
                        <a:close/>
                        <a:moveTo>
                          <a:pt x="180" y="0"/>
                        </a:moveTo>
                        <a:lnTo>
                          <a:pt x="190" y="0"/>
                        </a:lnTo>
                        <a:lnTo>
                          <a:pt x="190" y="18"/>
                        </a:lnTo>
                        <a:lnTo>
                          <a:pt x="180" y="18"/>
                        </a:lnTo>
                        <a:lnTo>
                          <a:pt x="18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4763" cap="flat">
                    <a:solidFill>
                      <a:srgbClr val="000000"/>
                    </a:solidFill>
                    <a:prstDash val="solid"/>
                    <a:bevel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138790" name="Group 720"/>
            <p:cNvGrpSpPr>
              <a:grpSpLocks/>
            </p:cNvGrpSpPr>
            <p:nvPr/>
          </p:nvGrpSpPr>
          <p:grpSpPr bwMode="auto">
            <a:xfrm>
              <a:off x="4944" y="3024"/>
              <a:ext cx="1392" cy="816"/>
              <a:chOff x="723" y="872"/>
              <a:chExt cx="2390" cy="1386"/>
            </a:xfrm>
          </p:grpSpPr>
          <p:grpSp>
            <p:nvGrpSpPr>
              <p:cNvPr id="138793" name="Group 721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38796" name="Group 72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799" name="Group 723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38802" name="Group 7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8965" name="Oval 7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966" name="Oval 7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805" name="Group 7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8968" name="Oval 7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969" name="Oval 7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808" name="Group 730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8971" name="Freeform 73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72" name="Freeform 73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811" name="Group 73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812" name="Group 734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38975" name="Oval 7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76" name="Oval 7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815" name="Group 73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8978" name="Oval 7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979" name="Oval 7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818" name="Group 74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8981" name="Freeform 74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82" name="Freeform 74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21" name="Group 74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8984" name="Oval 74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85" name="Oval 74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24" name="Group 74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8987" name="Oval 74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88" name="Oval 74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27" name="Group 74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8990" name="Oval 75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91" name="Oval 75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30" name="Group 75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8993" name="Oval 75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94" name="Oval 75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33" name="Group 75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8996" name="Freeform 75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8997" name="Freeform 75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8837" name="Group 758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38841" name="Group 75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850" name="Group 760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38855" name="Group 7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9002" name="Oval 7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03" name="Oval 7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860" name="Group 7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9005" name="Oval 7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06" name="Oval 7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861" name="Group 76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9008" name="Freeform 768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09" name="Freeform 76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862" name="Group 77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863" name="Group 77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39012" name="Oval 7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13" name="Oval 7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866" name="Group 77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9015" name="Oval 7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16" name="Oval 7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869" name="Group 77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018" name="Freeform 77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19" name="Freeform 77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72" name="Group 78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9021" name="Oval 78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22" name="Oval 78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73" name="Group 78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024" name="Oval 78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25" name="Oval 78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74" name="Group 78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9027" name="Oval 78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28" name="Oval 78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77" name="Group 78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030" name="Oval 79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31" name="Oval 79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80" name="Group 79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033" name="Freeform 79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34" name="Freeform 79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8883" name="Group 795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39036" name="Line 796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9037" name="Freeform 797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8884" name="Group 798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138887" name="Group 799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38890" name="Group 800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138893" name="Group 8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39042" name="Oval 8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43" name="Oval 8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896" name="Group 8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39045" name="Oval 8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46" name="Oval 8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899" name="Group 807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39048" name="Freeform 808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49" name="Freeform 809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902" name="Group 810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38905" name="Group 811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39052" name="Oval 8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53" name="Oval 8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908" name="Group 814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39055" name="Oval 8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56" name="Oval 8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909" name="Group 817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39058" name="Freeform 81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59" name="Freeform 81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12" name="Group 820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39061" name="Oval 821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62" name="Oval 822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15" name="Group 823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39064" name="Oval 824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65" name="Oval 825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18" name="Group 826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39067" name="Oval 827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68" name="Oval 828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21" name="Group 829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39070" name="Oval 830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71" name="Oval 831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24" name="Group 832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39073" name="Freeform 833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74" name="Freeform 83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8927" name="Group 835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138930" name="Group 83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934" name="Group 837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38938" name="Group 8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39079" name="Oval 8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80" name="Oval 8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8947" name="Group 8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39082" name="Oval 8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9083" name="Oval 8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8952" name="Group 84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9085" name="Freeform 84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86" name="Freeform 84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957" name="Group 84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38960" name="Group 84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39089" name="Oval 8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90" name="Oval 8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8961" name="Group 85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39092" name="Oval 8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9093" name="Oval 8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962" name="Group 85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095" name="Freeform 85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96" name="Freeform 85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63" name="Group 85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9098" name="Oval 85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099" name="Oval 85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64" name="Group 86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101" name="Oval 86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102" name="Oval 86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67" name="Group 86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39104" name="Oval 86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105" name="Oval 86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70" name="Group 86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107" name="Oval 86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108" name="Oval 86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73" name="Group 86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39110" name="Freeform 87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111" name="Freeform 87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9112" name="Freeform 872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8974" name="Group 873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39114" name="Line 874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9115" name="Freeform 875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9116" name="Freeform 876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17" name="Rectangle 877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18" name="Rectangle 878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19" name="Rectangle 879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38240" name="Group 880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39121" name="Oval 88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9122" name="Freeform 88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9123" name="Freeform 883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24" name="Freeform 884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8241" name="Group 885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39126" name="Oval 88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9127" name="Freeform 88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9128" name="Freeform 888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29" name="Freeform 889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30" name="Freeform 890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31" name="Rectangle 891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9132" name="Freeform 892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/>
                <a:ahLst/>
                <a:cxnLst>
                  <a:cxn ang="0">
                    <a:pos x="328" y="280"/>
                  </a:cxn>
                  <a:cxn ang="0">
                    <a:pos x="0" y="0"/>
                  </a:cxn>
                  <a:cxn ang="0">
                    <a:pos x="784" y="0"/>
                  </a:cxn>
                  <a:cxn ang="0">
                    <a:pos x="232" y="328"/>
                  </a:cxn>
                </a:cxnLst>
                <a:rect l="0" t="0" r="r" b="b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33" name="Rectangle 893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38244" name="Group 113"/>
          <p:cNvGrpSpPr>
            <a:grpSpLocks/>
          </p:cNvGrpSpPr>
          <p:nvPr/>
        </p:nvGrpSpPr>
        <p:grpSpPr bwMode="auto">
          <a:xfrm>
            <a:off x="381000" y="76200"/>
            <a:ext cx="8610600" cy="6705600"/>
            <a:chOff x="192" y="0"/>
            <a:chExt cx="5424" cy="4224"/>
          </a:xfrm>
        </p:grpSpPr>
        <p:sp>
          <p:nvSpPr>
            <p:cNvPr id="138354" name="AutoShape 114"/>
            <p:cNvSpPr>
              <a:spLocks noChangeArrowheads="1"/>
            </p:cNvSpPr>
            <p:nvPr/>
          </p:nvSpPr>
          <p:spPr bwMode="auto">
            <a:xfrm flipV="1">
              <a:off x="5280" y="3264"/>
              <a:ext cx="80" cy="96"/>
            </a:xfrm>
            <a:prstGeom prst="star4">
              <a:avLst>
                <a:gd name="adj" fmla="val 12500"/>
              </a:avLst>
            </a:prstGeom>
            <a:noFill/>
            <a:ln w="25400" algn="ctr">
              <a:solidFill>
                <a:srgbClr val="33CC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8245" name="Group 115"/>
            <p:cNvGrpSpPr>
              <a:grpSpLocks/>
            </p:cNvGrpSpPr>
            <p:nvPr/>
          </p:nvGrpSpPr>
          <p:grpSpPr bwMode="auto">
            <a:xfrm>
              <a:off x="192" y="0"/>
              <a:ext cx="5424" cy="4224"/>
              <a:chOff x="192" y="0"/>
              <a:chExt cx="5424" cy="4224"/>
            </a:xfrm>
          </p:grpSpPr>
          <p:sp>
            <p:nvSpPr>
              <p:cNvPr id="138356" name="AutoShape 116"/>
              <p:cNvSpPr>
                <a:spLocks noChangeArrowheads="1"/>
              </p:cNvSpPr>
              <p:nvPr/>
            </p:nvSpPr>
            <p:spPr bwMode="auto">
              <a:xfrm flipV="1">
                <a:off x="192" y="3072"/>
                <a:ext cx="80" cy="96"/>
              </a:xfrm>
              <a:prstGeom prst="star4">
                <a:avLst>
                  <a:gd name="adj" fmla="val 12500"/>
                </a:avLst>
              </a:prstGeom>
              <a:noFill/>
              <a:ln w="25400" algn="ctr">
                <a:solidFill>
                  <a:srgbClr val="33CC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8357" name="AutoShape 117"/>
              <p:cNvSpPr>
                <a:spLocks noChangeArrowheads="1"/>
              </p:cNvSpPr>
              <p:nvPr/>
            </p:nvSpPr>
            <p:spPr bwMode="auto">
              <a:xfrm>
                <a:off x="624" y="3984"/>
                <a:ext cx="144" cy="192"/>
              </a:xfrm>
              <a:prstGeom prst="star8">
                <a:avLst>
                  <a:gd name="adj" fmla="val 15000"/>
                </a:avLst>
              </a:prstGeom>
              <a:noFill/>
              <a:ln w="12700" algn="ctr">
                <a:solidFill>
                  <a:srgbClr val="33CC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8358" name="AutoShape 118"/>
              <p:cNvSpPr>
                <a:spLocks noChangeArrowheads="1"/>
              </p:cNvSpPr>
              <p:nvPr/>
            </p:nvSpPr>
            <p:spPr bwMode="auto">
              <a:xfrm>
                <a:off x="432" y="3840"/>
                <a:ext cx="80" cy="96"/>
              </a:xfrm>
              <a:prstGeom prst="star4">
                <a:avLst>
                  <a:gd name="adj" fmla="val 12500"/>
                </a:avLst>
              </a:prstGeom>
              <a:noFill/>
              <a:ln w="25400" algn="ctr">
                <a:solidFill>
                  <a:srgbClr val="33CC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38246" name="Group 119"/>
              <p:cNvGrpSpPr>
                <a:grpSpLocks/>
              </p:cNvGrpSpPr>
              <p:nvPr/>
            </p:nvGrpSpPr>
            <p:grpSpPr bwMode="auto">
              <a:xfrm>
                <a:off x="1968" y="3888"/>
                <a:ext cx="336" cy="336"/>
                <a:chOff x="1968" y="3888"/>
                <a:chExt cx="336" cy="336"/>
              </a:xfrm>
            </p:grpSpPr>
            <p:sp>
              <p:nvSpPr>
                <p:cNvPr id="138360" name="AutoShape 120"/>
                <p:cNvSpPr>
                  <a:spLocks noChangeArrowheads="1"/>
                </p:cNvSpPr>
                <p:nvPr/>
              </p:nvSpPr>
              <p:spPr bwMode="auto">
                <a:xfrm>
                  <a:off x="2160" y="4032"/>
                  <a:ext cx="144" cy="192"/>
                </a:xfrm>
                <a:prstGeom prst="star8">
                  <a:avLst>
                    <a:gd name="adj" fmla="val 15000"/>
                  </a:avLst>
                </a:prstGeom>
                <a:noFill/>
                <a:ln w="12700" algn="ctr">
                  <a:solidFill>
                    <a:srgbClr val="33CC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8361" name="AutoShape 121"/>
                <p:cNvSpPr>
                  <a:spLocks noChangeArrowheads="1"/>
                </p:cNvSpPr>
                <p:nvPr/>
              </p:nvSpPr>
              <p:spPr bwMode="auto">
                <a:xfrm>
                  <a:off x="1968" y="3888"/>
                  <a:ext cx="80" cy="96"/>
                </a:xfrm>
                <a:prstGeom prst="star4">
                  <a:avLst>
                    <a:gd name="adj" fmla="val 12500"/>
                  </a:avLst>
                </a:prstGeom>
                <a:noFill/>
                <a:ln w="25400" algn="ctr">
                  <a:solidFill>
                    <a:srgbClr val="33CC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8247" name="Group 122"/>
              <p:cNvGrpSpPr>
                <a:grpSpLocks/>
              </p:cNvGrpSpPr>
              <p:nvPr/>
            </p:nvGrpSpPr>
            <p:grpSpPr bwMode="auto">
              <a:xfrm>
                <a:off x="192" y="0"/>
                <a:ext cx="5424" cy="3936"/>
                <a:chOff x="192" y="0"/>
                <a:chExt cx="5424" cy="3936"/>
              </a:xfrm>
            </p:grpSpPr>
            <p:grpSp>
              <p:nvGrpSpPr>
                <p:cNvPr id="138248" name="Group 123"/>
                <p:cNvGrpSpPr>
                  <a:grpSpLocks/>
                </p:cNvGrpSpPr>
                <p:nvPr/>
              </p:nvGrpSpPr>
              <p:grpSpPr bwMode="auto">
                <a:xfrm>
                  <a:off x="5280" y="528"/>
                  <a:ext cx="336" cy="336"/>
                  <a:chOff x="5280" y="528"/>
                  <a:chExt cx="336" cy="336"/>
                </a:xfrm>
              </p:grpSpPr>
              <p:sp>
                <p:nvSpPr>
                  <p:cNvPr id="138364" name="AutoShape 124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5472" y="528"/>
                    <a:ext cx="144" cy="192"/>
                  </a:xfrm>
                  <a:prstGeom prst="star8">
                    <a:avLst>
                      <a:gd name="adj" fmla="val 15000"/>
                    </a:avLst>
                  </a:prstGeom>
                  <a:noFill/>
                  <a:ln w="127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8365" name="AutoShape 12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5280" y="768"/>
                    <a:ext cx="80" cy="96"/>
                  </a:xfrm>
                  <a:prstGeom prst="star4">
                    <a:avLst>
                      <a:gd name="adj" fmla="val 12500"/>
                    </a:avLst>
                  </a:prstGeom>
                  <a:noFill/>
                  <a:ln w="254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249" name="Group 126"/>
                <p:cNvGrpSpPr>
                  <a:grpSpLocks/>
                </p:cNvGrpSpPr>
                <p:nvPr/>
              </p:nvGrpSpPr>
              <p:grpSpPr bwMode="auto">
                <a:xfrm>
                  <a:off x="3792" y="1920"/>
                  <a:ext cx="1824" cy="1296"/>
                  <a:chOff x="3792" y="1920"/>
                  <a:chExt cx="1824" cy="1296"/>
                </a:xfrm>
              </p:grpSpPr>
              <p:sp>
                <p:nvSpPr>
                  <p:cNvPr id="138367" name="AutoShape 127"/>
                  <p:cNvSpPr>
                    <a:spLocks noChangeArrowheads="1"/>
                  </p:cNvSpPr>
                  <p:nvPr/>
                </p:nvSpPr>
                <p:spPr bwMode="auto">
                  <a:xfrm>
                    <a:off x="3984" y="2064"/>
                    <a:ext cx="144" cy="192"/>
                  </a:xfrm>
                  <a:prstGeom prst="star8">
                    <a:avLst>
                      <a:gd name="adj" fmla="val 15000"/>
                    </a:avLst>
                  </a:prstGeom>
                  <a:noFill/>
                  <a:ln w="127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8368" name="AutoShape 128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1920"/>
                    <a:ext cx="80" cy="96"/>
                  </a:xfrm>
                  <a:prstGeom prst="star4">
                    <a:avLst>
                      <a:gd name="adj" fmla="val 12500"/>
                    </a:avLst>
                  </a:prstGeom>
                  <a:noFill/>
                  <a:ln w="254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38250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4800" y="1968"/>
                    <a:ext cx="816" cy="1248"/>
                    <a:chOff x="4800" y="1968"/>
                    <a:chExt cx="816" cy="1248"/>
                  </a:xfrm>
                </p:grpSpPr>
                <p:sp>
                  <p:nvSpPr>
                    <p:cNvPr id="138370" name="AutoShap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00" y="2688"/>
                      <a:ext cx="144" cy="192"/>
                    </a:xfrm>
                    <a:prstGeom prst="star8">
                      <a:avLst>
                        <a:gd name="adj" fmla="val 15000"/>
                      </a:avLst>
                    </a:prstGeom>
                    <a:noFill/>
                    <a:ln w="12700" algn="ctr">
                      <a:solidFill>
                        <a:srgbClr val="33CCFF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371" name="AutoShape 13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472" y="3024"/>
                      <a:ext cx="144" cy="192"/>
                    </a:xfrm>
                    <a:prstGeom prst="star8">
                      <a:avLst>
                        <a:gd name="adj" fmla="val 15000"/>
                      </a:avLst>
                    </a:prstGeom>
                    <a:noFill/>
                    <a:ln w="12700" algn="ctr">
                      <a:solidFill>
                        <a:srgbClr val="33CCFF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372" name="AutoShape 13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472" y="1968"/>
                      <a:ext cx="144" cy="192"/>
                    </a:xfrm>
                    <a:prstGeom prst="star8">
                      <a:avLst>
                        <a:gd name="adj" fmla="val 15000"/>
                      </a:avLst>
                    </a:prstGeom>
                    <a:noFill/>
                    <a:ln w="12700" algn="ctr">
                      <a:solidFill>
                        <a:srgbClr val="33CCFF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8373" name="AutoShape 13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5280" y="2208"/>
                      <a:ext cx="80" cy="96"/>
                    </a:xfrm>
                    <a:prstGeom prst="star4">
                      <a:avLst>
                        <a:gd name="adj" fmla="val 12500"/>
                      </a:avLst>
                    </a:prstGeom>
                    <a:noFill/>
                    <a:ln w="25400" algn="ctr">
                      <a:solidFill>
                        <a:srgbClr val="33CCFF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8251" name="Group 134"/>
                <p:cNvGrpSpPr>
                  <a:grpSpLocks/>
                </p:cNvGrpSpPr>
                <p:nvPr/>
              </p:nvGrpSpPr>
              <p:grpSpPr bwMode="auto">
                <a:xfrm>
                  <a:off x="192" y="0"/>
                  <a:ext cx="5280" cy="3936"/>
                  <a:chOff x="192" y="0"/>
                  <a:chExt cx="5280" cy="3936"/>
                </a:xfrm>
              </p:grpSpPr>
              <p:sp>
                <p:nvSpPr>
                  <p:cNvPr id="138375" name="AutoShape 13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84" y="2256"/>
                    <a:ext cx="144" cy="192"/>
                  </a:xfrm>
                  <a:prstGeom prst="star8">
                    <a:avLst>
                      <a:gd name="adj" fmla="val 15000"/>
                    </a:avLst>
                  </a:prstGeom>
                  <a:noFill/>
                  <a:ln w="127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8376" name="AutoShape 13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92" y="2496"/>
                    <a:ext cx="80" cy="96"/>
                  </a:xfrm>
                  <a:prstGeom prst="star4">
                    <a:avLst>
                      <a:gd name="adj" fmla="val 12500"/>
                    </a:avLst>
                  </a:prstGeom>
                  <a:noFill/>
                  <a:ln w="25400" algn="ctr">
                    <a:solidFill>
                      <a:srgbClr val="33CC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38252" name="Group 137"/>
                  <p:cNvGrpSpPr>
                    <a:grpSpLocks/>
                  </p:cNvGrpSpPr>
                  <p:nvPr/>
                </p:nvGrpSpPr>
                <p:grpSpPr bwMode="auto">
                  <a:xfrm>
                    <a:off x="336" y="0"/>
                    <a:ext cx="5136" cy="3936"/>
                    <a:chOff x="336" y="0"/>
                    <a:chExt cx="5136" cy="3936"/>
                  </a:xfrm>
                </p:grpSpPr>
                <p:sp>
                  <p:nvSpPr>
                    <p:cNvPr id="138378" name="AutoShape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08" y="2544"/>
                      <a:ext cx="80" cy="96"/>
                    </a:xfrm>
                    <a:prstGeom prst="star4">
                      <a:avLst>
                        <a:gd name="adj" fmla="val 12500"/>
                      </a:avLst>
                    </a:prstGeom>
                    <a:noFill/>
                    <a:ln w="25400" algn="ctr">
                      <a:solidFill>
                        <a:srgbClr val="33CCFF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8253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6" y="0"/>
                      <a:ext cx="5136" cy="3936"/>
                      <a:chOff x="336" y="0"/>
                      <a:chExt cx="5136" cy="3936"/>
                    </a:xfrm>
                  </p:grpSpPr>
                  <p:sp>
                    <p:nvSpPr>
                      <p:cNvPr id="138380" name="AutoShape 140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84" y="2832"/>
                        <a:ext cx="144" cy="192"/>
                      </a:xfrm>
                      <a:prstGeom prst="star8">
                        <a:avLst>
                          <a:gd name="adj" fmla="val 15000"/>
                        </a:avLst>
                      </a:prstGeom>
                      <a:noFill/>
                      <a:ln w="12700" algn="ctr">
                        <a:solidFill>
                          <a:srgbClr val="33CCFF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8254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20" y="2640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82" name="AutoShape 1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83" name="Picture 143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  <p:grpSp>
                    <p:nvGrpSpPr>
                      <p:cNvPr id="138255" name="Group 1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48" y="3744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85" name="AutoShape 1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86" name="Picture 146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  <p:grpSp>
                    <p:nvGrpSpPr>
                      <p:cNvPr id="138256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136" y="0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88" name="AutoShape 1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89" name="Picture 149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  <p:grpSp>
                    <p:nvGrpSpPr>
                      <p:cNvPr id="138257" name="Group 1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80" y="2544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91" name="AutoShape 15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92" name="Picture 152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  <p:grpSp>
                    <p:nvGrpSpPr>
                      <p:cNvPr id="138258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656" y="1920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94" name="AutoShape 1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95" name="Picture 155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  <p:grpSp>
                    <p:nvGrpSpPr>
                      <p:cNvPr id="138259" name="Group 1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36" y="3408"/>
                        <a:ext cx="192" cy="192"/>
                        <a:chOff x="720" y="2640"/>
                        <a:chExt cx="192" cy="192"/>
                      </a:xfrm>
                    </p:grpSpPr>
                    <p:sp>
                      <p:nvSpPr>
                        <p:cNvPr id="138397" name="AutoShape 1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0" y="2640"/>
                          <a:ext cx="192" cy="192"/>
                        </a:xfrm>
                        <a:prstGeom prst="star8">
                          <a:avLst>
                            <a:gd name="adj" fmla="val 11667"/>
                          </a:avLst>
                        </a:prstGeom>
                        <a:solidFill>
                          <a:srgbClr val="003399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pic>
                      <p:nvPicPr>
                        <p:cNvPr id="138398" name="Picture 158" descr="STAR6"/>
                        <p:cNvPicPr>
                          <a:picLocks noChangeAspect="1" noChangeArrowheads="1" noCrop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640"/>
                          <a:ext cx="180" cy="1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grpSp>
                </p:grpSp>
              </p:grpSp>
            </p:grpSp>
          </p:grpSp>
        </p:grpSp>
      </p:grpSp>
      <p:sp>
        <p:nvSpPr>
          <p:cNvPr id="138349" name="AutoShape 109"/>
          <p:cNvSpPr>
            <a:spLocks noChangeArrowheads="1"/>
          </p:cNvSpPr>
          <p:nvPr/>
        </p:nvSpPr>
        <p:spPr bwMode="auto">
          <a:xfrm>
            <a:off x="4038600" y="2743200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191" name="AutoShape 951"/>
          <p:cNvSpPr>
            <a:spLocks noChangeArrowheads="1"/>
          </p:cNvSpPr>
          <p:nvPr/>
        </p:nvSpPr>
        <p:spPr bwMode="auto">
          <a:xfrm>
            <a:off x="1981200" y="1447800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9" name="TextBox 878"/>
          <p:cNvSpPr txBox="1"/>
          <p:nvPr/>
        </p:nvSpPr>
        <p:spPr>
          <a:xfrm>
            <a:off x="214282" y="571480"/>
            <a:ext cx="85011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Әсем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поездың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басынан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есептегенде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7-вагонға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отырды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Марина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поездың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соңынан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есептегенде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7-вагонға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отырды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Сонда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қыздар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вагонда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Поезда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неше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вагон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/>
          </a:p>
        </p:txBody>
      </p:sp>
      <p:sp>
        <p:nvSpPr>
          <p:cNvPr id="881" name="TextBox 880"/>
          <p:cNvSpPr txBox="1"/>
          <p:nvPr/>
        </p:nvSpPr>
        <p:spPr>
          <a:xfrm>
            <a:off x="4572000" y="2285992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1.11111E-6 L -0.93333 0.07778 " pathEditMode="relative" ptsTypes="AA">
                                      <p:cBhvr>
                                        <p:cTn id="1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8572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«Орамал тастамақ»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ойыны.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1" y="2000240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2*2*2*2*2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7" y="3071810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2*2*2*2*2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3929066"/>
            <a:ext cx="3038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2*2*2*2*2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4714884"/>
            <a:ext cx="3038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2*2*2*2*2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214290"/>
            <a:ext cx="578647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kk-KZ" sz="40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Құнды сәукеле 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сайысы.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4" name="Picture 8" descr="kazah-saukel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00496" y="1714488"/>
            <a:ext cx="1890712" cy="2374900"/>
          </a:xfrm>
          <a:prstGeom prst="rect">
            <a:avLst/>
          </a:prstGeom>
          <a:noFill/>
          <a:ln/>
        </p:spPr>
      </p:pic>
      <p:sp>
        <p:nvSpPr>
          <p:cNvPr id="6" name="TextBox 5"/>
          <p:cNvSpPr txBox="1"/>
          <p:nvPr/>
        </p:nvSpPr>
        <p:spPr>
          <a:xfrm>
            <a:off x="357158" y="4143380"/>
            <a:ext cx="850112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Сәукеле бас киімдер ішінде-өте құнды бас киім болып саналады және оның құны бұрын 100 жылқыға бағаланған екен. Ендеше келесі бөліміміздегі тапсырмалар құнды деп ойлаңыздар.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928670"/>
            <a:ext cx="403764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kk-KZ" sz="2000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-қа тең бұрыш қалай аталады? 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1000108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(жазыңқы)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357298"/>
            <a:ext cx="450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kk-KZ" sz="2000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-қа тең бұрыш қалай аталады?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1428736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(сүйір)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3500438"/>
            <a:ext cx="81072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Жазықтықтағы қандай түзулер ешқашан қиылыспайды?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20" y="3571876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(параллель)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48007" y="0"/>
            <a:ext cx="26132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10 ұпай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48007" y="2214554"/>
            <a:ext cx="2694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 ұпай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3143248"/>
            <a:ext cx="6312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Бұрышты тең екі бөлікке бөлінетін сәуле.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3071810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(биссектриса)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1928802"/>
            <a:ext cx="4101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kk-KZ" sz="2000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-қа тең бұрыш қалай аталады? 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2000240"/>
            <a:ext cx="1428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(доғал)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071942"/>
            <a:ext cx="710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 нүктеден таралған екі сәуледен құралған фигура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00892" y="4143380"/>
            <a:ext cx="2143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(бұрыш)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33480" y="4500570"/>
            <a:ext cx="30027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30ұпай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00100" y="5572140"/>
            <a:ext cx="500778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Шеңбермен бір ғана ортақ нүктесі бар түзу. 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000892" y="5572140"/>
            <a:ext cx="1072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(жанама)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283" y="6072206"/>
            <a:ext cx="80010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Шеңбердің центрінен оның бойында жатқан нүктеге дейінгі қашықтық. 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8001024" y="6429396"/>
            <a:ext cx="1372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(радиус)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5" grpId="0"/>
      <p:bldP spid="16" grpId="0"/>
      <p:bldP spid="17" grpId="0"/>
      <p:bldP spid="21" grpId="0"/>
      <p:bldP spid="22" grpId="0"/>
      <p:bldP spid="23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272</TotalTime>
  <Words>642</Words>
  <Application>Microsoft Office PowerPoint</Application>
  <PresentationFormat>Экран (4:3)</PresentationFormat>
  <Paragraphs>117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Поток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Дулат Кадырминович</dc:creator>
  <cp:lastModifiedBy>Дулат Кадырминович</cp:lastModifiedBy>
  <cp:revision>30</cp:revision>
  <dcterms:created xsi:type="dcterms:W3CDTF">2012-01-27T16:09:08Z</dcterms:created>
  <dcterms:modified xsi:type="dcterms:W3CDTF">2012-01-30T18:10:18Z</dcterms:modified>
</cp:coreProperties>
</file>