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775" autoAdjust="0"/>
  </p:normalViewPr>
  <p:slideViewPr>
    <p:cSldViewPr>
      <p:cViewPr>
        <p:scale>
          <a:sx n="70" d="100"/>
          <a:sy n="70" d="100"/>
        </p:scale>
        <p:origin x="-117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285728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1 октября - Международный день пожилых людей!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1071546"/>
            <a:ext cx="71438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i="1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Уважаемые Леонид Антонович 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i="1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Марина Романовна!</a:t>
            </a: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3427405" cy="263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http://clipartmania.ru/uploads/gallery/main/445/autumn-leaves-4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2071702" cy="1714512"/>
          </a:xfrm>
          <a:prstGeom prst="rect">
            <a:avLst/>
          </a:prstGeom>
          <a:noFill/>
        </p:spPr>
      </p:pic>
      <p:pic>
        <p:nvPicPr>
          <p:cNvPr id="1031" name="Picture 7" descr="http://f4.mylove.ru/B_1Cu414SS1W359J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5429264"/>
            <a:ext cx="5143536" cy="128588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29058" y="2071678"/>
            <a:ext cx="47149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 праздник сегодняшний – в день пожилых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Мы прочитаем торжественный стих.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Знаете, осень – пора золотая.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Ну и, конечно, пора молодая!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Ведь, кто душой не стареет – тот молод,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Ведь, кто душой молодеет – тот весел.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Мы пожелаем вам крепкого здоровья,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Живите счастливо и очень долго.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Пусть строки наши, как листья, кружатся,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Пусть и года шелестят, будто листья,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За осенний день пожилых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Мы поднимем славный наш стих!    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                                                    учащиеся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                                                         9 «а» класса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33" name="Picture 9" descr="http://playcast.ru/uploads/2014/09/01/970034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272619">
            <a:off x="442413" y="3750362"/>
            <a:ext cx="2840671" cy="2666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://images.forwallpaper.com/files/images/5/5102/5102ef02/664566/bouque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3"/>
            <a:ext cx="435771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71472" y="2571744"/>
            <a:ext cx="392909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Цветы — роскошный дар природы,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Душа зачахла бы без них.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 радует надменный пурпур розы,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радует неяркий цвет иных...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Иных, что,  не взывая властно,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потрясая внешней красотой,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Полны очарованья и всечасно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 покоряют простотой,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Душевной прелестью, красой незримой.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наше мнение едино: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Цветок прекрасный этот — Вы! 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4786314" y="1214422"/>
            <a:ext cx="407196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i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УВАЖАЕМАЯ</a:t>
            </a:r>
          </a:p>
          <a:p>
            <a:pPr algn="ctr" rtl="0"/>
            <a:r>
              <a:rPr lang="ru-RU" sz="3600" b="1" i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НАДЕЖДА ИВАНОВНА!</a:t>
            </a:r>
            <a:endParaRPr lang="ru-RU" sz="3600" b="1" i="1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9" name="WordArt 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786182" y="285728"/>
            <a:ext cx="5000660" cy="80012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b="1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С ДНЕМ УЧИТЕЛЯ!</a:t>
            </a:r>
            <a:endParaRPr lang="ru-RU" sz="3600" b="1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2000240"/>
            <a:ext cx="47148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желаю Вам добра,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Успеха, счастья, радости, улыбок,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Решений правильных! 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Пусть будет жизнь мудра –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равнодушия, обид и от ошибок.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 оградить  она сумеет пусть!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Ведь для Учителя так много это значит!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Пусть светлым будет Ваш нелегкий путь!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Желаю Вам терпения! Удачи!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 поздравлением 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коллега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Дулат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Кадырминович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8" name="Picture 7" descr="http://f4.mylove.ru/B_1Cu414SS1W359J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5429264"/>
            <a:ext cx="5143536" cy="1285884"/>
          </a:xfrm>
          <a:prstGeom prst="rect">
            <a:avLst/>
          </a:prstGeom>
          <a:noFill/>
        </p:spPr>
      </p:pic>
      <p:pic>
        <p:nvPicPr>
          <p:cNvPr id="19" name="Picture 5" descr="http://clipartmania.ru/uploads/gallery/main/445/autumn-leaves-4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5357826"/>
            <a:ext cx="2071702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s.vfl.ru/ii/1417569540/fe8f1d8c/7120513_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14290"/>
            <a:ext cx="4071966" cy="6000792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C:\Documents and Settings\User\Мои документы\гулнар апай семинар\анимашки\биология\ptica-8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0"/>
            <a:ext cx="1428760" cy="20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3286124"/>
            <a:ext cx="514353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спешим поздравить начальницу свою,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Милую, прекрасную, красивую и добрую.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День рожденья пусть несёт Вам радость и удачу,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Счастье и здоровье крепкое в придачу.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нас примите поздравления,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Ваш красивый праздник День рожденья.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Пусть много будет радости, веселья,</a:t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всегда хорошее настроение.</a:t>
            </a:r>
          </a:p>
          <a:p>
            <a:pPr algn="ctr"/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поздравлением мужчины </a:t>
            </a:r>
            <a:r>
              <a:rPr lang="ru-RU" sz="16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педколлектива</a:t>
            </a:r>
            <a:r>
              <a:rPr lang="ru-RU" sz="1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142853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УВАЖАЕМАЯ</a:t>
            </a:r>
          </a:p>
          <a:p>
            <a:pPr algn="ctr"/>
            <a:r>
              <a:rPr lang="ru-RU" b="1" i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САРБИНАЗ КАЗИЕВНА!</a:t>
            </a:r>
            <a:endParaRPr lang="ru-RU" b="1" i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109</Words>
  <PresentationFormat>Экран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Dulat</cp:lastModifiedBy>
  <cp:revision>34</cp:revision>
  <dcterms:modified xsi:type="dcterms:W3CDTF">2015-10-11T18:43:47Z</dcterms:modified>
</cp:coreProperties>
</file>