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3" r:id="rId4"/>
    <p:sldId id="264" r:id="rId5"/>
    <p:sldId id="265" r:id="rId6"/>
    <p:sldId id="267" r:id="rId7"/>
    <p:sldId id="268" r:id="rId8"/>
    <p:sldId id="269" r:id="rId9"/>
    <p:sldId id="270" r:id="rId10"/>
    <p:sldId id="258" r:id="rId11"/>
    <p:sldId id="262" r:id="rId12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ulat" initials="D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9" autoAdjust="0"/>
  </p:normalViewPr>
  <p:slideViewPr>
    <p:cSldViewPr>
      <p:cViewPr>
        <p:scale>
          <a:sx n="75" d="100"/>
          <a:sy n="75" d="100"/>
        </p:scale>
        <p:origin x="-762" y="6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175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7CCCCC-23EA-4131-89DD-968C9F25D3D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9D7D32-8E34-482E-AF4E-66D4894E88B9}">
      <dgm:prSet phldrT="[Текст]" custT="1"/>
      <dgm:spPr/>
      <dgm:t>
        <a:bodyPr/>
        <a:lstStyle/>
        <a:p>
          <a:pPr algn="just"/>
          <a:r>
            <a: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ТАПСЫРМАЛАР</a:t>
          </a:r>
          <a:endParaRPr lang="ru-RU" sz="3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EBA8B62-93AE-4A0D-9663-B7DD42A29E26}" type="parTrans" cxnId="{85241503-5DD5-4F41-A935-17FF580604E5}">
      <dgm:prSet/>
      <dgm:spPr/>
      <dgm:t>
        <a:bodyPr/>
        <a:lstStyle/>
        <a:p>
          <a:endParaRPr lang="ru-RU"/>
        </a:p>
      </dgm:t>
    </dgm:pt>
    <dgm:pt modelId="{B0436B5F-5DAA-4021-A011-7E0945E93598}" type="sibTrans" cxnId="{85241503-5DD5-4F41-A935-17FF580604E5}">
      <dgm:prSet/>
      <dgm:spPr/>
      <dgm:t>
        <a:bodyPr/>
        <a:lstStyle/>
        <a:p>
          <a:endParaRPr lang="ru-RU"/>
        </a:p>
      </dgm:t>
    </dgm:pt>
    <dgm:pt modelId="{B4BCEF41-BBAA-416C-A36E-CED0F8E2970D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ТЕСТ ЖҰМЫСЫ</a:t>
          </a:r>
        </a:p>
        <a:p>
          <a:r>
            <a: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5 сұрақ-50 </a:t>
          </a:r>
          <a:r>
            <a:rPr lang="ru-RU" sz="1800" b="1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игрекс</a:t>
          </a:r>
          <a:endParaRPr lang="ru-RU" sz="18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851471C-64E1-4FDD-85B3-161E1976B52D}" type="parTrans" cxnId="{66C99AE5-39A5-44F1-82EB-14FF233B791E}">
      <dgm:prSet/>
      <dgm:spPr/>
      <dgm:t>
        <a:bodyPr/>
        <a:lstStyle/>
        <a:p>
          <a:endParaRPr lang="ru-RU"/>
        </a:p>
      </dgm:t>
    </dgm:pt>
    <dgm:pt modelId="{CBEEC107-E6BD-42F0-AD05-1CB069222BB1}" type="sibTrans" cxnId="{66C99AE5-39A5-44F1-82EB-14FF233B791E}">
      <dgm:prSet/>
      <dgm:spPr/>
      <dgm:t>
        <a:bodyPr/>
        <a:lstStyle/>
        <a:p>
          <a:endParaRPr lang="ru-RU"/>
        </a:p>
      </dgm:t>
    </dgm:pt>
    <dgm:pt modelId="{FA5D3B62-19D5-4A11-983E-C91785E34131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ДЕҢГЕЙЛІК ТАПСЫРМАЛАР</a:t>
          </a:r>
          <a:endParaRPr lang="ru-RU" sz="2800" b="1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6FD7389-CD79-472E-8475-EC7C09C2BC4B}" type="parTrans" cxnId="{5708996D-9AB5-43BC-B474-0497FAF8CD70}">
      <dgm:prSet/>
      <dgm:spPr/>
      <dgm:t>
        <a:bodyPr/>
        <a:lstStyle/>
        <a:p>
          <a:endParaRPr lang="ru-RU"/>
        </a:p>
      </dgm:t>
    </dgm:pt>
    <dgm:pt modelId="{9633C764-66D4-4655-ABA6-E27786FB44ED}" type="sibTrans" cxnId="{5708996D-9AB5-43BC-B474-0497FAF8CD70}">
      <dgm:prSet/>
      <dgm:spPr/>
      <dgm:t>
        <a:bodyPr/>
        <a:lstStyle/>
        <a:p>
          <a:endParaRPr lang="ru-RU"/>
        </a:p>
      </dgm:t>
    </dgm:pt>
    <dgm:pt modelId="{700053A3-2488-4BFD-B91D-947036125E1E}">
      <dgm:prSet custT="1"/>
      <dgm:spPr/>
      <dgm:t>
        <a:bodyPr/>
        <a:lstStyle/>
        <a:p>
          <a:r>
            <a: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1 ДЕҢГЕЙ</a:t>
          </a:r>
        </a:p>
        <a:p>
          <a:r>
            <a:rPr lang="ru-RU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/3 ТЕҢДЕУ –</a:t>
          </a:r>
        </a:p>
        <a:p>
          <a:r>
            <a:rPr lang="ru-RU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60 </a:t>
          </a:r>
          <a:r>
            <a:rPr lang="ru-RU" sz="1800" b="1" dirty="0" err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игрекс</a:t>
          </a:r>
          <a:r>
            <a:rPr lang="ru-RU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</a:t>
          </a:r>
          <a:endParaRPr lang="ru-RU" sz="18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72BCAC7-EF49-450B-84D5-FEF807013BDA}" type="parTrans" cxnId="{AFEF128B-E616-4061-8AC0-6A601BCEAC8A}">
      <dgm:prSet/>
      <dgm:spPr/>
      <dgm:t>
        <a:bodyPr/>
        <a:lstStyle/>
        <a:p>
          <a:endParaRPr lang="ru-RU"/>
        </a:p>
      </dgm:t>
    </dgm:pt>
    <dgm:pt modelId="{59461AE3-BCBD-4404-858B-7C372AC0B03D}" type="sibTrans" cxnId="{AFEF128B-E616-4061-8AC0-6A601BCEAC8A}">
      <dgm:prSet/>
      <dgm:spPr/>
      <dgm:t>
        <a:bodyPr/>
        <a:lstStyle/>
        <a:p>
          <a:endParaRPr lang="ru-RU"/>
        </a:p>
      </dgm:t>
    </dgm:pt>
    <dgm:pt modelId="{5D546714-C2DB-41EC-8306-B9A5057084C3}">
      <dgm:prSet custT="1"/>
      <dgm:spPr/>
      <dgm:t>
        <a:bodyPr/>
        <a:lstStyle/>
        <a:p>
          <a:r>
            <a: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2 ДЕҢГЕЙ</a:t>
          </a:r>
        </a:p>
        <a:p>
          <a:r>
            <a:rPr lang="ru-RU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/2 ТЕҢДЕУ-</a:t>
          </a:r>
        </a:p>
        <a:p>
          <a:r>
            <a:rPr lang="ru-RU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100 </a:t>
          </a:r>
          <a:r>
            <a:rPr lang="ru-RU" sz="1800" b="1" dirty="0" err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игрекс</a:t>
          </a:r>
          <a:r>
            <a:rPr lang="ru-RU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</a:t>
          </a:r>
          <a:endParaRPr lang="ru-RU" sz="18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BBBB674-0D0F-4314-861D-1248C8E9B3CC}" type="parTrans" cxnId="{3B605B37-4733-4F46-907B-1FC441298B51}">
      <dgm:prSet/>
      <dgm:spPr/>
      <dgm:t>
        <a:bodyPr/>
        <a:lstStyle/>
        <a:p>
          <a:endParaRPr lang="ru-RU"/>
        </a:p>
      </dgm:t>
    </dgm:pt>
    <dgm:pt modelId="{BDF1C690-A66A-47D3-94CE-464AEF707BD6}" type="sibTrans" cxnId="{3B605B37-4733-4F46-907B-1FC441298B51}">
      <dgm:prSet/>
      <dgm:spPr/>
      <dgm:t>
        <a:bodyPr/>
        <a:lstStyle/>
        <a:p>
          <a:endParaRPr lang="ru-RU"/>
        </a:p>
      </dgm:t>
    </dgm:pt>
    <dgm:pt modelId="{40522A86-3888-4302-95D7-D582491D0D01}">
      <dgm:prSet custT="1"/>
      <dgm:spPr/>
      <dgm:t>
        <a:bodyPr/>
        <a:lstStyle/>
        <a:p>
          <a:r>
            <a:rPr lang="ru-RU" sz="2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3 ДЕҢГЕЙ</a:t>
          </a:r>
        </a:p>
        <a:p>
          <a:r>
            <a:rPr lang="ru-RU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/1 ТЕҢДЕУЛЕР ЖҮЙЕСІ –</a:t>
          </a:r>
        </a:p>
        <a:p>
          <a:r>
            <a:rPr lang="ru-RU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100 </a:t>
          </a:r>
          <a:r>
            <a:rPr lang="ru-RU" sz="1800" b="1" dirty="0" err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игрекс</a:t>
          </a:r>
          <a:r>
            <a:rPr lang="ru-RU" sz="1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</a:t>
          </a:r>
          <a:endParaRPr lang="ru-RU" sz="18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E14C107-5863-491E-A8DF-5D58722EC163}" type="parTrans" cxnId="{936F8F9B-C7EB-41D2-B487-46FF682FFAC2}">
      <dgm:prSet/>
      <dgm:spPr/>
      <dgm:t>
        <a:bodyPr/>
        <a:lstStyle/>
        <a:p>
          <a:endParaRPr lang="ru-RU"/>
        </a:p>
      </dgm:t>
    </dgm:pt>
    <dgm:pt modelId="{B63497DA-E5F4-49B1-A2CC-F08305D2A30F}" type="sibTrans" cxnId="{936F8F9B-C7EB-41D2-B487-46FF682FFAC2}">
      <dgm:prSet/>
      <dgm:spPr/>
      <dgm:t>
        <a:bodyPr/>
        <a:lstStyle/>
        <a:p>
          <a:endParaRPr lang="ru-RU"/>
        </a:p>
      </dgm:t>
    </dgm:pt>
    <dgm:pt modelId="{E0C2D5D4-6986-4EA4-823A-718E4D476B98}" type="pres">
      <dgm:prSet presAssocID="{8D7CCCCC-23EA-4131-89DD-968C9F25D3D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6377F49-979E-4F6B-A7F1-74BC89FFB8DD}" type="pres">
      <dgm:prSet presAssocID="{D39D7D32-8E34-482E-AF4E-66D4894E88B9}" presName="hierRoot1" presStyleCnt="0"/>
      <dgm:spPr/>
    </dgm:pt>
    <dgm:pt modelId="{2EB39167-5DBE-42BC-BAA4-9A6008BC35B8}" type="pres">
      <dgm:prSet presAssocID="{D39D7D32-8E34-482E-AF4E-66D4894E88B9}" presName="composite" presStyleCnt="0"/>
      <dgm:spPr/>
    </dgm:pt>
    <dgm:pt modelId="{24C7F3E5-2568-4FD7-8508-FFF161460D79}" type="pres">
      <dgm:prSet presAssocID="{D39D7D32-8E34-482E-AF4E-66D4894E88B9}" presName="background" presStyleLbl="node0" presStyleIdx="0" presStyleCnt="1"/>
      <dgm:spPr/>
    </dgm:pt>
    <dgm:pt modelId="{2FAC4685-2B46-45D1-B819-9D161D0E17F5}" type="pres">
      <dgm:prSet presAssocID="{D39D7D32-8E34-482E-AF4E-66D4894E88B9}" presName="text" presStyleLbl="fgAcc0" presStyleIdx="0" presStyleCnt="1" custScaleX="187126" custScaleY="716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E5F28F-B324-4BD3-9842-C00C74886D1C}" type="pres">
      <dgm:prSet presAssocID="{D39D7D32-8E34-482E-AF4E-66D4894E88B9}" presName="hierChild2" presStyleCnt="0"/>
      <dgm:spPr/>
    </dgm:pt>
    <dgm:pt modelId="{B3AFB14C-BC53-4CFC-AF53-7C45F47CEC7F}" type="pres">
      <dgm:prSet presAssocID="{1851471C-64E1-4FDD-85B3-161E1976B52D}" presName="Name10" presStyleLbl="parChTrans1D2" presStyleIdx="0" presStyleCnt="2"/>
      <dgm:spPr/>
      <dgm:t>
        <a:bodyPr/>
        <a:lstStyle/>
        <a:p>
          <a:endParaRPr lang="ru-RU"/>
        </a:p>
      </dgm:t>
    </dgm:pt>
    <dgm:pt modelId="{C2DBBDFA-0DF9-456B-B0C8-4051C3DC74FC}" type="pres">
      <dgm:prSet presAssocID="{B4BCEF41-BBAA-416C-A36E-CED0F8E2970D}" presName="hierRoot2" presStyleCnt="0"/>
      <dgm:spPr/>
    </dgm:pt>
    <dgm:pt modelId="{8FEFAD52-A16E-47C2-BED0-4F9E92B069EF}" type="pres">
      <dgm:prSet presAssocID="{B4BCEF41-BBAA-416C-A36E-CED0F8E2970D}" presName="composite2" presStyleCnt="0"/>
      <dgm:spPr/>
    </dgm:pt>
    <dgm:pt modelId="{8BD2840D-5FBD-49DE-9054-2352DB8D4DE4}" type="pres">
      <dgm:prSet presAssocID="{B4BCEF41-BBAA-416C-A36E-CED0F8E2970D}" presName="background2" presStyleLbl="node2" presStyleIdx="0" presStyleCnt="2"/>
      <dgm:spPr/>
      <dgm:t>
        <a:bodyPr/>
        <a:lstStyle/>
        <a:p>
          <a:endParaRPr lang="ru-RU"/>
        </a:p>
      </dgm:t>
    </dgm:pt>
    <dgm:pt modelId="{3D960A70-FB90-4115-B68F-9EF6F3C04B83}" type="pres">
      <dgm:prSet presAssocID="{B4BCEF41-BBAA-416C-A36E-CED0F8E2970D}" presName="text2" presStyleLbl="fgAcc2" presStyleIdx="0" presStyleCnt="2" custLinFactNeighborX="-152" custLinFactNeighborY="-1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CCBD13-410C-434C-BA8E-E55F92931F59}" type="pres">
      <dgm:prSet presAssocID="{B4BCEF41-BBAA-416C-A36E-CED0F8E2970D}" presName="hierChild3" presStyleCnt="0"/>
      <dgm:spPr/>
    </dgm:pt>
    <dgm:pt modelId="{8D25FFC6-1A40-4595-A516-1180FBCC2A26}" type="pres">
      <dgm:prSet presAssocID="{46FD7389-CD79-472E-8475-EC7C09C2BC4B}" presName="Name10" presStyleLbl="parChTrans1D2" presStyleIdx="1" presStyleCnt="2"/>
      <dgm:spPr/>
      <dgm:t>
        <a:bodyPr/>
        <a:lstStyle/>
        <a:p>
          <a:endParaRPr lang="ru-RU"/>
        </a:p>
      </dgm:t>
    </dgm:pt>
    <dgm:pt modelId="{977E1A6F-438B-42DB-A193-E4297F78F522}" type="pres">
      <dgm:prSet presAssocID="{FA5D3B62-19D5-4A11-983E-C91785E34131}" presName="hierRoot2" presStyleCnt="0"/>
      <dgm:spPr/>
    </dgm:pt>
    <dgm:pt modelId="{B23A7CD4-B53A-4897-98F1-B8EA8D50EAE8}" type="pres">
      <dgm:prSet presAssocID="{FA5D3B62-19D5-4A11-983E-C91785E34131}" presName="composite2" presStyleCnt="0"/>
      <dgm:spPr/>
    </dgm:pt>
    <dgm:pt modelId="{80ED46C3-F122-47A2-9637-E310E042E2CF}" type="pres">
      <dgm:prSet presAssocID="{FA5D3B62-19D5-4A11-983E-C91785E34131}" presName="background2" presStyleLbl="node2" presStyleIdx="1" presStyleCnt="2"/>
      <dgm:spPr>
        <a:prstGeom prst="parallelogram">
          <a:avLst/>
        </a:prstGeom>
      </dgm:spPr>
      <dgm:t>
        <a:bodyPr/>
        <a:lstStyle/>
        <a:p>
          <a:endParaRPr lang="ru-RU"/>
        </a:p>
      </dgm:t>
    </dgm:pt>
    <dgm:pt modelId="{E9E47D2C-663B-406C-9D1F-D6F2CBD5B57B}" type="pres">
      <dgm:prSet presAssocID="{FA5D3B62-19D5-4A11-983E-C91785E34131}" presName="text2" presStyleLbl="fgAcc2" presStyleIdx="1" presStyleCnt="2" custScaleX="186829" custScaleY="93417">
        <dgm:presLayoutVars>
          <dgm:chPref val="3"/>
        </dgm:presLayoutVars>
      </dgm:prSet>
      <dgm:spPr>
        <a:prstGeom prst="parallelogram">
          <a:avLst/>
        </a:prstGeom>
      </dgm:spPr>
      <dgm:t>
        <a:bodyPr/>
        <a:lstStyle/>
        <a:p>
          <a:endParaRPr lang="ru-RU"/>
        </a:p>
      </dgm:t>
    </dgm:pt>
    <dgm:pt modelId="{216D5D88-278C-4E02-9DE7-23BF9EEBD957}" type="pres">
      <dgm:prSet presAssocID="{FA5D3B62-19D5-4A11-983E-C91785E34131}" presName="hierChild3" presStyleCnt="0"/>
      <dgm:spPr/>
    </dgm:pt>
    <dgm:pt modelId="{F7CD41F6-BF8A-410E-9FFF-5F1656A047B4}" type="pres">
      <dgm:prSet presAssocID="{B72BCAC7-EF49-450B-84D5-FEF807013BDA}" presName="Name17" presStyleLbl="parChTrans1D3" presStyleIdx="0" presStyleCnt="3"/>
      <dgm:spPr/>
      <dgm:t>
        <a:bodyPr/>
        <a:lstStyle/>
        <a:p>
          <a:endParaRPr lang="ru-RU"/>
        </a:p>
      </dgm:t>
    </dgm:pt>
    <dgm:pt modelId="{24964237-3A4A-4C91-9D0C-515C01F453A0}" type="pres">
      <dgm:prSet presAssocID="{700053A3-2488-4BFD-B91D-947036125E1E}" presName="hierRoot3" presStyleCnt="0"/>
      <dgm:spPr/>
    </dgm:pt>
    <dgm:pt modelId="{1F70621F-32CE-45C2-B463-FDA544ED1382}" type="pres">
      <dgm:prSet presAssocID="{700053A3-2488-4BFD-B91D-947036125E1E}" presName="composite3" presStyleCnt="0"/>
      <dgm:spPr/>
    </dgm:pt>
    <dgm:pt modelId="{36832875-357F-487B-8528-993083A14BDC}" type="pres">
      <dgm:prSet presAssocID="{700053A3-2488-4BFD-B91D-947036125E1E}" presName="background3" presStyleLbl="node3" presStyleIdx="0" presStyleCnt="3"/>
      <dgm:spPr>
        <a:prstGeom prst="snip1Rect">
          <a:avLst/>
        </a:prstGeom>
      </dgm:spPr>
      <dgm:t>
        <a:bodyPr/>
        <a:lstStyle/>
        <a:p>
          <a:endParaRPr lang="ru-RU"/>
        </a:p>
      </dgm:t>
    </dgm:pt>
    <dgm:pt modelId="{68C9CFEC-990A-4F80-9420-E39EF4B18D07}" type="pres">
      <dgm:prSet presAssocID="{700053A3-2488-4BFD-B91D-947036125E1E}" presName="text3" presStyleLbl="fgAcc3" presStyleIdx="0" presStyleCnt="3" custScaleY="116627" custLinFactNeighborX="732" custLinFactNeighborY="-4371">
        <dgm:presLayoutVars>
          <dgm:chPref val="3"/>
        </dgm:presLayoutVars>
      </dgm:prSet>
      <dgm:spPr>
        <a:prstGeom prst="snip1Rect">
          <a:avLst/>
        </a:prstGeom>
      </dgm:spPr>
      <dgm:t>
        <a:bodyPr/>
        <a:lstStyle/>
        <a:p>
          <a:endParaRPr lang="ru-RU"/>
        </a:p>
      </dgm:t>
    </dgm:pt>
    <dgm:pt modelId="{2F4CF0CD-54BB-4F0B-ADE9-B1CA2EF9672A}" type="pres">
      <dgm:prSet presAssocID="{700053A3-2488-4BFD-B91D-947036125E1E}" presName="hierChild4" presStyleCnt="0"/>
      <dgm:spPr/>
    </dgm:pt>
    <dgm:pt modelId="{D03DC7A2-7B93-4CC3-A8C0-9B0FBEAEBF6D}" type="pres">
      <dgm:prSet presAssocID="{9BBBB674-0D0F-4314-861D-1248C8E9B3CC}" presName="Name17" presStyleLbl="parChTrans1D3" presStyleIdx="1" presStyleCnt="3"/>
      <dgm:spPr/>
      <dgm:t>
        <a:bodyPr/>
        <a:lstStyle/>
        <a:p>
          <a:endParaRPr lang="ru-RU"/>
        </a:p>
      </dgm:t>
    </dgm:pt>
    <dgm:pt modelId="{74D49253-2690-49FB-8133-B587EE79EF85}" type="pres">
      <dgm:prSet presAssocID="{5D546714-C2DB-41EC-8306-B9A5057084C3}" presName="hierRoot3" presStyleCnt="0"/>
      <dgm:spPr/>
    </dgm:pt>
    <dgm:pt modelId="{37354E05-8B33-4593-ABF3-A5D23CAAD104}" type="pres">
      <dgm:prSet presAssocID="{5D546714-C2DB-41EC-8306-B9A5057084C3}" presName="composite3" presStyleCnt="0"/>
      <dgm:spPr/>
    </dgm:pt>
    <dgm:pt modelId="{2380FC68-B43D-4921-9078-B43FC72AD659}" type="pres">
      <dgm:prSet presAssocID="{5D546714-C2DB-41EC-8306-B9A5057084C3}" presName="background3" presStyleLbl="node3" presStyleIdx="1" presStyleCnt="3"/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BCDB213A-6A31-4B82-850C-11572EB1F072}" type="pres">
      <dgm:prSet presAssocID="{5D546714-C2DB-41EC-8306-B9A5057084C3}" presName="text3" presStyleLbl="fgAcc3" presStyleIdx="1" presStyleCnt="3" custScaleY="114642" custLinFactNeighborX="-839" custLinFactNeighborY="-15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A1267A54-2531-42D9-9504-B56615CB786D}" type="pres">
      <dgm:prSet presAssocID="{5D546714-C2DB-41EC-8306-B9A5057084C3}" presName="hierChild4" presStyleCnt="0"/>
      <dgm:spPr/>
    </dgm:pt>
    <dgm:pt modelId="{1BD09902-5534-47EF-8837-B17A10AB1EEB}" type="pres">
      <dgm:prSet presAssocID="{DE14C107-5863-491E-A8DF-5D58722EC163}" presName="Name17" presStyleLbl="parChTrans1D3" presStyleIdx="2" presStyleCnt="3"/>
      <dgm:spPr/>
      <dgm:t>
        <a:bodyPr/>
        <a:lstStyle/>
        <a:p>
          <a:endParaRPr lang="ru-RU"/>
        </a:p>
      </dgm:t>
    </dgm:pt>
    <dgm:pt modelId="{26EDB02A-C1EB-4FEA-B82B-838D70E1D02D}" type="pres">
      <dgm:prSet presAssocID="{40522A86-3888-4302-95D7-D582491D0D01}" presName="hierRoot3" presStyleCnt="0"/>
      <dgm:spPr/>
    </dgm:pt>
    <dgm:pt modelId="{C6F2BA70-1719-445C-A210-237CD0503A25}" type="pres">
      <dgm:prSet presAssocID="{40522A86-3888-4302-95D7-D582491D0D01}" presName="composite3" presStyleCnt="0"/>
      <dgm:spPr/>
    </dgm:pt>
    <dgm:pt modelId="{3FEC4D48-DDCE-4C59-8733-66CE3984BD13}" type="pres">
      <dgm:prSet presAssocID="{40522A86-3888-4302-95D7-D582491D0D01}" presName="background3" presStyleLbl="node3" presStyleIdx="2" presStyleCnt="3"/>
      <dgm:spPr>
        <a:prstGeom prst="snip2SameRect">
          <a:avLst/>
        </a:prstGeom>
      </dgm:spPr>
      <dgm:t>
        <a:bodyPr/>
        <a:lstStyle/>
        <a:p>
          <a:endParaRPr lang="ru-RU"/>
        </a:p>
      </dgm:t>
    </dgm:pt>
    <dgm:pt modelId="{6D89E1FC-65E9-42EA-A8C7-8C89B1D7684C}" type="pres">
      <dgm:prSet presAssocID="{40522A86-3888-4302-95D7-D582491D0D01}" presName="text3" presStyleLbl="fgAcc3" presStyleIdx="2" presStyleCnt="3" custScaleY="114612">
        <dgm:presLayoutVars>
          <dgm:chPref val="3"/>
        </dgm:presLayoutVars>
      </dgm:prSet>
      <dgm:spPr>
        <a:prstGeom prst="snip2SameRect">
          <a:avLst/>
        </a:prstGeom>
      </dgm:spPr>
      <dgm:t>
        <a:bodyPr/>
        <a:lstStyle/>
        <a:p>
          <a:endParaRPr lang="ru-RU"/>
        </a:p>
      </dgm:t>
    </dgm:pt>
    <dgm:pt modelId="{49F156B9-DD0B-4B1B-A6EF-600EB8889DA4}" type="pres">
      <dgm:prSet presAssocID="{40522A86-3888-4302-95D7-D582491D0D01}" presName="hierChild4" presStyleCnt="0"/>
      <dgm:spPr/>
    </dgm:pt>
  </dgm:ptLst>
  <dgm:cxnLst>
    <dgm:cxn modelId="{2778BA4F-F14F-410A-8D3E-5B05A8A730E6}" type="presOf" srcId="{DE14C107-5863-491E-A8DF-5D58722EC163}" destId="{1BD09902-5534-47EF-8837-B17A10AB1EEB}" srcOrd="0" destOrd="0" presId="urn:microsoft.com/office/officeart/2005/8/layout/hierarchy1"/>
    <dgm:cxn modelId="{C12D5B62-4670-4FCA-9D3B-E318DC920986}" type="presOf" srcId="{FA5D3B62-19D5-4A11-983E-C91785E34131}" destId="{E9E47D2C-663B-406C-9D1F-D6F2CBD5B57B}" srcOrd="0" destOrd="0" presId="urn:microsoft.com/office/officeart/2005/8/layout/hierarchy1"/>
    <dgm:cxn modelId="{F4C98734-6B1B-4064-80FC-DFB083501090}" type="presOf" srcId="{5D546714-C2DB-41EC-8306-B9A5057084C3}" destId="{BCDB213A-6A31-4B82-850C-11572EB1F072}" srcOrd="0" destOrd="0" presId="urn:microsoft.com/office/officeart/2005/8/layout/hierarchy1"/>
    <dgm:cxn modelId="{5BA02693-DB21-4AFF-AC14-BBB6258B66B7}" type="presOf" srcId="{40522A86-3888-4302-95D7-D582491D0D01}" destId="{6D89E1FC-65E9-42EA-A8C7-8C89B1D7684C}" srcOrd="0" destOrd="0" presId="urn:microsoft.com/office/officeart/2005/8/layout/hierarchy1"/>
    <dgm:cxn modelId="{B97B478E-3C51-47A4-A8AD-B8E46011E748}" type="presOf" srcId="{1851471C-64E1-4FDD-85B3-161E1976B52D}" destId="{B3AFB14C-BC53-4CFC-AF53-7C45F47CEC7F}" srcOrd="0" destOrd="0" presId="urn:microsoft.com/office/officeart/2005/8/layout/hierarchy1"/>
    <dgm:cxn modelId="{85241503-5DD5-4F41-A935-17FF580604E5}" srcId="{8D7CCCCC-23EA-4131-89DD-968C9F25D3DC}" destId="{D39D7D32-8E34-482E-AF4E-66D4894E88B9}" srcOrd="0" destOrd="0" parTransId="{0EBA8B62-93AE-4A0D-9663-B7DD42A29E26}" sibTransId="{B0436B5F-5DAA-4021-A011-7E0945E93598}"/>
    <dgm:cxn modelId="{30446132-6D98-44E4-8DFE-2EAB45159C14}" type="presOf" srcId="{9BBBB674-0D0F-4314-861D-1248C8E9B3CC}" destId="{D03DC7A2-7B93-4CC3-A8C0-9B0FBEAEBF6D}" srcOrd="0" destOrd="0" presId="urn:microsoft.com/office/officeart/2005/8/layout/hierarchy1"/>
    <dgm:cxn modelId="{67C2D140-1F62-4674-A71D-0A443953E3EE}" type="presOf" srcId="{B4BCEF41-BBAA-416C-A36E-CED0F8E2970D}" destId="{3D960A70-FB90-4115-B68F-9EF6F3C04B83}" srcOrd="0" destOrd="0" presId="urn:microsoft.com/office/officeart/2005/8/layout/hierarchy1"/>
    <dgm:cxn modelId="{66C99AE5-39A5-44F1-82EB-14FF233B791E}" srcId="{D39D7D32-8E34-482E-AF4E-66D4894E88B9}" destId="{B4BCEF41-BBAA-416C-A36E-CED0F8E2970D}" srcOrd="0" destOrd="0" parTransId="{1851471C-64E1-4FDD-85B3-161E1976B52D}" sibTransId="{CBEEC107-E6BD-42F0-AD05-1CB069222BB1}"/>
    <dgm:cxn modelId="{0FC05BEA-1172-45F0-A79A-6AC1875D43B6}" type="presOf" srcId="{700053A3-2488-4BFD-B91D-947036125E1E}" destId="{68C9CFEC-990A-4F80-9420-E39EF4B18D07}" srcOrd="0" destOrd="0" presId="urn:microsoft.com/office/officeart/2005/8/layout/hierarchy1"/>
    <dgm:cxn modelId="{67C3DA8C-118A-4150-B576-E1648D9DC879}" type="presOf" srcId="{8D7CCCCC-23EA-4131-89DD-968C9F25D3DC}" destId="{E0C2D5D4-6986-4EA4-823A-718E4D476B98}" srcOrd="0" destOrd="0" presId="urn:microsoft.com/office/officeart/2005/8/layout/hierarchy1"/>
    <dgm:cxn modelId="{73A0A0C3-793B-41A5-833A-23658DAEDC8E}" type="presOf" srcId="{D39D7D32-8E34-482E-AF4E-66D4894E88B9}" destId="{2FAC4685-2B46-45D1-B819-9D161D0E17F5}" srcOrd="0" destOrd="0" presId="urn:microsoft.com/office/officeart/2005/8/layout/hierarchy1"/>
    <dgm:cxn modelId="{A15E488B-C90A-4113-A9BA-C26B4D88698D}" type="presOf" srcId="{B72BCAC7-EF49-450B-84D5-FEF807013BDA}" destId="{F7CD41F6-BF8A-410E-9FFF-5F1656A047B4}" srcOrd="0" destOrd="0" presId="urn:microsoft.com/office/officeart/2005/8/layout/hierarchy1"/>
    <dgm:cxn modelId="{5708996D-9AB5-43BC-B474-0497FAF8CD70}" srcId="{D39D7D32-8E34-482E-AF4E-66D4894E88B9}" destId="{FA5D3B62-19D5-4A11-983E-C91785E34131}" srcOrd="1" destOrd="0" parTransId="{46FD7389-CD79-472E-8475-EC7C09C2BC4B}" sibTransId="{9633C764-66D4-4655-ABA6-E27786FB44ED}"/>
    <dgm:cxn modelId="{AFEF128B-E616-4061-8AC0-6A601BCEAC8A}" srcId="{FA5D3B62-19D5-4A11-983E-C91785E34131}" destId="{700053A3-2488-4BFD-B91D-947036125E1E}" srcOrd="0" destOrd="0" parTransId="{B72BCAC7-EF49-450B-84D5-FEF807013BDA}" sibTransId="{59461AE3-BCBD-4404-858B-7C372AC0B03D}"/>
    <dgm:cxn modelId="{329AD43D-33D5-4BBC-BD0F-26AA54CD0C54}" type="presOf" srcId="{46FD7389-CD79-472E-8475-EC7C09C2BC4B}" destId="{8D25FFC6-1A40-4595-A516-1180FBCC2A26}" srcOrd="0" destOrd="0" presId="urn:microsoft.com/office/officeart/2005/8/layout/hierarchy1"/>
    <dgm:cxn modelId="{3B605B37-4733-4F46-907B-1FC441298B51}" srcId="{FA5D3B62-19D5-4A11-983E-C91785E34131}" destId="{5D546714-C2DB-41EC-8306-B9A5057084C3}" srcOrd="1" destOrd="0" parTransId="{9BBBB674-0D0F-4314-861D-1248C8E9B3CC}" sibTransId="{BDF1C690-A66A-47D3-94CE-464AEF707BD6}"/>
    <dgm:cxn modelId="{936F8F9B-C7EB-41D2-B487-46FF682FFAC2}" srcId="{FA5D3B62-19D5-4A11-983E-C91785E34131}" destId="{40522A86-3888-4302-95D7-D582491D0D01}" srcOrd="2" destOrd="0" parTransId="{DE14C107-5863-491E-A8DF-5D58722EC163}" sibTransId="{B63497DA-E5F4-49B1-A2CC-F08305D2A30F}"/>
    <dgm:cxn modelId="{FCE95874-AA1F-4FE2-96CD-570A9B981AA3}" type="presParOf" srcId="{E0C2D5D4-6986-4EA4-823A-718E4D476B98}" destId="{96377F49-979E-4F6B-A7F1-74BC89FFB8DD}" srcOrd="0" destOrd="0" presId="urn:microsoft.com/office/officeart/2005/8/layout/hierarchy1"/>
    <dgm:cxn modelId="{A11D4972-24EC-495C-8657-D61D7BC28205}" type="presParOf" srcId="{96377F49-979E-4F6B-A7F1-74BC89FFB8DD}" destId="{2EB39167-5DBE-42BC-BAA4-9A6008BC35B8}" srcOrd="0" destOrd="0" presId="urn:microsoft.com/office/officeart/2005/8/layout/hierarchy1"/>
    <dgm:cxn modelId="{74932E59-B538-4A6C-BCF8-8CADB9F428DC}" type="presParOf" srcId="{2EB39167-5DBE-42BC-BAA4-9A6008BC35B8}" destId="{24C7F3E5-2568-4FD7-8508-FFF161460D79}" srcOrd="0" destOrd="0" presId="urn:microsoft.com/office/officeart/2005/8/layout/hierarchy1"/>
    <dgm:cxn modelId="{16AFB581-B937-41DE-A8A2-3F91402D1161}" type="presParOf" srcId="{2EB39167-5DBE-42BC-BAA4-9A6008BC35B8}" destId="{2FAC4685-2B46-45D1-B819-9D161D0E17F5}" srcOrd="1" destOrd="0" presId="urn:microsoft.com/office/officeart/2005/8/layout/hierarchy1"/>
    <dgm:cxn modelId="{4CFCC545-81EE-4A59-9BF2-35F13DD2A139}" type="presParOf" srcId="{96377F49-979E-4F6B-A7F1-74BC89FFB8DD}" destId="{80E5F28F-B324-4BD3-9842-C00C74886D1C}" srcOrd="1" destOrd="0" presId="urn:microsoft.com/office/officeart/2005/8/layout/hierarchy1"/>
    <dgm:cxn modelId="{3B1C7B52-5CB5-46B0-B659-F5C4F2816122}" type="presParOf" srcId="{80E5F28F-B324-4BD3-9842-C00C74886D1C}" destId="{B3AFB14C-BC53-4CFC-AF53-7C45F47CEC7F}" srcOrd="0" destOrd="0" presId="urn:microsoft.com/office/officeart/2005/8/layout/hierarchy1"/>
    <dgm:cxn modelId="{4DBFE593-303B-4CC7-BD25-F39F07E7E073}" type="presParOf" srcId="{80E5F28F-B324-4BD3-9842-C00C74886D1C}" destId="{C2DBBDFA-0DF9-456B-B0C8-4051C3DC74FC}" srcOrd="1" destOrd="0" presId="urn:microsoft.com/office/officeart/2005/8/layout/hierarchy1"/>
    <dgm:cxn modelId="{813D161D-166B-451A-9E99-E234F3912781}" type="presParOf" srcId="{C2DBBDFA-0DF9-456B-B0C8-4051C3DC74FC}" destId="{8FEFAD52-A16E-47C2-BED0-4F9E92B069EF}" srcOrd="0" destOrd="0" presId="urn:microsoft.com/office/officeart/2005/8/layout/hierarchy1"/>
    <dgm:cxn modelId="{424CD74A-3E19-4271-B6BE-7D3EAB034A5A}" type="presParOf" srcId="{8FEFAD52-A16E-47C2-BED0-4F9E92B069EF}" destId="{8BD2840D-5FBD-49DE-9054-2352DB8D4DE4}" srcOrd="0" destOrd="0" presId="urn:microsoft.com/office/officeart/2005/8/layout/hierarchy1"/>
    <dgm:cxn modelId="{EE439621-927E-4878-B8E1-A159B2987F66}" type="presParOf" srcId="{8FEFAD52-A16E-47C2-BED0-4F9E92B069EF}" destId="{3D960A70-FB90-4115-B68F-9EF6F3C04B83}" srcOrd="1" destOrd="0" presId="urn:microsoft.com/office/officeart/2005/8/layout/hierarchy1"/>
    <dgm:cxn modelId="{90F8E98C-9D33-48B4-A682-BCD7EE76135E}" type="presParOf" srcId="{C2DBBDFA-0DF9-456B-B0C8-4051C3DC74FC}" destId="{F9CCBD13-410C-434C-BA8E-E55F92931F59}" srcOrd="1" destOrd="0" presId="urn:microsoft.com/office/officeart/2005/8/layout/hierarchy1"/>
    <dgm:cxn modelId="{84FEF352-EC0A-4DD3-B9BA-2328823534F0}" type="presParOf" srcId="{80E5F28F-B324-4BD3-9842-C00C74886D1C}" destId="{8D25FFC6-1A40-4595-A516-1180FBCC2A26}" srcOrd="2" destOrd="0" presId="urn:microsoft.com/office/officeart/2005/8/layout/hierarchy1"/>
    <dgm:cxn modelId="{4228E052-65E6-4E41-BD28-0514D41DF0E8}" type="presParOf" srcId="{80E5F28F-B324-4BD3-9842-C00C74886D1C}" destId="{977E1A6F-438B-42DB-A193-E4297F78F522}" srcOrd="3" destOrd="0" presId="urn:microsoft.com/office/officeart/2005/8/layout/hierarchy1"/>
    <dgm:cxn modelId="{6B41E111-7230-4567-9692-6E035CE353E0}" type="presParOf" srcId="{977E1A6F-438B-42DB-A193-E4297F78F522}" destId="{B23A7CD4-B53A-4897-98F1-B8EA8D50EAE8}" srcOrd="0" destOrd="0" presId="urn:microsoft.com/office/officeart/2005/8/layout/hierarchy1"/>
    <dgm:cxn modelId="{4DAAC57B-DD3F-47D2-9613-2B0A6BBD348E}" type="presParOf" srcId="{B23A7CD4-B53A-4897-98F1-B8EA8D50EAE8}" destId="{80ED46C3-F122-47A2-9637-E310E042E2CF}" srcOrd="0" destOrd="0" presId="urn:microsoft.com/office/officeart/2005/8/layout/hierarchy1"/>
    <dgm:cxn modelId="{60EBCC7F-F91A-4D7F-8C40-834CF39E783E}" type="presParOf" srcId="{B23A7CD4-B53A-4897-98F1-B8EA8D50EAE8}" destId="{E9E47D2C-663B-406C-9D1F-D6F2CBD5B57B}" srcOrd="1" destOrd="0" presId="urn:microsoft.com/office/officeart/2005/8/layout/hierarchy1"/>
    <dgm:cxn modelId="{BD86A40E-8F5F-4B43-9093-920BB6274830}" type="presParOf" srcId="{977E1A6F-438B-42DB-A193-E4297F78F522}" destId="{216D5D88-278C-4E02-9DE7-23BF9EEBD957}" srcOrd="1" destOrd="0" presId="urn:microsoft.com/office/officeart/2005/8/layout/hierarchy1"/>
    <dgm:cxn modelId="{C545C4C5-EDF0-47FD-ABDB-9E3A387F4D5B}" type="presParOf" srcId="{216D5D88-278C-4E02-9DE7-23BF9EEBD957}" destId="{F7CD41F6-BF8A-410E-9FFF-5F1656A047B4}" srcOrd="0" destOrd="0" presId="urn:microsoft.com/office/officeart/2005/8/layout/hierarchy1"/>
    <dgm:cxn modelId="{F1939162-7A8B-4A48-9421-26D8AD7BC759}" type="presParOf" srcId="{216D5D88-278C-4E02-9DE7-23BF9EEBD957}" destId="{24964237-3A4A-4C91-9D0C-515C01F453A0}" srcOrd="1" destOrd="0" presId="urn:microsoft.com/office/officeart/2005/8/layout/hierarchy1"/>
    <dgm:cxn modelId="{D9CF9DDB-72F4-4BB5-BCE7-C1CB3C6996F0}" type="presParOf" srcId="{24964237-3A4A-4C91-9D0C-515C01F453A0}" destId="{1F70621F-32CE-45C2-B463-FDA544ED1382}" srcOrd="0" destOrd="0" presId="urn:microsoft.com/office/officeart/2005/8/layout/hierarchy1"/>
    <dgm:cxn modelId="{8D35E781-8F03-487C-9FDF-C415CDDC7106}" type="presParOf" srcId="{1F70621F-32CE-45C2-B463-FDA544ED1382}" destId="{36832875-357F-487B-8528-993083A14BDC}" srcOrd="0" destOrd="0" presId="urn:microsoft.com/office/officeart/2005/8/layout/hierarchy1"/>
    <dgm:cxn modelId="{DECEA084-EB7E-4D8C-9F4B-D2D1E488B4DF}" type="presParOf" srcId="{1F70621F-32CE-45C2-B463-FDA544ED1382}" destId="{68C9CFEC-990A-4F80-9420-E39EF4B18D07}" srcOrd="1" destOrd="0" presId="urn:microsoft.com/office/officeart/2005/8/layout/hierarchy1"/>
    <dgm:cxn modelId="{84369E10-1B73-4EC2-8456-C2CC4F053979}" type="presParOf" srcId="{24964237-3A4A-4C91-9D0C-515C01F453A0}" destId="{2F4CF0CD-54BB-4F0B-ADE9-B1CA2EF9672A}" srcOrd="1" destOrd="0" presId="urn:microsoft.com/office/officeart/2005/8/layout/hierarchy1"/>
    <dgm:cxn modelId="{E3785B85-974D-4035-A078-B7442E2C8900}" type="presParOf" srcId="{216D5D88-278C-4E02-9DE7-23BF9EEBD957}" destId="{D03DC7A2-7B93-4CC3-A8C0-9B0FBEAEBF6D}" srcOrd="2" destOrd="0" presId="urn:microsoft.com/office/officeart/2005/8/layout/hierarchy1"/>
    <dgm:cxn modelId="{D03E582C-63DB-4A5C-B957-D0DA95630F8B}" type="presParOf" srcId="{216D5D88-278C-4E02-9DE7-23BF9EEBD957}" destId="{74D49253-2690-49FB-8133-B587EE79EF85}" srcOrd="3" destOrd="0" presId="urn:microsoft.com/office/officeart/2005/8/layout/hierarchy1"/>
    <dgm:cxn modelId="{475CB044-D5C5-4404-A7C2-03D561430FED}" type="presParOf" srcId="{74D49253-2690-49FB-8133-B587EE79EF85}" destId="{37354E05-8B33-4593-ABF3-A5D23CAAD104}" srcOrd="0" destOrd="0" presId="urn:microsoft.com/office/officeart/2005/8/layout/hierarchy1"/>
    <dgm:cxn modelId="{6CFF4755-1647-4C68-9FE5-B1AC69376CC8}" type="presParOf" srcId="{37354E05-8B33-4593-ABF3-A5D23CAAD104}" destId="{2380FC68-B43D-4921-9078-B43FC72AD659}" srcOrd="0" destOrd="0" presId="urn:microsoft.com/office/officeart/2005/8/layout/hierarchy1"/>
    <dgm:cxn modelId="{EE3E0EA9-6E33-4406-920E-3EBAA9184FFF}" type="presParOf" srcId="{37354E05-8B33-4593-ABF3-A5D23CAAD104}" destId="{BCDB213A-6A31-4B82-850C-11572EB1F072}" srcOrd="1" destOrd="0" presId="urn:microsoft.com/office/officeart/2005/8/layout/hierarchy1"/>
    <dgm:cxn modelId="{18DC828B-3430-4D89-AD45-C7BEF8196575}" type="presParOf" srcId="{74D49253-2690-49FB-8133-B587EE79EF85}" destId="{A1267A54-2531-42D9-9504-B56615CB786D}" srcOrd="1" destOrd="0" presId="urn:microsoft.com/office/officeart/2005/8/layout/hierarchy1"/>
    <dgm:cxn modelId="{D570040F-9B83-4F74-9270-403EDFA70045}" type="presParOf" srcId="{216D5D88-278C-4E02-9DE7-23BF9EEBD957}" destId="{1BD09902-5534-47EF-8837-B17A10AB1EEB}" srcOrd="4" destOrd="0" presId="urn:microsoft.com/office/officeart/2005/8/layout/hierarchy1"/>
    <dgm:cxn modelId="{EE583576-8355-47E2-89E6-BFD7F75A2FCA}" type="presParOf" srcId="{216D5D88-278C-4E02-9DE7-23BF9EEBD957}" destId="{26EDB02A-C1EB-4FEA-B82B-838D70E1D02D}" srcOrd="5" destOrd="0" presId="urn:microsoft.com/office/officeart/2005/8/layout/hierarchy1"/>
    <dgm:cxn modelId="{9B004B3C-0333-4E5F-86BA-5825DF00DEEA}" type="presParOf" srcId="{26EDB02A-C1EB-4FEA-B82B-838D70E1D02D}" destId="{C6F2BA70-1719-445C-A210-237CD0503A25}" srcOrd="0" destOrd="0" presId="urn:microsoft.com/office/officeart/2005/8/layout/hierarchy1"/>
    <dgm:cxn modelId="{7385B368-320E-4D82-B041-75F1DCBFCA70}" type="presParOf" srcId="{C6F2BA70-1719-445C-A210-237CD0503A25}" destId="{3FEC4D48-DDCE-4C59-8733-66CE3984BD13}" srcOrd="0" destOrd="0" presId="urn:microsoft.com/office/officeart/2005/8/layout/hierarchy1"/>
    <dgm:cxn modelId="{A09E4A9D-F00C-4942-972B-2BA82F5B5DD2}" type="presParOf" srcId="{C6F2BA70-1719-445C-A210-237CD0503A25}" destId="{6D89E1FC-65E9-42EA-A8C7-8C89B1D7684C}" srcOrd="1" destOrd="0" presId="urn:microsoft.com/office/officeart/2005/8/layout/hierarchy1"/>
    <dgm:cxn modelId="{81435594-70B5-4A36-93A9-CD63095225B9}" type="presParOf" srcId="{26EDB02A-C1EB-4FEA-B82B-838D70E1D02D}" destId="{49F156B9-DD0B-4B1B-A6EF-600EB8889DA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6E3853-333F-4CD7-B25D-AD1E907EA0A6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409CE9-39AA-4B39-AB5B-8655916006DC}">
      <dgm:prSet phldrT="[Текст]"/>
      <dgm:spPr>
        <a:solidFill>
          <a:srgbClr val="FF0000"/>
        </a:solidFill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2</a:t>
          </a: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ДЕҢГЕЙ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876C9826-C5ED-47B4-96AF-32CDE6CA0CFB}" type="parTrans" cxnId="{CBA7D418-ED68-4B36-92FB-3C6AD4FD82D6}">
      <dgm:prSet/>
      <dgm:spPr/>
      <dgm:t>
        <a:bodyPr/>
        <a:lstStyle/>
        <a:p>
          <a:endParaRPr lang="ru-RU"/>
        </a:p>
      </dgm:t>
    </dgm:pt>
    <dgm:pt modelId="{D759D5D1-D339-4699-A4E8-8EBF07C6D2E8}" type="sibTrans" cxnId="{CBA7D418-ED68-4B36-92FB-3C6AD4FD82D6}">
      <dgm:prSet/>
      <dgm:spPr/>
      <dgm:t>
        <a:bodyPr/>
        <a:lstStyle/>
        <a:p>
          <a:endParaRPr lang="ru-RU"/>
        </a:p>
      </dgm:t>
    </dgm:pt>
    <dgm:pt modelId="{5D63ABA2-82E0-4067-9F72-CF07A4CAC92C}">
      <dgm:prSet phldrT="[Текст]"/>
      <dgm:spPr>
        <a:solidFill>
          <a:srgbClr val="00B050"/>
        </a:solidFill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1</a:t>
          </a: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ОҚУШЫ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FBEE3A83-0925-492C-9D02-EACB5097ED39}" type="parTrans" cxnId="{38CCB368-15AA-4D89-BB65-22536391BC41}">
      <dgm:prSet/>
      <dgm:spPr/>
      <dgm:t>
        <a:bodyPr/>
        <a:lstStyle/>
        <a:p>
          <a:endParaRPr lang="ru-RU"/>
        </a:p>
      </dgm:t>
    </dgm:pt>
    <dgm:pt modelId="{C891564B-2545-4D23-88A9-4C228308EC06}" type="sibTrans" cxnId="{38CCB368-15AA-4D89-BB65-22536391BC41}">
      <dgm:prSet/>
      <dgm:spPr/>
      <dgm:t>
        <a:bodyPr/>
        <a:lstStyle/>
        <a:p>
          <a:endParaRPr lang="ru-RU"/>
        </a:p>
      </dgm:t>
    </dgm:pt>
    <dgm:pt modelId="{207E6CC2-B67D-42D8-875C-DB5956A3A57D}">
      <dgm:prSet phldrT="[Текст]" phldr="1"/>
      <dgm:spPr>
        <a:solidFill>
          <a:srgbClr val="00B050"/>
        </a:solidFill>
      </dgm:spPr>
      <dgm:t>
        <a:bodyPr/>
        <a:lstStyle/>
        <a:p>
          <a:endParaRPr lang="ru-RU" dirty="0"/>
        </a:p>
      </dgm:t>
    </dgm:pt>
    <dgm:pt modelId="{F2CFECFD-3398-4B5E-A2C9-42EA8263F73C}" type="parTrans" cxnId="{1DE5FA53-30ED-45F0-B7E2-604D2667016B}">
      <dgm:prSet/>
      <dgm:spPr/>
      <dgm:t>
        <a:bodyPr/>
        <a:lstStyle/>
        <a:p>
          <a:endParaRPr lang="ru-RU"/>
        </a:p>
      </dgm:t>
    </dgm:pt>
    <dgm:pt modelId="{5C003C2E-8FDA-4937-A3FC-1505A2E415D4}" type="sibTrans" cxnId="{1DE5FA53-30ED-45F0-B7E2-604D2667016B}">
      <dgm:prSet/>
      <dgm:spPr/>
      <dgm:t>
        <a:bodyPr/>
        <a:lstStyle/>
        <a:p>
          <a:endParaRPr lang="ru-RU"/>
        </a:p>
      </dgm:t>
    </dgm:pt>
    <dgm:pt modelId="{F46BFD09-713C-4B5D-9901-C2BE2191F86F}">
      <dgm:prSet phldrT="[Текст]" phldr="1"/>
      <dgm:spPr>
        <a:solidFill>
          <a:srgbClr val="00B050"/>
        </a:solidFill>
      </dgm:spPr>
      <dgm:t>
        <a:bodyPr/>
        <a:lstStyle/>
        <a:p>
          <a:endParaRPr lang="ru-RU" dirty="0"/>
        </a:p>
      </dgm:t>
    </dgm:pt>
    <dgm:pt modelId="{0899F15A-018B-4E1A-BC70-692D0EE551EF}" type="parTrans" cxnId="{D9A0A785-E4E3-48A5-BA21-445A49522A26}">
      <dgm:prSet/>
      <dgm:spPr/>
      <dgm:t>
        <a:bodyPr/>
        <a:lstStyle/>
        <a:p>
          <a:endParaRPr lang="ru-RU"/>
        </a:p>
      </dgm:t>
    </dgm:pt>
    <dgm:pt modelId="{FF8631E1-DEDD-450D-808E-B3AB6991917D}" type="sibTrans" cxnId="{D9A0A785-E4E3-48A5-BA21-445A49522A26}">
      <dgm:prSet/>
      <dgm:spPr/>
      <dgm:t>
        <a:bodyPr/>
        <a:lstStyle/>
        <a:p>
          <a:endParaRPr lang="ru-RU"/>
        </a:p>
      </dgm:t>
    </dgm:pt>
    <dgm:pt modelId="{EFCCF7A7-1225-47A6-89CD-BC37D981CC73}">
      <dgm:prSet phldrT="[Текст]"/>
      <dgm:spPr>
        <a:solidFill>
          <a:srgbClr val="00B0F0"/>
        </a:solidFill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2</a:t>
          </a: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ОҚУШЫ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F8807DFD-0529-4B80-9EB1-BE2DFFFC8114}" type="parTrans" cxnId="{7C3E48A8-9F16-4373-BA8C-CAC56D50A24C}">
      <dgm:prSet/>
      <dgm:spPr/>
      <dgm:t>
        <a:bodyPr/>
        <a:lstStyle/>
        <a:p>
          <a:endParaRPr lang="ru-RU"/>
        </a:p>
      </dgm:t>
    </dgm:pt>
    <dgm:pt modelId="{26D8A29D-1C01-4BD0-968F-D4049411A9F6}" type="sibTrans" cxnId="{7C3E48A8-9F16-4373-BA8C-CAC56D50A24C}">
      <dgm:prSet/>
      <dgm:spPr/>
      <dgm:t>
        <a:bodyPr/>
        <a:lstStyle/>
        <a:p>
          <a:endParaRPr lang="ru-RU"/>
        </a:p>
      </dgm:t>
    </dgm:pt>
    <dgm:pt modelId="{1290F269-BC42-45DB-8ACF-8A2965F84FF1}">
      <dgm:prSet phldrT="[Текст]" phldr="1"/>
      <dgm:spPr>
        <a:solidFill>
          <a:srgbClr val="00B0F0"/>
        </a:solidFill>
      </dgm:spPr>
      <dgm:t>
        <a:bodyPr/>
        <a:lstStyle/>
        <a:p>
          <a:endParaRPr lang="ru-RU" dirty="0"/>
        </a:p>
      </dgm:t>
    </dgm:pt>
    <dgm:pt modelId="{AD293903-A739-4A29-8139-3B7FED5ECA5C}" type="parTrans" cxnId="{1714E8CE-ACEB-4885-9E9A-F02B4952ED2D}">
      <dgm:prSet/>
      <dgm:spPr/>
      <dgm:t>
        <a:bodyPr/>
        <a:lstStyle/>
        <a:p>
          <a:endParaRPr lang="ru-RU"/>
        </a:p>
      </dgm:t>
    </dgm:pt>
    <dgm:pt modelId="{32023B33-E2E8-4B80-928A-1198A143F6B7}" type="sibTrans" cxnId="{1714E8CE-ACEB-4885-9E9A-F02B4952ED2D}">
      <dgm:prSet/>
      <dgm:spPr/>
      <dgm:t>
        <a:bodyPr/>
        <a:lstStyle/>
        <a:p>
          <a:endParaRPr lang="ru-RU"/>
        </a:p>
      </dgm:t>
    </dgm:pt>
    <dgm:pt modelId="{3E2C9360-B9AB-4F98-8860-A1CE946F3235}">
      <dgm:prSet/>
      <dgm:spPr>
        <a:solidFill>
          <a:srgbClr val="7030A0"/>
        </a:solidFill>
      </dgm:spPr>
      <dgm:t>
        <a:bodyPr/>
        <a:lstStyle/>
        <a:p>
          <a:endParaRPr lang="ru-RU"/>
        </a:p>
      </dgm:t>
    </dgm:pt>
    <dgm:pt modelId="{6595315E-05EB-4C61-A945-C63163813438}" type="parTrans" cxnId="{75031C67-1922-4045-A2E7-6DC1233122E0}">
      <dgm:prSet/>
      <dgm:spPr/>
      <dgm:t>
        <a:bodyPr/>
        <a:lstStyle/>
        <a:p>
          <a:endParaRPr lang="ru-RU"/>
        </a:p>
      </dgm:t>
    </dgm:pt>
    <dgm:pt modelId="{7DE0F171-E99B-48BD-BDCA-67069F82B91B}" type="sibTrans" cxnId="{75031C67-1922-4045-A2E7-6DC1233122E0}">
      <dgm:prSet/>
      <dgm:spPr/>
      <dgm:t>
        <a:bodyPr/>
        <a:lstStyle/>
        <a:p>
          <a:endParaRPr lang="ru-RU"/>
        </a:p>
      </dgm:t>
    </dgm:pt>
    <dgm:pt modelId="{44575700-AE07-47E1-B66E-C19C2D0A772D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7EE8AD5E-C3DC-4DD7-9558-12E7B7F9A8FF}" type="parTrans" cxnId="{E35746D7-0755-47FA-BD58-6A01E4607D4D}">
      <dgm:prSet/>
      <dgm:spPr/>
      <dgm:t>
        <a:bodyPr/>
        <a:lstStyle/>
        <a:p>
          <a:endParaRPr lang="ru-RU"/>
        </a:p>
      </dgm:t>
    </dgm:pt>
    <dgm:pt modelId="{16427DCC-FD04-420E-9B97-CB09B7D33782}" type="sibTrans" cxnId="{E35746D7-0755-47FA-BD58-6A01E4607D4D}">
      <dgm:prSet/>
      <dgm:spPr/>
      <dgm:t>
        <a:bodyPr/>
        <a:lstStyle/>
        <a:p>
          <a:endParaRPr lang="ru-RU"/>
        </a:p>
      </dgm:t>
    </dgm:pt>
    <dgm:pt modelId="{901EFE8B-C589-47B7-AB3C-F28A1C9B3B97}">
      <dgm:prSet/>
      <dgm:spPr>
        <a:solidFill>
          <a:srgbClr val="7030A0"/>
        </a:solidFill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3</a:t>
          </a: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ОҚУШЫ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F27C4B9-E4F1-4BD5-A348-909070541663}" type="parTrans" cxnId="{9BBB79F6-E4CD-41B4-ACA2-7D6ADB9D203A}">
      <dgm:prSet/>
      <dgm:spPr/>
      <dgm:t>
        <a:bodyPr/>
        <a:lstStyle/>
        <a:p>
          <a:endParaRPr lang="ru-RU"/>
        </a:p>
      </dgm:t>
    </dgm:pt>
    <dgm:pt modelId="{13085B44-C9C7-44F2-865B-FE8C40957325}" type="sibTrans" cxnId="{9BBB79F6-E4CD-41B4-ACA2-7D6ADB9D203A}">
      <dgm:prSet/>
      <dgm:spPr/>
      <dgm:t>
        <a:bodyPr/>
        <a:lstStyle/>
        <a:p>
          <a:endParaRPr lang="ru-RU"/>
        </a:p>
      </dgm:t>
    </dgm:pt>
    <dgm:pt modelId="{FCCA59EA-9622-4F8C-8204-908590B60DFC}">
      <dgm:prSet/>
      <dgm:spPr>
        <a:solidFill>
          <a:srgbClr val="7030A0"/>
        </a:solidFill>
      </dgm:spPr>
      <dgm:t>
        <a:bodyPr/>
        <a:lstStyle/>
        <a:p>
          <a:endParaRPr lang="ru-RU"/>
        </a:p>
      </dgm:t>
    </dgm:pt>
    <dgm:pt modelId="{84D3E470-65EB-46EE-887A-D69EFDAE7971}" type="parTrans" cxnId="{BA7F8F13-1B01-4142-AF64-42A9265426A2}">
      <dgm:prSet/>
      <dgm:spPr/>
      <dgm:t>
        <a:bodyPr/>
        <a:lstStyle/>
        <a:p>
          <a:endParaRPr lang="ru-RU"/>
        </a:p>
      </dgm:t>
    </dgm:pt>
    <dgm:pt modelId="{B297DB52-EFCF-4C6C-8B5D-6A30BDD705D6}" type="sibTrans" cxnId="{BA7F8F13-1B01-4142-AF64-42A9265426A2}">
      <dgm:prSet/>
      <dgm:spPr/>
      <dgm:t>
        <a:bodyPr/>
        <a:lstStyle/>
        <a:p>
          <a:endParaRPr lang="ru-RU"/>
        </a:p>
      </dgm:t>
    </dgm:pt>
    <dgm:pt modelId="{9CF17257-0452-493B-8874-1DF8589BB010}" type="pres">
      <dgm:prSet presAssocID="{966E3853-333F-4CD7-B25D-AD1E907EA0A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EAE9DB-6405-4E59-BAFF-42458C824661}" type="pres">
      <dgm:prSet presAssocID="{C9409CE9-39AA-4B39-AB5B-8655916006DC}" presName="root1" presStyleCnt="0"/>
      <dgm:spPr/>
    </dgm:pt>
    <dgm:pt modelId="{9D7195AC-A434-46FB-80CD-5AC54685FEBD}" type="pres">
      <dgm:prSet presAssocID="{C9409CE9-39AA-4B39-AB5B-8655916006DC}" presName="LevelOneTextNode" presStyleLbl="node0" presStyleIdx="0" presStyleCnt="1" custScaleX="125150" custScaleY="191591">
        <dgm:presLayoutVars>
          <dgm:chPref val="3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56929DBD-0234-4512-BB03-6EF538251324}" type="pres">
      <dgm:prSet presAssocID="{C9409CE9-39AA-4B39-AB5B-8655916006DC}" presName="level2hierChild" presStyleCnt="0"/>
      <dgm:spPr/>
    </dgm:pt>
    <dgm:pt modelId="{52539F7B-63C0-494A-8DB3-2675CBDB7E44}" type="pres">
      <dgm:prSet presAssocID="{FBEE3A83-0925-492C-9D02-EACB5097ED39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07483F95-BFFA-487F-8006-6794466FDC8C}" type="pres">
      <dgm:prSet presAssocID="{FBEE3A83-0925-492C-9D02-EACB5097ED39}" presName="connTx" presStyleLbl="parChTrans1D2" presStyleIdx="0" presStyleCnt="3"/>
      <dgm:spPr/>
      <dgm:t>
        <a:bodyPr/>
        <a:lstStyle/>
        <a:p>
          <a:endParaRPr lang="ru-RU"/>
        </a:p>
      </dgm:t>
    </dgm:pt>
    <dgm:pt modelId="{145EBB01-7E03-4111-BAB3-8D7D1D4AF046}" type="pres">
      <dgm:prSet presAssocID="{5D63ABA2-82E0-4067-9F72-CF07A4CAC92C}" presName="root2" presStyleCnt="0"/>
      <dgm:spPr/>
    </dgm:pt>
    <dgm:pt modelId="{D11BF6E8-CDB2-462E-A6EC-69ABE2092638}" type="pres">
      <dgm:prSet presAssocID="{5D63ABA2-82E0-4067-9F72-CF07A4CAC92C}" presName="LevelTwoTextNode" presStyleLbl="node2" presStyleIdx="0" presStyleCnt="3" custLinFactNeighborX="-3554" custLinFactNeighborY="-20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EDF107-526D-4B1F-A70D-C74E54CCEB67}" type="pres">
      <dgm:prSet presAssocID="{5D63ABA2-82E0-4067-9F72-CF07A4CAC92C}" presName="level3hierChild" presStyleCnt="0"/>
      <dgm:spPr/>
    </dgm:pt>
    <dgm:pt modelId="{D2FA62C7-CF7E-4A40-981D-1C863DC55C86}" type="pres">
      <dgm:prSet presAssocID="{F2CFECFD-3398-4B5E-A2C9-42EA8263F73C}" presName="conn2-1" presStyleLbl="parChTrans1D3" presStyleIdx="0" presStyleCnt="6"/>
      <dgm:spPr/>
      <dgm:t>
        <a:bodyPr/>
        <a:lstStyle/>
        <a:p>
          <a:endParaRPr lang="ru-RU"/>
        </a:p>
      </dgm:t>
    </dgm:pt>
    <dgm:pt modelId="{430F4DAC-0A98-4E3D-8D92-EA7ED300582B}" type="pres">
      <dgm:prSet presAssocID="{F2CFECFD-3398-4B5E-A2C9-42EA8263F73C}" presName="connTx" presStyleLbl="parChTrans1D3" presStyleIdx="0" presStyleCnt="6"/>
      <dgm:spPr/>
      <dgm:t>
        <a:bodyPr/>
        <a:lstStyle/>
        <a:p>
          <a:endParaRPr lang="ru-RU"/>
        </a:p>
      </dgm:t>
    </dgm:pt>
    <dgm:pt modelId="{EC548263-DB69-4847-9C13-70EB0D8871F6}" type="pres">
      <dgm:prSet presAssocID="{207E6CC2-B67D-42D8-875C-DB5956A3A57D}" presName="root2" presStyleCnt="0"/>
      <dgm:spPr/>
    </dgm:pt>
    <dgm:pt modelId="{19962C67-5092-4171-B208-F2C46819293B}" type="pres">
      <dgm:prSet presAssocID="{207E6CC2-B67D-42D8-875C-DB5956A3A57D}" presName="LevelTwoTextNode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4AD23E-8116-4FF8-BCD3-6701E9ED7EAD}" type="pres">
      <dgm:prSet presAssocID="{207E6CC2-B67D-42D8-875C-DB5956A3A57D}" presName="level3hierChild" presStyleCnt="0"/>
      <dgm:spPr/>
    </dgm:pt>
    <dgm:pt modelId="{77EA9BBC-4CDD-441A-929A-8FE38E33B6FD}" type="pres">
      <dgm:prSet presAssocID="{0899F15A-018B-4E1A-BC70-692D0EE551EF}" presName="conn2-1" presStyleLbl="parChTrans1D3" presStyleIdx="1" presStyleCnt="6"/>
      <dgm:spPr/>
      <dgm:t>
        <a:bodyPr/>
        <a:lstStyle/>
        <a:p>
          <a:endParaRPr lang="ru-RU"/>
        </a:p>
      </dgm:t>
    </dgm:pt>
    <dgm:pt modelId="{E87C7C56-D59F-40B0-BB92-BEC5D59FBC71}" type="pres">
      <dgm:prSet presAssocID="{0899F15A-018B-4E1A-BC70-692D0EE551EF}" presName="connTx" presStyleLbl="parChTrans1D3" presStyleIdx="1" presStyleCnt="6"/>
      <dgm:spPr/>
      <dgm:t>
        <a:bodyPr/>
        <a:lstStyle/>
        <a:p>
          <a:endParaRPr lang="ru-RU"/>
        </a:p>
      </dgm:t>
    </dgm:pt>
    <dgm:pt modelId="{35D055BB-3595-4198-B624-0E11EED8BA25}" type="pres">
      <dgm:prSet presAssocID="{F46BFD09-713C-4B5D-9901-C2BE2191F86F}" presName="root2" presStyleCnt="0"/>
      <dgm:spPr/>
    </dgm:pt>
    <dgm:pt modelId="{6FE9E5A4-C71B-4C38-B7C6-E428E6DD221B}" type="pres">
      <dgm:prSet presAssocID="{F46BFD09-713C-4B5D-9901-C2BE2191F86F}" presName="LevelTwoTextNode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5025D5-D9F2-41C6-A51F-F431F502F87D}" type="pres">
      <dgm:prSet presAssocID="{F46BFD09-713C-4B5D-9901-C2BE2191F86F}" presName="level3hierChild" presStyleCnt="0"/>
      <dgm:spPr/>
    </dgm:pt>
    <dgm:pt modelId="{3BC39A5B-9089-4B84-8474-4350A40C3564}" type="pres">
      <dgm:prSet presAssocID="{F8807DFD-0529-4B80-9EB1-BE2DFFFC8114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211EE31C-26AB-4EC6-8105-3E9EEC4173D0}" type="pres">
      <dgm:prSet presAssocID="{F8807DFD-0529-4B80-9EB1-BE2DFFFC8114}" presName="connTx" presStyleLbl="parChTrans1D2" presStyleIdx="1" presStyleCnt="3"/>
      <dgm:spPr/>
      <dgm:t>
        <a:bodyPr/>
        <a:lstStyle/>
        <a:p>
          <a:endParaRPr lang="ru-RU"/>
        </a:p>
      </dgm:t>
    </dgm:pt>
    <dgm:pt modelId="{AFE98C9E-3B8A-4B41-A4E7-B3FC0CE776C9}" type="pres">
      <dgm:prSet presAssocID="{EFCCF7A7-1225-47A6-89CD-BC37D981CC73}" presName="root2" presStyleCnt="0"/>
      <dgm:spPr/>
    </dgm:pt>
    <dgm:pt modelId="{7BBA3DC4-10F0-4365-99C5-034CDAD40336}" type="pres">
      <dgm:prSet presAssocID="{EFCCF7A7-1225-47A6-89CD-BC37D981CC73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96B450-4187-44D1-A752-4C07C3F3AA3B}" type="pres">
      <dgm:prSet presAssocID="{EFCCF7A7-1225-47A6-89CD-BC37D981CC73}" presName="level3hierChild" presStyleCnt="0"/>
      <dgm:spPr/>
    </dgm:pt>
    <dgm:pt modelId="{8DA118EA-A13C-4148-9B0F-556A48D0421F}" type="pres">
      <dgm:prSet presAssocID="{AD293903-A739-4A29-8139-3B7FED5ECA5C}" presName="conn2-1" presStyleLbl="parChTrans1D3" presStyleIdx="2" presStyleCnt="6"/>
      <dgm:spPr/>
      <dgm:t>
        <a:bodyPr/>
        <a:lstStyle/>
        <a:p>
          <a:endParaRPr lang="ru-RU"/>
        </a:p>
      </dgm:t>
    </dgm:pt>
    <dgm:pt modelId="{0579A814-6FED-4562-BD11-C3CA4CCE66C0}" type="pres">
      <dgm:prSet presAssocID="{AD293903-A739-4A29-8139-3B7FED5ECA5C}" presName="connTx" presStyleLbl="parChTrans1D3" presStyleIdx="2" presStyleCnt="6"/>
      <dgm:spPr/>
      <dgm:t>
        <a:bodyPr/>
        <a:lstStyle/>
        <a:p>
          <a:endParaRPr lang="ru-RU"/>
        </a:p>
      </dgm:t>
    </dgm:pt>
    <dgm:pt modelId="{94ECB133-6EFF-4C78-A79C-29AD773EBF6D}" type="pres">
      <dgm:prSet presAssocID="{1290F269-BC42-45DB-8ACF-8A2965F84FF1}" presName="root2" presStyleCnt="0"/>
      <dgm:spPr/>
    </dgm:pt>
    <dgm:pt modelId="{C898336F-1C19-4E86-9EB1-509BD087CC7E}" type="pres">
      <dgm:prSet presAssocID="{1290F269-BC42-45DB-8ACF-8A2965F84FF1}" presName="LevelTwoTextNode" presStyleLbl="node3" presStyleIdx="2" presStyleCnt="6" custLinFactNeighborX="1202" custLinFactNeighborY="7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BF81F0-C955-43A3-9735-7CC0D4F0AA1C}" type="pres">
      <dgm:prSet presAssocID="{1290F269-BC42-45DB-8ACF-8A2965F84FF1}" presName="level3hierChild" presStyleCnt="0"/>
      <dgm:spPr/>
    </dgm:pt>
    <dgm:pt modelId="{35D407AF-6B02-4CA4-902B-4766B759C048}" type="pres">
      <dgm:prSet presAssocID="{7EE8AD5E-C3DC-4DD7-9558-12E7B7F9A8FF}" presName="conn2-1" presStyleLbl="parChTrans1D3" presStyleIdx="3" presStyleCnt="6"/>
      <dgm:spPr/>
      <dgm:t>
        <a:bodyPr/>
        <a:lstStyle/>
        <a:p>
          <a:endParaRPr lang="ru-RU"/>
        </a:p>
      </dgm:t>
    </dgm:pt>
    <dgm:pt modelId="{5C9FAB68-3BEB-4E75-B7A6-B55B8F90CB28}" type="pres">
      <dgm:prSet presAssocID="{7EE8AD5E-C3DC-4DD7-9558-12E7B7F9A8FF}" presName="connTx" presStyleLbl="parChTrans1D3" presStyleIdx="3" presStyleCnt="6"/>
      <dgm:spPr/>
      <dgm:t>
        <a:bodyPr/>
        <a:lstStyle/>
        <a:p>
          <a:endParaRPr lang="ru-RU"/>
        </a:p>
      </dgm:t>
    </dgm:pt>
    <dgm:pt modelId="{5E27297E-6AA3-4B48-A1FB-39AEB806AF74}" type="pres">
      <dgm:prSet presAssocID="{44575700-AE07-47E1-B66E-C19C2D0A772D}" presName="root2" presStyleCnt="0"/>
      <dgm:spPr/>
    </dgm:pt>
    <dgm:pt modelId="{A529FD8D-4894-4371-A7D7-EBDCEAA3DBED}" type="pres">
      <dgm:prSet presAssocID="{44575700-AE07-47E1-B66E-C19C2D0A772D}" presName="LevelTwoTextNode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9F3A85C-C0CD-4A5F-8D4A-78BEA4263996}" type="pres">
      <dgm:prSet presAssocID="{44575700-AE07-47E1-B66E-C19C2D0A772D}" presName="level3hierChild" presStyleCnt="0"/>
      <dgm:spPr/>
    </dgm:pt>
    <dgm:pt modelId="{3D33F8D3-31A3-4328-9F8F-C0E473FB0CBD}" type="pres">
      <dgm:prSet presAssocID="{CF27C4B9-E4F1-4BD5-A348-909070541663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B249D938-27A5-4703-A1EE-A3C1AD4E9949}" type="pres">
      <dgm:prSet presAssocID="{CF27C4B9-E4F1-4BD5-A348-909070541663}" presName="connTx" presStyleLbl="parChTrans1D2" presStyleIdx="2" presStyleCnt="3"/>
      <dgm:spPr/>
      <dgm:t>
        <a:bodyPr/>
        <a:lstStyle/>
        <a:p>
          <a:endParaRPr lang="ru-RU"/>
        </a:p>
      </dgm:t>
    </dgm:pt>
    <dgm:pt modelId="{8FBFD42D-9269-462C-B3A0-FF7162158B2C}" type="pres">
      <dgm:prSet presAssocID="{901EFE8B-C589-47B7-AB3C-F28A1C9B3B97}" presName="root2" presStyleCnt="0"/>
      <dgm:spPr/>
    </dgm:pt>
    <dgm:pt modelId="{09791BE8-6C94-4B77-B9E8-7BD135C98F78}" type="pres">
      <dgm:prSet presAssocID="{901EFE8B-C589-47B7-AB3C-F28A1C9B3B97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20FB5C-29B9-4B8A-A475-89BAA2D5F9F1}" type="pres">
      <dgm:prSet presAssocID="{901EFE8B-C589-47B7-AB3C-F28A1C9B3B97}" presName="level3hierChild" presStyleCnt="0"/>
      <dgm:spPr/>
    </dgm:pt>
    <dgm:pt modelId="{53BDD88D-3F6C-4A6D-A588-7B520590AFBA}" type="pres">
      <dgm:prSet presAssocID="{6595315E-05EB-4C61-A945-C63163813438}" presName="conn2-1" presStyleLbl="parChTrans1D3" presStyleIdx="4" presStyleCnt="6"/>
      <dgm:spPr/>
      <dgm:t>
        <a:bodyPr/>
        <a:lstStyle/>
        <a:p>
          <a:endParaRPr lang="ru-RU"/>
        </a:p>
      </dgm:t>
    </dgm:pt>
    <dgm:pt modelId="{263FF42F-1779-4361-95AE-5D4B8104672B}" type="pres">
      <dgm:prSet presAssocID="{6595315E-05EB-4C61-A945-C63163813438}" presName="connTx" presStyleLbl="parChTrans1D3" presStyleIdx="4" presStyleCnt="6"/>
      <dgm:spPr/>
      <dgm:t>
        <a:bodyPr/>
        <a:lstStyle/>
        <a:p>
          <a:endParaRPr lang="ru-RU"/>
        </a:p>
      </dgm:t>
    </dgm:pt>
    <dgm:pt modelId="{2E3C433A-C630-4C10-91EE-53AE185D78B2}" type="pres">
      <dgm:prSet presAssocID="{3E2C9360-B9AB-4F98-8860-A1CE946F3235}" presName="root2" presStyleCnt="0"/>
      <dgm:spPr/>
    </dgm:pt>
    <dgm:pt modelId="{08CFCA1B-80CF-4471-A8B5-376B3A4C9A3D}" type="pres">
      <dgm:prSet presAssocID="{3E2C9360-B9AB-4F98-8860-A1CE946F3235}" presName="LevelTwoTextNode" presStyleLbl="node3" presStyleIdx="4" presStyleCnt="6" custLinFactNeighborX="2205" custLinFactNeighborY="52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7C7836-FCC1-4F89-B9A1-A72F105BCCAF}" type="pres">
      <dgm:prSet presAssocID="{3E2C9360-B9AB-4F98-8860-A1CE946F3235}" presName="level3hierChild" presStyleCnt="0"/>
      <dgm:spPr/>
    </dgm:pt>
    <dgm:pt modelId="{7260EE94-89BB-4F09-BCE7-637B64F1DC1E}" type="pres">
      <dgm:prSet presAssocID="{84D3E470-65EB-46EE-887A-D69EFDAE7971}" presName="conn2-1" presStyleLbl="parChTrans1D3" presStyleIdx="5" presStyleCnt="6"/>
      <dgm:spPr/>
      <dgm:t>
        <a:bodyPr/>
        <a:lstStyle/>
        <a:p>
          <a:endParaRPr lang="ru-RU"/>
        </a:p>
      </dgm:t>
    </dgm:pt>
    <dgm:pt modelId="{B0952BB2-D064-4045-94C3-B30823D6B40C}" type="pres">
      <dgm:prSet presAssocID="{84D3E470-65EB-46EE-887A-D69EFDAE7971}" presName="connTx" presStyleLbl="parChTrans1D3" presStyleIdx="5" presStyleCnt="6"/>
      <dgm:spPr/>
      <dgm:t>
        <a:bodyPr/>
        <a:lstStyle/>
        <a:p>
          <a:endParaRPr lang="ru-RU"/>
        </a:p>
      </dgm:t>
    </dgm:pt>
    <dgm:pt modelId="{06C73BEE-5673-41DA-8BC1-CDB2C7256B35}" type="pres">
      <dgm:prSet presAssocID="{FCCA59EA-9622-4F8C-8204-908590B60DFC}" presName="root2" presStyleCnt="0"/>
      <dgm:spPr/>
    </dgm:pt>
    <dgm:pt modelId="{C91A8157-FF35-4E53-B8BF-C0F67AADAD0A}" type="pres">
      <dgm:prSet presAssocID="{FCCA59EA-9622-4F8C-8204-908590B60DFC}" presName="LevelTwoTextNode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C63378-C865-49C9-9768-95223D5359F7}" type="pres">
      <dgm:prSet presAssocID="{FCCA59EA-9622-4F8C-8204-908590B60DFC}" presName="level3hierChild" presStyleCnt="0"/>
      <dgm:spPr/>
    </dgm:pt>
  </dgm:ptLst>
  <dgm:cxnLst>
    <dgm:cxn modelId="{648EE588-BA76-41EA-87CB-C29A399D0FEC}" type="presOf" srcId="{C9409CE9-39AA-4B39-AB5B-8655916006DC}" destId="{9D7195AC-A434-46FB-80CD-5AC54685FEBD}" srcOrd="0" destOrd="0" presId="urn:microsoft.com/office/officeart/2005/8/layout/hierarchy2"/>
    <dgm:cxn modelId="{18F3A2BF-03B2-4215-8909-65AF35A3E44B}" type="presOf" srcId="{7EE8AD5E-C3DC-4DD7-9558-12E7B7F9A8FF}" destId="{5C9FAB68-3BEB-4E75-B7A6-B55B8F90CB28}" srcOrd="1" destOrd="0" presId="urn:microsoft.com/office/officeart/2005/8/layout/hierarchy2"/>
    <dgm:cxn modelId="{DB601D8F-28E6-4C70-8887-FF70A305662A}" type="presOf" srcId="{1290F269-BC42-45DB-8ACF-8A2965F84FF1}" destId="{C898336F-1C19-4E86-9EB1-509BD087CC7E}" srcOrd="0" destOrd="0" presId="urn:microsoft.com/office/officeart/2005/8/layout/hierarchy2"/>
    <dgm:cxn modelId="{937A8250-357E-488F-95A1-5458662DA10F}" type="presOf" srcId="{F8807DFD-0529-4B80-9EB1-BE2DFFFC8114}" destId="{211EE31C-26AB-4EC6-8105-3E9EEC4173D0}" srcOrd="1" destOrd="0" presId="urn:microsoft.com/office/officeart/2005/8/layout/hierarchy2"/>
    <dgm:cxn modelId="{38CCB368-15AA-4D89-BB65-22536391BC41}" srcId="{C9409CE9-39AA-4B39-AB5B-8655916006DC}" destId="{5D63ABA2-82E0-4067-9F72-CF07A4CAC92C}" srcOrd="0" destOrd="0" parTransId="{FBEE3A83-0925-492C-9D02-EACB5097ED39}" sibTransId="{C891564B-2545-4D23-88A9-4C228308EC06}"/>
    <dgm:cxn modelId="{7866728B-D524-4267-92A1-56282D934D69}" type="presOf" srcId="{EFCCF7A7-1225-47A6-89CD-BC37D981CC73}" destId="{7BBA3DC4-10F0-4365-99C5-034CDAD40336}" srcOrd="0" destOrd="0" presId="urn:microsoft.com/office/officeart/2005/8/layout/hierarchy2"/>
    <dgm:cxn modelId="{54FAA589-D54B-4A9F-8653-F58BF2EBEC0F}" type="presOf" srcId="{6595315E-05EB-4C61-A945-C63163813438}" destId="{53BDD88D-3F6C-4A6D-A588-7B520590AFBA}" srcOrd="0" destOrd="0" presId="urn:microsoft.com/office/officeart/2005/8/layout/hierarchy2"/>
    <dgm:cxn modelId="{FC0A53F2-15C2-4E95-B5BA-EA67D22DC72A}" type="presOf" srcId="{44575700-AE07-47E1-B66E-C19C2D0A772D}" destId="{A529FD8D-4894-4371-A7D7-EBDCEAA3DBED}" srcOrd="0" destOrd="0" presId="urn:microsoft.com/office/officeart/2005/8/layout/hierarchy2"/>
    <dgm:cxn modelId="{2252F6B1-A6F2-449E-A3FE-20554922AF51}" type="presOf" srcId="{5D63ABA2-82E0-4067-9F72-CF07A4CAC92C}" destId="{D11BF6E8-CDB2-462E-A6EC-69ABE2092638}" srcOrd="0" destOrd="0" presId="urn:microsoft.com/office/officeart/2005/8/layout/hierarchy2"/>
    <dgm:cxn modelId="{68DF2B3E-46DD-471B-8B01-45988BD4C6F4}" type="presOf" srcId="{CF27C4B9-E4F1-4BD5-A348-909070541663}" destId="{3D33F8D3-31A3-4328-9F8F-C0E473FB0CBD}" srcOrd="0" destOrd="0" presId="urn:microsoft.com/office/officeart/2005/8/layout/hierarchy2"/>
    <dgm:cxn modelId="{78A24C0A-2646-49B0-AED7-EEE4BE72ADA7}" type="presOf" srcId="{AD293903-A739-4A29-8139-3B7FED5ECA5C}" destId="{0579A814-6FED-4562-BD11-C3CA4CCE66C0}" srcOrd="1" destOrd="0" presId="urn:microsoft.com/office/officeart/2005/8/layout/hierarchy2"/>
    <dgm:cxn modelId="{E35746D7-0755-47FA-BD58-6A01E4607D4D}" srcId="{EFCCF7A7-1225-47A6-89CD-BC37D981CC73}" destId="{44575700-AE07-47E1-B66E-C19C2D0A772D}" srcOrd="1" destOrd="0" parTransId="{7EE8AD5E-C3DC-4DD7-9558-12E7B7F9A8FF}" sibTransId="{16427DCC-FD04-420E-9B97-CB09B7D33782}"/>
    <dgm:cxn modelId="{1DE5FA53-30ED-45F0-B7E2-604D2667016B}" srcId="{5D63ABA2-82E0-4067-9F72-CF07A4CAC92C}" destId="{207E6CC2-B67D-42D8-875C-DB5956A3A57D}" srcOrd="0" destOrd="0" parTransId="{F2CFECFD-3398-4B5E-A2C9-42EA8263F73C}" sibTransId="{5C003C2E-8FDA-4937-A3FC-1505A2E415D4}"/>
    <dgm:cxn modelId="{89AF12DB-64AE-47DA-B852-D53DE876FA9D}" type="presOf" srcId="{966E3853-333F-4CD7-B25D-AD1E907EA0A6}" destId="{9CF17257-0452-493B-8874-1DF8589BB010}" srcOrd="0" destOrd="0" presId="urn:microsoft.com/office/officeart/2005/8/layout/hierarchy2"/>
    <dgm:cxn modelId="{C5AEDBCB-6CA7-4920-9B25-4E7E2536A2B7}" type="presOf" srcId="{0899F15A-018B-4E1A-BC70-692D0EE551EF}" destId="{77EA9BBC-4CDD-441A-929A-8FE38E33B6FD}" srcOrd="0" destOrd="0" presId="urn:microsoft.com/office/officeart/2005/8/layout/hierarchy2"/>
    <dgm:cxn modelId="{7C3E48A8-9F16-4373-BA8C-CAC56D50A24C}" srcId="{C9409CE9-39AA-4B39-AB5B-8655916006DC}" destId="{EFCCF7A7-1225-47A6-89CD-BC37D981CC73}" srcOrd="1" destOrd="0" parTransId="{F8807DFD-0529-4B80-9EB1-BE2DFFFC8114}" sibTransId="{26D8A29D-1C01-4BD0-968F-D4049411A9F6}"/>
    <dgm:cxn modelId="{A7509F18-48C8-4446-8708-2E9F368075A9}" type="presOf" srcId="{6595315E-05EB-4C61-A945-C63163813438}" destId="{263FF42F-1779-4361-95AE-5D4B8104672B}" srcOrd="1" destOrd="0" presId="urn:microsoft.com/office/officeart/2005/8/layout/hierarchy2"/>
    <dgm:cxn modelId="{5E6FFAB5-FFDF-4CC9-B03E-AB9E32DA1DEC}" type="presOf" srcId="{207E6CC2-B67D-42D8-875C-DB5956A3A57D}" destId="{19962C67-5092-4171-B208-F2C46819293B}" srcOrd="0" destOrd="0" presId="urn:microsoft.com/office/officeart/2005/8/layout/hierarchy2"/>
    <dgm:cxn modelId="{D9A0A785-E4E3-48A5-BA21-445A49522A26}" srcId="{5D63ABA2-82E0-4067-9F72-CF07A4CAC92C}" destId="{F46BFD09-713C-4B5D-9901-C2BE2191F86F}" srcOrd="1" destOrd="0" parTransId="{0899F15A-018B-4E1A-BC70-692D0EE551EF}" sibTransId="{FF8631E1-DEDD-450D-808E-B3AB6991917D}"/>
    <dgm:cxn modelId="{BA7F8F13-1B01-4142-AF64-42A9265426A2}" srcId="{901EFE8B-C589-47B7-AB3C-F28A1C9B3B97}" destId="{FCCA59EA-9622-4F8C-8204-908590B60DFC}" srcOrd="1" destOrd="0" parTransId="{84D3E470-65EB-46EE-887A-D69EFDAE7971}" sibTransId="{B297DB52-EFCF-4C6C-8B5D-6A30BDD705D6}"/>
    <dgm:cxn modelId="{ABC3AE31-BF73-46B7-AEF5-0FE84F14B4FC}" type="presOf" srcId="{F8807DFD-0529-4B80-9EB1-BE2DFFFC8114}" destId="{3BC39A5B-9089-4B84-8474-4350A40C3564}" srcOrd="0" destOrd="0" presId="urn:microsoft.com/office/officeart/2005/8/layout/hierarchy2"/>
    <dgm:cxn modelId="{A654C230-F746-4683-B1EB-7A388E7BE3FB}" type="presOf" srcId="{CF27C4B9-E4F1-4BD5-A348-909070541663}" destId="{B249D938-27A5-4703-A1EE-A3C1AD4E9949}" srcOrd="1" destOrd="0" presId="urn:microsoft.com/office/officeart/2005/8/layout/hierarchy2"/>
    <dgm:cxn modelId="{75031C67-1922-4045-A2E7-6DC1233122E0}" srcId="{901EFE8B-C589-47B7-AB3C-F28A1C9B3B97}" destId="{3E2C9360-B9AB-4F98-8860-A1CE946F3235}" srcOrd="0" destOrd="0" parTransId="{6595315E-05EB-4C61-A945-C63163813438}" sibTransId="{7DE0F171-E99B-48BD-BDCA-67069F82B91B}"/>
    <dgm:cxn modelId="{92844CF8-67A6-4689-8012-56498D2CFE21}" type="presOf" srcId="{7EE8AD5E-C3DC-4DD7-9558-12E7B7F9A8FF}" destId="{35D407AF-6B02-4CA4-902B-4766B759C048}" srcOrd="0" destOrd="0" presId="urn:microsoft.com/office/officeart/2005/8/layout/hierarchy2"/>
    <dgm:cxn modelId="{CBA7D418-ED68-4B36-92FB-3C6AD4FD82D6}" srcId="{966E3853-333F-4CD7-B25D-AD1E907EA0A6}" destId="{C9409CE9-39AA-4B39-AB5B-8655916006DC}" srcOrd="0" destOrd="0" parTransId="{876C9826-C5ED-47B4-96AF-32CDE6CA0CFB}" sibTransId="{D759D5D1-D339-4699-A4E8-8EBF07C6D2E8}"/>
    <dgm:cxn modelId="{E87B22C6-04C2-414D-95A8-4E814C5B81D3}" type="presOf" srcId="{84D3E470-65EB-46EE-887A-D69EFDAE7971}" destId="{7260EE94-89BB-4F09-BCE7-637B64F1DC1E}" srcOrd="0" destOrd="0" presId="urn:microsoft.com/office/officeart/2005/8/layout/hierarchy2"/>
    <dgm:cxn modelId="{1714E8CE-ACEB-4885-9E9A-F02B4952ED2D}" srcId="{EFCCF7A7-1225-47A6-89CD-BC37D981CC73}" destId="{1290F269-BC42-45DB-8ACF-8A2965F84FF1}" srcOrd="0" destOrd="0" parTransId="{AD293903-A739-4A29-8139-3B7FED5ECA5C}" sibTransId="{32023B33-E2E8-4B80-928A-1198A143F6B7}"/>
    <dgm:cxn modelId="{8EDE2D55-27BD-4376-9CF9-E241BB241EE3}" type="presOf" srcId="{FBEE3A83-0925-492C-9D02-EACB5097ED39}" destId="{52539F7B-63C0-494A-8DB3-2675CBDB7E44}" srcOrd="0" destOrd="0" presId="urn:microsoft.com/office/officeart/2005/8/layout/hierarchy2"/>
    <dgm:cxn modelId="{2BFC626C-4B8B-4E16-A1A4-48E511C05F49}" type="presOf" srcId="{901EFE8B-C589-47B7-AB3C-F28A1C9B3B97}" destId="{09791BE8-6C94-4B77-B9E8-7BD135C98F78}" srcOrd="0" destOrd="0" presId="urn:microsoft.com/office/officeart/2005/8/layout/hierarchy2"/>
    <dgm:cxn modelId="{B5984620-0B6D-40C5-9C08-3D5489F037A2}" type="presOf" srcId="{0899F15A-018B-4E1A-BC70-692D0EE551EF}" destId="{E87C7C56-D59F-40B0-BB92-BEC5D59FBC71}" srcOrd="1" destOrd="0" presId="urn:microsoft.com/office/officeart/2005/8/layout/hierarchy2"/>
    <dgm:cxn modelId="{1ABEE4B6-6728-4887-8C70-42F1AC60B5D1}" type="presOf" srcId="{F2CFECFD-3398-4B5E-A2C9-42EA8263F73C}" destId="{D2FA62C7-CF7E-4A40-981D-1C863DC55C86}" srcOrd="0" destOrd="0" presId="urn:microsoft.com/office/officeart/2005/8/layout/hierarchy2"/>
    <dgm:cxn modelId="{9A91F4DD-B6F9-4116-BBB3-044F62F55F0E}" type="presOf" srcId="{84D3E470-65EB-46EE-887A-D69EFDAE7971}" destId="{B0952BB2-D064-4045-94C3-B30823D6B40C}" srcOrd="1" destOrd="0" presId="urn:microsoft.com/office/officeart/2005/8/layout/hierarchy2"/>
    <dgm:cxn modelId="{62193A06-02BE-45B0-8B55-93774A91E27A}" type="presOf" srcId="{FBEE3A83-0925-492C-9D02-EACB5097ED39}" destId="{07483F95-BFFA-487F-8006-6794466FDC8C}" srcOrd="1" destOrd="0" presId="urn:microsoft.com/office/officeart/2005/8/layout/hierarchy2"/>
    <dgm:cxn modelId="{6317E9F1-1916-4371-AB53-3A2CBE6185D1}" type="presOf" srcId="{F46BFD09-713C-4B5D-9901-C2BE2191F86F}" destId="{6FE9E5A4-C71B-4C38-B7C6-E428E6DD221B}" srcOrd="0" destOrd="0" presId="urn:microsoft.com/office/officeart/2005/8/layout/hierarchy2"/>
    <dgm:cxn modelId="{9BBB79F6-E4CD-41B4-ACA2-7D6ADB9D203A}" srcId="{C9409CE9-39AA-4B39-AB5B-8655916006DC}" destId="{901EFE8B-C589-47B7-AB3C-F28A1C9B3B97}" srcOrd="2" destOrd="0" parTransId="{CF27C4B9-E4F1-4BD5-A348-909070541663}" sibTransId="{13085B44-C9C7-44F2-865B-FE8C40957325}"/>
    <dgm:cxn modelId="{81E909BB-C80A-4AFA-9347-50F6F7C75C8D}" type="presOf" srcId="{AD293903-A739-4A29-8139-3B7FED5ECA5C}" destId="{8DA118EA-A13C-4148-9B0F-556A48D0421F}" srcOrd="0" destOrd="0" presId="urn:microsoft.com/office/officeart/2005/8/layout/hierarchy2"/>
    <dgm:cxn modelId="{00EE456F-1BC5-426C-8051-1FCD2FB766AE}" type="presOf" srcId="{3E2C9360-B9AB-4F98-8860-A1CE946F3235}" destId="{08CFCA1B-80CF-4471-A8B5-376B3A4C9A3D}" srcOrd="0" destOrd="0" presId="urn:microsoft.com/office/officeart/2005/8/layout/hierarchy2"/>
    <dgm:cxn modelId="{AB30EE87-5B8D-4862-B650-737B3DEB2835}" type="presOf" srcId="{F2CFECFD-3398-4B5E-A2C9-42EA8263F73C}" destId="{430F4DAC-0A98-4E3D-8D92-EA7ED300582B}" srcOrd="1" destOrd="0" presId="urn:microsoft.com/office/officeart/2005/8/layout/hierarchy2"/>
    <dgm:cxn modelId="{A4C7A930-F897-458F-BB59-781BEDB85829}" type="presOf" srcId="{FCCA59EA-9622-4F8C-8204-908590B60DFC}" destId="{C91A8157-FF35-4E53-B8BF-C0F67AADAD0A}" srcOrd="0" destOrd="0" presId="urn:microsoft.com/office/officeart/2005/8/layout/hierarchy2"/>
    <dgm:cxn modelId="{C8304CCD-BC91-43BA-8403-402CED5D1C0E}" type="presParOf" srcId="{9CF17257-0452-493B-8874-1DF8589BB010}" destId="{DAEAE9DB-6405-4E59-BAFF-42458C824661}" srcOrd="0" destOrd="0" presId="urn:microsoft.com/office/officeart/2005/8/layout/hierarchy2"/>
    <dgm:cxn modelId="{E479A902-B76F-4023-825D-B0894DC8E7F5}" type="presParOf" srcId="{DAEAE9DB-6405-4E59-BAFF-42458C824661}" destId="{9D7195AC-A434-46FB-80CD-5AC54685FEBD}" srcOrd="0" destOrd="0" presId="urn:microsoft.com/office/officeart/2005/8/layout/hierarchy2"/>
    <dgm:cxn modelId="{BA22A8A9-1FAC-4BC5-AD54-6957E3A79BA5}" type="presParOf" srcId="{DAEAE9DB-6405-4E59-BAFF-42458C824661}" destId="{56929DBD-0234-4512-BB03-6EF538251324}" srcOrd="1" destOrd="0" presId="urn:microsoft.com/office/officeart/2005/8/layout/hierarchy2"/>
    <dgm:cxn modelId="{8B93FB12-74CE-4369-9CFB-26A729F87375}" type="presParOf" srcId="{56929DBD-0234-4512-BB03-6EF538251324}" destId="{52539F7B-63C0-494A-8DB3-2675CBDB7E44}" srcOrd="0" destOrd="0" presId="urn:microsoft.com/office/officeart/2005/8/layout/hierarchy2"/>
    <dgm:cxn modelId="{8A163B2F-5E60-49E3-9ACA-125B6D0A7089}" type="presParOf" srcId="{52539F7B-63C0-494A-8DB3-2675CBDB7E44}" destId="{07483F95-BFFA-487F-8006-6794466FDC8C}" srcOrd="0" destOrd="0" presId="urn:microsoft.com/office/officeart/2005/8/layout/hierarchy2"/>
    <dgm:cxn modelId="{C1CB0A81-2822-42A9-B9B4-28830D80AA26}" type="presParOf" srcId="{56929DBD-0234-4512-BB03-6EF538251324}" destId="{145EBB01-7E03-4111-BAB3-8D7D1D4AF046}" srcOrd="1" destOrd="0" presId="urn:microsoft.com/office/officeart/2005/8/layout/hierarchy2"/>
    <dgm:cxn modelId="{B0C2FF92-A9BC-4C37-A0EE-AE3CE1C64929}" type="presParOf" srcId="{145EBB01-7E03-4111-BAB3-8D7D1D4AF046}" destId="{D11BF6E8-CDB2-462E-A6EC-69ABE2092638}" srcOrd="0" destOrd="0" presId="urn:microsoft.com/office/officeart/2005/8/layout/hierarchy2"/>
    <dgm:cxn modelId="{A5437300-563B-49A8-ACA4-CD78595D2F51}" type="presParOf" srcId="{145EBB01-7E03-4111-BAB3-8D7D1D4AF046}" destId="{7CEDF107-526D-4B1F-A70D-C74E54CCEB67}" srcOrd="1" destOrd="0" presId="urn:microsoft.com/office/officeart/2005/8/layout/hierarchy2"/>
    <dgm:cxn modelId="{2C390C98-7F52-42D8-BD60-8DAEA045D6A7}" type="presParOf" srcId="{7CEDF107-526D-4B1F-A70D-C74E54CCEB67}" destId="{D2FA62C7-CF7E-4A40-981D-1C863DC55C86}" srcOrd="0" destOrd="0" presId="urn:microsoft.com/office/officeart/2005/8/layout/hierarchy2"/>
    <dgm:cxn modelId="{BD5B0D75-538D-4E6F-BDF7-63E88A604639}" type="presParOf" srcId="{D2FA62C7-CF7E-4A40-981D-1C863DC55C86}" destId="{430F4DAC-0A98-4E3D-8D92-EA7ED300582B}" srcOrd="0" destOrd="0" presId="urn:microsoft.com/office/officeart/2005/8/layout/hierarchy2"/>
    <dgm:cxn modelId="{519CA4F8-855E-42F4-8AE5-D25E4BB0FD01}" type="presParOf" srcId="{7CEDF107-526D-4B1F-A70D-C74E54CCEB67}" destId="{EC548263-DB69-4847-9C13-70EB0D8871F6}" srcOrd="1" destOrd="0" presId="urn:microsoft.com/office/officeart/2005/8/layout/hierarchy2"/>
    <dgm:cxn modelId="{B547B5FD-3324-443B-A9B6-E984D0591C80}" type="presParOf" srcId="{EC548263-DB69-4847-9C13-70EB0D8871F6}" destId="{19962C67-5092-4171-B208-F2C46819293B}" srcOrd="0" destOrd="0" presId="urn:microsoft.com/office/officeart/2005/8/layout/hierarchy2"/>
    <dgm:cxn modelId="{303FC4A3-2443-4C71-A0B7-BF158D6C7070}" type="presParOf" srcId="{EC548263-DB69-4847-9C13-70EB0D8871F6}" destId="{4C4AD23E-8116-4FF8-BCD3-6701E9ED7EAD}" srcOrd="1" destOrd="0" presId="urn:microsoft.com/office/officeart/2005/8/layout/hierarchy2"/>
    <dgm:cxn modelId="{EC541BB1-ADF8-42E7-9703-A8D44EBB0F8B}" type="presParOf" srcId="{7CEDF107-526D-4B1F-A70D-C74E54CCEB67}" destId="{77EA9BBC-4CDD-441A-929A-8FE38E33B6FD}" srcOrd="2" destOrd="0" presId="urn:microsoft.com/office/officeart/2005/8/layout/hierarchy2"/>
    <dgm:cxn modelId="{FDBABF19-1118-4AC2-8641-970F274BD45B}" type="presParOf" srcId="{77EA9BBC-4CDD-441A-929A-8FE38E33B6FD}" destId="{E87C7C56-D59F-40B0-BB92-BEC5D59FBC71}" srcOrd="0" destOrd="0" presId="urn:microsoft.com/office/officeart/2005/8/layout/hierarchy2"/>
    <dgm:cxn modelId="{F4651E6E-CE0A-41E9-AF9A-6B48D9962DF8}" type="presParOf" srcId="{7CEDF107-526D-4B1F-A70D-C74E54CCEB67}" destId="{35D055BB-3595-4198-B624-0E11EED8BA25}" srcOrd="3" destOrd="0" presId="urn:microsoft.com/office/officeart/2005/8/layout/hierarchy2"/>
    <dgm:cxn modelId="{42A70AFA-FBF7-488E-96E1-967EC16925BB}" type="presParOf" srcId="{35D055BB-3595-4198-B624-0E11EED8BA25}" destId="{6FE9E5A4-C71B-4C38-B7C6-E428E6DD221B}" srcOrd="0" destOrd="0" presId="urn:microsoft.com/office/officeart/2005/8/layout/hierarchy2"/>
    <dgm:cxn modelId="{00D4542D-CFFF-4DF6-A2E7-57336DD6FD70}" type="presParOf" srcId="{35D055BB-3595-4198-B624-0E11EED8BA25}" destId="{505025D5-D9F2-41C6-A51F-F431F502F87D}" srcOrd="1" destOrd="0" presId="urn:microsoft.com/office/officeart/2005/8/layout/hierarchy2"/>
    <dgm:cxn modelId="{5A8D7D33-B118-49B0-B943-04EB0E46C6B0}" type="presParOf" srcId="{56929DBD-0234-4512-BB03-6EF538251324}" destId="{3BC39A5B-9089-4B84-8474-4350A40C3564}" srcOrd="2" destOrd="0" presId="urn:microsoft.com/office/officeart/2005/8/layout/hierarchy2"/>
    <dgm:cxn modelId="{B6FE5F6E-ADEC-4E14-9871-4A5F87E68565}" type="presParOf" srcId="{3BC39A5B-9089-4B84-8474-4350A40C3564}" destId="{211EE31C-26AB-4EC6-8105-3E9EEC4173D0}" srcOrd="0" destOrd="0" presId="urn:microsoft.com/office/officeart/2005/8/layout/hierarchy2"/>
    <dgm:cxn modelId="{FBE43BAC-D436-433B-A5F6-CDE4615A2FEC}" type="presParOf" srcId="{56929DBD-0234-4512-BB03-6EF538251324}" destId="{AFE98C9E-3B8A-4B41-A4E7-B3FC0CE776C9}" srcOrd="3" destOrd="0" presId="urn:microsoft.com/office/officeart/2005/8/layout/hierarchy2"/>
    <dgm:cxn modelId="{3958AFF5-6094-4026-82A7-440CF15E63F7}" type="presParOf" srcId="{AFE98C9E-3B8A-4B41-A4E7-B3FC0CE776C9}" destId="{7BBA3DC4-10F0-4365-99C5-034CDAD40336}" srcOrd="0" destOrd="0" presId="urn:microsoft.com/office/officeart/2005/8/layout/hierarchy2"/>
    <dgm:cxn modelId="{9703DDB9-A2FE-418F-ADFF-7BD7B61B060E}" type="presParOf" srcId="{AFE98C9E-3B8A-4B41-A4E7-B3FC0CE776C9}" destId="{1796B450-4187-44D1-A752-4C07C3F3AA3B}" srcOrd="1" destOrd="0" presId="urn:microsoft.com/office/officeart/2005/8/layout/hierarchy2"/>
    <dgm:cxn modelId="{20561811-51F7-4270-845F-C26F2A129B4D}" type="presParOf" srcId="{1796B450-4187-44D1-A752-4C07C3F3AA3B}" destId="{8DA118EA-A13C-4148-9B0F-556A48D0421F}" srcOrd="0" destOrd="0" presId="urn:microsoft.com/office/officeart/2005/8/layout/hierarchy2"/>
    <dgm:cxn modelId="{30E4736E-CB9A-4808-9F91-A07219E04DB0}" type="presParOf" srcId="{8DA118EA-A13C-4148-9B0F-556A48D0421F}" destId="{0579A814-6FED-4562-BD11-C3CA4CCE66C0}" srcOrd="0" destOrd="0" presId="urn:microsoft.com/office/officeart/2005/8/layout/hierarchy2"/>
    <dgm:cxn modelId="{0D5B8703-726E-40AC-9CCC-D50660238DB3}" type="presParOf" srcId="{1796B450-4187-44D1-A752-4C07C3F3AA3B}" destId="{94ECB133-6EFF-4C78-A79C-29AD773EBF6D}" srcOrd="1" destOrd="0" presId="urn:microsoft.com/office/officeart/2005/8/layout/hierarchy2"/>
    <dgm:cxn modelId="{DE58B018-489B-40D1-99C0-2790E66B22C2}" type="presParOf" srcId="{94ECB133-6EFF-4C78-A79C-29AD773EBF6D}" destId="{C898336F-1C19-4E86-9EB1-509BD087CC7E}" srcOrd="0" destOrd="0" presId="urn:microsoft.com/office/officeart/2005/8/layout/hierarchy2"/>
    <dgm:cxn modelId="{85D43B64-6F50-47CE-956A-E1A424494CA8}" type="presParOf" srcId="{94ECB133-6EFF-4C78-A79C-29AD773EBF6D}" destId="{90BF81F0-C955-43A3-9735-7CC0D4F0AA1C}" srcOrd="1" destOrd="0" presId="urn:microsoft.com/office/officeart/2005/8/layout/hierarchy2"/>
    <dgm:cxn modelId="{C82EE4C5-2FA2-4F2A-A47B-8767380A792D}" type="presParOf" srcId="{1796B450-4187-44D1-A752-4C07C3F3AA3B}" destId="{35D407AF-6B02-4CA4-902B-4766B759C048}" srcOrd="2" destOrd="0" presId="urn:microsoft.com/office/officeart/2005/8/layout/hierarchy2"/>
    <dgm:cxn modelId="{7DBE152B-F72D-4202-96DA-D46788B03550}" type="presParOf" srcId="{35D407AF-6B02-4CA4-902B-4766B759C048}" destId="{5C9FAB68-3BEB-4E75-B7A6-B55B8F90CB28}" srcOrd="0" destOrd="0" presId="urn:microsoft.com/office/officeart/2005/8/layout/hierarchy2"/>
    <dgm:cxn modelId="{F5FC9619-FBC8-4664-836C-33FE9C41C0A2}" type="presParOf" srcId="{1796B450-4187-44D1-A752-4C07C3F3AA3B}" destId="{5E27297E-6AA3-4B48-A1FB-39AEB806AF74}" srcOrd="3" destOrd="0" presId="urn:microsoft.com/office/officeart/2005/8/layout/hierarchy2"/>
    <dgm:cxn modelId="{58916371-754E-40A5-98EC-13FC814F6BA5}" type="presParOf" srcId="{5E27297E-6AA3-4B48-A1FB-39AEB806AF74}" destId="{A529FD8D-4894-4371-A7D7-EBDCEAA3DBED}" srcOrd="0" destOrd="0" presId="urn:microsoft.com/office/officeart/2005/8/layout/hierarchy2"/>
    <dgm:cxn modelId="{DC1D59D3-4883-421B-8EB4-CE1703306AE3}" type="presParOf" srcId="{5E27297E-6AA3-4B48-A1FB-39AEB806AF74}" destId="{B9F3A85C-C0CD-4A5F-8D4A-78BEA4263996}" srcOrd="1" destOrd="0" presId="urn:microsoft.com/office/officeart/2005/8/layout/hierarchy2"/>
    <dgm:cxn modelId="{CEAC2EB7-54A6-46DB-A6EA-86EB306788B2}" type="presParOf" srcId="{56929DBD-0234-4512-BB03-6EF538251324}" destId="{3D33F8D3-31A3-4328-9F8F-C0E473FB0CBD}" srcOrd="4" destOrd="0" presId="urn:microsoft.com/office/officeart/2005/8/layout/hierarchy2"/>
    <dgm:cxn modelId="{E0EE61D0-4108-4074-9615-F43598246A6A}" type="presParOf" srcId="{3D33F8D3-31A3-4328-9F8F-C0E473FB0CBD}" destId="{B249D938-27A5-4703-A1EE-A3C1AD4E9949}" srcOrd="0" destOrd="0" presId="urn:microsoft.com/office/officeart/2005/8/layout/hierarchy2"/>
    <dgm:cxn modelId="{39E58ACE-5D75-4170-8212-9615A8040CD9}" type="presParOf" srcId="{56929DBD-0234-4512-BB03-6EF538251324}" destId="{8FBFD42D-9269-462C-B3A0-FF7162158B2C}" srcOrd="5" destOrd="0" presId="urn:microsoft.com/office/officeart/2005/8/layout/hierarchy2"/>
    <dgm:cxn modelId="{E0500F26-707E-402C-88C8-66ADCC1D8801}" type="presParOf" srcId="{8FBFD42D-9269-462C-B3A0-FF7162158B2C}" destId="{09791BE8-6C94-4B77-B9E8-7BD135C98F78}" srcOrd="0" destOrd="0" presId="urn:microsoft.com/office/officeart/2005/8/layout/hierarchy2"/>
    <dgm:cxn modelId="{DEEC5D64-ED93-4EB8-B6A7-85631320CB6E}" type="presParOf" srcId="{8FBFD42D-9269-462C-B3A0-FF7162158B2C}" destId="{F620FB5C-29B9-4B8A-A475-89BAA2D5F9F1}" srcOrd="1" destOrd="0" presId="urn:microsoft.com/office/officeart/2005/8/layout/hierarchy2"/>
    <dgm:cxn modelId="{13ECC561-BF63-4D51-9D8D-85D6CAB6A32A}" type="presParOf" srcId="{F620FB5C-29B9-4B8A-A475-89BAA2D5F9F1}" destId="{53BDD88D-3F6C-4A6D-A588-7B520590AFBA}" srcOrd="0" destOrd="0" presId="urn:microsoft.com/office/officeart/2005/8/layout/hierarchy2"/>
    <dgm:cxn modelId="{1C6642A3-72B9-4F64-A65A-5821A924C274}" type="presParOf" srcId="{53BDD88D-3F6C-4A6D-A588-7B520590AFBA}" destId="{263FF42F-1779-4361-95AE-5D4B8104672B}" srcOrd="0" destOrd="0" presId="urn:microsoft.com/office/officeart/2005/8/layout/hierarchy2"/>
    <dgm:cxn modelId="{105AB469-89DA-4195-9838-809D5377C796}" type="presParOf" srcId="{F620FB5C-29B9-4B8A-A475-89BAA2D5F9F1}" destId="{2E3C433A-C630-4C10-91EE-53AE185D78B2}" srcOrd="1" destOrd="0" presId="urn:microsoft.com/office/officeart/2005/8/layout/hierarchy2"/>
    <dgm:cxn modelId="{6D85DABF-173C-4BE5-9FB1-384BCEE6BB09}" type="presParOf" srcId="{2E3C433A-C630-4C10-91EE-53AE185D78B2}" destId="{08CFCA1B-80CF-4471-A8B5-376B3A4C9A3D}" srcOrd="0" destOrd="0" presId="urn:microsoft.com/office/officeart/2005/8/layout/hierarchy2"/>
    <dgm:cxn modelId="{EA732992-7E77-4CFE-A506-3D461B12A8F5}" type="presParOf" srcId="{2E3C433A-C630-4C10-91EE-53AE185D78B2}" destId="{FF7C7836-FCC1-4F89-B9A1-A72F105BCCAF}" srcOrd="1" destOrd="0" presId="urn:microsoft.com/office/officeart/2005/8/layout/hierarchy2"/>
    <dgm:cxn modelId="{F3EDF66F-BD6E-444B-99FC-C697E4542CE3}" type="presParOf" srcId="{F620FB5C-29B9-4B8A-A475-89BAA2D5F9F1}" destId="{7260EE94-89BB-4F09-BCE7-637B64F1DC1E}" srcOrd="2" destOrd="0" presId="urn:microsoft.com/office/officeart/2005/8/layout/hierarchy2"/>
    <dgm:cxn modelId="{2C93BD0E-F740-45F3-9C86-005929A56985}" type="presParOf" srcId="{7260EE94-89BB-4F09-BCE7-637B64F1DC1E}" destId="{B0952BB2-D064-4045-94C3-B30823D6B40C}" srcOrd="0" destOrd="0" presId="urn:microsoft.com/office/officeart/2005/8/layout/hierarchy2"/>
    <dgm:cxn modelId="{C9EBEDFB-B2C5-48BC-99BB-F1E9DDA49E16}" type="presParOf" srcId="{F620FB5C-29B9-4B8A-A475-89BAA2D5F9F1}" destId="{06C73BEE-5673-41DA-8BC1-CDB2C7256B35}" srcOrd="3" destOrd="0" presId="urn:microsoft.com/office/officeart/2005/8/layout/hierarchy2"/>
    <dgm:cxn modelId="{A9D8FB40-4D7C-4FC7-B50F-C66D60DD7881}" type="presParOf" srcId="{06C73BEE-5673-41DA-8BC1-CDB2C7256B35}" destId="{C91A8157-FF35-4E53-B8BF-C0F67AADAD0A}" srcOrd="0" destOrd="0" presId="urn:microsoft.com/office/officeart/2005/8/layout/hierarchy2"/>
    <dgm:cxn modelId="{ECB84B93-F7BD-47A2-9924-9DE6F9845770}" type="presParOf" srcId="{06C73BEE-5673-41DA-8BC1-CDB2C7256B35}" destId="{C8C63378-C865-49C9-9768-95223D5359F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D09902-5534-47EF-8837-B17A10AB1EEB}">
      <dsp:nvSpPr>
        <dsp:cNvPr id="0" name=""/>
        <dsp:cNvSpPr/>
      </dsp:nvSpPr>
      <dsp:spPr>
        <a:xfrm>
          <a:off x="4942497" y="3291746"/>
          <a:ext cx="2799768" cy="6662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007"/>
              </a:lnTo>
              <a:lnTo>
                <a:pt x="2799768" y="454007"/>
              </a:lnTo>
              <a:lnTo>
                <a:pt x="2799768" y="6662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3DC7A2-7B93-4CC3-A8C0-9B0FBEAEBF6D}">
      <dsp:nvSpPr>
        <dsp:cNvPr id="0" name=""/>
        <dsp:cNvSpPr/>
      </dsp:nvSpPr>
      <dsp:spPr>
        <a:xfrm>
          <a:off x="4877558" y="3291746"/>
          <a:ext cx="91440" cy="665999"/>
        </a:xfrm>
        <a:custGeom>
          <a:avLst/>
          <a:gdLst/>
          <a:ahLst/>
          <a:cxnLst/>
          <a:rect l="0" t="0" r="0" b="0"/>
          <a:pathLst>
            <a:path>
              <a:moveTo>
                <a:pt x="64939" y="0"/>
              </a:moveTo>
              <a:lnTo>
                <a:pt x="64939" y="453789"/>
              </a:lnTo>
              <a:lnTo>
                <a:pt x="45720" y="453789"/>
              </a:lnTo>
              <a:lnTo>
                <a:pt x="45720" y="66599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CD41F6-BF8A-410E-9FFF-5F1656A047B4}">
      <dsp:nvSpPr>
        <dsp:cNvPr id="0" name=""/>
        <dsp:cNvSpPr/>
      </dsp:nvSpPr>
      <dsp:spPr>
        <a:xfrm>
          <a:off x="2159497" y="3291746"/>
          <a:ext cx="2783000" cy="602636"/>
        </a:xfrm>
        <a:custGeom>
          <a:avLst/>
          <a:gdLst/>
          <a:ahLst/>
          <a:cxnLst/>
          <a:rect l="0" t="0" r="0" b="0"/>
          <a:pathLst>
            <a:path>
              <a:moveTo>
                <a:pt x="2783000" y="0"/>
              </a:moveTo>
              <a:lnTo>
                <a:pt x="2783000" y="390426"/>
              </a:lnTo>
              <a:lnTo>
                <a:pt x="0" y="390426"/>
              </a:lnTo>
              <a:lnTo>
                <a:pt x="0" y="60263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25FFC6-1A40-4595-A516-1180FBCC2A26}">
      <dsp:nvSpPr>
        <dsp:cNvPr id="0" name=""/>
        <dsp:cNvSpPr/>
      </dsp:nvSpPr>
      <dsp:spPr>
        <a:xfrm>
          <a:off x="3542613" y="1266679"/>
          <a:ext cx="1399884" cy="6662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007"/>
              </a:lnTo>
              <a:lnTo>
                <a:pt x="1399884" y="454007"/>
              </a:lnTo>
              <a:lnTo>
                <a:pt x="1399884" y="6662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AFB14C-BC53-4CFC-AF53-7C45F47CEC7F}">
      <dsp:nvSpPr>
        <dsp:cNvPr id="0" name=""/>
        <dsp:cNvSpPr/>
      </dsp:nvSpPr>
      <dsp:spPr>
        <a:xfrm>
          <a:off x="1144743" y="1266679"/>
          <a:ext cx="2397870" cy="664006"/>
        </a:xfrm>
        <a:custGeom>
          <a:avLst/>
          <a:gdLst/>
          <a:ahLst/>
          <a:cxnLst/>
          <a:rect l="0" t="0" r="0" b="0"/>
          <a:pathLst>
            <a:path>
              <a:moveTo>
                <a:pt x="2397870" y="0"/>
              </a:moveTo>
              <a:lnTo>
                <a:pt x="2397870" y="451796"/>
              </a:lnTo>
              <a:lnTo>
                <a:pt x="0" y="451796"/>
              </a:lnTo>
              <a:lnTo>
                <a:pt x="0" y="6640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C7F3E5-2568-4FD7-8508-FFF161460D79}">
      <dsp:nvSpPr>
        <dsp:cNvPr id="0" name=""/>
        <dsp:cNvSpPr/>
      </dsp:nvSpPr>
      <dsp:spPr>
        <a:xfrm>
          <a:off x="1399348" y="224453"/>
          <a:ext cx="4286531" cy="10422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AC4685-2B46-45D1-B819-9D161D0E17F5}">
      <dsp:nvSpPr>
        <dsp:cNvPr id="0" name=""/>
        <dsp:cNvSpPr/>
      </dsp:nvSpPr>
      <dsp:spPr>
        <a:xfrm>
          <a:off x="1653872" y="466251"/>
          <a:ext cx="4286531" cy="10422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just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ТАПСЫРМАЛАР</a:t>
          </a:r>
          <a:endParaRPr lang="ru-RU" sz="3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653872" y="466251"/>
        <a:ext cx="4286531" cy="1042225"/>
      </dsp:txXfrm>
    </dsp:sp>
    <dsp:sp modelId="{8BD2840D-5FBD-49DE-9054-2352DB8D4DE4}">
      <dsp:nvSpPr>
        <dsp:cNvPr id="0" name=""/>
        <dsp:cNvSpPr/>
      </dsp:nvSpPr>
      <dsp:spPr>
        <a:xfrm>
          <a:off x="-616" y="1930685"/>
          <a:ext cx="2290719" cy="14546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960A70-FB90-4115-B68F-9EF6F3C04B83}">
      <dsp:nvSpPr>
        <dsp:cNvPr id="0" name=""/>
        <dsp:cNvSpPr/>
      </dsp:nvSpPr>
      <dsp:spPr>
        <a:xfrm>
          <a:off x="253908" y="2172483"/>
          <a:ext cx="2290719" cy="14546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ТЕСТ ЖҰМЫСЫ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5 сұрақ-50 </a:t>
          </a:r>
          <a:r>
            <a:rPr lang="ru-RU" sz="1800" b="1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игрекс</a:t>
          </a:r>
          <a:endParaRPr lang="ru-RU" sz="18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3908" y="2172483"/>
        <a:ext cx="2290719" cy="1454606"/>
      </dsp:txXfrm>
    </dsp:sp>
    <dsp:sp modelId="{80ED46C3-F122-47A2-9637-E310E042E2CF}">
      <dsp:nvSpPr>
        <dsp:cNvPr id="0" name=""/>
        <dsp:cNvSpPr/>
      </dsp:nvSpPr>
      <dsp:spPr>
        <a:xfrm>
          <a:off x="2802633" y="1932896"/>
          <a:ext cx="4279728" cy="1358850"/>
        </a:xfrm>
        <a:prstGeom prst="parallelogram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E47D2C-663B-406C-9D1F-D6F2CBD5B57B}">
      <dsp:nvSpPr>
        <dsp:cNvPr id="0" name=""/>
        <dsp:cNvSpPr/>
      </dsp:nvSpPr>
      <dsp:spPr>
        <a:xfrm>
          <a:off x="3057158" y="2174694"/>
          <a:ext cx="4279728" cy="1358850"/>
        </a:xfrm>
        <a:prstGeom prst="parallelogram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ДЕҢГЕЙЛІК ТАПСЫРМАЛАР</a:t>
          </a:r>
          <a:endParaRPr lang="ru-RU" sz="2800" b="1" kern="1200" dirty="0">
            <a:solidFill>
              <a:srgbClr val="00B05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57158" y="2174694"/>
        <a:ext cx="4279728" cy="1358850"/>
      </dsp:txXfrm>
    </dsp:sp>
    <dsp:sp modelId="{36832875-357F-487B-8528-993083A14BDC}">
      <dsp:nvSpPr>
        <dsp:cNvPr id="0" name=""/>
        <dsp:cNvSpPr/>
      </dsp:nvSpPr>
      <dsp:spPr>
        <a:xfrm>
          <a:off x="1014138" y="3894383"/>
          <a:ext cx="2290719" cy="1696464"/>
        </a:xfrm>
        <a:prstGeom prst="snip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C9CFEC-990A-4F80-9420-E39EF4B18D07}">
      <dsp:nvSpPr>
        <dsp:cNvPr id="0" name=""/>
        <dsp:cNvSpPr/>
      </dsp:nvSpPr>
      <dsp:spPr>
        <a:xfrm>
          <a:off x="1268662" y="4136181"/>
          <a:ext cx="2290719" cy="1696464"/>
        </a:xfrm>
        <a:prstGeom prst="snip1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1 ДЕҢГЕЙ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/3 ТЕҢДЕУ –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60 </a:t>
          </a:r>
          <a:r>
            <a:rPr lang="ru-RU" sz="1800" b="1" kern="1200" dirty="0" err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игрекс</a:t>
          </a:r>
          <a:r>
            <a:rPr lang="ru-RU" sz="18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</a:t>
          </a:r>
          <a:endParaRPr lang="ru-RU" sz="18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268662" y="4136181"/>
        <a:ext cx="2290719" cy="1696464"/>
      </dsp:txXfrm>
    </dsp:sp>
    <dsp:sp modelId="{2380FC68-B43D-4921-9078-B43FC72AD659}">
      <dsp:nvSpPr>
        <dsp:cNvPr id="0" name=""/>
        <dsp:cNvSpPr/>
      </dsp:nvSpPr>
      <dsp:spPr>
        <a:xfrm>
          <a:off x="3777919" y="3957746"/>
          <a:ext cx="2290719" cy="1667590"/>
        </a:xfrm>
        <a:prstGeom prst="snip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DB213A-6A31-4B82-850C-11572EB1F072}">
      <dsp:nvSpPr>
        <dsp:cNvPr id="0" name=""/>
        <dsp:cNvSpPr/>
      </dsp:nvSpPr>
      <dsp:spPr>
        <a:xfrm>
          <a:off x="4032443" y="4199544"/>
          <a:ext cx="2290719" cy="1667590"/>
        </a:xfrm>
        <a:prstGeom prst="snip2Diag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2 ДЕҢГЕЙ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/2 ТЕҢДЕУ-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100 </a:t>
          </a:r>
          <a:r>
            <a:rPr lang="ru-RU" sz="1800" b="1" kern="1200" dirty="0" err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игрекс</a:t>
          </a:r>
          <a:r>
            <a:rPr lang="ru-RU" sz="18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</a:t>
          </a:r>
          <a:endParaRPr lang="ru-RU" sz="18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032443" y="4199544"/>
        <a:ext cx="2290719" cy="1667590"/>
      </dsp:txXfrm>
    </dsp:sp>
    <dsp:sp modelId="{3FEC4D48-DDCE-4C59-8733-66CE3984BD13}">
      <dsp:nvSpPr>
        <dsp:cNvPr id="0" name=""/>
        <dsp:cNvSpPr/>
      </dsp:nvSpPr>
      <dsp:spPr>
        <a:xfrm>
          <a:off x="6596906" y="3957964"/>
          <a:ext cx="2290719" cy="1667153"/>
        </a:xfrm>
        <a:prstGeom prst="snip2Same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89E1FC-65E9-42EA-A8C7-8C89B1D7684C}">
      <dsp:nvSpPr>
        <dsp:cNvPr id="0" name=""/>
        <dsp:cNvSpPr/>
      </dsp:nvSpPr>
      <dsp:spPr>
        <a:xfrm>
          <a:off x="6851430" y="4199762"/>
          <a:ext cx="2290719" cy="1667153"/>
        </a:xfrm>
        <a:prstGeom prst="snip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3 ДЕҢГЕЙ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/1 ТЕҢДЕУЛЕР ЖҮЙЕСІ –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100 </a:t>
          </a:r>
          <a:r>
            <a:rPr lang="ru-RU" sz="1800" b="1" kern="1200" dirty="0" err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игрекс</a:t>
          </a:r>
          <a:r>
            <a:rPr lang="ru-RU" sz="18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/</a:t>
          </a:r>
          <a:endParaRPr lang="ru-RU" sz="18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851430" y="4199762"/>
        <a:ext cx="2290719" cy="166715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D7195AC-A434-46FB-80CD-5AC54685FEBD}">
      <dsp:nvSpPr>
        <dsp:cNvPr id="0" name=""/>
        <dsp:cNvSpPr/>
      </dsp:nvSpPr>
      <dsp:spPr>
        <a:xfrm>
          <a:off x="1080117" y="1872207"/>
          <a:ext cx="1935153" cy="1481254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2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ДЕҢГЕЙ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80117" y="1872207"/>
        <a:ext cx="1935153" cy="1481254"/>
      </dsp:txXfrm>
    </dsp:sp>
    <dsp:sp modelId="{52539F7B-63C0-494A-8DB3-2675CBDB7E44}">
      <dsp:nvSpPr>
        <dsp:cNvPr id="0" name=""/>
        <dsp:cNvSpPr/>
      </dsp:nvSpPr>
      <dsp:spPr>
        <a:xfrm rot="17246230">
          <a:off x="2356725" y="1702409"/>
          <a:ext cx="1880641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880641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17246230">
        <a:off x="3250030" y="1668708"/>
        <a:ext cx="94032" cy="94032"/>
      </dsp:txXfrm>
    </dsp:sp>
    <dsp:sp modelId="{D11BF6E8-CDB2-462E-A6EC-69ABE2092638}">
      <dsp:nvSpPr>
        <dsp:cNvPr id="0" name=""/>
        <dsp:cNvSpPr/>
      </dsp:nvSpPr>
      <dsp:spPr>
        <a:xfrm>
          <a:off x="3578823" y="432048"/>
          <a:ext cx="1546267" cy="773133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1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ОҚУШЫ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78823" y="432048"/>
        <a:ext cx="1546267" cy="773133"/>
      </dsp:txXfrm>
    </dsp:sp>
    <dsp:sp modelId="{D2FA62C7-CF7E-4A40-981D-1C863DC55C86}">
      <dsp:nvSpPr>
        <dsp:cNvPr id="0" name=""/>
        <dsp:cNvSpPr/>
      </dsp:nvSpPr>
      <dsp:spPr>
        <a:xfrm rot="19651823">
          <a:off x="5062698" y="591029"/>
          <a:ext cx="798246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98246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651823">
        <a:off x="5441864" y="584389"/>
        <a:ext cx="39912" cy="39912"/>
      </dsp:txXfrm>
    </dsp:sp>
    <dsp:sp modelId="{19962C67-5092-4171-B208-F2C46819293B}">
      <dsp:nvSpPr>
        <dsp:cNvPr id="0" name=""/>
        <dsp:cNvSpPr/>
      </dsp:nvSpPr>
      <dsp:spPr>
        <a:xfrm>
          <a:off x="5798551" y="3508"/>
          <a:ext cx="1546267" cy="773133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5798551" y="3508"/>
        <a:ext cx="1546267" cy="773133"/>
      </dsp:txXfrm>
    </dsp:sp>
    <dsp:sp modelId="{77EA9BBC-4CDD-441A-929A-8FE38E33B6FD}">
      <dsp:nvSpPr>
        <dsp:cNvPr id="0" name=""/>
        <dsp:cNvSpPr/>
      </dsp:nvSpPr>
      <dsp:spPr>
        <a:xfrm rot="2062035">
          <a:off x="5053878" y="1035581"/>
          <a:ext cx="815885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815885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062035">
        <a:off x="5441423" y="1028500"/>
        <a:ext cx="40794" cy="40794"/>
      </dsp:txXfrm>
    </dsp:sp>
    <dsp:sp modelId="{6FE9E5A4-C71B-4C38-B7C6-E428E6DD221B}">
      <dsp:nvSpPr>
        <dsp:cNvPr id="0" name=""/>
        <dsp:cNvSpPr/>
      </dsp:nvSpPr>
      <dsp:spPr>
        <a:xfrm>
          <a:off x="5798551" y="892612"/>
          <a:ext cx="1546267" cy="773133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5798551" y="892612"/>
        <a:ext cx="1546267" cy="773133"/>
      </dsp:txXfrm>
    </dsp:sp>
    <dsp:sp modelId="{3BC39A5B-9089-4B84-8474-4350A40C3564}">
      <dsp:nvSpPr>
        <dsp:cNvPr id="0" name=""/>
        <dsp:cNvSpPr/>
      </dsp:nvSpPr>
      <dsp:spPr>
        <a:xfrm>
          <a:off x="3015270" y="2599519"/>
          <a:ext cx="618506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18506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309061" y="2597371"/>
        <a:ext cx="30925" cy="30925"/>
      </dsp:txXfrm>
    </dsp:sp>
    <dsp:sp modelId="{7BBA3DC4-10F0-4365-99C5-034CDAD40336}">
      <dsp:nvSpPr>
        <dsp:cNvPr id="0" name=""/>
        <dsp:cNvSpPr/>
      </dsp:nvSpPr>
      <dsp:spPr>
        <a:xfrm>
          <a:off x="3633777" y="2226267"/>
          <a:ext cx="1546267" cy="773133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2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ОҚУШЫ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33777" y="2226267"/>
        <a:ext cx="1546267" cy="773133"/>
      </dsp:txXfrm>
    </dsp:sp>
    <dsp:sp modelId="{8DA118EA-A13C-4148-9B0F-556A48D0421F}">
      <dsp:nvSpPr>
        <dsp:cNvPr id="0" name=""/>
        <dsp:cNvSpPr/>
      </dsp:nvSpPr>
      <dsp:spPr>
        <a:xfrm rot="19527896">
          <a:off x="5111902" y="2380300"/>
          <a:ext cx="773378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73378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527896">
        <a:off x="5479256" y="2374281"/>
        <a:ext cx="38668" cy="38668"/>
      </dsp:txXfrm>
    </dsp:sp>
    <dsp:sp modelId="{C898336F-1C19-4E86-9EB1-509BD087CC7E}">
      <dsp:nvSpPr>
        <dsp:cNvPr id="0" name=""/>
        <dsp:cNvSpPr/>
      </dsp:nvSpPr>
      <dsp:spPr>
        <a:xfrm>
          <a:off x="5817137" y="1787831"/>
          <a:ext cx="1546267" cy="773133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5817137" y="1787831"/>
        <a:ext cx="1546267" cy="773133"/>
      </dsp:txXfrm>
    </dsp:sp>
    <dsp:sp modelId="{35D407AF-6B02-4CA4-902B-4766B759C048}">
      <dsp:nvSpPr>
        <dsp:cNvPr id="0" name=""/>
        <dsp:cNvSpPr/>
      </dsp:nvSpPr>
      <dsp:spPr>
        <a:xfrm rot="2142401">
          <a:off x="5108451" y="2821794"/>
          <a:ext cx="761693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61693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142401">
        <a:off x="5470255" y="2816068"/>
        <a:ext cx="38084" cy="38084"/>
      </dsp:txXfrm>
    </dsp:sp>
    <dsp:sp modelId="{A529FD8D-4894-4371-A7D7-EBDCEAA3DBED}">
      <dsp:nvSpPr>
        <dsp:cNvPr id="0" name=""/>
        <dsp:cNvSpPr/>
      </dsp:nvSpPr>
      <dsp:spPr>
        <a:xfrm>
          <a:off x="5798551" y="2670819"/>
          <a:ext cx="1546267" cy="773133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798551" y="2670819"/>
        <a:ext cx="1546267" cy="773133"/>
      </dsp:txXfrm>
    </dsp:sp>
    <dsp:sp modelId="{3D33F8D3-31A3-4328-9F8F-C0E473FB0CBD}">
      <dsp:nvSpPr>
        <dsp:cNvPr id="0" name=""/>
        <dsp:cNvSpPr/>
      </dsp:nvSpPr>
      <dsp:spPr>
        <a:xfrm rot="4249260">
          <a:off x="2383172" y="3488622"/>
          <a:ext cx="1882703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882703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4249260">
        <a:off x="3277456" y="3454870"/>
        <a:ext cx="94135" cy="94135"/>
      </dsp:txXfrm>
    </dsp:sp>
    <dsp:sp modelId="{09791BE8-6C94-4B77-B9E8-7BD135C98F78}">
      <dsp:nvSpPr>
        <dsp:cNvPr id="0" name=""/>
        <dsp:cNvSpPr/>
      </dsp:nvSpPr>
      <dsp:spPr>
        <a:xfrm>
          <a:off x="3633777" y="4004475"/>
          <a:ext cx="1546267" cy="773133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3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ОҚУШЫ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33777" y="4004475"/>
        <a:ext cx="1546267" cy="773133"/>
      </dsp:txXfrm>
    </dsp:sp>
    <dsp:sp modelId="{53BDD88D-3F6C-4A6D-A588-7B520590AFBA}">
      <dsp:nvSpPr>
        <dsp:cNvPr id="0" name=""/>
        <dsp:cNvSpPr/>
      </dsp:nvSpPr>
      <dsp:spPr>
        <a:xfrm rot="19694102">
          <a:off x="5122559" y="4175687"/>
          <a:ext cx="767573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67573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694102">
        <a:off x="5487156" y="4169813"/>
        <a:ext cx="38378" cy="38378"/>
      </dsp:txXfrm>
    </dsp:sp>
    <dsp:sp modelId="{08CFCA1B-80CF-4471-A8B5-376B3A4C9A3D}">
      <dsp:nvSpPr>
        <dsp:cNvPr id="0" name=""/>
        <dsp:cNvSpPr/>
      </dsp:nvSpPr>
      <dsp:spPr>
        <a:xfrm>
          <a:off x="5832646" y="3600396"/>
          <a:ext cx="1546267" cy="773133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832646" y="3600396"/>
        <a:ext cx="1546267" cy="773133"/>
      </dsp:txXfrm>
    </dsp:sp>
    <dsp:sp modelId="{7260EE94-89BB-4F09-BCE7-637B64F1DC1E}">
      <dsp:nvSpPr>
        <dsp:cNvPr id="0" name=""/>
        <dsp:cNvSpPr/>
      </dsp:nvSpPr>
      <dsp:spPr>
        <a:xfrm rot="2142401">
          <a:off x="5108451" y="4600002"/>
          <a:ext cx="761693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761693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142401">
        <a:off x="5470255" y="4594275"/>
        <a:ext cx="38084" cy="38084"/>
      </dsp:txXfrm>
    </dsp:sp>
    <dsp:sp modelId="{C91A8157-FF35-4E53-B8BF-C0F67AADAD0A}">
      <dsp:nvSpPr>
        <dsp:cNvPr id="0" name=""/>
        <dsp:cNvSpPr/>
      </dsp:nvSpPr>
      <dsp:spPr>
        <a:xfrm>
          <a:off x="5798551" y="4449026"/>
          <a:ext cx="1546267" cy="773133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798551" y="4449026"/>
        <a:ext cx="1546267" cy="7731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501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0AD551-0C8D-4945-85FF-AED832C038A4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51412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468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5010" y="868468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89CA5-3257-4AAC-A2A8-9B6509B002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89CA5-3257-4AAC-A2A8-9B6509B0022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41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41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3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majliki.ru/smilie-669882375.html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27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30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5.bin"/><Relationship Id="rId4" Type="http://schemas.openxmlformats.org/officeDocument/2006/relationships/image" Target="../media/image28.wmf"/><Relationship Id="rId9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0.gif"/><Relationship Id="rId12" Type="http://schemas.openxmlformats.org/officeDocument/2006/relationships/image" Target="../media/image3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openxmlformats.org/officeDocument/2006/relationships/image" Target="../media/image34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33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Дулат Кадырминович\Рабочий стол\БАХ 2\Фоновые рисунки\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7893864" y="4725144"/>
            <a:ext cx="1625215" cy="1801068"/>
            <a:chOff x="703" y="1870"/>
            <a:chExt cx="1264" cy="1695"/>
          </a:xfrm>
        </p:grpSpPr>
        <p:grpSp>
          <p:nvGrpSpPr>
            <p:cNvPr id="4" name="Group 30"/>
            <p:cNvGrpSpPr>
              <a:grpSpLocks/>
            </p:cNvGrpSpPr>
            <p:nvPr/>
          </p:nvGrpSpPr>
          <p:grpSpPr bwMode="auto">
            <a:xfrm>
              <a:off x="703" y="1870"/>
              <a:ext cx="1264" cy="1695"/>
              <a:chOff x="703" y="1870"/>
              <a:chExt cx="1264" cy="1695"/>
            </a:xfrm>
          </p:grpSpPr>
          <p:sp>
            <p:nvSpPr>
              <p:cNvPr id="146" name="Rectangle 31"/>
              <p:cNvSpPr>
                <a:spLocks noChangeArrowheads="1"/>
              </p:cNvSpPr>
              <p:nvPr/>
            </p:nvSpPr>
            <p:spPr bwMode="auto">
              <a:xfrm>
                <a:off x="725" y="1871"/>
                <a:ext cx="1220" cy="79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47" name="Freeform 32"/>
              <p:cNvSpPr>
                <a:spLocks/>
              </p:cNvSpPr>
              <p:nvPr/>
            </p:nvSpPr>
            <p:spPr bwMode="auto">
              <a:xfrm>
                <a:off x="1944" y="1870"/>
                <a:ext cx="2" cy="798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1"/>
                  </a:cxn>
                  <a:cxn ang="0">
                    <a:pos x="0" y="798"/>
                  </a:cxn>
                  <a:cxn ang="0">
                    <a:pos x="2" y="798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2" h="798">
                    <a:moveTo>
                      <a:pt x="1" y="2"/>
                    </a:moveTo>
                    <a:lnTo>
                      <a:pt x="0" y="1"/>
                    </a:lnTo>
                    <a:lnTo>
                      <a:pt x="0" y="798"/>
                    </a:lnTo>
                    <a:lnTo>
                      <a:pt x="2" y="798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48" name="Freeform 33"/>
              <p:cNvSpPr>
                <a:spLocks/>
              </p:cNvSpPr>
              <p:nvPr/>
            </p:nvSpPr>
            <p:spPr bwMode="auto">
              <a:xfrm>
                <a:off x="724" y="1870"/>
                <a:ext cx="1221" cy="2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1" y="2"/>
                  </a:cxn>
                  <a:cxn ang="0">
                    <a:pos x="1221" y="2"/>
                  </a:cxn>
                  <a:cxn ang="0">
                    <a:pos x="122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</a:cxnLst>
                <a:rect l="0" t="0" r="r" b="b"/>
                <a:pathLst>
                  <a:path w="1221" h="2">
                    <a:moveTo>
                      <a:pt x="2" y="1"/>
                    </a:moveTo>
                    <a:lnTo>
                      <a:pt x="1" y="2"/>
                    </a:lnTo>
                    <a:lnTo>
                      <a:pt x="1221" y="2"/>
                    </a:lnTo>
                    <a:lnTo>
                      <a:pt x="122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49" name="Freeform 34"/>
              <p:cNvSpPr>
                <a:spLocks/>
              </p:cNvSpPr>
              <p:nvPr/>
            </p:nvSpPr>
            <p:spPr bwMode="auto">
              <a:xfrm>
                <a:off x="724" y="1871"/>
                <a:ext cx="2" cy="798"/>
              </a:xfrm>
              <a:custGeom>
                <a:avLst/>
                <a:gdLst/>
                <a:ahLst/>
                <a:cxnLst>
                  <a:cxn ang="0">
                    <a:pos x="1" y="796"/>
                  </a:cxn>
                  <a:cxn ang="0">
                    <a:pos x="2" y="797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797"/>
                  </a:cxn>
                  <a:cxn ang="0">
                    <a:pos x="1" y="798"/>
                  </a:cxn>
                  <a:cxn ang="0">
                    <a:pos x="0" y="797"/>
                  </a:cxn>
                  <a:cxn ang="0">
                    <a:pos x="0" y="798"/>
                  </a:cxn>
                  <a:cxn ang="0">
                    <a:pos x="1" y="798"/>
                  </a:cxn>
                  <a:cxn ang="0">
                    <a:pos x="1" y="796"/>
                  </a:cxn>
                </a:cxnLst>
                <a:rect l="0" t="0" r="r" b="b"/>
                <a:pathLst>
                  <a:path w="2" h="798">
                    <a:moveTo>
                      <a:pt x="1" y="796"/>
                    </a:moveTo>
                    <a:lnTo>
                      <a:pt x="2" y="797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797"/>
                    </a:lnTo>
                    <a:lnTo>
                      <a:pt x="1" y="798"/>
                    </a:lnTo>
                    <a:lnTo>
                      <a:pt x="0" y="797"/>
                    </a:lnTo>
                    <a:lnTo>
                      <a:pt x="0" y="798"/>
                    </a:lnTo>
                    <a:lnTo>
                      <a:pt x="1" y="798"/>
                    </a:lnTo>
                    <a:lnTo>
                      <a:pt x="1" y="7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0" name="Freeform 35"/>
              <p:cNvSpPr>
                <a:spLocks/>
              </p:cNvSpPr>
              <p:nvPr/>
            </p:nvSpPr>
            <p:spPr bwMode="auto">
              <a:xfrm>
                <a:off x="725" y="2667"/>
                <a:ext cx="1221" cy="2"/>
              </a:xfrm>
              <a:custGeom>
                <a:avLst/>
                <a:gdLst/>
                <a:ahLst/>
                <a:cxnLst>
                  <a:cxn ang="0">
                    <a:pos x="1219" y="1"/>
                  </a:cxn>
                  <a:cxn ang="0">
                    <a:pos x="122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220" y="2"/>
                  </a:cxn>
                  <a:cxn ang="0">
                    <a:pos x="1221" y="1"/>
                  </a:cxn>
                  <a:cxn ang="0">
                    <a:pos x="1220" y="2"/>
                  </a:cxn>
                  <a:cxn ang="0">
                    <a:pos x="1221" y="2"/>
                  </a:cxn>
                  <a:cxn ang="0">
                    <a:pos x="1221" y="1"/>
                  </a:cxn>
                  <a:cxn ang="0">
                    <a:pos x="1219" y="1"/>
                  </a:cxn>
                </a:cxnLst>
                <a:rect l="0" t="0" r="r" b="b"/>
                <a:pathLst>
                  <a:path w="1221" h="2">
                    <a:moveTo>
                      <a:pt x="1219" y="1"/>
                    </a:moveTo>
                    <a:lnTo>
                      <a:pt x="122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220" y="2"/>
                    </a:lnTo>
                    <a:lnTo>
                      <a:pt x="1221" y="1"/>
                    </a:lnTo>
                    <a:lnTo>
                      <a:pt x="1220" y="2"/>
                    </a:lnTo>
                    <a:lnTo>
                      <a:pt x="1221" y="2"/>
                    </a:lnTo>
                    <a:lnTo>
                      <a:pt x="1221" y="1"/>
                    </a:lnTo>
                    <a:lnTo>
                      <a:pt x="121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1" name="Rectangle 36"/>
              <p:cNvSpPr>
                <a:spLocks noChangeArrowheads="1"/>
              </p:cNvSpPr>
              <p:nvPr/>
            </p:nvSpPr>
            <p:spPr bwMode="auto">
              <a:xfrm>
                <a:off x="743" y="1884"/>
                <a:ext cx="1185" cy="809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2" name="Freeform 37"/>
              <p:cNvSpPr>
                <a:spLocks/>
              </p:cNvSpPr>
              <p:nvPr/>
            </p:nvSpPr>
            <p:spPr bwMode="auto">
              <a:xfrm>
                <a:off x="1927" y="1883"/>
                <a:ext cx="2" cy="810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0" y="810"/>
                  </a:cxn>
                  <a:cxn ang="0">
                    <a:pos x="2" y="810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810">
                    <a:moveTo>
                      <a:pt x="1" y="1"/>
                    </a:moveTo>
                    <a:lnTo>
                      <a:pt x="0" y="1"/>
                    </a:lnTo>
                    <a:lnTo>
                      <a:pt x="0" y="810"/>
                    </a:lnTo>
                    <a:lnTo>
                      <a:pt x="2" y="81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3" name="Freeform 38"/>
              <p:cNvSpPr>
                <a:spLocks/>
              </p:cNvSpPr>
              <p:nvPr/>
            </p:nvSpPr>
            <p:spPr bwMode="auto">
              <a:xfrm>
                <a:off x="741" y="1883"/>
                <a:ext cx="1187" cy="1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2" y="1"/>
                  </a:cxn>
                  <a:cxn ang="0">
                    <a:pos x="1187" y="1"/>
                  </a:cxn>
                  <a:cxn ang="0">
                    <a:pos x="1187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3" y="1"/>
                  </a:cxn>
                </a:cxnLst>
                <a:rect l="0" t="0" r="r" b="b"/>
                <a:pathLst>
                  <a:path w="1187" h="1">
                    <a:moveTo>
                      <a:pt x="3" y="1"/>
                    </a:moveTo>
                    <a:lnTo>
                      <a:pt x="2" y="1"/>
                    </a:lnTo>
                    <a:lnTo>
                      <a:pt x="1187" y="1"/>
                    </a:lnTo>
                    <a:lnTo>
                      <a:pt x="1187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4" name="Freeform 39"/>
              <p:cNvSpPr>
                <a:spLocks/>
              </p:cNvSpPr>
              <p:nvPr/>
            </p:nvSpPr>
            <p:spPr bwMode="auto">
              <a:xfrm>
                <a:off x="741" y="1884"/>
                <a:ext cx="3" cy="811"/>
              </a:xfrm>
              <a:custGeom>
                <a:avLst/>
                <a:gdLst/>
                <a:ahLst/>
                <a:cxnLst>
                  <a:cxn ang="0">
                    <a:pos x="2" y="808"/>
                  </a:cxn>
                  <a:cxn ang="0">
                    <a:pos x="3" y="809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809"/>
                  </a:cxn>
                  <a:cxn ang="0">
                    <a:pos x="2" y="811"/>
                  </a:cxn>
                  <a:cxn ang="0">
                    <a:pos x="0" y="809"/>
                  </a:cxn>
                  <a:cxn ang="0">
                    <a:pos x="0" y="811"/>
                  </a:cxn>
                  <a:cxn ang="0">
                    <a:pos x="2" y="811"/>
                  </a:cxn>
                  <a:cxn ang="0">
                    <a:pos x="2" y="808"/>
                  </a:cxn>
                </a:cxnLst>
                <a:rect l="0" t="0" r="r" b="b"/>
                <a:pathLst>
                  <a:path w="3" h="811">
                    <a:moveTo>
                      <a:pt x="2" y="808"/>
                    </a:moveTo>
                    <a:lnTo>
                      <a:pt x="3" y="809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09"/>
                    </a:lnTo>
                    <a:lnTo>
                      <a:pt x="2" y="811"/>
                    </a:lnTo>
                    <a:lnTo>
                      <a:pt x="0" y="809"/>
                    </a:lnTo>
                    <a:lnTo>
                      <a:pt x="0" y="811"/>
                    </a:lnTo>
                    <a:lnTo>
                      <a:pt x="2" y="811"/>
                    </a:lnTo>
                    <a:lnTo>
                      <a:pt x="2" y="8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5" name="Freeform 40"/>
              <p:cNvSpPr>
                <a:spLocks/>
              </p:cNvSpPr>
              <p:nvPr/>
            </p:nvSpPr>
            <p:spPr bwMode="auto">
              <a:xfrm>
                <a:off x="743" y="2692"/>
                <a:ext cx="1186" cy="3"/>
              </a:xfrm>
              <a:custGeom>
                <a:avLst/>
                <a:gdLst/>
                <a:ahLst/>
                <a:cxnLst>
                  <a:cxn ang="0">
                    <a:pos x="1184" y="1"/>
                  </a:cxn>
                  <a:cxn ang="0">
                    <a:pos x="1185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185" y="3"/>
                  </a:cxn>
                  <a:cxn ang="0">
                    <a:pos x="1186" y="1"/>
                  </a:cxn>
                  <a:cxn ang="0">
                    <a:pos x="1185" y="3"/>
                  </a:cxn>
                  <a:cxn ang="0">
                    <a:pos x="1186" y="3"/>
                  </a:cxn>
                  <a:cxn ang="0">
                    <a:pos x="1186" y="1"/>
                  </a:cxn>
                  <a:cxn ang="0">
                    <a:pos x="1184" y="1"/>
                  </a:cxn>
                </a:cxnLst>
                <a:rect l="0" t="0" r="r" b="b"/>
                <a:pathLst>
                  <a:path w="1186" h="3">
                    <a:moveTo>
                      <a:pt x="1184" y="1"/>
                    </a:moveTo>
                    <a:lnTo>
                      <a:pt x="1185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185" y="3"/>
                    </a:lnTo>
                    <a:lnTo>
                      <a:pt x="1186" y="1"/>
                    </a:lnTo>
                    <a:lnTo>
                      <a:pt x="1185" y="3"/>
                    </a:lnTo>
                    <a:lnTo>
                      <a:pt x="1186" y="3"/>
                    </a:lnTo>
                    <a:lnTo>
                      <a:pt x="1186" y="1"/>
                    </a:lnTo>
                    <a:lnTo>
                      <a:pt x="1184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6" name="Rectangle 41"/>
              <p:cNvSpPr>
                <a:spLocks noChangeArrowheads="1"/>
              </p:cNvSpPr>
              <p:nvPr/>
            </p:nvSpPr>
            <p:spPr bwMode="auto">
              <a:xfrm>
                <a:off x="706" y="2668"/>
                <a:ext cx="1258" cy="42"/>
              </a:xfrm>
              <a:prstGeom prst="rect">
                <a:avLst/>
              </a:prstGeom>
              <a:solidFill>
                <a:srgbClr val="D1A3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7" name="Freeform 42"/>
              <p:cNvSpPr>
                <a:spLocks/>
              </p:cNvSpPr>
              <p:nvPr/>
            </p:nvSpPr>
            <p:spPr bwMode="auto">
              <a:xfrm>
                <a:off x="1960" y="2664"/>
                <a:ext cx="7" cy="46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0" y="4"/>
                  </a:cxn>
                  <a:cxn ang="0">
                    <a:pos x="0" y="46"/>
                  </a:cxn>
                  <a:cxn ang="0">
                    <a:pos x="7" y="46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4" y="8"/>
                  </a:cxn>
                </a:cxnLst>
                <a:rect l="0" t="0" r="r" b="b"/>
                <a:pathLst>
                  <a:path w="7" h="46">
                    <a:moveTo>
                      <a:pt x="4" y="8"/>
                    </a:moveTo>
                    <a:lnTo>
                      <a:pt x="0" y="4"/>
                    </a:lnTo>
                    <a:lnTo>
                      <a:pt x="0" y="46"/>
                    </a:lnTo>
                    <a:lnTo>
                      <a:pt x="7" y="46"/>
                    </a:lnTo>
                    <a:lnTo>
                      <a:pt x="7" y="4"/>
                    </a:lnTo>
                    <a:lnTo>
                      <a:pt x="4" y="0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8" name="Freeform 43"/>
              <p:cNvSpPr>
                <a:spLocks/>
              </p:cNvSpPr>
              <p:nvPr/>
            </p:nvSpPr>
            <p:spPr bwMode="auto">
              <a:xfrm>
                <a:off x="703" y="2664"/>
                <a:ext cx="1261" cy="8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3" y="8"/>
                  </a:cxn>
                  <a:cxn ang="0">
                    <a:pos x="1261" y="8"/>
                  </a:cxn>
                  <a:cxn ang="0">
                    <a:pos x="1261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7" y="4"/>
                  </a:cxn>
                </a:cxnLst>
                <a:rect l="0" t="0" r="r" b="b"/>
                <a:pathLst>
                  <a:path w="1261" h="8">
                    <a:moveTo>
                      <a:pt x="7" y="4"/>
                    </a:moveTo>
                    <a:lnTo>
                      <a:pt x="3" y="8"/>
                    </a:lnTo>
                    <a:lnTo>
                      <a:pt x="1261" y="8"/>
                    </a:lnTo>
                    <a:lnTo>
                      <a:pt x="1261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9" name="Freeform 44"/>
              <p:cNvSpPr>
                <a:spLocks/>
              </p:cNvSpPr>
              <p:nvPr/>
            </p:nvSpPr>
            <p:spPr bwMode="auto">
              <a:xfrm>
                <a:off x="703" y="2668"/>
                <a:ext cx="7" cy="46"/>
              </a:xfrm>
              <a:custGeom>
                <a:avLst/>
                <a:gdLst/>
                <a:ahLst/>
                <a:cxnLst>
                  <a:cxn ang="0">
                    <a:pos x="3" y="39"/>
                  </a:cxn>
                  <a:cxn ang="0">
                    <a:pos x="7" y="42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3" y="46"/>
                  </a:cxn>
                  <a:cxn ang="0">
                    <a:pos x="0" y="42"/>
                  </a:cxn>
                  <a:cxn ang="0">
                    <a:pos x="0" y="46"/>
                  </a:cxn>
                  <a:cxn ang="0">
                    <a:pos x="3" y="46"/>
                  </a:cxn>
                  <a:cxn ang="0">
                    <a:pos x="3" y="39"/>
                  </a:cxn>
                </a:cxnLst>
                <a:rect l="0" t="0" r="r" b="b"/>
                <a:pathLst>
                  <a:path w="7" h="46">
                    <a:moveTo>
                      <a:pt x="3" y="39"/>
                    </a:moveTo>
                    <a:lnTo>
                      <a:pt x="7" y="4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3" y="46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lnTo>
                      <a:pt x="3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0" name="Freeform 45"/>
              <p:cNvSpPr>
                <a:spLocks/>
              </p:cNvSpPr>
              <p:nvPr/>
            </p:nvSpPr>
            <p:spPr bwMode="auto">
              <a:xfrm>
                <a:off x="706" y="2707"/>
                <a:ext cx="1261" cy="7"/>
              </a:xfrm>
              <a:custGeom>
                <a:avLst/>
                <a:gdLst/>
                <a:ahLst/>
                <a:cxnLst>
                  <a:cxn ang="0">
                    <a:pos x="1254" y="3"/>
                  </a:cxn>
                  <a:cxn ang="0">
                    <a:pos x="1258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1258" y="7"/>
                  </a:cxn>
                  <a:cxn ang="0">
                    <a:pos x="1261" y="3"/>
                  </a:cxn>
                  <a:cxn ang="0">
                    <a:pos x="1258" y="7"/>
                  </a:cxn>
                  <a:cxn ang="0">
                    <a:pos x="1261" y="7"/>
                  </a:cxn>
                  <a:cxn ang="0">
                    <a:pos x="1261" y="3"/>
                  </a:cxn>
                  <a:cxn ang="0">
                    <a:pos x="1254" y="3"/>
                  </a:cxn>
                </a:cxnLst>
                <a:rect l="0" t="0" r="r" b="b"/>
                <a:pathLst>
                  <a:path w="1261" h="7">
                    <a:moveTo>
                      <a:pt x="1254" y="3"/>
                    </a:moveTo>
                    <a:lnTo>
                      <a:pt x="1258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258" y="7"/>
                    </a:lnTo>
                    <a:lnTo>
                      <a:pt x="1261" y="3"/>
                    </a:lnTo>
                    <a:lnTo>
                      <a:pt x="1258" y="7"/>
                    </a:lnTo>
                    <a:lnTo>
                      <a:pt x="1261" y="7"/>
                    </a:lnTo>
                    <a:lnTo>
                      <a:pt x="1261" y="3"/>
                    </a:lnTo>
                    <a:lnTo>
                      <a:pt x="125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1" name="Freeform 46"/>
              <p:cNvSpPr>
                <a:spLocks/>
              </p:cNvSpPr>
              <p:nvPr/>
            </p:nvSpPr>
            <p:spPr bwMode="auto">
              <a:xfrm>
                <a:off x="1380" y="2206"/>
                <a:ext cx="153" cy="225"/>
              </a:xfrm>
              <a:custGeom>
                <a:avLst/>
                <a:gdLst/>
                <a:ahLst/>
                <a:cxnLst>
                  <a:cxn ang="0">
                    <a:pos x="142" y="152"/>
                  </a:cxn>
                  <a:cxn ang="0">
                    <a:pos x="147" y="129"/>
                  </a:cxn>
                  <a:cxn ang="0">
                    <a:pos x="150" y="109"/>
                  </a:cxn>
                  <a:cxn ang="0">
                    <a:pos x="152" y="90"/>
                  </a:cxn>
                  <a:cxn ang="0">
                    <a:pos x="153" y="73"/>
                  </a:cxn>
                  <a:cxn ang="0">
                    <a:pos x="153" y="59"/>
                  </a:cxn>
                  <a:cxn ang="0">
                    <a:pos x="153" y="47"/>
                  </a:cxn>
                  <a:cxn ang="0">
                    <a:pos x="152" y="36"/>
                  </a:cxn>
                  <a:cxn ang="0">
                    <a:pos x="150" y="27"/>
                  </a:cxn>
                  <a:cxn ang="0">
                    <a:pos x="148" y="19"/>
                  </a:cxn>
                  <a:cxn ang="0">
                    <a:pos x="147" y="13"/>
                  </a:cxn>
                  <a:cxn ang="0">
                    <a:pos x="145" y="8"/>
                  </a:cxn>
                  <a:cxn ang="0">
                    <a:pos x="143" y="4"/>
                  </a:cxn>
                  <a:cxn ang="0">
                    <a:pos x="141" y="2"/>
                  </a:cxn>
                  <a:cxn ang="0">
                    <a:pos x="140" y="1"/>
                  </a:cxn>
                  <a:cxn ang="0">
                    <a:pos x="139" y="0"/>
                  </a:cxn>
                  <a:cxn ang="0">
                    <a:pos x="0" y="0"/>
                  </a:cxn>
                  <a:cxn ang="0">
                    <a:pos x="1" y="165"/>
                  </a:cxn>
                  <a:cxn ang="0">
                    <a:pos x="3" y="168"/>
                  </a:cxn>
                  <a:cxn ang="0">
                    <a:pos x="7" y="173"/>
                  </a:cxn>
                  <a:cxn ang="0">
                    <a:pos x="14" y="180"/>
                  </a:cxn>
                  <a:cxn ang="0">
                    <a:pos x="21" y="188"/>
                  </a:cxn>
                  <a:cxn ang="0">
                    <a:pos x="31" y="196"/>
                  </a:cxn>
                  <a:cxn ang="0">
                    <a:pos x="41" y="205"/>
                  </a:cxn>
                  <a:cxn ang="0">
                    <a:pos x="52" y="213"/>
                  </a:cxn>
                  <a:cxn ang="0">
                    <a:pos x="64" y="219"/>
                  </a:cxn>
                  <a:cxn ang="0">
                    <a:pos x="75" y="224"/>
                  </a:cxn>
                  <a:cxn ang="0">
                    <a:pos x="87" y="225"/>
                  </a:cxn>
                  <a:cxn ang="0">
                    <a:pos x="98" y="224"/>
                  </a:cxn>
                  <a:cxn ang="0">
                    <a:pos x="109" y="219"/>
                  </a:cxn>
                  <a:cxn ang="0">
                    <a:pos x="119" y="210"/>
                  </a:cxn>
                  <a:cxn ang="0">
                    <a:pos x="128" y="196"/>
                  </a:cxn>
                  <a:cxn ang="0">
                    <a:pos x="136" y="177"/>
                  </a:cxn>
                </a:cxnLst>
                <a:rect l="0" t="0" r="r" b="b"/>
                <a:pathLst>
                  <a:path w="153" h="225">
                    <a:moveTo>
                      <a:pt x="139" y="165"/>
                    </a:moveTo>
                    <a:lnTo>
                      <a:pt x="142" y="152"/>
                    </a:lnTo>
                    <a:lnTo>
                      <a:pt x="144" y="140"/>
                    </a:lnTo>
                    <a:lnTo>
                      <a:pt x="147" y="129"/>
                    </a:lnTo>
                    <a:lnTo>
                      <a:pt x="148" y="118"/>
                    </a:lnTo>
                    <a:lnTo>
                      <a:pt x="150" y="109"/>
                    </a:lnTo>
                    <a:lnTo>
                      <a:pt x="151" y="99"/>
                    </a:lnTo>
                    <a:lnTo>
                      <a:pt x="152" y="90"/>
                    </a:lnTo>
                    <a:lnTo>
                      <a:pt x="153" y="81"/>
                    </a:lnTo>
                    <a:lnTo>
                      <a:pt x="153" y="73"/>
                    </a:lnTo>
                    <a:lnTo>
                      <a:pt x="153" y="66"/>
                    </a:lnTo>
                    <a:lnTo>
                      <a:pt x="153" y="59"/>
                    </a:lnTo>
                    <a:lnTo>
                      <a:pt x="153" y="52"/>
                    </a:lnTo>
                    <a:lnTo>
                      <a:pt x="153" y="47"/>
                    </a:lnTo>
                    <a:lnTo>
                      <a:pt x="153" y="41"/>
                    </a:lnTo>
                    <a:lnTo>
                      <a:pt x="152" y="36"/>
                    </a:lnTo>
                    <a:lnTo>
                      <a:pt x="151" y="31"/>
                    </a:lnTo>
                    <a:lnTo>
                      <a:pt x="150" y="27"/>
                    </a:lnTo>
                    <a:lnTo>
                      <a:pt x="150" y="23"/>
                    </a:lnTo>
                    <a:lnTo>
                      <a:pt x="148" y="19"/>
                    </a:lnTo>
                    <a:lnTo>
                      <a:pt x="147" y="16"/>
                    </a:lnTo>
                    <a:lnTo>
                      <a:pt x="147" y="13"/>
                    </a:lnTo>
                    <a:lnTo>
                      <a:pt x="146" y="10"/>
                    </a:lnTo>
                    <a:lnTo>
                      <a:pt x="145" y="8"/>
                    </a:lnTo>
                    <a:lnTo>
                      <a:pt x="144" y="6"/>
                    </a:lnTo>
                    <a:lnTo>
                      <a:pt x="143" y="4"/>
                    </a:lnTo>
                    <a:lnTo>
                      <a:pt x="142" y="3"/>
                    </a:lnTo>
                    <a:lnTo>
                      <a:pt x="141" y="2"/>
                    </a:lnTo>
                    <a:lnTo>
                      <a:pt x="141" y="2"/>
                    </a:lnTo>
                    <a:lnTo>
                      <a:pt x="140" y="1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" y="165"/>
                    </a:lnTo>
                    <a:lnTo>
                      <a:pt x="2" y="166"/>
                    </a:lnTo>
                    <a:lnTo>
                      <a:pt x="3" y="168"/>
                    </a:lnTo>
                    <a:lnTo>
                      <a:pt x="5" y="170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4" y="180"/>
                    </a:lnTo>
                    <a:lnTo>
                      <a:pt x="18" y="184"/>
                    </a:lnTo>
                    <a:lnTo>
                      <a:pt x="21" y="188"/>
                    </a:lnTo>
                    <a:lnTo>
                      <a:pt x="26" y="192"/>
                    </a:lnTo>
                    <a:lnTo>
                      <a:pt x="31" y="196"/>
                    </a:lnTo>
                    <a:lnTo>
                      <a:pt x="36" y="201"/>
                    </a:lnTo>
                    <a:lnTo>
                      <a:pt x="41" y="205"/>
                    </a:lnTo>
                    <a:lnTo>
                      <a:pt x="46" y="209"/>
                    </a:lnTo>
                    <a:lnTo>
                      <a:pt x="52" y="213"/>
                    </a:lnTo>
                    <a:lnTo>
                      <a:pt x="58" y="216"/>
                    </a:lnTo>
                    <a:lnTo>
                      <a:pt x="64" y="219"/>
                    </a:lnTo>
                    <a:lnTo>
                      <a:pt x="69" y="221"/>
                    </a:lnTo>
                    <a:lnTo>
                      <a:pt x="75" y="224"/>
                    </a:lnTo>
                    <a:lnTo>
                      <a:pt x="81" y="225"/>
                    </a:lnTo>
                    <a:lnTo>
                      <a:pt x="87" y="225"/>
                    </a:lnTo>
                    <a:lnTo>
                      <a:pt x="93" y="225"/>
                    </a:lnTo>
                    <a:lnTo>
                      <a:pt x="98" y="224"/>
                    </a:lnTo>
                    <a:lnTo>
                      <a:pt x="104" y="222"/>
                    </a:lnTo>
                    <a:lnTo>
                      <a:pt x="109" y="219"/>
                    </a:lnTo>
                    <a:lnTo>
                      <a:pt x="115" y="216"/>
                    </a:lnTo>
                    <a:lnTo>
                      <a:pt x="119" y="210"/>
                    </a:lnTo>
                    <a:lnTo>
                      <a:pt x="124" y="204"/>
                    </a:lnTo>
                    <a:lnTo>
                      <a:pt x="128" y="196"/>
                    </a:lnTo>
                    <a:lnTo>
                      <a:pt x="132" y="187"/>
                    </a:lnTo>
                    <a:lnTo>
                      <a:pt x="136" y="177"/>
                    </a:lnTo>
                    <a:lnTo>
                      <a:pt x="139" y="16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2" name="Freeform 47"/>
              <p:cNvSpPr>
                <a:spLocks/>
              </p:cNvSpPr>
              <p:nvPr/>
            </p:nvSpPr>
            <p:spPr bwMode="auto">
              <a:xfrm>
                <a:off x="1518" y="2205"/>
                <a:ext cx="16" cy="16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3" y="5"/>
                  </a:cxn>
                  <a:cxn ang="0">
                    <a:pos x="5" y="8"/>
                  </a:cxn>
                  <a:cxn ang="0">
                    <a:pos x="6" y="12"/>
                  </a:cxn>
                  <a:cxn ang="0">
                    <a:pos x="9" y="17"/>
                  </a:cxn>
                  <a:cxn ang="0">
                    <a:pos x="10" y="24"/>
                  </a:cxn>
                  <a:cxn ang="0">
                    <a:pos x="12" y="32"/>
                  </a:cxn>
                  <a:cxn ang="0">
                    <a:pos x="13" y="42"/>
                  </a:cxn>
                  <a:cxn ang="0">
                    <a:pos x="14" y="53"/>
                  </a:cxn>
                  <a:cxn ang="0">
                    <a:pos x="14" y="67"/>
                  </a:cxn>
                  <a:cxn ang="0">
                    <a:pos x="13" y="82"/>
                  </a:cxn>
                  <a:cxn ang="0">
                    <a:pos x="12" y="100"/>
                  </a:cxn>
                  <a:cxn ang="0">
                    <a:pos x="9" y="119"/>
                  </a:cxn>
                  <a:cxn ang="0">
                    <a:pos x="5" y="141"/>
                  </a:cxn>
                  <a:cxn ang="0">
                    <a:pos x="0" y="165"/>
                  </a:cxn>
                  <a:cxn ang="0">
                    <a:pos x="5" y="153"/>
                  </a:cxn>
                  <a:cxn ang="0">
                    <a:pos x="10" y="130"/>
                  </a:cxn>
                  <a:cxn ang="0">
                    <a:pos x="13" y="110"/>
                  </a:cxn>
                  <a:cxn ang="0">
                    <a:pos x="15" y="91"/>
                  </a:cxn>
                  <a:cxn ang="0">
                    <a:pos x="16" y="74"/>
                  </a:cxn>
                  <a:cxn ang="0">
                    <a:pos x="16" y="60"/>
                  </a:cxn>
                  <a:cxn ang="0">
                    <a:pos x="16" y="48"/>
                  </a:cxn>
                  <a:cxn ang="0">
                    <a:pos x="15" y="36"/>
                  </a:cxn>
                  <a:cxn ang="0">
                    <a:pos x="14" y="28"/>
                  </a:cxn>
                  <a:cxn ang="0">
                    <a:pos x="12" y="20"/>
                  </a:cxn>
                  <a:cxn ang="0">
                    <a:pos x="10" y="14"/>
                  </a:cxn>
                  <a:cxn ang="0">
                    <a:pos x="8" y="9"/>
                  </a:cxn>
                  <a:cxn ang="0">
                    <a:pos x="6" y="5"/>
                  </a:cxn>
                  <a:cxn ang="0">
                    <a:pos x="4" y="3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1" y="2"/>
                  </a:cxn>
                </a:cxnLst>
                <a:rect l="0" t="0" r="r" b="b"/>
                <a:pathLst>
                  <a:path w="16" h="166">
                    <a:moveTo>
                      <a:pt x="1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7" y="14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1" y="28"/>
                    </a:lnTo>
                    <a:lnTo>
                      <a:pt x="12" y="32"/>
                    </a:lnTo>
                    <a:lnTo>
                      <a:pt x="12" y="37"/>
                    </a:lnTo>
                    <a:lnTo>
                      <a:pt x="13" y="42"/>
                    </a:lnTo>
                    <a:lnTo>
                      <a:pt x="14" y="48"/>
                    </a:lnTo>
                    <a:lnTo>
                      <a:pt x="14" y="53"/>
                    </a:lnTo>
                    <a:lnTo>
                      <a:pt x="14" y="60"/>
                    </a:lnTo>
                    <a:lnTo>
                      <a:pt x="14" y="67"/>
                    </a:lnTo>
                    <a:lnTo>
                      <a:pt x="14" y="74"/>
                    </a:lnTo>
                    <a:lnTo>
                      <a:pt x="13" y="82"/>
                    </a:lnTo>
                    <a:lnTo>
                      <a:pt x="13" y="90"/>
                    </a:lnTo>
                    <a:lnTo>
                      <a:pt x="12" y="100"/>
                    </a:lnTo>
                    <a:lnTo>
                      <a:pt x="11" y="109"/>
                    </a:lnTo>
                    <a:lnTo>
                      <a:pt x="9" y="119"/>
                    </a:lnTo>
                    <a:lnTo>
                      <a:pt x="7" y="130"/>
                    </a:lnTo>
                    <a:lnTo>
                      <a:pt x="5" y="141"/>
                    </a:lnTo>
                    <a:lnTo>
                      <a:pt x="3" y="153"/>
                    </a:lnTo>
                    <a:lnTo>
                      <a:pt x="0" y="165"/>
                    </a:lnTo>
                    <a:lnTo>
                      <a:pt x="3" y="166"/>
                    </a:lnTo>
                    <a:lnTo>
                      <a:pt x="5" y="153"/>
                    </a:lnTo>
                    <a:lnTo>
                      <a:pt x="8" y="141"/>
                    </a:lnTo>
                    <a:lnTo>
                      <a:pt x="10" y="130"/>
                    </a:lnTo>
                    <a:lnTo>
                      <a:pt x="12" y="119"/>
                    </a:lnTo>
                    <a:lnTo>
                      <a:pt x="13" y="110"/>
                    </a:lnTo>
                    <a:lnTo>
                      <a:pt x="14" y="100"/>
                    </a:lnTo>
                    <a:lnTo>
                      <a:pt x="15" y="91"/>
                    </a:lnTo>
                    <a:lnTo>
                      <a:pt x="16" y="82"/>
                    </a:lnTo>
                    <a:lnTo>
                      <a:pt x="16" y="74"/>
                    </a:lnTo>
                    <a:lnTo>
                      <a:pt x="16" y="67"/>
                    </a:lnTo>
                    <a:lnTo>
                      <a:pt x="16" y="60"/>
                    </a:lnTo>
                    <a:lnTo>
                      <a:pt x="16" y="53"/>
                    </a:lnTo>
                    <a:lnTo>
                      <a:pt x="16" y="48"/>
                    </a:lnTo>
                    <a:lnTo>
                      <a:pt x="15" y="42"/>
                    </a:lnTo>
                    <a:lnTo>
                      <a:pt x="15" y="36"/>
                    </a:lnTo>
                    <a:lnTo>
                      <a:pt x="14" y="32"/>
                    </a:lnTo>
                    <a:lnTo>
                      <a:pt x="14" y="28"/>
                    </a:lnTo>
                    <a:lnTo>
                      <a:pt x="13" y="23"/>
                    </a:lnTo>
                    <a:lnTo>
                      <a:pt x="12" y="20"/>
                    </a:lnTo>
                    <a:lnTo>
                      <a:pt x="11" y="17"/>
                    </a:lnTo>
                    <a:lnTo>
                      <a:pt x="10" y="14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7" y="7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3" name="Freeform 48"/>
              <p:cNvSpPr>
                <a:spLocks/>
              </p:cNvSpPr>
              <p:nvPr/>
            </p:nvSpPr>
            <p:spPr bwMode="auto">
              <a:xfrm>
                <a:off x="1379" y="2205"/>
                <a:ext cx="140" cy="2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2"/>
                  </a:cxn>
                  <a:cxn ang="0">
                    <a:pos x="140" y="2"/>
                  </a:cxn>
                  <a:cxn ang="0">
                    <a:pos x="140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3" y="1"/>
                  </a:cxn>
                </a:cxnLst>
                <a:rect l="0" t="0" r="r" b="b"/>
                <a:pathLst>
                  <a:path w="140" h="2">
                    <a:moveTo>
                      <a:pt x="3" y="1"/>
                    </a:moveTo>
                    <a:lnTo>
                      <a:pt x="1" y="2"/>
                    </a:lnTo>
                    <a:lnTo>
                      <a:pt x="140" y="2"/>
                    </a:lnTo>
                    <a:lnTo>
                      <a:pt x="140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4" name="Freeform 49"/>
              <p:cNvSpPr>
                <a:spLocks/>
              </p:cNvSpPr>
              <p:nvPr/>
            </p:nvSpPr>
            <p:spPr bwMode="auto">
              <a:xfrm>
                <a:off x="1379" y="2206"/>
                <a:ext cx="3" cy="165"/>
              </a:xfrm>
              <a:custGeom>
                <a:avLst/>
                <a:gdLst/>
                <a:ahLst/>
                <a:cxnLst>
                  <a:cxn ang="0">
                    <a:pos x="2" y="164"/>
                  </a:cxn>
                  <a:cxn ang="0">
                    <a:pos x="3" y="165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2" y="164"/>
                  </a:cxn>
                </a:cxnLst>
                <a:rect l="0" t="0" r="r" b="b"/>
                <a:pathLst>
                  <a:path w="3" h="165">
                    <a:moveTo>
                      <a:pt x="2" y="164"/>
                    </a:moveTo>
                    <a:lnTo>
                      <a:pt x="3" y="16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2" y="1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5" name="Freeform 50"/>
              <p:cNvSpPr>
                <a:spLocks/>
              </p:cNvSpPr>
              <p:nvPr/>
            </p:nvSpPr>
            <p:spPr bwMode="auto">
              <a:xfrm>
                <a:off x="1379" y="2370"/>
                <a:ext cx="142" cy="63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132" y="23"/>
                  </a:cxn>
                  <a:cxn ang="0">
                    <a:pos x="124" y="39"/>
                  </a:cxn>
                  <a:cxn ang="0">
                    <a:pos x="115" y="51"/>
                  </a:cxn>
                  <a:cxn ang="0">
                    <a:pos x="104" y="57"/>
                  </a:cxn>
                  <a:cxn ang="0">
                    <a:pos x="94" y="60"/>
                  </a:cxn>
                  <a:cxn ang="0">
                    <a:pos x="82" y="60"/>
                  </a:cxn>
                  <a:cxn ang="0">
                    <a:pos x="71" y="56"/>
                  </a:cxn>
                  <a:cxn ang="0">
                    <a:pos x="59" y="51"/>
                  </a:cxn>
                  <a:cxn ang="0">
                    <a:pos x="48" y="44"/>
                  </a:cxn>
                  <a:cxn ang="0">
                    <a:pos x="38" y="36"/>
                  </a:cxn>
                  <a:cxn ang="0">
                    <a:pos x="28" y="27"/>
                  </a:cxn>
                  <a:cxn ang="0">
                    <a:pos x="19" y="19"/>
                  </a:cxn>
                  <a:cxn ang="0">
                    <a:pos x="12" y="12"/>
                  </a:cxn>
                  <a:cxn ang="0">
                    <a:pos x="7" y="6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3" y="4"/>
                  </a:cxn>
                  <a:cxn ang="0">
                    <a:pos x="7" y="10"/>
                  </a:cxn>
                  <a:cxn ang="0">
                    <a:pos x="14" y="17"/>
                  </a:cxn>
                  <a:cxn ang="0">
                    <a:pos x="22" y="25"/>
                  </a:cxn>
                  <a:cxn ang="0">
                    <a:pos x="31" y="33"/>
                  </a:cxn>
                  <a:cxn ang="0">
                    <a:pos x="41" y="42"/>
                  </a:cxn>
                  <a:cxn ang="0">
                    <a:pos x="52" y="49"/>
                  </a:cxn>
                  <a:cxn ang="0">
                    <a:pos x="64" y="56"/>
                  </a:cxn>
                  <a:cxn ang="0">
                    <a:pos x="76" y="60"/>
                  </a:cxn>
                  <a:cxn ang="0">
                    <a:pos x="88" y="63"/>
                  </a:cxn>
                  <a:cxn ang="0">
                    <a:pos x="100" y="61"/>
                  </a:cxn>
                  <a:cxn ang="0">
                    <a:pos x="111" y="57"/>
                  </a:cxn>
                  <a:cxn ang="0">
                    <a:pos x="121" y="47"/>
                  </a:cxn>
                  <a:cxn ang="0">
                    <a:pos x="130" y="33"/>
                  </a:cxn>
                  <a:cxn ang="0">
                    <a:pos x="138" y="13"/>
                  </a:cxn>
                  <a:cxn ang="0">
                    <a:pos x="142" y="1"/>
                  </a:cxn>
                </a:cxnLst>
                <a:rect l="0" t="0" r="r" b="b"/>
                <a:pathLst>
                  <a:path w="142" h="63">
                    <a:moveTo>
                      <a:pt x="139" y="0"/>
                    </a:moveTo>
                    <a:lnTo>
                      <a:pt x="139" y="0"/>
                    </a:lnTo>
                    <a:lnTo>
                      <a:pt x="135" y="12"/>
                    </a:lnTo>
                    <a:lnTo>
                      <a:pt x="132" y="23"/>
                    </a:lnTo>
                    <a:lnTo>
                      <a:pt x="128" y="32"/>
                    </a:lnTo>
                    <a:lnTo>
                      <a:pt x="124" y="39"/>
                    </a:lnTo>
                    <a:lnTo>
                      <a:pt x="120" y="46"/>
                    </a:lnTo>
                    <a:lnTo>
                      <a:pt x="115" y="51"/>
                    </a:lnTo>
                    <a:lnTo>
                      <a:pt x="110" y="54"/>
                    </a:lnTo>
                    <a:lnTo>
                      <a:pt x="104" y="57"/>
                    </a:lnTo>
                    <a:lnTo>
                      <a:pt x="99" y="59"/>
                    </a:lnTo>
                    <a:lnTo>
                      <a:pt x="94" y="60"/>
                    </a:lnTo>
                    <a:lnTo>
                      <a:pt x="88" y="60"/>
                    </a:lnTo>
                    <a:lnTo>
                      <a:pt x="82" y="60"/>
                    </a:lnTo>
                    <a:lnTo>
                      <a:pt x="77" y="58"/>
                    </a:lnTo>
                    <a:lnTo>
                      <a:pt x="71" y="56"/>
                    </a:lnTo>
                    <a:lnTo>
                      <a:pt x="65" y="54"/>
                    </a:lnTo>
                    <a:lnTo>
                      <a:pt x="59" y="51"/>
                    </a:lnTo>
                    <a:lnTo>
                      <a:pt x="54" y="48"/>
                    </a:lnTo>
                    <a:lnTo>
                      <a:pt x="48" y="44"/>
                    </a:lnTo>
                    <a:lnTo>
                      <a:pt x="43" y="40"/>
                    </a:lnTo>
                    <a:lnTo>
                      <a:pt x="38" y="36"/>
                    </a:lnTo>
                    <a:lnTo>
                      <a:pt x="33" y="32"/>
                    </a:lnTo>
                    <a:lnTo>
                      <a:pt x="28" y="27"/>
                    </a:lnTo>
                    <a:lnTo>
                      <a:pt x="23" y="23"/>
                    </a:lnTo>
                    <a:lnTo>
                      <a:pt x="19" y="19"/>
                    </a:lnTo>
                    <a:lnTo>
                      <a:pt x="16" y="15"/>
                    </a:lnTo>
                    <a:lnTo>
                      <a:pt x="12" y="12"/>
                    </a:lnTo>
                    <a:lnTo>
                      <a:pt x="9" y="8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10" y="13"/>
                    </a:lnTo>
                    <a:lnTo>
                      <a:pt x="14" y="17"/>
                    </a:lnTo>
                    <a:lnTo>
                      <a:pt x="18" y="21"/>
                    </a:lnTo>
                    <a:lnTo>
                      <a:pt x="22" y="25"/>
                    </a:lnTo>
                    <a:lnTo>
                      <a:pt x="26" y="29"/>
                    </a:lnTo>
                    <a:lnTo>
                      <a:pt x="31" y="33"/>
                    </a:lnTo>
                    <a:lnTo>
                      <a:pt x="36" y="38"/>
                    </a:lnTo>
                    <a:lnTo>
                      <a:pt x="41" y="42"/>
                    </a:lnTo>
                    <a:lnTo>
                      <a:pt x="47" y="46"/>
                    </a:lnTo>
                    <a:lnTo>
                      <a:pt x="52" y="49"/>
                    </a:lnTo>
                    <a:lnTo>
                      <a:pt x="58" y="53"/>
                    </a:lnTo>
                    <a:lnTo>
                      <a:pt x="64" y="56"/>
                    </a:lnTo>
                    <a:lnTo>
                      <a:pt x="70" y="59"/>
                    </a:lnTo>
                    <a:lnTo>
                      <a:pt x="76" y="60"/>
                    </a:lnTo>
                    <a:lnTo>
                      <a:pt x="82" y="62"/>
                    </a:lnTo>
                    <a:lnTo>
                      <a:pt x="88" y="63"/>
                    </a:lnTo>
                    <a:lnTo>
                      <a:pt x="94" y="62"/>
                    </a:lnTo>
                    <a:lnTo>
                      <a:pt x="100" y="61"/>
                    </a:lnTo>
                    <a:lnTo>
                      <a:pt x="105" y="60"/>
                    </a:lnTo>
                    <a:lnTo>
                      <a:pt x="111" y="57"/>
                    </a:lnTo>
                    <a:lnTo>
                      <a:pt x="116" y="52"/>
                    </a:lnTo>
                    <a:lnTo>
                      <a:pt x="121" y="47"/>
                    </a:lnTo>
                    <a:lnTo>
                      <a:pt x="126" y="40"/>
                    </a:lnTo>
                    <a:lnTo>
                      <a:pt x="130" y="33"/>
                    </a:lnTo>
                    <a:lnTo>
                      <a:pt x="135" y="24"/>
                    </a:lnTo>
                    <a:lnTo>
                      <a:pt x="138" y="13"/>
                    </a:lnTo>
                    <a:lnTo>
                      <a:pt x="142" y="1"/>
                    </a:lnTo>
                    <a:lnTo>
                      <a:pt x="142" y="1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6" name="Freeform 51"/>
              <p:cNvSpPr>
                <a:spLocks/>
              </p:cNvSpPr>
              <p:nvPr/>
            </p:nvSpPr>
            <p:spPr bwMode="auto">
              <a:xfrm>
                <a:off x="1458" y="3399"/>
                <a:ext cx="210" cy="165"/>
              </a:xfrm>
              <a:custGeom>
                <a:avLst/>
                <a:gdLst/>
                <a:ahLst/>
                <a:cxnLst>
                  <a:cxn ang="0">
                    <a:pos x="5" y="81"/>
                  </a:cxn>
                  <a:cxn ang="0">
                    <a:pos x="6" y="82"/>
                  </a:cxn>
                  <a:cxn ang="0">
                    <a:pos x="11" y="85"/>
                  </a:cxn>
                  <a:cxn ang="0">
                    <a:pos x="18" y="89"/>
                  </a:cxn>
                  <a:cxn ang="0">
                    <a:pos x="25" y="92"/>
                  </a:cxn>
                  <a:cxn ang="0">
                    <a:pos x="34" y="96"/>
                  </a:cxn>
                  <a:cxn ang="0">
                    <a:pos x="43" y="97"/>
                  </a:cxn>
                  <a:cxn ang="0">
                    <a:pos x="48" y="99"/>
                  </a:cxn>
                  <a:cxn ang="0">
                    <a:pos x="59" y="106"/>
                  </a:cxn>
                  <a:cxn ang="0">
                    <a:pos x="68" y="112"/>
                  </a:cxn>
                  <a:cxn ang="0">
                    <a:pos x="77" y="120"/>
                  </a:cxn>
                  <a:cxn ang="0">
                    <a:pos x="85" y="128"/>
                  </a:cxn>
                  <a:cxn ang="0">
                    <a:pos x="91" y="135"/>
                  </a:cxn>
                  <a:cxn ang="0">
                    <a:pos x="97" y="142"/>
                  </a:cxn>
                  <a:cxn ang="0">
                    <a:pos x="103" y="147"/>
                  </a:cxn>
                  <a:cxn ang="0">
                    <a:pos x="113" y="152"/>
                  </a:cxn>
                  <a:cxn ang="0">
                    <a:pos x="124" y="156"/>
                  </a:cxn>
                  <a:cxn ang="0">
                    <a:pos x="137" y="160"/>
                  </a:cxn>
                  <a:cxn ang="0">
                    <a:pos x="150" y="163"/>
                  </a:cxn>
                  <a:cxn ang="0">
                    <a:pos x="160" y="165"/>
                  </a:cxn>
                  <a:cxn ang="0">
                    <a:pos x="172" y="164"/>
                  </a:cxn>
                  <a:cxn ang="0">
                    <a:pos x="183" y="160"/>
                  </a:cxn>
                  <a:cxn ang="0">
                    <a:pos x="194" y="156"/>
                  </a:cxn>
                  <a:cxn ang="0">
                    <a:pos x="201" y="153"/>
                  </a:cxn>
                  <a:cxn ang="0">
                    <a:pos x="203" y="151"/>
                  </a:cxn>
                  <a:cxn ang="0">
                    <a:pos x="207" y="146"/>
                  </a:cxn>
                  <a:cxn ang="0">
                    <a:pos x="210" y="136"/>
                  </a:cxn>
                  <a:cxn ang="0">
                    <a:pos x="206" y="126"/>
                  </a:cxn>
                  <a:cxn ang="0">
                    <a:pos x="201" y="120"/>
                  </a:cxn>
                  <a:cxn ang="0">
                    <a:pos x="194" y="116"/>
                  </a:cxn>
                  <a:cxn ang="0">
                    <a:pos x="187" y="112"/>
                  </a:cxn>
                  <a:cxn ang="0">
                    <a:pos x="182" y="110"/>
                  </a:cxn>
                  <a:cxn ang="0">
                    <a:pos x="180" y="109"/>
                  </a:cxn>
                  <a:cxn ang="0">
                    <a:pos x="176" y="105"/>
                  </a:cxn>
                  <a:cxn ang="0">
                    <a:pos x="168" y="96"/>
                  </a:cxn>
                  <a:cxn ang="0">
                    <a:pos x="157" y="85"/>
                  </a:cxn>
                  <a:cxn ang="0">
                    <a:pos x="147" y="73"/>
                  </a:cxn>
                  <a:cxn ang="0">
                    <a:pos x="140" y="64"/>
                  </a:cxn>
                  <a:cxn ang="0">
                    <a:pos x="137" y="58"/>
                  </a:cxn>
                  <a:cxn ang="0">
                    <a:pos x="134" y="49"/>
                  </a:cxn>
                  <a:cxn ang="0">
                    <a:pos x="132" y="40"/>
                  </a:cxn>
                  <a:cxn ang="0">
                    <a:pos x="129" y="33"/>
                  </a:cxn>
                  <a:cxn ang="0">
                    <a:pos x="128" y="27"/>
                  </a:cxn>
                  <a:cxn ang="0">
                    <a:pos x="20" y="0"/>
                  </a:cxn>
                </a:cxnLst>
                <a:rect l="0" t="0" r="r" b="b"/>
                <a:pathLst>
                  <a:path w="210" h="165">
                    <a:moveTo>
                      <a:pt x="20" y="0"/>
                    </a:moveTo>
                    <a:lnTo>
                      <a:pt x="0" y="41"/>
                    </a:lnTo>
                    <a:lnTo>
                      <a:pt x="5" y="81"/>
                    </a:lnTo>
                    <a:lnTo>
                      <a:pt x="5" y="81"/>
                    </a:lnTo>
                    <a:lnTo>
                      <a:pt x="6" y="81"/>
                    </a:lnTo>
                    <a:lnTo>
                      <a:pt x="6" y="82"/>
                    </a:lnTo>
                    <a:lnTo>
                      <a:pt x="8" y="83"/>
                    </a:lnTo>
                    <a:lnTo>
                      <a:pt x="9" y="84"/>
                    </a:lnTo>
                    <a:lnTo>
                      <a:pt x="11" y="85"/>
                    </a:lnTo>
                    <a:lnTo>
                      <a:pt x="13" y="86"/>
                    </a:lnTo>
                    <a:lnTo>
                      <a:pt x="15" y="87"/>
                    </a:lnTo>
                    <a:lnTo>
                      <a:pt x="18" y="89"/>
                    </a:lnTo>
                    <a:lnTo>
                      <a:pt x="20" y="90"/>
                    </a:lnTo>
                    <a:lnTo>
                      <a:pt x="23" y="91"/>
                    </a:lnTo>
                    <a:lnTo>
                      <a:pt x="25" y="92"/>
                    </a:lnTo>
                    <a:lnTo>
                      <a:pt x="28" y="93"/>
                    </a:lnTo>
                    <a:lnTo>
                      <a:pt x="31" y="95"/>
                    </a:lnTo>
                    <a:lnTo>
                      <a:pt x="34" y="96"/>
                    </a:lnTo>
                    <a:lnTo>
                      <a:pt x="36" y="96"/>
                    </a:lnTo>
                    <a:lnTo>
                      <a:pt x="41" y="97"/>
                    </a:lnTo>
                    <a:lnTo>
                      <a:pt x="43" y="97"/>
                    </a:lnTo>
                    <a:lnTo>
                      <a:pt x="45" y="98"/>
                    </a:lnTo>
                    <a:lnTo>
                      <a:pt x="46" y="98"/>
                    </a:lnTo>
                    <a:lnTo>
                      <a:pt x="48" y="99"/>
                    </a:lnTo>
                    <a:lnTo>
                      <a:pt x="50" y="101"/>
                    </a:lnTo>
                    <a:lnTo>
                      <a:pt x="53" y="102"/>
                    </a:lnTo>
                    <a:lnTo>
                      <a:pt x="59" y="106"/>
                    </a:lnTo>
                    <a:lnTo>
                      <a:pt x="62" y="107"/>
                    </a:lnTo>
                    <a:lnTo>
                      <a:pt x="65" y="110"/>
                    </a:lnTo>
                    <a:lnTo>
                      <a:pt x="68" y="112"/>
                    </a:lnTo>
                    <a:lnTo>
                      <a:pt x="71" y="114"/>
                    </a:lnTo>
                    <a:lnTo>
                      <a:pt x="74" y="117"/>
                    </a:lnTo>
                    <a:lnTo>
                      <a:pt x="77" y="120"/>
                    </a:lnTo>
                    <a:lnTo>
                      <a:pt x="79" y="122"/>
                    </a:lnTo>
                    <a:lnTo>
                      <a:pt x="82" y="125"/>
                    </a:lnTo>
                    <a:lnTo>
                      <a:pt x="85" y="128"/>
                    </a:lnTo>
                    <a:lnTo>
                      <a:pt x="87" y="130"/>
                    </a:lnTo>
                    <a:lnTo>
                      <a:pt x="89" y="133"/>
                    </a:lnTo>
                    <a:lnTo>
                      <a:pt x="91" y="135"/>
                    </a:lnTo>
                    <a:lnTo>
                      <a:pt x="94" y="138"/>
                    </a:lnTo>
                    <a:lnTo>
                      <a:pt x="95" y="140"/>
                    </a:lnTo>
                    <a:lnTo>
                      <a:pt x="97" y="142"/>
                    </a:lnTo>
                    <a:lnTo>
                      <a:pt x="99" y="144"/>
                    </a:lnTo>
                    <a:lnTo>
                      <a:pt x="100" y="145"/>
                    </a:lnTo>
                    <a:lnTo>
                      <a:pt x="103" y="147"/>
                    </a:lnTo>
                    <a:lnTo>
                      <a:pt x="106" y="149"/>
                    </a:lnTo>
                    <a:lnTo>
                      <a:pt x="109" y="150"/>
                    </a:lnTo>
                    <a:lnTo>
                      <a:pt x="113" y="152"/>
                    </a:lnTo>
                    <a:lnTo>
                      <a:pt x="116" y="153"/>
                    </a:lnTo>
                    <a:lnTo>
                      <a:pt x="120" y="155"/>
                    </a:lnTo>
                    <a:lnTo>
                      <a:pt x="124" y="156"/>
                    </a:lnTo>
                    <a:lnTo>
                      <a:pt x="129" y="158"/>
                    </a:lnTo>
                    <a:lnTo>
                      <a:pt x="133" y="159"/>
                    </a:lnTo>
                    <a:lnTo>
                      <a:pt x="137" y="160"/>
                    </a:lnTo>
                    <a:lnTo>
                      <a:pt x="141" y="161"/>
                    </a:lnTo>
                    <a:lnTo>
                      <a:pt x="145" y="163"/>
                    </a:lnTo>
                    <a:lnTo>
                      <a:pt x="150" y="163"/>
                    </a:lnTo>
                    <a:lnTo>
                      <a:pt x="153" y="164"/>
                    </a:lnTo>
                    <a:lnTo>
                      <a:pt x="157" y="165"/>
                    </a:lnTo>
                    <a:lnTo>
                      <a:pt x="160" y="165"/>
                    </a:lnTo>
                    <a:lnTo>
                      <a:pt x="164" y="165"/>
                    </a:lnTo>
                    <a:lnTo>
                      <a:pt x="168" y="165"/>
                    </a:lnTo>
                    <a:lnTo>
                      <a:pt x="172" y="164"/>
                    </a:lnTo>
                    <a:lnTo>
                      <a:pt x="176" y="163"/>
                    </a:lnTo>
                    <a:lnTo>
                      <a:pt x="180" y="162"/>
                    </a:lnTo>
                    <a:lnTo>
                      <a:pt x="183" y="160"/>
                    </a:lnTo>
                    <a:lnTo>
                      <a:pt x="187" y="159"/>
                    </a:lnTo>
                    <a:lnTo>
                      <a:pt x="190" y="158"/>
                    </a:lnTo>
                    <a:lnTo>
                      <a:pt x="194" y="156"/>
                    </a:lnTo>
                    <a:lnTo>
                      <a:pt x="196" y="155"/>
                    </a:lnTo>
                    <a:lnTo>
                      <a:pt x="199" y="154"/>
                    </a:lnTo>
                    <a:lnTo>
                      <a:pt x="201" y="153"/>
                    </a:lnTo>
                    <a:lnTo>
                      <a:pt x="202" y="152"/>
                    </a:lnTo>
                    <a:lnTo>
                      <a:pt x="203" y="152"/>
                    </a:lnTo>
                    <a:lnTo>
                      <a:pt x="203" y="151"/>
                    </a:lnTo>
                    <a:lnTo>
                      <a:pt x="204" y="151"/>
                    </a:lnTo>
                    <a:lnTo>
                      <a:pt x="205" y="149"/>
                    </a:lnTo>
                    <a:lnTo>
                      <a:pt x="207" y="146"/>
                    </a:lnTo>
                    <a:lnTo>
                      <a:pt x="208" y="143"/>
                    </a:lnTo>
                    <a:lnTo>
                      <a:pt x="209" y="140"/>
                    </a:lnTo>
                    <a:lnTo>
                      <a:pt x="210" y="136"/>
                    </a:lnTo>
                    <a:lnTo>
                      <a:pt x="209" y="132"/>
                    </a:lnTo>
                    <a:lnTo>
                      <a:pt x="207" y="128"/>
                    </a:lnTo>
                    <a:lnTo>
                      <a:pt x="206" y="126"/>
                    </a:lnTo>
                    <a:lnTo>
                      <a:pt x="204" y="124"/>
                    </a:lnTo>
                    <a:lnTo>
                      <a:pt x="203" y="122"/>
                    </a:lnTo>
                    <a:lnTo>
                      <a:pt x="201" y="120"/>
                    </a:lnTo>
                    <a:lnTo>
                      <a:pt x="198" y="119"/>
                    </a:lnTo>
                    <a:lnTo>
                      <a:pt x="196" y="117"/>
                    </a:lnTo>
                    <a:lnTo>
                      <a:pt x="194" y="116"/>
                    </a:lnTo>
                    <a:lnTo>
                      <a:pt x="191" y="114"/>
                    </a:lnTo>
                    <a:lnTo>
                      <a:pt x="189" y="113"/>
                    </a:lnTo>
                    <a:lnTo>
                      <a:pt x="187" y="112"/>
                    </a:lnTo>
                    <a:lnTo>
                      <a:pt x="185" y="111"/>
                    </a:lnTo>
                    <a:lnTo>
                      <a:pt x="183" y="110"/>
                    </a:lnTo>
                    <a:lnTo>
                      <a:pt x="182" y="110"/>
                    </a:lnTo>
                    <a:lnTo>
                      <a:pt x="181" y="109"/>
                    </a:lnTo>
                    <a:lnTo>
                      <a:pt x="180" y="109"/>
                    </a:lnTo>
                    <a:lnTo>
                      <a:pt x="180" y="109"/>
                    </a:lnTo>
                    <a:lnTo>
                      <a:pt x="179" y="108"/>
                    </a:lnTo>
                    <a:lnTo>
                      <a:pt x="178" y="107"/>
                    </a:lnTo>
                    <a:lnTo>
                      <a:pt x="176" y="105"/>
                    </a:lnTo>
                    <a:lnTo>
                      <a:pt x="174" y="103"/>
                    </a:lnTo>
                    <a:lnTo>
                      <a:pt x="171" y="100"/>
                    </a:lnTo>
                    <a:lnTo>
                      <a:pt x="168" y="96"/>
                    </a:lnTo>
                    <a:lnTo>
                      <a:pt x="164" y="93"/>
                    </a:lnTo>
                    <a:lnTo>
                      <a:pt x="161" y="89"/>
                    </a:lnTo>
                    <a:lnTo>
                      <a:pt x="157" y="85"/>
                    </a:lnTo>
                    <a:lnTo>
                      <a:pt x="154" y="81"/>
                    </a:lnTo>
                    <a:lnTo>
                      <a:pt x="150" y="77"/>
                    </a:lnTo>
                    <a:lnTo>
                      <a:pt x="147" y="73"/>
                    </a:lnTo>
                    <a:lnTo>
                      <a:pt x="144" y="70"/>
                    </a:lnTo>
                    <a:lnTo>
                      <a:pt x="141" y="67"/>
                    </a:lnTo>
                    <a:lnTo>
                      <a:pt x="140" y="64"/>
                    </a:lnTo>
                    <a:lnTo>
                      <a:pt x="138" y="62"/>
                    </a:lnTo>
                    <a:lnTo>
                      <a:pt x="138" y="60"/>
                    </a:lnTo>
                    <a:lnTo>
                      <a:pt x="137" y="58"/>
                    </a:lnTo>
                    <a:lnTo>
                      <a:pt x="136" y="55"/>
                    </a:lnTo>
                    <a:lnTo>
                      <a:pt x="135" y="52"/>
                    </a:lnTo>
                    <a:lnTo>
                      <a:pt x="134" y="49"/>
                    </a:lnTo>
                    <a:lnTo>
                      <a:pt x="133" y="46"/>
                    </a:lnTo>
                    <a:lnTo>
                      <a:pt x="132" y="43"/>
                    </a:lnTo>
                    <a:lnTo>
                      <a:pt x="132" y="40"/>
                    </a:lnTo>
                    <a:lnTo>
                      <a:pt x="131" y="38"/>
                    </a:lnTo>
                    <a:lnTo>
                      <a:pt x="130" y="35"/>
                    </a:lnTo>
                    <a:lnTo>
                      <a:pt x="129" y="33"/>
                    </a:lnTo>
                    <a:lnTo>
                      <a:pt x="129" y="30"/>
                    </a:lnTo>
                    <a:lnTo>
                      <a:pt x="129" y="28"/>
                    </a:lnTo>
                    <a:lnTo>
                      <a:pt x="128" y="27"/>
                    </a:lnTo>
                    <a:lnTo>
                      <a:pt x="128" y="26"/>
                    </a:lnTo>
                    <a:lnTo>
                      <a:pt x="128" y="26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7" name="Freeform 52"/>
              <p:cNvSpPr>
                <a:spLocks/>
              </p:cNvSpPr>
              <p:nvPr/>
            </p:nvSpPr>
            <p:spPr bwMode="auto">
              <a:xfrm>
                <a:off x="1458" y="3399"/>
                <a:ext cx="21" cy="42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2" y="42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0" y="40"/>
                  </a:cxn>
                  <a:cxn ang="0">
                    <a:pos x="0" y="41"/>
                  </a:cxn>
                  <a:cxn ang="0">
                    <a:pos x="0" y="40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2" y="41"/>
                  </a:cxn>
                </a:cxnLst>
                <a:rect l="0" t="0" r="r" b="b"/>
                <a:pathLst>
                  <a:path w="21" h="42">
                    <a:moveTo>
                      <a:pt x="2" y="41"/>
                    </a:moveTo>
                    <a:lnTo>
                      <a:pt x="2" y="4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0" y="40"/>
                    </a:lnTo>
                    <a:lnTo>
                      <a:pt x="0" y="41"/>
                    </a:lnTo>
                    <a:lnTo>
                      <a:pt x="0" y="40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2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8" name="Freeform 53"/>
              <p:cNvSpPr>
                <a:spLocks/>
              </p:cNvSpPr>
              <p:nvPr/>
            </p:nvSpPr>
            <p:spPr bwMode="auto">
              <a:xfrm>
                <a:off x="1458" y="3440"/>
                <a:ext cx="6" cy="41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6" y="4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4" y="40"/>
                  </a:cxn>
                  <a:cxn ang="0">
                    <a:pos x="4" y="41"/>
                  </a:cxn>
                  <a:cxn ang="0">
                    <a:pos x="4" y="40"/>
                  </a:cxn>
                  <a:cxn ang="0">
                    <a:pos x="4" y="41"/>
                  </a:cxn>
                  <a:cxn ang="0">
                    <a:pos x="4" y="41"/>
                  </a:cxn>
                  <a:cxn ang="0">
                    <a:pos x="6" y="39"/>
                  </a:cxn>
                </a:cxnLst>
                <a:rect l="0" t="0" r="r" b="b"/>
                <a:pathLst>
                  <a:path w="6" h="41">
                    <a:moveTo>
                      <a:pt x="6" y="39"/>
                    </a:moveTo>
                    <a:lnTo>
                      <a:pt x="6" y="4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40"/>
                    </a:lnTo>
                    <a:lnTo>
                      <a:pt x="4" y="41"/>
                    </a:lnTo>
                    <a:lnTo>
                      <a:pt x="4" y="40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6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9" name="Freeform 54"/>
              <p:cNvSpPr>
                <a:spLocks/>
              </p:cNvSpPr>
              <p:nvPr/>
            </p:nvSpPr>
            <p:spPr bwMode="auto">
              <a:xfrm>
                <a:off x="1462" y="3479"/>
                <a:ext cx="33" cy="17"/>
              </a:xfrm>
              <a:custGeom>
                <a:avLst/>
                <a:gdLst/>
                <a:ahLst/>
                <a:cxnLst>
                  <a:cxn ang="0">
                    <a:pos x="32" y="15"/>
                  </a:cxn>
                  <a:cxn ang="0">
                    <a:pos x="33" y="15"/>
                  </a:cxn>
                  <a:cxn ang="0">
                    <a:pos x="30" y="14"/>
                  </a:cxn>
                  <a:cxn ang="0">
                    <a:pos x="27" y="13"/>
                  </a:cxn>
                  <a:cxn ang="0">
                    <a:pos x="24" y="13"/>
                  </a:cxn>
                  <a:cxn ang="0">
                    <a:pos x="22" y="11"/>
                  </a:cxn>
                  <a:cxn ang="0">
                    <a:pos x="19" y="10"/>
                  </a:cxn>
                  <a:cxn ang="0">
                    <a:pos x="17" y="9"/>
                  </a:cxn>
                  <a:cxn ang="0">
                    <a:pos x="14" y="7"/>
                  </a:cxn>
                  <a:cxn ang="0">
                    <a:pos x="12" y="6"/>
                  </a:cxn>
                  <a:cxn ang="0">
                    <a:pos x="10" y="5"/>
                  </a:cxn>
                  <a:cxn ang="0">
                    <a:pos x="8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5" y="5"/>
                  </a:cxn>
                  <a:cxn ang="0">
                    <a:pos x="6" y="6"/>
                  </a:cxn>
                  <a:cxn ang="0">
                    <a:pos x="8" y="7"/>
                  </a:cxn>
                  <a:cxn ang="0">
                    <a:pos x="11" y="8"/>
                  </a:cxn>
                  <a:cxn ang="0">
                    <a:pos x="13" y="10"/>
                  </a:cxn>
                  <a:cxn ang="0">
                    <a:pos x="15" y="11"/>
                  </a:cxn>
                  <a:cxn ang="0">
                    <a:pos x="18" y="12"/>
                  </a:cxn>
                  <a:cxn ang="0">
                    <a:pos x="21" y="13"/>
                  </a:cxn>
                  <a:cxn ang="0">
                    <a:pos x="24" y="15"/>
                  </a:cxn>
                  <a:cxn ang="0">
                    <a:pos x="27" y="16"/>
                  </a:cxn>
                  <a:cxn ang="0">
                    <a:pos x="29" y="16"/>
                  </a:cxn>
                  <a:cxn ang="0">
                    <a:pos x="32" y="17"/>
                  </a:cxn>
                  <a:cxn ang="0">
                    <a:pos x="32" y="17"/>
                  </a:cxn>
                  <a:cxn ang="0">
                    <a:pos x="32" y="15"/>
                  </a:cxn>
                </a:cxnLst>
                <a:rect l="0" t="0" r="r" b="b"/>
                <a:pathLst>
                  <a:path w="33" h="17">
                    <a:moveTo>
                      <a:pt x="32" y="15"/>
                    </a:moveTo>
                    <a:lnTo>
                      <a:pt x="33" y="15"/>
                    </a:lnTo>
                    <a:lnTo>
                      <a:pt x="30" y="14"/>
                    </a:lnTo>
                    <a:lnTo>
                      <a:pt x="27" y="13"/>
                    </a:lnTo>
                    <a:lnTo>
                      <a:pt x="24" y="13"/>
                    </a:lnTo>
                    <a:lnTo>
                      <a:pt x="22" y="11"/>
                    </a:lnTo>
                    <a:lnTo>
                      <a:pt x="19" y="10"/>
                    </a:lnTo>
                    <a:lnTo>
                      <a:pt x="17" y="9"/>
                    </a:lnTo>
                    <a:lnTo>
                      <a:pt x="14" y="7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7"/>
                    </a:lnTo>
                    <a:lnTo>
                      <a:pt x="11" y="8"/>
                    </a:lnTo>
                    <a:lnTo>
                      <a:pt x="13" y="10"/>
                    </a:lnTo>
                    <a:lnTo>
                      <a:pt x="15" y="11"/>
                    </a:lnTo>
                    <a:lnTo>
                      <a:pt x="18" y="12"/>
                    </a:lnTo>
                    <a:lnTo>
                      <a:pt x="21" y="13"/>
                    </a:lnTo>
                    <a:lnTo>
                      <a:pt x="24" y="15"/>
                    </a:lnTo>
                    <a:lnTo>
                      <a:pt x="27" y="16"/>
                    </a:lnTo>
                    <a:lnTo>
                      <a:pt x="29" y="16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0" name="Freeform 55"/>
              <p:cNvSpPr>
                <a:spLocks/>
              </p:cNvSpPr>
              <p:nvPr/>
            </p:nvSpPr>
            <p:spPr bwMode="auto">
              <a:xfrm>
                <a:off x="1494" y="3494"/>
                <a:ext cx="23" cy="12"/>
              </a:xfrm>
              <a:custGeom>
                <a:avLst/>
                <a:gdLst/>
                <a:ahLst/>
                <a:cxnLst>
                  <a:cxn ang="0">
                    <a:pos x="23" y="9"/>
                  </a:cxn>
                  <a:cxn ang="0">
                    <a:pos x="23" y="9"/>
                  </a:cxn>
                  <a:cxn ang="0">
                    <a:pos x="18" y="6"/>
                  </a:cxn>
                  <a:cxn ang="0">
                    <a:pos x="15" y="4"/>
                  </a:cxn>
                  <a:cxn ang="0">
                    <a:pos x="12" y="3"/>
                  </a:cxn>
                  <a:cxn ang="0">
                    <a:pos x="11" y="2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5" y="1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" y="3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10" y="4"/>
                  </a:cxn>
                  <a:cxn ang="0">
                    <a:pos x="11" y="5"/>
                  </a:cxn>
                  <a:cxn ang="0">
                    <a:pos x="14" y="6"/>
                  </a:cxn>
                  <a:cxn ang="0">
                    <a:pos x="17" y="9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23" y="9"/>
                  </a:cxn>
                </a:cxnLst>
                <a:rect l="0" t="0" r="r" b="b"/>
                <a:pathLst>
                  <a:path w="23" h="12">
                    <a:moveTo>
                      <a:pt x="23" y="9"/>
                    </a:moveTo>
                    <a:lnTo>
                      <a:pt x="23" y="9"/>
                    </a:lnTo>
                    <a:lnTo>
                      <a:pt x="18" y="6"/>
                    </a:lnTo>
                    <a:lnTo>
                      <a:pt x="15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4" y="6"/>
                    </a:lnTo>
                    <a:lnTo>
                      <a:pt x="17" y="9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3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1" name="Freeform 56"/>
              <p:cNvSpPr>
                <a:spLocks/>
              </p:cNvSpPr>
              <p:nvPr/>
            </p:nvSpPr>
            <p:spPr bwMode="auto">
              <a:xfrm>
                <a:off x="1516" y="3503"/>
                <a:ext cx="42" cy="41"/>
              </a:xfrm>
              <a:custGeom>
                <a:avLst/>
                <a:gdLst/>
                <a:ahLst/>
                <a:cxnLst>
                  <a:cxn ang="0">
                    <a:pos x="42" y="39"/>
                  </a:cxn>
                  <a:cxn ang="0">
                    <a:pos x="42" y="39"/>
                  </a:cxn>
                  <a:cxn ang="0">
                    <a:pos x="40" y="37"/>
                  </a:cxn>
                  <a:cxn ang="0">
                    <a:pos x="38" y="35"/>
                  </a:cxn>
                  <a:cxn ang="0">
                    <a:pos x="36" y="33"/>
                  </a:cxn>
                  <a:cxn ang="0">
                    <a:pos x="34" y="31"/>
                  </a:cxn>
                  <a:cxn ang="0">
                    <a:pos x="32" y="28"/>
                  </a:cxn>
                  <a:cxn ang="0">
                    <a:pos x="30" y="26"/>
                  </a:cxn>
                  <a:cxn ang="0">
                    <a:pos x="27" y="23"/>
                  </a:cxn>
                  <a:cxn ang="0">
                    <a:pos x="25" y="20"/>
                  </a:cxn>
                  <a:cxn ang="0">
                    <a:pos x="22" y="17"/>
                  </a:cxn>
                  <a:cxn ang="0">
                    <a:pos x="20" y="15"/>
                  </a:cxn>
                  <a:cxn ang="0">
                    <a:pos x="17" y="12"/>
                  </a:cxn>
                  <a:cxn ang="0">
                    <a:pos x="14" y="9"/>
                  </a:cxn>
                  <a:cxn ang="0">
                    <a:pos x="11" y="7"/>
                  </a:cxn>
                  <a:cxn ang="0">
                    <a:pos x="8" y="5"/>
                  </a:cxn>
                  <a:cxn ang="0">
                    <a:pos x="5" y="3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4" y="4"/>
                  </a:cxn>
                  <a:cxn ang="0">
                    <a:pos x="7" y="7"/>
                  </a:cxn>
                  <a:cxn ang="0">
                    <a:pos x="10" y="8"/>
                  </a:cxn>
                  <a:cxn ang="0">
                    <a:pos x="12" y="11"/>
                  </a:cxn>
                  <a:cxn ang="0">
                    <a:pos x="15" y="14"/>
                  </a:cxn>
                  <a:cxn ang="0">
                    <a:pos x="18" y="17"/>
                  </a:cxn>
                  <a:cxn ang="0">
                    <a:pos x="20" y="19"/>
                  </a:cxn>
                  <a:cxn ang="0">
                    <a:pos x="23" y="22"/>
                  </a:cxn>
                  <a:cxn ang="0">
                    <a:pos x="26" y="25"/>
                  </a:cxn>
                  <a:cxn ang="0">
                    <a:pos x="28" y="27"/>
                  </a:cxn>
                  <a:cxn ang="0">
                    <a:pos x="30" y="30"/>
                  </a:cxn>
                  <a:cxn ang="0">
                    <a:pos x="33" y="32"/>
                  </a:cxn>
                  <a:cxn ang="0">
                    <a:pos x="35" y="35"/>
                  </a:cxn>
                  <a:cxn ang="0">
                    <a:pos x="36" y="37"/>
                  </a:cxn>
                  <a:cxn ang="0">
                    <a:pos x="38" y="39"/>
                  </a:cxn>
                  <a:cxn ang="0">
                    <a:pos x="40" y="41"/>
                  </a:cxn>
                  <a:cxn ang="0">
                    <a:pos x="40" y="41"/>
                  </a:cxn>
                  <a:cxn ang="0">
                    <a:pos x="42" y="39"/>
                  </a:cxn>
                </a:cxnLst>
                <a:rect l="0" t="0" r="r" b="b"/>
                <a:pathLst>
                  <a:path w="42" h="41">
                    <a:moveTo>
                      <a:pt x="42" y="39"/>
                    </a:moveTo>
                    <a:lnTo>
                      <a:pt x="42" y="39"/>
                    </a:lnTo>
                    <a:lnTo>
                      <a:pt x="40" y="37"/>
                    </a:lnTo>
                    <a:lnTo>
                      <a:pt x="38" y="35"/>
                    </a:lnTo>
                    <a:lnTo>
                      <a:pt x="36" y="33"/>
                    </a:lnTo>
                    <a:lnTo>
                      <a:pt x="34" y="31"/>
                    </a:lnTo>
                    <a:lnTo>
                      <a:pt x="32" y="28"/>
                    </a:lnTo>
                    <a:lnTo>
                      <a:pt x="30" y="26"/>
                    </a:lnTo>
                    <a:lnTo>
                      <a:pt x="27" y="23"/>
                    </a:lnTo>
                    <a:lnTo>
                      <a:pt x="25" y="20"/>
                    </a:lnTo>
                    <a:lnTo>
                      <a:pt x="22" y="17"/>
                    </a:lnTo>
                    <a:lnTo>
                      <a:pt x="20" y="15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1" y="7"/>
                    </a:lnTo>
                    <a:lnTo>
                      <a:pt x="8" y="5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4" y="4"/>
                    </a:lnTo>
                    <a:lnTo>
                      <a:pt x="7" y="7"/>
                    </a:lnTo>
                    <a:lnTo>
                      <a:pt x="10" y="8"/>
                    </a:lnTo>
                    <a:lnTo>
                      <a:pt x="12" y="11"/>
                    </a:lnTo>
                    <a:lnTo>
                      <a:pt x="15" y="14"/>
                    </a:lnTo>
                    <a:lnTo>
                      <a:pt x="18" y="17"/>
                    </a:lnTo>
                    <a:lnTo>
                      <a:pt x="20" y="19"/>
                    </a:lnTo>
                    <a:lnTo>
                      <a:pt x="23" y="22"/>
                    </a:lnTo>
                    <a:lnTo>
                      <a:pt x="26" y="25"/>
                    </a:lnTo>
                    <a:lnTo>
                      <a:pt x="28" y="27"/>
                    </a:lnTo>
                    <a:lnTo>
                      <a:pt x="30" y="30"/>
                    </a:lnTo>
                    <a:lnTo>
                      <a:pt x="33" y="32"/>
                    </a:lnTo>
                    <a:lnTo>
                      <a:pt x="35" y="35"/>
                    </a:lnTo>
                    <a:lnTo>
                      <a:pt x="36" y="37"/>
                    </a:lnTo>
                    <a:lnTo>
                      <a:pt x="38" y="39"/>
                    </a:lnTo>
                    <a:lnTo>
                      <a:pt x="40" y="41"/>
                    </a:lnTo>
                    <a:lnTo>
                      <a:pt x="40" y="41"/>
                    </a:lnTo>
                    <a:lnTo>
                      <a:pt x="42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2" name="Freeform 57"/>
              <p:cNvSpPr>
                <a:spLocks/>
              </p:cNvSpPr>
              <p:nvPr/>
            </p:nvSpPr>
            <p:spPr bwMode="auto">
              <a:xfrm>
                <a:off x="1556" y="3542"/>
                <a:ext cx="59" cy="23"/>
              </a:xfrm>
              <a:custGeom>
                <a:avLst/>
                <a:gdLst/>
                <a:ahLst/>
                <a:cxnLst>
                  <a:cxn ang="0">
                    <a:pos x="59" y="20"/>
                  </a:cxn>
                  <a:cxn ang="0">
                    <a:pos x="59" y="20"/>
                  </a:cxn>
                  <a:cxn ang="0">
                    <a:pos x="56" y="20"/>
                  </a:cxn>
                  <a:cxn ang="0">
                    <a:pos x="52" y="19"/>
                  </a:cxn>
                  <a:cxn ang="0">
                    <a:pos x="48" y="18"/>
                  </a:cxn>
                  <a:cxn ang="0">
                    <a:pos x="44" y="17"/>
                  </a:cxn>
                  <a:cxn ang="0">
                    <a:pos x="40" y="16"/>
                  </a:cxn>
                  <a:cxn ang="0">
                    <a:pos x="35" y="15"/>
                  </a:cxn>
                  <a:cxn ang="0">
                    <a:pos x="31" y="13"/>
                  </a:cxn>
                  <a:cxn ang="0">
                    <a:pos x="27" y="12"/>
                  </a:cxn>
                  <a:cxn ang="0">
                    <a:pos x="22" y="11"/>
                  </a:cxn>
                  <a:cxn ang="0">
                    <a:pos x="19" y="9"/>
                  </a:cxn>
                  <a:cxn ang="0">
                    <a:pos x="15" y="8"/>
                  </a:cxn>
                  <a:cxn ang="0">
                    <a:pos x="12" y="6"/>
                  </a:cxn>
                  <a:cxn ang="0">
                    <a:pos x="9" y="4"/>
                  </a:cxn>
                  <a:cxn ang="0">
                    <a:pos x="5" y="3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4" y="5"/>
                  </a:cxn>
                  <a:cxn ang="0">
                    <a:pos x="7" y="6"/>
                  </a:cxn>
                  <a:cxn ang="0">
                    <a:pos x="10" y="8"/>
                  </a:cxn>
                  <a:cxn ang="0">
                    <a:pos x="14" y="10"/>
                  </a:cxn>
                  <a:cxn ang="0">
                    <a:pos x="18" y="12"/>
                  </a:cxn>
                  <a:cxn ang="0">
                    <a:pos x="22" y="13"/>
                  </a:cxn>
                  <a:cxn ang="0">
                    <a:pos x="26" y="15"/>
                  </a:cxn>
                  <a:cxn ang="0">
                    <a:pos x="30" y="16"/>
                  </a:cxn>
                  <a:cxn ang="0">
                    <a:pos x="34" y="17"/>
                  </a:cxn>
                  <a:cxn ang="0">
                    <a:pos x="39" y="18"/>
                  </a:cxn>
                  <a:cxn ang="0">
                    <a:pos x="43" y="20"/>
                  </a:cxn>
                  <a:cxn ang="0">
                    <a:pos x="47" y="20"/>
                  </a:cxn>
                  <a:cxn ang="0">
                    <a:pos x="51" y="21"/>
                  </a:cxn>
                  <a:cxn ang="0">
                    <a:pos x="55" y="22"/>
                  </a:cxn>
                  <a:cxn ang="0">
                    <a:pos x="59" y="23"/>
                  </a:cxn>
                  <a:cxn ang="0">
                    <a:pos x="59" y="23"/>
                  </a:cxn>
                  <a:cxn ang="0">
                    <a:pos x="59" y="20"/>
                  </a:cxn>
                </a:cxnLst>
                <a:rect l="0" t="0" r="r" b="b"/>
                <a:pathLst>
                  <a:path w="59" h="23">
                    <a:moveTo>
                      <a:pt x="59" y="20"/>
                    </a:moveTo>
                    <a:lnTo>
                      <a:pt x="59" y="20"/>
                    </a:lnTo>
                    <a:lnTo>
                      <a:pt x="56" y="20"/>
                    </a:lnTo>
                    <a:lnTo>
                      <a:pt x="52" y="19"/>
                    </a:lnTo>
                    <a:lnTo>
                      <a:pt x="48" y="18"/>
                    </a:lnTo>
                    <a:lnTo>
                      <a:pt x="44" y="17"/>
                    </a:lnTo>
                    <a:lnTo>
                      <a:pt x="40" y="16"/>
                    </a:lnTo>
                    <a:lnTo>
                      <a:pt x="35" y="15"/>
                    </a:lnTo>
                    <a:lnTo>
                      <a:pt x="31" y="13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9"/>
                    </a:lnTo>
                    <a:lnTo>
                      <a:pt x="15" y="8"/>
                    </a:lnTo>
                    <a:lnTo>
                      <a:pt x="12" y="6"/>
                    </a:lnTo>
                    <a:lnTo>
                      <a:pt x="9" y="4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7" y="6"/>
                    </a:lnTo>
                    <a:lnTo>
                      <a:pt x="10" y="8"/>
                    </a:lnTo>
                    <a:lnTo>
                      <a:pt x="14" y="10"/>
                    </a:lnTo>
                    <a:lnTo>
                      <a:pt x="18" y="12"/>
                    </a:lnTo>
                    <a:lnTo>
                      <a:pt x="22" y="13"/>
                    </a:lnTo>
                    <a:lnTo>
                      <a:pt x="26" y="15"/>
                    </a:lnTo>
                    <a:lnTo>
                      <a:pt x="30" y="16"/>
                    </a:lnTo>
                    <a:lnTo>
                      <a:pt x="34" y="17"/>
                    </a:lnTo>
                    <a:lnTo>
                      <a:pt x="39" y="18"/>
                    </a:lnTo>
                    <a:lnTo>
                      <a:pt x="43" y="20"/>
                    </a:lnTo>
                    <a:lnTo>
                      <a:pt x="47" y="20"/>
                    </a:lnTo>
                    <a:lnTo>
                      <a:pt x="51" y="21"/>
                    </a:lnTo>
                    <a:lnTo>
                      <a:pt x="55" y="22"/>
                    </a:lnTo>
                    <a:lnTo>
                      <a:pt x="59" y="23"/>
                    </a:lnTo>
                    <a:lnTo>
                      <a:pt x="59" y="23"/>
                    </a:ln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3" name="Freeform 58"/>
              <p:cNvSpPr>
                <a:spLocks/>
              </p:cNvSpPr>
              <p:nvPr/>
            </p:nvSpPr>
            <p:spPr bwMode="auto">
              <a:xfrm>
                <a:off x="1615" y="3549"/>
                <a:ext cx="47" cy="16"/>
              </a:xfrm>
              <a:custGeom>
                <a:avLst/>
                <a:gdLst/>
                <a:ahLst/>
                <a:cxnLst>
                  <a:cxn ang="0">
                    <a:pos x="45" y="1"/>
                  </a:cxn>
                  <a:cxn ang="0">
                    <a:pos x="46" y="0"/>
                  </a:cxn>
                  <a:cxn ang="0">
                    <a:pos x="45" y="0"/>
                  </a:cxn>
                  <a:cxn ang="0">
                    <a:pos x="44" y="1"/>
                  </a:cxn>
                  <a:cxn ang="0">
                    <a:pos x="43" y="2"/>
                  </a:cxn>
                  <a:cxn ang="0">
                    <a:pos x="41" y="3"/>
                  </a:cxn>
                  <a:cxn ang="0">
                    <a:pos x="39" y="4"/>
                  </a:cxn>
                  <a:cxn ang="0">
                    <a:pos x="36" y="5"/>
                  </a:cxn>
                  <a:cxn ang="0">
                    <a:pos x="33" y="7"/>
                  </a:cxn>
                  <a:cxn ang="0">
                    <a:pos x="30" y="8"/>
                  </a:cxn>
                  <a:cxn ang="0">
                    <a:pos x="26" y="9"/>
                  </a:cxn>
                  <a:cxn ang="0">
                    <a:pos x="22" y="11"/>
                  </a:cxn>
                  <a:cxn ang="0">
                    <a:pos x="19" y="12"/>
                  </a:cxn>
                  <a:cxn ang="0">
                    <a:pos x="15" y="13"/>
                  </a:cxn>
                  <a:cxn ang="0">
                    <a:pos x="11" y="13"/>
                  </a:cxn>
                  <a:cxn ang="0">
                    <a:pos x="7" y="14"/>
                  </a:cxn>
                  <a:cxn ang="0">
                    <a:pos x="3" y="14"/>
                  </a:cxn>
                  <a:cxn ang="0">
                    <a:pos x="0" y="13"/>
                  </a:cxn>
                  <a:cxn ang="0">
                    <a:pos x="0" y="16"/>
                  </a:cxn>
                  <a:cxn ang="0">
                    <a:pos x="3" y="16"/>
                  </a:cxn>
                  <a:cxn ang="0">
                    <a:pos x="7" y="16"/>
                  </a:cxn>
                  <a:cxn ang="0">
                    <a:pos x="11" y="16"/>
                  </a:cxn>
                  <a:cxn ang="0">
                    <a:pos x="15" y="15"/>
                  </a:cxn>
                  <a:cxn ang="0">
                    <a:pos x="19" y="14"/>
                  </a:cxn>
                  <a:cxn ang="0">
                    <a:pos x="23" y="13"/>
                  </a:cxn>
                  <a:cxn ang="0">
                    <a:pos x="27" y="12"/>
                  </a:cxn>
                  <a:cxn ang="0">
                    <a:pos x="31" y="10"/>
                  </a:cxn>
                  <a:cxn ang="0">
                    <a:pos x="34" y="9"/>
                  </a:cxn>
                  <a:cxn ang="0">
                    <a:pos x="37" y="8"/>
                  </a:cxn>
                  <a:cxn ang="0">
                    <a:pos x="40" y="6"/>
                  </a:cxn>
                  <a:cxn ang="0">
                    <a:pos x="42" y="5"/>
                  </a:cxn>
                  <a:cxn ang="0">
                    <a:pos x="44" y="4"/>
                  </a:cxn>
                  <a:cxn ang="0">
                    <a:pos x="46" y="3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5" y="1"/>
                  </a:cxn>
                </a:cxnLst>
                <a:rect l="0" t="0" r="r" b="b"/>
                <a:pathLst>
                  <a:path w="47" h="16">
                    <a:moveTo>
                      <a:pt x="45" y="1"/>
                    </a:moveTo>
                    <a:lnTo>
                      <a:pt x="46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3" y="2"/>
                    </a:lnTo>
                    <a:lnTo>
                      <a:pt x="41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7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2" y="11"/>
                    </a:lnTo>
                    <a:lnTo>
                      <a:pt x="19" y="12"/>
                    </a:lnTo>
                    <a:lnTo>
                      <a:pt x="15" y="13"/>
                    </a:lnTo>
                    <a:lnTo>
                      <a:pt x="11" y="13"/>
                    </a:lnTo>
                    <a:lnTo>
                      <a:pt x="7" y="14"/>
                    </a:lnTo>
                    <a:lnTo>
                      <a:pt x="3" y="14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7" y="16"/>
                    </a:lnTo>
                    <a:lnTo>
                      <a:pt x="11" y="16"/>
                    </a:lnTo>
                    <a:lnTo>
                      <a:pt x="15" y="15"/>
                    </a:lnTo>
                    <a:lnTo>
                      <a:pt x="19" y="14"/>
                    </a:lnTo>
                    <a:lnTo>
                      <a:pt x="23" y="13"/>
                    </a:lnTo>
                    <a:lnTo>
                      <a:pt x="27" y="12"/>
                    </a:lnTo>
                    <a:lnTo>
                      <a:pt x="31" y="10"/>
                    </a:lnTo>
                    <a:lnTo>
                      <a:pt x="34" y="9"/>
                    </a:lnTo>
                    <a:lnTo>
                      <a:pt x="37" y="8"/>
                    </a:lnTo>
                    <a:lnTo>
                      <a:pt x="40" y="6"/>
                    </a:lnTo>
                    <a:lnTo>
                      <a:pt x="42" y="5"/>
                    </a:lnTo>
                    <a:lnTo>
                      <a:pt x="44" y="4"/>
                    </a:lnTo>
                    <a:lnTo>
                      <a:pt x="46" y="3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4" name="Freeform 59"/>
              <p:cNvSpPr>
                <a:spLocks/>
              </p:cNvSpPr>
              <p:nvPr/>
            </p:nvSpPr>
            <p:spPr bwMode="auto">
              <a:xfrm>
                <a:off x="1660" y="3526"/>
                <a:ext cx="9" cy="25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5" y="2"/>
                  </a:cxn>
                  <a:cxn ang="0">
                    <a:pos x="6" y="5"/>
                  </a:cxn>
                  <a:cxn ang="0">
                    <a:pos x="6" y="9"/>
                  </a:cxn>
                  <a:cxn ang="0">
                    <a:pos x="6" y="13"/>
                  </a:cxn>
                  <a:cxn ang="0">
                    <a:pos x="5" y="16"/>
                  </a:cxn>
                  <a:cxn ang="0">
                    <a:pos x="3" y="19"/>
                  </a:cxn>
                  <a:cxn ang="0">
                    <a:pos x="2" y="21"/>
                  </a:cxn>
                  <a:cxn ang="0">
                    <a:pos x="1" y="23"/>
                  </a:cxn>
                  <a:cxn ang="0">
                    <a:pos x="0" y="24"/>
                  </a:cxn>
                  <a:cxn ang="0">
                    <a:pos x="2" y="25"/>
                  </a:cxn>
                  <a:cxn ang="0">
                    <a:pos x="3" y="25"/>
                  </a:cxn>
                  <a:cxn ang="0">
                    <a:pos x="4" y="23"/>
                  </a:cxn>
                  <a:cxn ang="0">
                    <a:pos x="5" y="20"/>
                  </a:cxn>
                  <a:cxn ang="0">
                    <a:pos x="7" y="17"/>
                  </a:cxn>
                  <a:cxn ang="0">
                    <a:pos x="8" y="13"/>
                  </a:cxn>
                  <a:cxn ang="0">
                    <a:pos x="9" y="9"/>
                  </a:cxn>
                  <a:cxn ang="0">
                    <a:pos x="8" y="5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5" y="2"/>
                  </a:cxn>
                </a:cxnLst>
                <a:rect l="0" t="0" r="r" b="b"/>
                <a:pathLst>
                  <a:path w="9" h="25">
                    <a:moveTo>
                      <a:pt x="5" y="2"/>
                    </a:moveTo>
                    <a:lnTo>
                      <a:pt x="5" y="2"/>
                    </a:lnTo>
                    <a:lnTo>
                      <a:pt x="6" y="5"/>
                    </a:lnTo>
                    <a:lnTo>
                      <a:pt x="6" y="9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3" y="19"/>
                    </a:lnTo>
                    <a:lnTo>
                      <a:pt x="2" y="21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2" y="25"/>
                    </a:lnTo>
                    <a:lnTo>
                      <a:pt x="3" y="25"/>
                    </a:lnTo>
                    <a:lnTo>
                      <a:pt x="4" y="23"/>
                    </a:lnTo>
                    <a:lnTo>
                      <a:pt x="5" y="20"/>
                    </a:lnTo>
                    <a:lnTo>
                      <a:pt x="7" y="17"/>
                    </a:lnTo>
                    <a:lnTo>
                      <a:pt x="8" y="13"/>
                    </a:lnTo>
                    <a:lnTo>
                      <a:pt x="9" y="9"/>
                    </a:lnTo>
                    <a:lnTo>
                      <a:pt x="8" y="5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5" name="Freeform 60"/>
              <p:cNvSpPr>
                <a:spLocks/>
              </p:cNvSpPr>
              <p:nvPr/>
            </p:nvSpPr>
            <p:spPr bwMode="auto">
              <a:xfrm>
                <a:off x="1637" y="3507"/>
                <a:ext cx="30" cy="21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5" y="4"/>
                  </a:cxn>
                  <a:cxn ang="0">
                    <a:pos x="7" y="5"/>
                  </a:cxn>
                  <a:cxn ang="0">
                    <a:pos x="9" y="6"/>
                  </a:cxn>
                  <a:cxn ang="0">
                    <a:pos x="12" y="7"/>
                  </a:cxn>
                  <a:cxn ang="0">
                    <a:pos x="14" y="9"/>
                  </a:cxn>
                  <a:cxn ang="0">
                    <a:pos x="16" y="10"/>
                  </a:cxn>
                  <a:cxn ang="0">
                    <a:pos x="19" y="12"/>
                  </a:cxn>
                  <a:cxn ang="0">
                    <a:pos x="21" y="13"/>
                  </a:cxn>
                  <a:cxn ang="0">
                    <a:pos x="23" y="15"/>
                  </a:cxn>
                  <a:cxn ang="0">
                    <a:pos x="25" y="17"/>
                  </a:cxn>
                  <a:cxn ang="0">
                    <a:pos x="26" y="19"/>
                  </a:cxn>
                  <a:cxn ang="0">
                    <a:pos x="28" y="21"/>
                  </a:cxn>
                  <a:cxn ang="0">
                    <a:pos x="30" y="19"/>
                  </a:cxn>
                  <a:cxn ang="0">
                    <a:pos x="28" y="17"/>
                  </a:cxn>
                  <a:cxn ang="0">
                    <a:pos x="26" y="15"/>
                  </a:cxn>
                  <a:cxn ang="0">
                    <a:pos x="25" y="13"/>
                  </a:cxn>
                  <a:cxn ang="0">
                    <a:pos x="22" y="11"/>
                  </a:cxn>
                  <a:cxn ang="0">
                    <a:pos x="20" y="10"/>
                  </a:cxn>
                  <a:cxn ang="0">
                    <a:pos x="18" y="8"/>
                  </a:cxn>
                  <a:cxn ang="0">
                    <a:pos x="16" y="7"/>
                  </a:cxn>
                  <a:cxn ang="0">
                    <a:pos x="13" y="5"/>
                  </a:cxn>
                  <a:cxn ang="0">
                    <a:pos x="10" y="4"/>
                  </a:cxn>
                  <a:cxn ang="0">
                    <a:pos x="9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30" h="21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12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12"/>
                    </a:lnTo>
                    <a:lnTo>
                      <a:pt x="21" y="13"/>
                    </a:lnTo>
                    <a:lnTo>
                      <a:pt x="23" y="15"/>
                    </a:lnTo>
                    <a:lnTo>
                      <a:pt x="25" y="17"/>
                    </a:lnTo>
                    <a:lnTo>
                      <a:pt x="26" y="19"/>
                    </a:lnTo>
                    <a:lnTo>
                      <a:pt x="28" y="21"/>
                    </a:lnTo>
                    <a:lnTo>
                      <a:pt x="30" y="19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5" y="13"/>
                    </a:lnTo>
                    <a:lnTo>
                      <a:pt x="22" y="11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7"/>
                    </a:lnTo>
                    <a:lnTo>
                      <a:pt x="13" y="5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6" name="Freeform 61"/>
              <p:cNvSpPr>
                <a:spLocks/>
              </p:cNvSpPr>
              <p:nvPr/>
            </p:nvSpPr>
            <p:spPr bwMode="auto">
              <a:xfrm>
                <a:off x="1596" y="3461"/>
                <a:ext cx="43" cy="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3" y="5"/>
                  </a:cxn>
                  <a:cxn ang="0">
                    <a:pos x="5" y="8"/>
                  </a:cxn>
                  <a:cxn ang="0">
                    <a:pos x="8" y="12"/>
                  </a:cxn>
                  <a:cxn ang="0">
                    <a:pos x="11" y="16"/>
                  </a:cxn>
                  <a:cxn ang="0">
                    <a:pos x="15" y="20"/>
                  </a:cxn>
                  <a:cxn ang="0">
                    <a:pos x="18" y="24"/>
                  </a:cxn>
                  <a:cxn ang="0">
                    <a:pos x="22" y="28"/>
                  </a:cxn>
                  <a:cxn ang="0">
                    <a:pos x="25" y="32"/>
                  </a:cxn>
                  <a:cxn ang="0">
                    <a:pos x="29" y="35"/>
                  </a:cxn>
                  <a:cxn ang="0">
                    <a:pos x="32" y="39"/>
                  </a:cxn>
                  <a:cxn ang="0">
                    <a:pos x="35" y="42"/>
                  </a:cxn>
                  <a:cxn ang="0">
                    <a:pos x="38" y="44"/>
                  </a:cxn>
                  <a:cxn ang="0">
                    <a:pos x="39" y="46"/>
                  </a:cxn>
                  <a:cxn ang="0">
                    <a:pos x="41" y="47"/>
                  </a:cxn>
                  <a:cxn ang="0">
                    <a:pos x="41" y="48"/>
                  </a:cxn>
                  <a:cxn ang="0">
                    <a:pos x="43" y="46"/>
                  </a:cxn>
                  <a:cxn ang="0">
                    <a:pos x="42" y="45"/>
                  </a:cxn>
                  <a:cxn ang="0">
                    <a:pos x="41" y="44"/>
                  </a:cxn>
                  <a:cxn ang="0">
                    <a:pos x="39" y="42"/>
                  </a:cxn>
                  <a:cxn ang="0">
                    <a:pos x="37" y="40"/>
                  </a:cxn>
                  <a:cxn ang="0">
                    <a:pos x="34" y="37"/>
                  </a:cxn>
                  <a:cxn ang="0">
                    <a:pos x="31" y="34"/>
                  </a:cxn>
                  <a:cxn ang="0">
                    <a:pos x="27" y="30"/>
                  </a:cxn>
                  <a:cxn ang="0">
                    <a:pos x="24" y="26"/>
                  </a:cxn>
                  <a:cxn ang="0">
                    <a:pos x="20" y="22"/>
                  </a:cxn>
                  <a:cxn ang="0">
                    <a:pos x="16" y="18"/>
                  </a:cxn>
                  <a:cxn ang="0">
                    <a:pos x="13" y="14"/>
                  </a:cxn>
                  <a:cxn ang="0">
                    <a:pos x="10" y="11"/>
                  </a:cxn>
                  <a:cxn ang="0">
                    <a:pos x="7" y="7"/>
                  </a:cxn>
                  <a:cxn ang="0">
                    <a:pos x="5" y="4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43" h="48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8"/>
                    </a:lnTo>
                    <a:lnTo>
                      <a:pt x="8" y="12"/>
                    </a:lnTo>
                    <a:lnTo>
                      <a:pt x="11" y="16"/>
                    </a:lnTo>
                    <a:lnTo>
                      <a:pt x="15" y="20"/>
                    </a:lnTo>
                    <a:lnTo>
                      <a:pt x="18" y="24"/>
                    </a:lnTo>
                    <a:lnTo>
                      <a:pt x="22" y="28"/>
                    </a:lnTo>
                    <a:lnTo>
                      <a:pt x="25" y="32"/>
                    </a:lnTo>
                    <a:lnTo>
                      <a:pt x="29" y="35"/>
                    </a:lnTo>
                    <a:lnTo>
                      <a:pt x="32" y="39"/>
                    </a:lnTo>
                    <a:lnTo>
                      <a:pt x="35" y="42"/>
                    </a:lnTo>
                    <a:lnTo>
                      <a:pt x="38" y="44"/>
                    </a:lnTo>
                    <a:lnTo>
                      <a:pt x="39" y="46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3" y="46"/>
                    </a:lnTo>
                    <a:lnTo>
                      <a:pt x="42" y="45"/>
                    </a:lnTo>
                    <a:lnTo>
                      <a:pt x="41" y="44"/>
                    </a:lnTo>
                    <a:lnTo>
                      <a:pt x="39" y="42"/>
                    </a:lnTo>
                    <a:lnTo>
                      <a:pt x="37" y="40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7" y="30"/>
                    </a:lnTo>
                    <a:lnTo>
                      <a:pt x="24" y="26"/>
                    </a:lnTo>
                    <a:lnTo>
                      <a:pt x="20" y="22"/>
                    </a:lnTo>
                    <a:lnTo>
                      <a:pt x="16" y="18"/>
                    </a:lnTo>
                    <a:lnTo>
                      <a:pt x="13" y="14"/>
                    </a:lnTo>
                    <a:lnTo>
                      <a:pt x="10" y="11"/>
                    </a:lnTo>
                    <a:lnTo>
                      <a:pt x="7" y="7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7" name="Freeform 62"/>
              <p:cNvSpPr>
                <a:spLocks/>
              </p:cNvSpPr>
              <p:nvPr/>
            </p:nvSpPr>
            <p:spPr bwMode="auto">
              <a:xfrm>
                <a:off x="1585" y="3424"/>
                <a:ext cx="13" cy="3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3" y="13"/>
                  </a:cxn>
                  <a:cxn ang="0">
                    <a:pos x="4" y="16"/>
                  </a:cxn>
                  <a:cxn ang="0">
                    <a:pos x="4" y="19"/>
                  </a:cxn>
                  <a:cxn ang="0">
                    <a:pos x="5" y="22"/>
                  </a:cxn>
                  <a:cxn ang="0">
                    <a:pos x="6" y="25"/>
                  </a:cxn>
                  <a:cxn ang="0">
                    <a:pos x="7" y="28"/>
                  </a:cxn>
                  <a:cxn ang="0">
                    <a:pos x="8" y="31"/>
                  </a:cxn>
                  <a:cxn ang="0">
                    <a:pos x="9" y="33"/>
                  </a:cxn>
                  <a:cxn ang="0">
                    <a:pos x="10" y="35"/>
                  </a:cxn>
                  <a:cxn ang="0">
                    <a:pos x="11" y="37"/>
                  </a:cxn>
                  <a:cxn ang="0">
                    <a:pos x="13" y="37"/>
                  </a:cxn>
                  <a:cxn ang="0">
                    <a:pos x="12" y="35"/>
                  </a:cxn>
                  <a:cxn ang="0">
                    <a:pos x="11" y="32"/>
                  </a:cxn>
                  <a:cxn ang="0">
                    <a:pos x="10" y="30"/>
                  </a:cxn>
                  <a:cxn ang="0">
                    <a:pos x="9" y="27"/>
                  </a:cxn>
                  <a:cxn ang="0">
                    <a:pos x="8" y="24"/>
                  </a:cxn>
                  <a:cxn ang="0">
                    <a:pos x="8" y="21"/>
                  </a:cxn>
                  <a:cxn ang="0">
                    <a:pos x="7" y="18"/>
                  </a:cxn>
                  <a:cxn ang="0">
                    <a:pos x="6" y="15"/>
                  </a:cxn>
                  <a:cxn ang="0">
                    <a:pos x="5" y="12"/>
                  </a:cxn>
                  <a:cxn ang="0">
                    <a:pos x="5" y="9"/>
                  </a:cxn>
                  <a:cxn ang="0">
                    <a:pos x="4" y="7"/>
                  </a:cxn>
                  <a:cxn ang="0">
                    <a:pos x="3" y="5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13" h="37">
                    <a:moveTo>
                      <a:pt x="1" y="2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3" y="13"/>
                    </a:lnTo>
                    <a:lnTo>
                      <a:pt x="4" y="16"/>
                    </a:lnTo>
                    <a:lnTo>
                      <a:pt x="4" y="19"/>
                    </a:lnTo>
                    <a:lnTo>
                      <a:pt x="5" y="22"/>
                    </a:lnTo>
                    <a:lnTo>
                      <a:pt x="6" y="25"/>
                    </a:lnTo>
                    <a:lnTo>
                      <a:pt x="7" y="28"/>
                    </a:lnTo>
                    <a:lnTo>
                      <a:pt x="8" y="31"/>
                    </a:lnTo>
                    <a:lnTo>
                      <a:pt x="9" y="33"/>
                    </a:lnTo>
                    <a:lnTo>
                      <a:pt x="10" y="35"/>
                    </a:lnTo>
                    <a:lnTo>
                      <a:pt x="11" y="37"/>
                    </a:lnTo>
                    <a:lnTo>
                      <a:pt x="13" y="37"/>
                    </a:lnTo>
                    <a:lnTo>
                      <a:pt x="12" y="35"/>
                    </a:lnTo>
                    <a:lnTo>
                      <a:pt x="11" y="32"/>
                    </a:lnTo>
                    <a:lnTo>
                      <a:pt x="10" y="30"/>
                    </a:lnTo>
                    <a:lnTo>
                      <a:pt x="9" y="27"/>
                    </a:lnTo>
                    <a:lnTo>
                      <a:pt x="8" y="24"/>
                    </a:lnTo>
                    <a:lnTo>
                      <a:pt x="8" y="21"/>
                    </a:lnTo>
                    <a:lnTo>
                      <a:pt x="7" y="18"/>
                    </a:lnTo>
                    <a:lnTo>
                      <a:pt x="6" y="15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8" name="Freeform 63"/>
              <p:cNvSpPr>
                <a:spLocks/>
              </p:cNvSpPr>
              <p:nvPr/>
            </p:nvSpPr>
            <p:spPr bwMode="auto">
              <a:xfrm>
                <a:off x="1477" y="3398"/>
                <a:ext cx="109" cy="28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1" y="3"/>
                  </a:cxn>
                  <a:cxn ang="0">
                    <a:pos x="109" y="28"/>
                  </a:cxn>
                  <a:cxn ang="0">
                    <a:pos x="109" y="26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2"/>
                  </a:cxn>
                </a:cxnLst>
                <a:rect l="0" t="0" r="r" b="b"/>
                <a:pathLst>
                  <a:path w="109" h="28">
                    <a:moveTo>
                      <a:pt x="2" y="2"/>
                    </a:moveTo>
                    <a:lnTo>
                      <a:pt x="1" y="3"/>
                    </a:lnTo>
                    <a:lnTo>
                      <a:pt x="109" y="28"/>
                    </a:lnTo>
                    <a:lnTo>
                      <a:pt x="109" y="26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9" name="Freeform 64"/>
              <p:cNvSpPr>
                <a:spLocks/>
              </p:cNvSpPr>
              <p:nvPr/>
            </p:nvSpPr>
            <p:spPr bwMode="auto">
              <a:xfrm>
                <a:off x="1450" y="2724"/>
                <a:ext cx="176" cy="739"/>
              </a:xfrm>
              <a:custGeom>
                <a:avLst/>
                <a:gdLst/>
                <a:ahLst/>
                <a:cxnLst>
                  <a:cxn ang="0">
                    <a:pos x="20" y="661"/>
                  </a:cxn>
                  <a:cxn ang="0">
                    <a:pos x="0" y="55"/>
                  </a:cxn>
                  <a:cxn ang="0">
                    <a:pos x="176" y="7"/>
                  </a:cxn>
                  <a:cxn ang="0">
                    <a:pos x="161" y="330"/>
                  </a:cxn>
                  <a:cxn ang="0">
                    <a:pos x="160" y="334"/>
                  </a:cxn>
                  <a:cxn ang="0">
                    <a:pos x="160" y="341"/>
                  </a:cxn>
                  <a:cxn ang="0">
                    <a:pos x="159" y="352"/>
                  </a:cxn>
                  <a:cxn ang="0">
                    <a:pos x="158" y="366"/>
                  </a:cxn>
                  <a:cxn ang="0">
                    <a:pos x="157" y="383"/>
                  </a:cxn>
                  <a:cxn ang="0">
                    <a:pos x="155" y="403"/>
                  </a:cxn>
                  <a:cxn ang="0">
                    <a:pos x="154" y="425"/>
                  </a:cxn>
                  <a:cxn ang="0">
                    <a:pos x="152" y="450"/>
                  </a:cxn>
                  <a:cxn ang="0">
                    <a:pos x="151" y="476"/>
                  </a:cxn>
                  <a:cxn ang="0">
                    <a:pos x="149" y="503"/>
                  </a:cxn>
                  <a:cxn ang="0">
                    <a:pos x="147" y="532"/>
                  </a:cxn>
                  <a:cxn ang="0">
                    <a:pos x="145" y="563"/>
                  </a:cxn>
                  <a:cxn ang="0">
                    <a:pos x="143" y="594"/>
                  </a:cxn>
                  <a:cxn ang="0">
                    <a:pos x="142" y="625"/>
                  </a:cxn>
                  <a:cxn ang="0">
                    <a:pos x="140" y="658"/>
                  </a:cxn>
                  <a:cxn ang="0">
                    <a:pos x="139" y="676"/>
                  </a:cxn>
                  <a:cxn ang="0">
                    <a:pos x="139" y="681"/>
                  </a:cxn>
                  <a:cxn ang="0">
                    <a:pos x="140" y="687"/>
                  </a:cxn>
                  <a:cxn ang="0">
                    <a:pos x="140" y="694"/>
                  </a:cxn>
                  <a:cxn ang="0">
                    <a:pos x="141" y="701"/>
                  </a:cxn>
                  <a:cxn ang="0">
                    <a:pos x="142" y="708"/>
                  </a:cxn>
                  <a:cxn ang="0">
                    <a:pos x="142" y="714"/>
                  </a:cxn>
                  <a:cxn ang="0">
                    <a:pos x="142" y="720"/>
                  </a:cxn>
                  <a:cxn ang="0">
                    <a:pos x="136" y="726"/>
                  </a:cxn>
                  <a:cxn ang="0">
                    <a:pos x="124" y="733"/>
                  </a:cxn>
                  <a:cxn ang="0">
                    <a:pos x="111" y="737"/>
                  </a:cxn>
                  <a:cxn ang="0">
                    <a:pos x="100" y="739"/>
                  </a:cxn>
                  <a:cxn ang="0">
                    <a:pos x="89" y="738"/>
                  </a:cxn>
                  <a:cxn ang="0">
                    <a:pos x="78" y="737"/>
                  </a:cxn>
                  <a:cxn ang="0">
                    <a:pos x="68" y="734"/>
                  </a:cxn>
                  <a:cxn ang="0">
                    <a:pos x="58" y="729"/>
                  </a:cxn>
                  <a:cxn ang="0">
                    <a:pos x="50" y="725"/>
                  </a:cxn>
                  <a:cxn ang="0">
                    <a:pos x="42" y="719"/>
                  </a:cxn>
                  <a:cxn ang="0">
                    <a:pos x="36" y="714"/>
                  </a:cxn>
                  <a:cxn ang="0">
                    <a:pos x="30" y="709"/>
                  </a:cxn>
                  <a:cxn ang="0">
                    <a:pos x="25" y="704"/>
                  </a:cxn>
                  <a:cxn ang="0">
                    <a:pos x="21" y="700"/>
                  </a:cxn>
                  <a:cxn ang="0">
                    <a:pos x="19" y="697"/>
                  </a:cxn>
                  <a:cxn ang="0">
                    <a:pos x="17" y="695"/>
                  </a:cxn>
                </a:cxnLst>
                <a:rect l="0" t="0" r="r" b="b"/>
                <a:pathLst>
                  <a:path w="176" h="739">
                    <a:moveTo>
                      <a:pt x="17" y="695"/>
                    </a:moveTo>
                    <a:lnTo>
                      <a:pt x="20" y="661"/>
                    </a:lnTo>
                    <a:lnTo>
                      <a:pt x="29" y="360"/>
                    </a:lnTo>
                    <a:lnTo>
                      <a:pt x="0" y="55"/>
                    </a:lnTo>
                    <a:lnTo>
                      <a:pt x="8" y="0"/>
                    </a:lnTo>
                    <a:lnTo>
                      <a:pt x="176" y="7"/>
                    </a:lnTo>
                    <a:lnTo>
                      <a:pt x="161" y="329"/>
                    </a:lnTo>
                    <a:lnTo>
                      <a:pt x="161" y="330"/>
                    </a:lnTo>
                    <a:lnTo>
                      <a:pt x="160" y="331"/>
                    </a:lnTo>
                    <a:lnTo>
                      <a:pt x="160" y="334"/>
                    </a:lnTo>
                    <a:lnTo>
                      <a:pt x="160" y="337"/>
                    </a:lnTo>
                    <a:lnTo>
                      <a:pt x="160" y="341"/>
                    </a:lnTo>
                    <a:lnTo>
                      <a:pt x="159" y="346"/>
                    </a:lnTo>
                    <a:lnTo>
                      <a:pt x="159" y="352"/>
                    </a:lnTo>
                    <a:lnTo>
                      <a:pt x="159" y="359"/>
                    </a:lnTo>
                    <a:lnTo>
                      <a:pt x="158" y="366"/>
                    </a:lnTo>
                    <a:lnTo>
                      <a:pt x="158" y="375"/>
                    </a:lnTo>
                    <a:lnTo>
                      <a:pt x="157" y="383"/>
                    </a:lnTo>
                    <a:lnTo>
                      <a:pt x="156" y="393"/>
                    </a:lnTo>
                    <a:lnTo>
                      <a:pt x="155" y="403"/>
                    </a:lnTo>
                    <a:lnTo>
                      <a:pt x="155" y="414"/>
                    </a:lnTo>
                    <a:lnTo>
                      <a:pt x="154" y="425"/>
                    </a:lnTo>
                    <a:lnTo>
                      <a:pt x="153" y="437"/>
                    </a:lnTo>
                    <a:lnTo>
                      <a:pt x="152" y="450"/>
                    </a:lnTo>
                    <a:lnTo>
                      <a:pt x="152" y="462"/>
                    </a:lnTo>
                    <a:lnTo>
                      <a:pt x="151" y="476"/>
                    </a:lnTo>
                    <a:lnTo>
                      <a:pt x="150" y="489"/>
                    </a:lnTo>
                    <a:lnTo>
                      <a:pt x="149" y="503"/>
                    </a:lnTo>
                    <a:lnTo>
                      <a:pt x="148" y="518"/>
                    </a:lnTo>
                    <a:lnTo>
                      <a:pt x="147" y="532"/>
                    </a:lnTo>
                    <a:lnTo>
                      <a:pt x="146" y="548"/>
                    </a:lnTo>
                    <a:lnTo>
                      <a:pt x="145" y="563"/>
                    </a:lnTo>
                    <a:lnTo>
                      <a:pt x="144" y="578"/>
                    </a:lnTo>
                    <a:lnTo>
                      <a:pt x="143" y="594"/>
                    </a:lnTo>
                    <a:lnTo>
                      <a:pt x="143" y="610"/>
                    </a:lnTo>
                    <a:lnTo>
                      <a:pt x="142" y="625"/>
                    </a:lnTo>
                    <a:lnTo>
                      <a:pt x="140" y="641"/>
                    </a:lnTo>
                    <a:lnTo>
                      <a:pt x="140" y="658"/>
                    </a:lnTo>
                    <a:lnTo>
                      <a:pt x="139" y="674"/>
                    </a:lnTo>
                    <a:lnTo>
                      <a:pt x="139" y="676"/>
                    </a:lnTo>
                    <a:lnTo>
                      <a:pt x="139" y="678"/>
                    </a:lnTo>
                    <a:lnTo>
                      <a:pt x="139" y="681"/>
                    </a:lnTo>
                    <a:lnTo>
                      <a:pt x="139" y="684"/>
                    </a:lnTo>
                    <a:lnTo>
                      <a:pt x="140" y="687"/>
                    </a:lnTo>
                    <a:lnTo>
                      <a:pt x="140" y="691"/>
                    </a:lnTo>
                    <a:lnTo>
                      <a:pt x="140" y="694"/>
                    </a:lnTo>
                    <a:lnTo>
                      <a:pt x="140" y="697"/>
                    </a:lnTo>
                    <a:lnTo>
                      <a:pt x="141" y="701"/>
                    </a:lnTo>
                    <a:lnTo>
                      <a:pt x="141" y="705"/>
                    </a:lnTo>
                    <a:lnTo>
                      <a:pt x="142" y="708"/>
                    </a:lnTo>
                    <a:lnTo>
                      <a:pt x="142" y="711"/>
                    </a:lnTo>
                    <a:lnTo>
                      <a:pt x="142" y="714"/>
                    </a:lnTo>
                    <a:lnTo>
                      <a:pt x="142" y="717"/>
                    </a:lnTo>
                    <a:lnTo>
                      <a:pt x="142" y="720"/>
                    </a:lnTo>
                    <a:lnTo>
                      <a:pt x="142" y="722"/>
                    </a:lnTo>
                    <a:lnTo>
                      <a:pt x="136" y="726"/>
                    </a:lnTo>
                    <a:lnTo>
                      <a:pt x="130" y="730"/>
                    </a:lnTo>
                    <a:lnTo>
                      <a:pt x="124" y="733"/>
                    </a:lnTo>
                    <a:lnTo>
                      <a:pt x="118" y="735"/>
                    </a:lnTo>
                    <a:lnTo>
                      <a:pt x="111" y="737"/>
                    </a:lnTo>
                    <a:lnTo>
                      <a:pt x="105" y="738"/>
                    </a:lnTo>
                    <a:lnTo>
                      <a:pt x="100" y="739"/>
                    </a:lnTo>
                    <a:lnTo>
                      <a:pt x="94" y="739"/>
                    </a:lnTo>
                    <a:lnTo>
                      <a:pt x="89" y="738"/>
                    </a:lnTo>
                    <a:lnTo>
                      <a:pt x="83" y="738"/>
                    </a:lnTo>
                    <a:lnTo>
                      <a:pt x="78" y="737"/>
                    </a:lnTo>
                    <a:lnTo>
                      <a:pt x="73" y="735"/>
                    </a:lnTo>
                    <a:lnTo>
                      <a:pt x="68" y="734"/>
                    </a:lnTo>
                    <a:lnTo>
                      <a:pt x="63" y="731"/>
                    </a:lnTo>
                    <a:lnTo>
                      <a:pt x="58" y="729"/>
                    </a:lnTo>
                    <a:lnTo>
                      <a:pt x="54" y="727"/>
                    </a:lnTo>
                    <a:lnTo>
                      <a:pt x="50" y="725"/>
                    </a:lnTo>
                    <a:lnTo>
                      <a:pt x="46" y="722"/>
                    </a:lnTo>
                    <a:lnTo>
                      <a:pt x="42" y="719"/>
                    </a:lnTo>
                    <a:lnTo>
                      <a:pt x="39" y="717"/>
                    </a:lnTo>
                    <a:lnTo>
                      <a:pt x="36" y="714"/>
                    </a:lnTo>
                    <a:lnTo>
                      <a:pt x="33" y="711"/>
                    </a:lnTo>
                    <a:lnTo>
                      <a:pt x="30" y="709"/>
                    </a:lnTo>
                    <a:lnTo>
                      <a:pt x="27" y="706"/>
                    </a:lnTo>
                    <a:lnTo>
                      <a:pt x="25" y="704"/>
                    </a:lnTo>
                    <a:lnTo>
                      <a:pt x="23" y="702"/>
                    </a:lnTo>
                    <a:lnTo>
                      <a:pt x="21" y="700"/>
                    </a:lnTo>
                    <a:lnTo>
                      <a:pt x="20" y="698"/>
                    </a:lnTo>
                    <a:lnTo>
                      <a:pt x="19" y="697"/>
                    </a:lnTo>
                    <a:lnTo>
                      <a:pt x="18" y="696"/>
                    </a:lnTo>
                    <a:lnTo>
                      <a:pt x="17" y="695"/>
                    </a:lnTo>
                    <a:lnTo>
                      <a:pt x="17" y="695"/>
                    </a:lnTo>
                    <a:close/>
                  </a:path>
                </a:pathLst>
              </a:custGeom>
              <a:solidFill>
                <a:srgbClr val="42424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0" name="Freeform 65"/>
              <p:cNvSpPr>
                <a:spLocks/>
              </p:cNvSpPr>
              <p:nvPr/>
            </p:nvSpPr>
            <p:spPr bwMode="auto">
              <a:xfrm>
                <a:off x="1465" y="3385"/>
                <a:ext cx="7" cy="3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34"/>
                  </a:cxn>
                  <a:cxn ang="0">
                    <a:pos x="5" y="34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34">
                    <a:moveTo>
                      <a:pt x="2" y="0"/>
                    </a:moveTo>
                    <a:lnTo>
                      <a:pt x="2" y="0"/>
                    </a:lnTo>
                    <a:lnTo>
                      <a:pt x="0" y="34"/>
                    </a:lnTo>
                    <a:lnTo>
                      <a:pt x="5" y="3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1" name="Freeform 66"/>
              <p:cNvSpPr>
                <a:spLocks/>
              </p:cNvSpPr>
              <p:nvPr/>
            </p:nvSpPr>
            <p:spPr bwMode="auto">
              <a:xfrm>
                <a:off x="1467" y="3083"/>
                <a:ext cx="14" cy="302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9" y="1"/>
                  </a:cxn>
                  <a:cxn ang="0">
                    <a:pos x="0" y="302"/>
                  </a:cxn>
                  <a:cxn ang="0">
                    <a:pos x="5" y="302"/>
                  </a:cxn>
                  <a:cxn ang="0">
                    <a:pos x="14" y="1"/>
                  </a:cxn>
                  <a:cxn ang="0">
                    <a:pos x="14" y="0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4" y="0"/>
                  </a:cxn>
                  <a:cxn ang="0">
                    <a:pos x="9" y="1"/>
                  </a:cxn>
                </a:cxnLst>
                <a:rect l="0" t="0" r="r" b="b"/>
                <a:pathLst>
                  <a:path w="14" h="302">
                    <a:moveTo>
                      <a:pt x="9" y="1"/>
                    </a:moveTo>
                    <a:lnTo>
                      <a:pt x="9" y="1"/>
                    </a:lnTo>
                    <a:lnTo>
                      <a:pt x="0" y="302"/>
                    </a:lnTo>
                    <a:lnTo>
                      <a:pt x="5" y="30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2" name="Freeform 67"/>
              <p:cNvSpPr>
                <a:spLocks/>
              </p:cNvSpPr>
              <p:nvPr/>
            </p:nvSpPr>
            <p:spPr bwMode="auto">
              <a:xfrm>
                <a:off x="1448" y="2779"/>
                <a:ext cx="33" cy="3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28" y="305"/>
                  </a:cxn>
                  <a:cxn ang="0">
                    <a:pos x="33" y="304"/>
                  </a:cxn>
                  <a:cxn ang="0">
                    <a:pos x="4" y="0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33" h="305">
                    <a:moveTo>
                      <a:pt x="0" y="0"/>
                    </a:moveTo>
                    <a:lnTo>
                      <a:pt x="0" y="1"/>
                    </a:lnTo>
                    <a:lnTo>
                      <a:pt x="28" y="305"/>
                    </a:lnTo>
                    <a:lnTo>
                      <a:pt x="33" y="304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3" name="Freeform 68"/>
              <p:cNvSpPr>
                <a:spLocks/>
              </p:cNvSpPr>
              <p:nvPr/>
            </p:nvSpPr>
            <p:spPr bwMode="auto">
              <a:xfrm>
                <a:off x="1448" y="2721"/>
                <a:ext cx="12" cy="5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7" y="2"/>
                  </a:cxn>
                  <a:cxn ang="0">
                    <a:pos x="0" y="58"/>
                  </a:cxn>
                  <a:cxn ang="0">
                    <a:pos x="4" y="59"/>
                  </a:cxn>
                  <a:cxn ang="0">
                    <a:pos x="12" y="3"/>
                  </a:cxn>
                  <a:cxn ang="0">
                    <a:pos x="9" y="5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7" y="2"/>
                  </a:cxn>
                  <a:cxn ang="0">
                    <a:pos x="10" y="0"/>
                  </a:cxn>
                </a:cxnLst>
                <a:rect l="0" t="0" r="r" b="b"/>
                <a:pathLst>
                  <a:path w="12" h="59">
                    <a:moveTo>
                      <a:pt x="10" y="0"/>
                    </a:moveTo>
                    <a:lnTo>
                      <a:pt x="7" y="2"/>
                    </a:lnTo>
                    <a:lnTo>
                      <a:pt x="0" y="58"/>
                    </a:lnTo>
                    <a:lnTo>
                      <a:pt x="4" y="59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4" name="Freeform 69"/>
              <p:cNvSpPr>
                <a:spLocks/>
              </p:cNvSpPr>
              <p:nvPr/>
            </p:nvSpPr>
            <p:spPr bwMode="auto">
              <a:xfrm>
                <a:off x="1457" y="2721"/>
                <a:ext cx="171" cy="12"/>
              </a:xfrm>
              <a:custGeom>
                <a:avLst/>
                <a:gdLst/>
                <a:ahLst/>
                <a:cxnLst>
                  <a:cxn ang="0">
                    <a:pos x="171" y="10"/>
                  </a:cxn>
                  <a:cxn ang="0">
                    <a:pos x="169" y="8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169" y="12"/>
                  </a:cxn>
                  <a:cxn ang="0">
                    <a:pos x="166" y="10"/>
                  </a:cxn>
                  <a:cxn ang="0">
                    <a:pos x="171" y="10"/>
                  </a:cxn>
                  <a:cxn ang="0">
                    <a:pos x="171" y="8"/>
                  </a:cxn>
                  <a:cxn ang="0">
                    <a:pos x="169" y="8"/>
                  </a:cxn>
                  <a:cxn ang="0">
                    <a:pos x="171" y="10"/>
                  </a:cxn>
                </a:cxnLst>
                <a:rect l="0" t="0" r="r" b="b"/>
                <a:pathLst>
                  <a:path w="171" h="12">
                    <a:moveTo>
                      <a:pt x="171" y="10"/>
                    </a:moveTo>
                    <a:lnTo>
                      <a:pt x="169" y="8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169" y="12"/>
                    </a:lnTo>
                    <a:lnTo>
                      <a:pt x="166" y="10"/>
                    </a:lnTo>
                    <a:lnTo>
                      <a:pt x="171" y="10"/>
                    </a:lnTo>
                    <a:lnTo>
                      <a:pt x="171" y="8"/>
                    </a:lnTo>
                    <a:lnTo>
                      <a:pt x="169" y="8"/>
                    </a:lnTo>
                    <a:lnTo>
                      <a:pt x="171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5" name="Freeform 70"/>
              <p:cNvSpPr>
                <a:spLocks/>
              </p:cNvSpPr>
              <p:nvPr/>
            </p:nvSpPr>
            <p:spPr bwMode="auto">
              <a:xfrm>
                <a:off x="1608" y="2731"/>
                <a:ext cx="20" cy="322"/>
              </a:xfrm>
              <a:custGeom>
                <a:avLst/>
                <a:gdLst/>
                <a:ahLst/>
                <a:cxnLst>
                  <a:cxn ang="0">
                    <a:pos x="5" y="322"/>
                  </a:cxn>
                  <a:cxn ang="0">
                    <a:pos x="5" y="322"/>
                  </a:cxn>
                  <a:cxn ang="0">
                    <a:pos x="20" y="0"/>
                  </a:cxn>
                  <a:cxn ang="0">
                    <a:pos x="15" y="0"/>
                  </a:cxn>
                  <a:cxn ang="0">
                    <a:pos x="0" y="322"/>
                  </a:cxn>
                  <a:cxn ang="0">
                    <a:pos x="0" y="322"/>
                  </a:cxn>
                  <a:cxn ang="0">
                    <a:pos x="5" y="322"/>
                  </a:cxn>
                  <a:cxn ang="0">
                    <a:pos x="5" y="322"/>
                  </a:cxn>
                  <a:cxn ang="0">
                    <a:pos x="5" y="322"/>
                  </a:cxn>
                </a:cxnLst>
                <a:rect l="0" t="0" r="r" b="b"/>
                <a:pathLst>
                  <a:path w="20" h="322">
                    <a:moveTo>
                      <a:pt x="5" y="322"/>
                    </a:moveTo>
                    <a:lnTo>
                      <a:pt x="5" y="322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5" y="322"/>
                    </a:lnTo>
                    <a:lnTo>
                      <a:pt x="5" y="322"/>
                    </a:lnTo>
                    <a:lnTo>
                      <a:pt x="5" y="3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6" name="Freeform 71"/>
              <p:cNvSpPr>
                <a:spLocks/>
              </p:cNvSpPr>
              <p:nvPr/>
            </p:nvSpPr>
            <p:spPr bwMode="auto">
              <a:xfrm>
                <a:off x="1587" y="3053"/>
                <a:ext cx="26" cy="345"/>
              </a:xfrm>
              <a:custGeom>
                <a:avLst/>
                <a:gdLst/>
                <a:ahLst/>
                <a:cxnLst>
                  <a:cxn ang="0">
                    <a:pos x="4" y="345"/>
                  </a:cxn>
                  <a:cxn ang="0">
                    <a:pos x="6" y="312"/>
                  </a:cxn>
                  <a:cxn ang="0">
                    <a:pos x="8" y="281"/>
                  </a:cxn>
                  <a:cxn ang="0">
                    <a:pos x="10" y="250"/>
                  </a:cxn>
                  <a:cxn ang="0">
                    <a:pos x="12" y="219"/>
                  </a:cxn>
                  <a:cxn ang="0">
                    <a:pos x="13" y="189"/>
                  </a:cxn>
                  <a:cxn ang="0">
                    <a:pos x="15" y="160"/>
                  </a:cxn>
                  <a:cxn ang="0">
                    <a:pos x="17" y="134"/>
                  </a:cxn>
                  <a:cxn ang="0">
                    <a:pos x="18" y="108"/>
                  </a:cxn>
                  <a:cxn ang="0">
                    <a:pos x="20" y="85"/>
                  </a:cxn>
                  <a:cxn ang="0">
                    <a:pos x="22" y="64"/>
                  </a:cxn>
                  <a:cxn ang="0">
                    <a:pos x="23" y="46"/>
                  </a:cxn>
                  <a:cxn ang="0">
                    <a:pos x="24" y="30"/>
                  </a:cxn>
                  <a:cxn ang="0">
                    <a:pos x="25" y="18"/>
                  </a:cxn>
                  <a:cxn ang="0">
                    <a:pos x="25" y="8"/>
                  </a:cxn>
                  <a:cxn ang="0">
                    <a:pos x="26" y="2"/>
                  </a:cxn>
                  <a:cxn ang="0">
                    <a:pos x="26" y="0"/>
                  </a:cxn>
                  <a:cxn ang="0">
                    <a:pos x="21" y="1"/>
                  </a:cxn>
                  <a:cxn ang="0">
                    <a:pos x="21" y="5"/>
                  </a:cxn>
                  <a:cxn ang="0">
                    <a:pos x="20" y="12"/>
                  </a:cxn>
                  <a:cxn ang="0">
                    <a:pos x="20" y="23"/>
                  </a:cxn>
                  <a:cxn ang="0">
                    <a:pos x="18" y="37"/>
                  </a:cxn>
                  <a:cxn ang="0">
                    <a:pos x="17" y="54"/>
                  </a:cxn>
                  <a:cxn ang="0">
                    <a:pos x="16" y="74"/>
                  </a:cxn>
                  <a:cxn ang="0">
                    <a:pos x="15" y="96"/>
                  </a:cxn>
                  <a:cxn ang="0">
                    <a:pos x="13" y="121"/>
                  </a:cxn>
                  <a:cxn ang="0">
                    <a:pos x="11" y="146"/>
                  </a:cxn>
                  <a:cxn ang="0">
                    <a:pos x="9" y="174"/>
                  </a:cxn>
                  <a:cxn ang="0">
                    <a:pos x="8" y="203"/>
                  </a:cxn>
                  <a:cxn ang="0">
                    <a:pos x="6" y="233"/>
                  </a:cxn>
                  <a:cxn ang="0">
                    <a:pos x="4" y="265"/>
                  </a:cxn>
                  <a:cxn ang="0">
                    <a:pos x="2" y="296"/>
                  </a:cxn>
                  <a:cxn ang="0">
                    <a:pos x="0" y="328"/>
                  </a:cxn>
                  <a:cxn ang="0">
                    <a:pos x="0" y="344"/>
                  </a:cxn>
                  <a:cxn ang="0">
                    <a:pos x="0" y="344"/>
                  </a:cxn>
                  <a:cxn ang="0">
                    <a:pos x="4" y="345"/>
                  </a:cxn>
                </a:cxnLst>
                <a:rect l="0" t="0" r="r" b="b"/>
                <a:pathLst>
                  <a:path w="26" h="345">
                    <a:moveTo>
                      <a:pt x="4" y="345"/>
                    </a:moveTo>
                    <a:lnTo>
                      <a:pt x="4" y="345"/>
                    </a:lnTo>
                    <a:lnTo>
                      <a:pt x="5" y="329"/>
                    </a:lnTo>
                    <a:lnTo>
                      <a:pt x="6" y="312"/>
                    </a:lnTo>
                    <a:lnTo>
                      <a:pt x="7" y="297"/>
                    </a:lnTo>
                    <a:lnTo>
                      <a:pt x="8" y="281"/>
                    </a:lnTo>
                    <a:lnTo>
                      <a:pt x="9" y="265"/>
                    </a:lnTo>
                    <a:lnTo>
                      <a:pt x="10" y="250"/>
                    </a:lnTo>
                    <a:lnTo>
                      <a:pt x="11" y="234"/>
                    </a:lnTo>
                    <a:lnTo>
                      <a:pt x="12" y="219"/>
                    </a:lnTo>
                    <a:lnTo>
                      <a:pt x="12" y="204"/>
                    </a:lnTo>
                    <a:lnTo>
                      <a:pt x="13" y="189"/>
                    </a:lnTo>
                    <a:lnTo>
                      <a:pt x="14" y="174"/>
                    </a:lnTo>
                    <a:lnTo>
                      <a:pt x="15" y="160"/>
                    </a:lnTo>
                    <a:lnTo>
                      <a:pt x="16" y="147"/>
                    </a:lnTo>
                    <a:lnTo>
                      <a:pt x="17" y="134"/>
                    </a:lnTo>
                    <a:lnTo>
                      <a:pt x="18" y="121"/>
                    </a:lnTo>
                    <a:lnTo>
                      <a:pt x="18" y="108"/>
                    </a:lnTo>
                    <a:lnTo>
                      <a:pt x="19" y="96"/>
                    </a:lnTo>
                    <a:lnTo>
                      <a:pt x="20" y="85"/>
                    </a:lnTo>
                    <a:lnTo>
                      <a:pt x="21" y="74"/>
                    </a:lnTo>
                    <a:lnTo>
                      <a:pt x="22" y="64"/>
                    </a:lnTo>
                    <a:lnTo>
                      <a:pt x="22" y="55"/>
                    </a:lnTo>
                    <a:lnTo>
                      <a:pt x="23" y="46"/>
                    </a:lnTo>
                    <a:lnTo>
                      <a:pt x="23" y="38"/>
                    </a:lnTo>
                    <a:lnTo>
                      <a:pt x="24" y="30"/>
                    </a:lnTo>
                    <a:lnTo>
                      <a:pt x="25" y="24"/>
                    </a:lnTo>
                    <a:lnTo>
                      <a:pt x="25" y="18"/>
                    </a:lnTo>
                    <a:lnTo>
                      <a:pt x="25" y="13"/>
                    </a:lnTo>
                    <a:lnTo>
                      <a:pt x="25" y="8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1"/>
                    </a:lnTo>
                    <a:lnTo>
                      <a:pt x="26" y="0"/>
                    </a:lnTo>
                    <a:lnTo>
                      <a:pt x="21" y="0"/>
                    </a:lnTo>
                    <a:lnTo>
                      <a:pt x="21" y="1"/>
                    </a:lnTo>
                    <a:lnTo>
                      <a:pt x="21" y="2"/>
                    </a:lnTo>
                    <a:lnTo>
                      <a:pt x="21" y="5"/>
                    </a:lnTo>
                    <a:lnTo>
                      <a:pt x="21" y="8"/>
                    </a:lnTo>
                    <a:lnTo>
                      <a:pt x="20" y="12"/>
                    </a:lnTo>
                    <a:lnTo>
                      <a:pt x="20" y="17"/>
                    </a:lnTo>
                    <a:lnTo>
                      <a:pt x="20" y="23"/>
                    </a:lnTo>
                    <a:lnTo>
                      <a:pt x="19" y="30"/>
                    </a:lnTo>
                    <a:lnTo>
                      <a:pt x="18" y="37"/>
                    </a:lnTo>
                    <a:lnTo>
                      <a:pt x="18" y="45"/>
                    </a:lnTo>
                    <a:lnTo>
                      <a:pt x="17" y="54"/>
                    </a:lnTo>
                    <a:lnTo>
                      <a:pt x="17" y="64"/>
                    </a:lnTo>
                    <a:lnTo>
                      <a:pt x="16" y="74"/>
                    </a:lnTo>
                    <a:lnTo>
                      <a:pt x="15" y="85"/>
                    </a:lnTo>
                    <a:lnTo>
                      <a:pt x="15" y="96"/>
                    </a:lnTo>
                    <a:lnTo>
                      <a:pt x="14" y="108"/>
                    </a:lnTo>
                    <a:lnTo>
                      <a:pt x="13" y="121"/>
                    </a:lnTo>
                    <a:lnTo>
                      <a:pt x="12" y="133"/>
                    </a:lnTo>
                    <a:lnTo>
                      <a:pt x="11" y="146"/>
                    </a:lnTo>
                    <a:lnTo>
                      <a:pt x="10" y="160"/>
                    </a:lnTo>
                    <a:lnTo>
                      <a:pt x="9" y="174"/>
                    </a:lnTo>
                    <a:lnTo>
                      <a:pt x="9" y="188"/>
                    </a:lnTo>
                    <a:lnTo>
                      <a:pt x="8" y="203"/>
                    </a:lnTo>
                    <a:lnTo>
                      <a:pt x="7" y="218"/>
                    </a:lnTo>
                    <a:lnTo>
                      <a:pt x="6" y="233"/>
                    </a:lnTo>
                    <a:lnTo>
                      <a:pt x="5" y="249"/>
                    </a:lnTo>
                    <a:lnTo>
                      <a:pt x="4" y="265"/>
                    </a:lnTo>
                    <a:lnTo>
                      <a:pt x="3" y="280"/>
                    </a:lnTo>
                    <a:lnTo>
                      <a:pt x="2" y="296"/>
                    </a:lnTo>
                    <a:lnTo>
                      <a:pt x="1" y="312"/>
                    </a:lnTo>
                    <a:lnTo>
                      <a:pt x="0" y="328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4" y="3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7" name="Freeform 72"/>
              <p:cNvSpPr>
                <a:spLocks/>
              </p:cNvSpPr>
              <p:nvPr/>
            </p:nvSpPr>
            <p:spPr bwMode="auto">
              <a:xfrm>
                <a:off x="1587" y="3397"/>
                <a:ext cx="8" cy="51"/>
              </a:xfrm>
              <a:custGeom>
                <a:avLst/>
                <a:gdLst/>
                <a:ahLst/>
                <a:cxnLst>
                  <a:cxn ang="0">
                    <a:pos x="7" y="51"/>
                  </a:cxn>
                  <a:cxn ang="0">
                    <a:pos x="8" y="49"/>
                  </a:cxn>
                  <a:cxn ang="0">
                    <a:pos x="8" y="47"/>
                  </a:cxn>
                  <a:cxn ang="0">
                    <a:pos x="8" y="44"/>
                  </a:cxn>
                  <a:cxn ang="0">
                    <a:pos x="8" y="41"/>
                  </a:cxn>
                  <a:cxn ang="0">
                    <a:pos x="7" y="38"/>
                  </a:cxn>
                  <a:cxn ang="0">
                    <a:pos x="7" y="35"/>
                  </a:cxn>
                  <a:cxn ang="0">
                    <a:pos x="7" y="31"/>
                  </a:cxn>
                  <a:cxn ang="0">
                    <a:pos x="6" y="28"/>
                  </a:cxn>
                  <a:cxn ang="0">
                    <a:pos x="6" y="24"/>
                  </a:cxn>
                  <a:cxn ang="0">
                    <a:pos x="6" y="21"/>
                  </a:cxn>
                  <a:cxn ang="0">
                    <a:pos x="5" y="18"/>
                  </a:cxn>
                  <a:cxn ang="0">
                    <a:pos x="5" y="14"/>
                  </a:cxn>
                  <a:cxn ang="0">
                    <a:pos x="5" y="11"/>
                  </a:cxn>
                  <a:cxn ang="0">
                    <a:pos x="4" y="8"/>
                  </a:cxn>
                  <a:cxn ang="0">
                    <a:pos x="4" y="5"/>
                  </a:cxn>
                  <a:cxn ang="0">
                    <a:pos x="4" y="3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1" y="21"/>
                  </a:cxn>
                  <a:cxn ang="0">
                    <a:pos x="1" y="25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2" y="35"/>
                  </a:cxn>
                  <a:cxn ang="0">
                    <a:pos x="3" y="38"/>
                  </a:cxn>
                  <a:cxn ang="0">
                    <a:pos x="3" y="41"/>
                  </a:cxn>
                  <a:cxn ang="0">
                    <a:pos x="3" y="44"/>
                  </a:cxn>
                  <a:cxn ang="0">
                    <a:pos x="3" y="47"/>
                  </a:cxn>
                  <a:cxn ang="0">
                    <a:pos x="3" y="49"/>
                  </a:cxn>
                  <a:cxn ang="0">
                    <a:pos x="4" y="47"/>
                  </a:cxn>
                  <a:cxn ang="0">
                    <a:pos x="7" y="51"/>
                  </a:cxn>
                  <a:cxn ang="0">
                    <a:pos x="8" y="50"/>
                  </a:cxn>
                  <a:cxn ang="0">
                    <a:pos x="8" y="49"/>
                  </a:cxn>
                  <a:cxn ang="0">
                    <a:pos x="7" y="51"/>
                  </a:cxn>
                </a:cxnLst>
                <a:rect l="0" t="0" r="r" b="b"/>
                <a:pathLst>
                  <a:path w="8" h="51">
                    <a:moveTo>
                      <a:pt x="7" y="51"/>
                    </a:moveTo>
                    <a:lnTo>
                      <a:pt x="8" y="49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8" y="41"/>
                    </a:lnTo>
                    <a:lnTo>
                      <a:pt x="7" y="38"/>
                    </a:lnTo>
                    <a:lnTo>
                      <a:pt x="7" y="35"/>
                    </a:lnTo>
                    <a:lnTo>
                      <a:pt x="7" y="31"/>
                    </a:lnTo>
                    <a:lnTo>
                      <a:pt x="6" y="28"/>
                    </a:lnTo>
                    <a:lnTo>
                      <a:pt x="6" y="24"/>
                    </a:lnTo>
                    <a:lnTo>
                      <a:pt x="6" y="21"/>
                    </a:lnTo>
                    <a:lnTo>
                      <a:pt x="5" y="18"/>
                    </a:lnTo>
                    <a:lnTo>
                      <a:pt x="5" y="14"/>
                    </a:lnTo>
                    <a:lnTo>
                      <a:pt x="5" y="11"/>
                    </a:lnTo>
                    <a:lnTo>
                      <a:pt x="4" y="8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2" y="35"/>
                    </a:lnTo>
                    <a:lnTo>
                      <a:pt x="3" y="38"/>
                    </a:lnTo>
                    <a:lnTo>
                      <a:pt x="3" y="41"/>
                    </a:lnTo>
                    <a:lnTo>
                      <a:pt x="3" y="44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4" y="47"/>
                    </a:lnTo>
                    <a:lnTo>
                      <a:pt x="7" y="51"/>
                    </a:lnTo>
                    <a:lnTo>
                      <a:pt x="8" y="50"/>
                    </a:lnTo>
                    <a:lnTo>
                      <a:pt x="8" y="49"/>
                    </a:lnTo>
                    <a:lnTo>
                      <a:pt x="7" y="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8" name="Freeform 73"/>
              <p:cNvSpPr>
                <a:spLocks/>
              </p:cNvSpPr>
              <p:nvPr/>
            </p:nvSpPr>
            <p:spPr bwMode="auto">
              <a:xfrm>
                <a:off x="1465" y="3417"/>
                <a:ext cx="129" cy="48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4"/>
                  </a:cxn>
                  <a:cxn ang="0">
                    <a:pos x="3" y="7"/>
                  </a:cxn>
                  <a:cxn ang="0">
                    <a:pos x="6" y="10"/>
                  </a:cxn>
                  <a:cxn ang="0">
                    <a:pos x="11" y="15"/>
                  </a:cxn>
                  <a:cxn ang="0">
                    <a:pos x="16" y="20"/>
                  </a:cxn>
                  <a:cxn ang="0">
                    <a:pos x="22" y="25"/>
                  </a:cxn>
                  <a:cxn ang="0">
                    <a:pos x="30" y="31"/>
                  </a:cxn>
                  <a:cxn ang="0">
                    <a:pos x="38" y="36"/>
                  </a:cxn>
                  <a:cxn ang="0">
                    <a:pos x="47" y="41"/>
                  </a:cxn>
                  <a:cxn ang="0">
                    <a:pos x="57" y="44"/>
                  </a:cxn>
                  <a:cxn ang="0">
                    <a:pos x="68" y="47"/>
                  </a:cxn>
                  <a:cxn ang="0">
                    <a:pos x="79" y="48"/>
                  </a:cxn>
                  <a:cxn ang="0">
                    <a:pos x="91" y="47"/>
                  </a:cxn>
                  <a:cxn ang="0">
                    <a:pos x="103" y="44"/>
                  </a:cxn>
                  <a:cxn ang="0">
                    <a:pos x="116" y="39"/>
                  </a:cxn>
                  <a:cxn ang="0">
                    <a:pos x="129" y="31"/>
                  </a:cxn>
                  <a:cxn ang="0">
                    <a:pos x="120" y="31"/>
                  </a:cxn>
                  <a:cxn ang="0">
                    <a:pos x="107" y="38"/>
                  </a:cxn>
                  <a:cxn ang="0">
                    <a:pos x="96" y="41"/>
                  </a:cxn>
                  <a:cxn ang="0">
                    <a:pos x="84" y="43"/>
                  </a:cxn>
                  <a:cxn ang="0">
                    <a:pos x="74" y="43"/>
                  </a:cxn>
                  <a:cxn ang="0">
                    <a:pos x="63" y="41"/>
                  </a:cxn>
                  <a:cxn ang="0">
                    <a:pos x="54" y="38"/>
                  </a:cxn>
                  <a:cxn ang="0">
                    <a:pos x="45" y="34"/>
                  </a:cxn>
                  <a:cxn ang="0">
                    <a:pos x="37" y="30"/>
                  </a:cxn>
                  <a:cxn ang="0">
                    <a:pos x="29" y="24"/>
                  </a:cxn>
                  <a:cxn ang="0">
                    <a:pos x="22" y="19"/>
                  </a:cxn>
                  <a:cxn ang="0">
                    <a:pos x="17" y="14"/>
                  </a:cxn>
                  <a:cxn ang="0">
                    <a:pos x="12" y="9"/>
                  </a:cxn>
                  <a:cxn ang="0">
                    <a:pos x="8" y="5"/>
                  </a:cxn>
                  <a:cxn ang="0">
                    <a:pos x="5" y="2"/>
                  </a:cxn>
                  <a:cxn ang="0">
                    <a:pos x="4" y="0"/>
                  </a:cxn>
                  <a:cxn ang="0">
                    <a:pos x="5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129" h="48">
                    <a:moveTo>
                      <a:pt x="0" y="2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11" y="15"/>
                    </a:lnTo>
                    <a:lnTo>
                      <a:pt x="13" y="17"/>
                    </a:lnTo>
                    <a:lnTo>
                      <a:pt x="16" y="20"/>
                    </a:lnTo>
                    <a:lnTo>
                      <a:pt x="19" y="23"/>
                    </a:lnTo>
                    <a:lnTo>
                      <a:pt x="22" y="25"/>
                    </a:lnTo>
                    <a:lnTo>
                      <a:pt x="26" y="28"/>
                    </a:lnTo>
                    <a:lnTo>
                      <a:pt x="30" y="31"/>
                    </a:lnTo>
                    <a:lnTo>
                      <a:pt x="34" y="33"/>
                    </a:lnTo>
                    <a:lnTo>
                      <a:pt x="38" y="36"/>
                    </a:lnTo>
                    <a:lnTo>
                      <a:pt x="43" y="38"/>
                    </a:lnTo>
                    <a:lnTo>
                      <a:pt x="47" y="41"/>
                    </a:lnTo>
                    <a:lnTo>
                      <a:pt x="52" y="43"/>
                    </a:lnTo>
                    <a:lnTo>
                      <a:pt x="57" y="44"/>
                    </a:lnTo>
                    <a:lnTo>
                      <a:pt x="62" y="46"/>
                    </a:lnTo>
                    <a:lnTo>
                      <a:pt x="68" y="47"/>
                    </a:lnTo>
                    <a:lnTo>
                      <a:pt x="73" y="48"/>
                    </a:lnTo>
                    <a:lnTo>
                      <a:pt x="79" y="48"/>
                    </a:lnTo>
                    <a:lnTo>
                      <a:pt x="85" y="48"/>
                    </a:lnTo>
                    <a:lnTo>
                      <a:pt x="91" y="47"/>
                    </a:lnTo>
                    <a:lnTo>
                      <a:pt x="97" y="46"/>
                    </a:lnTo>
                    <a:lnTo>
                      <a:pt x="103" y="44"/>
                    </a:lnTo>
                    <a:lnTo>
                      <a:pt x="109" y="42"/>
                    </a:lnTo>
                    <a:lnTo>
                      <a:pt x="116" y="39"/>
                    </a:lnTo>
                    <a:lnTo>
                      <a:pt x="122" y="35"/>
                    </a:lnTo>
                    <a:lnTo>
                      <a:pt x="129" y="31"/>
                    </a:lnTo>
                    <a:lnTo>
                      <a:pt x="126" y="27"/>
                    </a:lnTo>
                    <a:lnTo>
                      <a:pt x="120" y="31"/>
                    </a:lnTo>
                    <a:lnTo>
                      <a:pt x="113" y="35"/>
                    </a:lnTo>
                    <a:lnTo>
                      <a:pt x="107" y="38"/>
                    </a:lnTo>
                    <a:lnTo>
                      <a:pt x="102" y="40"/>
                    </a:lnTo>
                    <a:lnTo>
                      <a:pt x="96" y="41"/>
                    </a:lnTo>
                    <a:lnTo>
                      <a:pt x="90" y="43"/>
                    </a:lnTo>
                    <a:lnTo>
                      <a:pt x="84" y="43"/>
                    </a:lnTo>
                    <a:lnTo>
                      <a:pt x="79" y="44"/>
                    </a:lnTo>
                    <a:lnTo>
                      <a:pt x="74" y="43"/>
                    </a:lnTo>
                    <a:lnTo>
                      <a:pt x="68" y="42"/>
                    </a:lnTo>
                    <a:lnTo>
                      <a:pt x="63" y="41"/>
                    </a:lnTo>
                    <a:lnTo>
                      <a:pt x="59" y="40"/>
                    </a:lnTo>
                    <a:lnTo>
                      <a:pt x="54" y="38"/>
                    </a:lnTo>
                    <a:lnTo>
                      <a:pt x="49" y="36"/>
                    </a:lnTo>
                    <a:lnTo>
                      <a:pt x="45" y="34"/>
                    </a:lnTo>
                    <a:lnTo>
                      <a:pt x="40" y="32"/>
                    </a:lnTo>
                    <a:lnTo>
                      <a:pt x="37" y="30"/>
                    </a:lnTo>
                    <a:lnTo>
                      <a:pt x="33" y="27"/>
                    </a:lnTo>
                    <a:lnTo>
                      <a:pt x="29" y="24"/>
                    </a:lnTo>
                    <a:lnTo>
                      <a:pt x="25" y="22"/>
                    </a:lnTo>
                    <a:lnTo>
                      <a:pt x="22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4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9" name="Freeform 74"/>
              <p:cNvSpPr>
                <a:spLocks/>
              </p:cNvSpPr>
              <p:nvPr/>
            </p:nvSpPr>
            <p:spPr bwMode="auto">
              <a:xfrm>
                <a:off x="1271" y="3390"/>
                <a:ext cx="209" cy="164"/>
              </a:xfrm>
              <a:custGeom>
                <a:avLst/>
                <a:gdLst/>
                <a:ahLst/>
                <a:cxnLst>
                  <a:cxn ang="0">
                    <a:pos x="204" y="80"/>
                  </a:cxn>
                  <a:cxn ang="0">
                    <a:pos x="202" y="81"/>
                  </a:cxn>
                  <a:cxn ang="0">
                    <a:pos x="198" y="84"/>
                  </a:cxn>
                  <a:cxn ang="0">
                    <a:pos x="191" y="88"/>
                  </a:cxn>
                  <a:cxn ang="0">
                    <a:pos x="184" y="91"/>
                  </a:cxn>
                  <a:cxn ang="0">
                    <a:pos x="175" y="94"/>
                  </a:cxn>
                  <a:cxn ang="0">
                    <a:pos x="166" y="96"/>
                  </a:cxn>
                  <a:cxn ang="0">
                    <a:pos x="162" y="98"/>
                  </a:cxn>
                  <a:cxn ang="0">
                    <a:pos x="150" y="105"/>
                  </a:cxn>
                  <a:cxn ang="0">
                    <a:pos x="141" y="111"/>
                  </a:cxn>
                  <a:cxn ang="0">
                    <a:pos x="132" y="119"/>
                  </a:cxn>
                  <a:cxn ang="0">
                    <a:pos x="124" y="127"/>
                  </a:cxn>
                  <a:cxn ang="0">
                    <a:pos x="118" y="135"/>
                  </a:cxn>
                  <a:cxn ang="0">
                    <a:pos x="112" y="141"/>
                  </a:cxn>
                  <a:cxn ang="0">
                    <a:pos x="106" y="146"/>
                  </a:cxn>
                  <a:cxn ang="0">
                    <a:pos x="97" y="151"/>
                  </a:cxn>
                  <a:cxn ang="0">
                    <a:pos x="85" y="155"/>
                  </a:cxn>
                  <a:cxn ang="0">
                    <a:pos x="72" y="160"/>
                  </a:cxn>
                  <a:cxn ang="0">
                    <a:pos x="61" y="163"/>
                  </a:cxn>
                  <a:cxn ang="0">
                    <a:pos x="49" y="164"/>
                  </a:cxn>
                  <a:cxn ang="0">
                    <a:pos x="38" y="163"/>
                  </a:cxn>
                  <a:cxn ang="0">
                    <a:pos x="26" y="160"/>
                  </a:cxn>
                  <a:cxn ang="0">
                    <a:pos x="17" y="155"/>
                  </a:cxn>
                  <a:cxn ang="0">
                    <a:pos x="9" y="152"/>
                  </a:cxn>
                  <a:cxn ang="0">
                    <a:pos x="7" y="150"/>
                  </a:cxn>
                  <a:cxn ang="0">
                    <a:pos x="4" y="146"/>
                  </a:cxn>
                  <a:cxn ang="0">
                    <a:pos x="0" y="135"/>
                  </a:cxn>
                  <a:cxn ang="0">
                    <a:pos x="4" y="125"/>
                  </a:cxn>
                  <a:cxn ang="0">
                    <a:pos x="10" y="119"/>
                  </a:cxn>
                  <a:cxn ang="0">
                    <a:pos x="17" y="115"/>
                  </a:cxn>
                  <a:cxn ang="0">
                    <a:pos x="23" y="111"/>
                  </a:cxn>
                  <a:cxn ang="0">
                    <a:pos x="28" y="109"/>
                  </a:cxn>
                  <a:cxn ang="0">
                    <a:pos x="30" y="108"/>
                  </a:cxn>
                  <a:cxn ang="0">
                    <a:pos x="34" y="105"/>
                  </a:cxn>
                  <a:cxn ang="0">
                    <a:pos x="42" y="96"/>
                  </a:cxn>
                  <a:cxn ang="0">
                    <a:pos x="53" y="84"/>
                  </a:cxn>
                  <a:cxn ang="0">
                    <a:pos x="63" y="73"/>
                  </a:cxn>
                  <a:cxn ang="0">
                    <a:pos x="70" y="63"/>
                  </a:cxn>
                  <a:cxn ang="0">
                    <a:pos x="73" y="57"/>
                  </a:cxn>
                  <a:cxn ang="0">
                    <a:pos x="75" y="48"/>
                  </a:cxn>
                  <a:cxn ang="0">
                    <a:pos x="78" y="40"/>
                  </a:cxn>
                  <a:cxn ang="0">
                    <a:pos x="80" y="31"/>
                  </a:cxn>
                  <a:cxn ang="0">
                    <a:pos x="81" y="26"/>
                  </a:cxn>
                  <a:cxn ang="0">
                    <a:pos x="189" y="0"/>
                  </a:cxn>
                </a:cxnLst>
                <a:rect l="0" t="0" r="r" b="b"/>
                <a:pathLst>
                  <a:path w="209" h="164">
                    <a:moveTo>
                      <a:pt x="189" y="0"/>
                    </a:moveTo>
                    <a:lnTo>
                      <a:pt x="209" y="40"/>
                    </a:lnTo>
                    <a:lnTo>
                      <a:pt x="204" y="80"/>
                    </a:lnTo>
                    <a:lnTo>
                      <a:pt x="204" y="80"/>
                    </a:lnTo>
                    <a:lnTo>
                      <a:pt x="203" y="81"/>
                    </a:lnTo>
                    <a:lnTo>
                      <a:pt x="202" y="81"/>
                    </a:lnTo>
                    <a:lnTo>
                      <a:pt x="201" y="82"/>
                    </a:lnTo>
                    <a:lnTo>
                      <a:pt x="199" y="83"/>
                    </a:lnTo>
                    <a:lnTo>
                      <a:pt x="198" y="84"/>
                    </a:lnTo>
                    <a:lnTo>
                      <a:pt x="196" y="85"/>
                    </a:lnTo>
                    <a:lnTo>
                      <a:pt x="194" y="87"/>
                    </a:lnTo>
                    <a:lnTo>
                      <a:pt x="191" y="88"/>
                    </a:lnTo>
                    <a:lnTo>
                      <a:pt x="189" y="89"/>
                    </a:lnTo>
                    <a:lnTo>
                      <a:pt x="187" y="90"/>
                    </a:lnTo>
                    <a:lnTo>
                      <a:pt x="184" y="91"/>
                    </a:lnTo>
                    <a:lnTo>
                      <a:pt x="181" y="93"/>
                    </a:lnTo>
                    <a:lnTo>
                      <a:pt x="178" y="93"/>
                    </a:lnTo>
                    <a:lnTo>
                      <a:pt x="175" y="94"/>
                    </a:lnTo>
                    <a:lnTo>
                      <a:pt x="173" y="95"/>
                    </a:lnTo>
                    <a:lnTo>
                      <a:pt x="168" y="96"/>
                    </a:lnTo>
                    <a:lnTo>
                      <a:pt x="166" y="96"/>
                    </a:lnTo>
                    <a:lnTo>
                      <a:pt x="164" y="97"/>
                    </a:lnTo>
                    <a:lnTo>
                      <a:pt x="163" y="98"/>
                    </a:lnTo>
                    <a:lnTo>
                      <a:pt x="162" y="98"/>
                    </a:lnTo>
                    <a:lnTo>
                      <a:pt x="159" y="99"/>
                    </a:lnTo>
                    <a:lnTo>
                      <a:pt x="155" y="102"/>
                    </a:lnTo>
                    <a:lnTo>
                      <a:pt x="150" y="105"/>
                    </a:lnTo>
                    <a:lnTo>
                      <a:pt x="147" y="107"/>
                    </a:lnTo>
                    <a:lnTo>
                      <a:pt x="144" y="109"/>
                    </a:lnTo>
                    <a:lnTo>
                      <a:pt x="141" y="111"/>
                    </a:lnTo>
                    <a:lnTo>
                      <a:pt x="138" y="113"/>
                    </a:lnTo>
                    <a:lnTo>
                      <a:pt x="135" y="116"/>
                    </a:lnTo>
                    <a:lnTo>
                      <a:pt x="132" y="119"/>
                    </a:lnTo>
                    <a:lnTo>
                      <a:pt x="130" y="121"/>
                    </a:lnTo>
                    <a:lnTo>
                      <a:pt x="127" y="124"/>
                    </a:lnTo>
                    <a:lnTo>
                      <a:pt x="124" y="127"/>
                    </a:lnTo>
                    <a:lnTo>
                      <a:pt x="122" y="130"/>
                    </a:lnTo>
                    <a:lnTo>
                      <a:pt x="120" y="132"/>
                    </a:lnTo>
                    <a:lnTo>
                      <a:pt x="118" y="135"/>
                    </a:lnTo>
                    <a:lnTo>
                      <a:pt x="116" y="137"/>
                    </a:lnTo>
                    <a:lnTo>
                      <a:pt x="114" y="139"/>
                    </a:lnTo>
                    <a:lnTo>
                      <a:pt x="112" y="141"/>
                    </a:lnTo>
                    <a:lnTo>
                      <a:pt x="111" y="143"/>
                    </a:lnTo>
                    <a:lnTo>
                      <a:pt x="108" y="144"/>
                    </a:lnTo>
                    <a:lnTo>
                      <a:pt x="106" y="146"/>
                    </a:lnTo>
                    <a:lnTo>
                      <a:pt x="104" y="148"/>
                    </a:lnTo>
                    <a:lnTo>
                      <a:pt x="100" y="150"/>
                    </a:lnTo>
                    <a:lnTo>
                      <a:pt x="97" y="151"/>
                    </a:lnTo>
                    <a:lnTo>
                      <a:pt x="93" y="152"/>
                    </a:lnTo>
                    <a:lnTo>
                      <a:pt x="89" y="154"/>
                    </a:lnTo>
                    <a:lnTo>
                      <a:pt x="85" y="155"/>
                    </a:lnTo>
                    <a:lnTo>
                      <a:pt x="81" y="157"/>
                    </a:lnTo>
                    <a:lnTo>
                      <a:pt x="77" y="158"/>
                    </a:lnTo>
                    <a:lnTo>
                      <a:pt x="72" y="160"/>
                    </a:lnTo>
                    <a:lnTo>
                      <a:pt x="68" y="161"/>
                    </a:lnTo>
                    <a:lnTo>
                      <a:pt x="64" y="162"/>
                    </a:lnTo>
                    <a:lnTo>
                      <a:pt x="61" y="163"/>
                    </a:lnTo>
                    <a:lnTo>
                      <a:pt x="57" y="164"/>
                    </a:lnTo>
                    <a:lnTo>
                      <a:pt x="53" y="164"/>
                    </a:lnTo>
                    <a:lnTo>
                      <a:pt x="49" y="164"/>
                    </a:lnTo>
                    <a:lnTo>
                      <a:pt x="46" y="164"/>
                    </a:lnTo>
                    <a:lnTo>
                      <a:pt x="42" y="164"/>
                    </a:lnTo>
                    <a:lnTo>
                      <a:pt x="38" y="163"/>
                    </a:lnTo>
                    <a:lnTo>
                      <a:pt x="34" y="162"/>
                    </a:lnTo>
                    <a:lnTo>
                      <a:pt x="30" y="161"/>
                    </a:lnTo>
                    <a:lnTo>
                      <a:pt x="26" y="160"/>
                    </a:lnTo>
                    <a:lnTo>
                      <a:pt x="23" y="158"/>
                    </a:lnTo>
                    <a:lnTo>
                      <a:pt x="20" y="157"/>
                    </a:lnTo>
                    <a:lnTo>
                      <a:pt x="17" y="155"/>
                    </a:lnTo>
                    <a:lnTo>
                      <a:pt x="14" y="154"/>
                    </a:lnTo>
                    <a:lnTo>
                      <a:pt x="11" y="153"/>
                    </a:lnTo>
                    <a:lnTo>
                      <a:pt x="9" y="152"/>
                    </a:lnTo>
                    <a:lnTo>
                      <a:pt x="8" y="151"/>
                    </a:lnTo>
                    <a:lnTo>
                      <a:pt x="7" y="150"/>
                    </a:lnTo>
                    <a:lnTo>
                      <a:pt x="7" y="150"/>
                    </a:lnTo>
                    <a:lnTo>
                      <a:pt x="6" y="150"/>
                    </a:lnTo>
                    <a:lnTo>
                      <a:pt x="5" y="148"/>
                    </a:lnTo>
                    <a:lnTo>
                      <a:pt x="4" y="146"/>
                    </a:lnTo>
                    <a:lnTo>
                      <a:pt x="2" y="143"/>
                    </a:lnTo>
                    <a:lnTo>
                      <a:pt x="1" y="139"/>
                    </a:lnTo>
                    <a:lnTo>
                      <a:pt x="0" y="135"/>
                    </a:lnTo>
                    <a:lnTo>
                      <a:pt x="1" y="131"/>
                    </a:lnTo>
                    <a:lnTo>
                      <a:pt x="2" y="127"/>
                    </a:lnTo>
                    <a:lnTo>
                      <a:pt x="4" y="125"/>
                    </a:lnTo>
                    <a:lnTo>
                      <a:pt x="5" y="123"/>
                    </a:lnTo>
                    <a:lnTo>
                      <a:pt x="7" y="121"/>
                    </a:lnTo>
                    <a:lnTo>
                      <a:pt x="10" y="119"/>
                    </a:lnTo>
                    <a:lnTo>
                      <a:pt x="12" y="118"/>
                    </a:lnTo>
                    <a:lnTo>
                      <a:pt x="14" y="116"/>
                    </a:lnTo>
                    <a:lnTo>
                      <a:pt x="17" y="115"/>
                    </a:lnTo>
                    <a:lnTo>
                      <a:pt x="19" y="113"/>
                    </a:lnTo>
                    <a:lnTo>
                      <a:pt x="21" y="112"/>
                    </a:lnTo>
                    <a:lnTo>
                      <a:pt x="23" y="111"/>
                    </a:lnTo>
                    <a:lnTo>
                      <a:pt x="25" y="110"/>
                    </a:lnTo>
                    <a:lnTo>
                      <a:pt x="27" y="110"/>
                    </a:lnTo>
                    <a:lnTo>
                      <a:pt x="28" y="109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1" y="107"/>
                    </a:lnTo>
                    <a:lnTo>
                      <a:pt x="32" y="106"/>
                    </a:lnTo>
                    <a:lnTo>
                      <a:pt x="34" y="105"/>
                    </a:lnTo>
                    <a:lnTo>
                      <a:pt x="36" y="102"/>
                    </a:lnTo>
                    <a:lnTo>
                      <a:pt x="39" y="99"/>
                    </a:lnTo>
                    <a:lnTo>
                      <a:pt x="42" y="96"/>
                    </a:lnTo>
                    <a:lnTo>
                      <a:pt x="45" y="92"/>
                    </a:lnTo>
                    <a:lnTo>
                      <a:pt x="49" y="88"/>
                    </a:lnTo>
                    <a:lnTo>
                      <a:pt x="53" y="84"/>
                    </a:lnTo>
                    <a:lnTo>
                      <a:pt x="56" y="80"/>
                    </a:lnTo>
                    <a:lnTo>
                      <a:pt x="60" y="76"/>
                    </a:lnTo>
                    <a:lnTo>
                      <a:pt x="63" y="73"/>
                    </a:lnTo>
                    <a:lnTo>
                      <a:pt x="66" y="69"/>
                    </a:lnTo>
                    <a:lnTo>
                      <a:pt x="68" y="66"/>
                    </a:lnTo>
                    <a:lnTo>
                      <a:pt x="70" y="63"/>
                    </a:lnTo>
                    <a:lnTo>
                      <a:pt x="71" y="61"/>
                    </a:lnTo>
                    <a:lnTo>
                      <a:pt x="72" y="59"/>
                    </a:lnTo>
                    <a:lnTo>
                      <a:pt x="73" y="57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75" y="48"/>
                    </a:lnTo>
                    <a:lnTo>
                      <a:pt x="76" y="46"/>
                    </a:lnTo>
                    <a:lnTo>
                      <a:pt x="77" y="43"/>
                    </a:lnTo>
                    <a:lnTo>
                      <a:pt x="78" y="40"/>
                    </a:lnTo>
                    <a:lnTo>
                      <a:pt x="78" y="37"/>
                    </a:lnTo>
                    <a:lnTo>
                      <a:pt x="79" y="34"/>
                    </a:lnTo>
                    <a:lnTo>
                      <a:pt x="80" y="31"/>
                    </a:lnTo>
                    <a:lnTo>
                      <a:pt x="80" y="29"/>
                    </a:lnTo>
                    <a:lnTo>
                      <a:pt x="80" y="28"/>
                    </a:lnTo>
                    <a:lnTo>
                      <a:pt x="81" y="26"/>
                    </a:lnTo>
                    <a:lnTo>
                      <a:pt x="81" y="26"/>
                    </a:lnTo>
                    <a:lnTo>
                      <a:pt x="81" y="25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0" name="Freeform 75"/>
              <p:cNvSpPr>
                <a:spLocks/>
              </p:cNvSpPr>
              <p:nvPr/>
            </p:nvSpPr>
            <p:spPr bwMode="auto">
              <a:xfrm>
                <a:off x="1459" y="3389"/>
                <a:ext cx="22" cy="42"/>
              </a:xfrm>
              <a:custGeom>
                <a:avLst/>
                <a:gdLst/>
                <a:ahLst/>
                <a:cxnLst>
                  <a:cxn ang="0">
                    <a:pos x="22" y="41"/>
                  </a:cxn>
                  <a:cxn ang="0">
                    <a:pos x="21" y="4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19" y="42"/>
                  </a:cxn>
                  <a:cxn ang="0">
                    <a:pos x="19" y="41"/>
                  </a:cxn>
                  <a:cxn ang="0">
                    <a:pos x="22" y="41"/>
                  </a:cxn>
                  <a:cxn ang="0">
                    <a:pos x="22" y="41"/>
                  </a:cxn>
                  <a:cxn ang="0">
                    <a:pos x="21" y="41"/>
                  </a:cxn>
                  <a:cxn ang="0">
                    <a:pos x="22" y="41"/>
                  </a:cxn>
                </a:cxnLst>
                <a:rect l="0" t="0" r="r" b="b"/>
                <a:pathLst>
                  <a:path w="22" h="42">
                    <a:moveTo>
                      <a:pt x="22" y="41"/>
                    </a:moveTo>
                    <a:lnTo>
                      <a:pt x="21" y="4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9" y="42"/>
                    </a:lnTo>
                    <a:lnTo>
                      <a:pt x="19" y="41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1" y="41"/>
                    </a:lnTo>
                    <a:lnTo>
                      <a:pt x="22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1" name="Freeform 76"/>
              <p:cNvSpPr>
                <a:spLocks/>
              </p:cNvSpPr>
              <p:nvPr/>
            </p:nvSpPr>
            <p:spPr bwMode="auto">
              <a:xfrm>
                <a:off x="1474" y="3430"/>
                <a:ext cx="7" cy="41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3" y="4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40"/>
                  </a:cxn>
                  <a:cxn ang="0">
                    <a:pos x="0" y="39"/>
                  </a:cxn>
                  <a:cxn ang="0">
                    <a:pos x="2" y="41"/>
                  </a:cxn>
                  <a:cxn ang="0">
                    <a:pos x="3" y="41"/>
                  </a:cxn>
                  <a:cxn ang="0">
                    <a:pos x="3" y="40"/>
                  </a:cxn>
                  <a:cxn ang="0">
                    <a:pos x="2" y="41"/>
                  </a:cxn>
                </a:cxnLst>
                <a:rect l="0" t="0" r="r" b="b"/>
                <a:pathLst>
                  <a:path w="7" h="41">
                    <a:moveTo>
                      <a:pt x="2" y="41"/>
                    </a:moveTo>
                    <a:lnTo>
                      <a:pt x="3" y="4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2" y="41"/>
                    </a:lnTo>
                    <a:lnTo>
                      <a:pt x="3" y="41"/>
                    </a:lnTo>
                    <a:lnTo>
                      <a:pt x="3" y="40"/>
                    </a:lnTo>
                    <a:lnTo>
                      <a:pt x="2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2" name="Freeform 77"/>
              <p:cNvSpPr>
                <a:spLocks/>
              </p:cNvSpPr>
              <p:nvPr/>
            </p:nvSpPr>
            <p:spPr bwMode="auto">
              <a:xfrm>
                <a:off x="1444" y="3469"/>
                <a:ext cx="32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17"/>
                  </a:cxn>
                  <a:cxn ang="0">
                    <a:pos x="3" y="17"/>
                  </a:cxn>
                  <a:cxn ang="0">
                    <a:pos x="6" y="16"/>
                  </a:cxn>
                  <a:cxn ang="0">
                    <a:pos x="8" y="14"/>
                  </a:cxn>
                  <a:cxn ang="0">
                    <a:pos x="11" y="14"/>
                  </a:cxn>
                  <a:cxn ang="0">
                    <a:pos x="14" y="12"/>
                  </a:cxn>
                  <a:cxn ang="0">
                    <a:pos x="17" y="11"/>
                  </a:cxn>
                  <a:cxn ang="0">
                    <a:pos x="19" y="10"/>
                  </a:cxn>
                  <a:cxn ang="0">
                    <a:pos x="21" y="9"/>
                  </a:cxn>
                  <a:cxn ang="0">
                    <a:pos x="24" y="7"/>
                  </a:cxn>
                  <a:cxn ang="0">
                    <a:pos x="26" y="6"/>
                  </a:cxn>
                  <a:cxn ang="0">
                    <a:pos x="27" y="5"/>
                  </a:cxn>
                  <a:cxn ang="0">
                    <a:pos x="29" y="4"/>
                  </a:cxn>
                  <a:cxn ang="0">
                    <a:pos x="30" y="3"/>
                  </a:cxn>
                  <a:cxn ang="0">
                    <a:pos x="31" y="3"/>
                  </a:cxn>
                  <a:cxn ang="0">
                    <a:pos x="32" y="3"/>
                  </a:cxn>
                  <a:cxn ang="0">
                    <a:pos x="32" y="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29" y="1"/>
                  </a:cxn>
                  <a:cxn ang="0">
                    <a:pos x="27" y="2"/>
                  </a:cxn>
                  <a:cxn ang="0">
                    <a:pos x="26" y="3"/>
                  </a:cxn>
                  <a:cxn ang="0">
                    <a:pos x="24" y="4"/>
                  </a:cxn>
                  <a:cxn ang="0">
                    <a:pos x="22" y="5"/>
                  </a:cxn>
                  <a:cxn ang="0">
                    <a:pos x="20" y="6"/>
                  </a:cxn>
                  <a:cxn ang="0">
                    <a:pos x="18" y="8"/>
                  </a:cxn>
                  <a:cxn ang="0">
                    <a:pos x="15" y="9"/>
                  </a:cxn>
                  <a:cxn ang="0">
                    <a:pos x="13" y="10"/>
                  </a:cxn>
                  <a:cxn ang="0">
                    <a:pos x="10" y="11"/>
                  </a:cxn>
                  <a:cxn ang="0">
                    <a:pos x="7" y="13"/>
                  </a:cxn>
                  <a:cxn ang="0">
                    <a:pos x="5" y="14"/>
                  </a:cxn>
                  <a:cxn ang="0">
                    <a:pos x="2" y="14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0" y="17"/>
                  </a:cxn>
                </a:cxnLst>
                <a:rect l="0" t="0" r="r" b="b"/>
                <a:pathLst>
                  <a:path w="32" h="17">
                    <a:moveTo>
                      <a:pt x="0" y="17"/>
                    </a:moveTo>
                    <a:lnTo>
                      <a:pt x="0" y="17"/>
                    </a:lnTo>
                    <a:lnTo>
                      <a:pt x="3" y="17"/>
                    </a:lnTo>
                    <a:lnTo>
                      <a:pt x="6" y="16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9" y="10"/>
                    </a:lnTo>
                    <a:lnTo>
                      <a:pt x="21" y="9"/>
                    </a:lnTo>
                    <a:lnTo>
                      <a:pt x="24" y="7"/>
                    </a:lnTo>
                    <a:lnTo>
                      <a:pt x="26" y="6"/>
                    </a:lnTo>
                    <a:lnTo>
                      <a:pt x="27" y="5"/>
                    </a:lnTo>
                    <a:lnTo>
                      <a:pt x="29" y="4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2" y="3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6" y="3"/>
                    </a:lnTo>
                    <a:lnTo>
                      <a:pt x="24" y="4"/>
                    </a:lnTo>
                    <a:lnTo>
                      <a:pt x="22" y="5"/>
                    </a:lnTo>
                    <a:lnTo>
                      <a:pt x="20" y="6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3" y="10"/>
                    </a:lnTo>
                    <a:lnTo>
                      <a:pt x="10" y="11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3" name="Freeform 78"/>
              <p:cNvSpPr>
                <a:spLocks/>
              </p:cNvSpPr>
              <p:nvPr/>
            </p:nvSpPr>
            <p:spPr bwMode="auto">
              <a:xfrm>
                <a:off x="1421" y="3484"/>
                <a:ext cx="23" cy="12"/>
              </a:xfrm>
              <a:custGeom>
                <a:avLst/>
                <a:gdLst/>
                <a:ahLst/>
                <a:cxnLst>
                  <a:cxn ang="0">
                    <a:pos x="1" y="12"/>
                  </a:cxn>
                  <a:cxn ang="0">
                    <a:pos x="1" y="12"/>
                  </a:cxn>
                  <a:cxn ang="0">
                    <a:pos x="6" y="9"/>
                  </a:cxn>
                  <a:cxn ang="0">
                    <a:pos x="10" y="7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5" y="4"/>
                  </a:cxn>
                  <a:cxn ang="0">
                    <a:pos x="16" y="4"/>
                  </a:cxn>
                  <a:cxn ang="0">
                    <a:pos x="19" y="3"/>
                  </a:cxn>
                  <a:cxn ang="0">
                    <a:pos x="23" y="2"/>
                  </a:cxn>
                  <a:cxn ang="0">
                    <a:pos x="23" y="0"/>
                  </a:cxn>
                  <a:cxn ang="0">
                    <a:pos x="18" y="1"/>
                  </a:cxn>
                  <a:cxn ang="0">
                    <a:pos x="15" y="1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1" y="3"/>
                  </a:cxn>
                  <a:cxn ang="0">
                    <a:pos x="8" y="5"/>
                  </a:cxn>
                  <a:cxn ang="0">
                    <a:pos x="5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" y="12"/>
                  </a:cxn>
                </a:cxnLst>
                <a:rect l="0" t="0" r="r" b="b"/>
                <a:pathLst>
                  <a:path w="23" h="12">
                    <a:moveTo>
                      <a:pt x="1" y="12"/>
                    </a:moveTo>
                    <a:lnTo>
                      <a:pt x="1" y="12"/>
                    </a:lnTo>
                    <a:lnTo>
                      <a:pt x="6" y="9"/>
                    </a:lnTo>
                    <a:lnTo>
                      <a:pt x="10" y="7"/>
                    </a:lnTo>
                    <a:lnTo>
                      <a:pt x="12" y="5"/>
                    </a:lnTo>
                    <a:lnTo>
                      <a:pt x="13" y="5"/>
                    </a:lnTo>
                    <a:lnTo>
                      <a:pt x="15" y="4"/>
                    </a:lnTo>
                    <a:lnTo>
                      <a:pt x="16" y="4"/>
                    </a:lnTo>
                    <a:lnTo>
                      <a:pt x="19" y="3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18" y="1"/>
                    </a:lnTo>
                    <a:lnTo>
                      <a:pt x="15" y="1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5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4" name="Freeform 79"/>
              <p:cNvSpPr>
                <a:spLocks/>
              </p:cNvSpPr>
              <p:nvPr/>
            </p:nvSpPr>
            <p:spPr bwMode="auto">
              <a:xfrm>
                <a:off x="1381" y="3494"/>
                <a:ext cx="41" cy="40"/>
              </a:xfrm>
              <a:custGeom>
                <a:avLst/>
                <a:gdLst/>
                <a:ahLst/>
                <a:cxnLst>
                  <a:cxn ang="0">
                    <a:pos x="1" y="40"/>
                  </a:cxn>
                  <a:cxn ang="0">
                    <a:pos x="1" y="40"/>
                  </a:cxn>
                  <a:cxn ang="0">
                    <a:pos x="3" y="38"/>
                  </a:cxn>
                  <a:cxn ang="0">
                    <a:pos x="5" y="36"/>
                  </a:cxn>
                  <a:cxn ang="0">
                    <a:pos x="7" y="34"/>
                  </a:cxn>
                  <a:cxn ang="0">
                    <a:pos x="9" y="32"/>
                  </a:cxn>
                  <a:cxn ang="0">
                    <a:pos x="11" y="29"/>
                  </a:cxn>
                  <a:cxn ang="0">
                    <a:pos x="13" y="26"/>
                  </a:cxn>
                  <a:cxn ang="0">
                    <a:pos x="15" y="24"/>
                  </a:cxn>
                  <a:cxn ang="0">
                    <a:pos x="18" y="21"/>
                  </a:cxn>
                  <a:cxn ang="0">
                    <a:pos x="20" y="18"/>
                  </a:cxn>
                  <a:cxn ang="0">
                    <a:pos x="23" y="16"/>
                  </a:cxn>
                  <a:cxn ang="0">
                    <a:pos x="26" y="13"/>
                  </a:cxn>
                  <a:cxn ang="0">
                    <a:pos x="29" y="10"/>
                  </a:cxn>
                  <a:cxn ang="0">
                    <a:pos x="32" y="8"/>
                  </a:cxn>
                  <a:cxn ang="0">
                    <a:pos x="35" y="6"/>
                  </a:cxn>
                  <a:cxn ang="0">
                    <a:pos x="38" y="3"/>
                  </a:cxn>
                  <a:cxn ang="0">
                    <a:pos x="41" y="2"/>
                  </a:cxn>
                  <a:cxn ang="0">
                    <a:pos x="40" y="0"/>
                  </a:cxn>
                  <a:cxn ang="0">
                    <a:pos x="36" y="1"/>
                  </a:cxn>
                  <a:cxn ang="0">
                    <a:pos x="33" y="4"/>
                  </a:cxn>
                  <a:cxn ang="0">
                    <a:pos x="30" y="6"/>
                  </a:cxn>
                  <a:cxn ang="0">
                    <a:pos x="27" y="9"/>
                  </a:cxn>
                  <a:cxn ang="0">
                    <a:pos x="24" y="11"/>
                  </a:cxn>
                  <a:cxn ang="0">
                    <a:pos x="21" y="14"/>
                  </a:cxn>
                  <a:cxn ang="0">
                    <a:pos x="19" y="17"/>
                  </a:cxn>
                  <a:cxn ang="0">
                    <a:pos x="16" y="19"/>
                  </a:cxn>
                  <a:cxn ang="0">
                    <a:pos x="14" y="22"/>
                  </a:cxn>
                  <a:cxn ang="0">
                    <a:pos x="11" y="25"/>
                  </a:cxn>
                  <a:cxn ang="0">
                    <a:pos x="9" y="27"/>
                  </a:cxn>
                  <a:cxn ang="0">
                    <a:pos x="7" y="30"/>
                  </a:cxn>
                  <a:cxn ang="0">
                    <a:pos x="5" y="32"/>
                  </a:cxn>
                  <a:cxn ang="0">
                    <a:pos x="3" y="34"/>
                  </a:cxn>
                  <a:cxn ang="0">
                    <a:pos x="1" y="36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1" y="40"/>
                  </a:cxn>
                </a:cxnLst>
                <a:rect l="0" t="0" r="r" b="b"/>
                <a:pathLst>
                  <a:path w="41" h="40">
                    <a:moveTo>
                      <a:pt x="1" y="40"/>
                    </a:moveTo>
                    <a:lnTo>
                      <a:pt x="1" y="40"/>
                    </a:lnTo>
                    <a:lnTo>
                      <a:pt x="3" y="38"/>
                    </a:lnTo>
                    <a:lnTo>
                      <a:pt x="5" y="36"/>
                    </a:lnTo>
                    <a:lnTo>
                      <a:pt x="7" y="34"/>
                    </a:lnTo>
                    <a:lnTo>
                      <a:pt x="9" y="32"/>
                    </a:lnTo>
                    <a:lnTo>
                      <a:pt x="11" y="29"/>
                    </a:lnTo>
                    <a:lnTo>
                      <a:pt x="13" y="26"/>
                    </a:lnTo>
                    <a:lnTo>
                      <a:pt x="15" y="24"/>
                    </a:lnTo>
                    <a:lnTo>
                      <a:pt x="18" y="21"/>
                    </a:lnTo>
                    <a:lnTo>
                      <a:pt x="20" y="18"/>
                    </a:lnTo>
                    <a:lnTo>
                      <a:pt x="23" y="16"/>
                    </a:lnTo>
                    <a:lnTo>
                      <a:pt x="26" y="13"/>
                    </a:lnTo>
                    <a:lnTo>
                      <a:pt x="29" y="10"/>
                    </a:lnTo>
                    <a:lnTo>
                      <a:pt x="32" y="8"/>
                    </a:lnTo>
                    <a:lnTo>
                      <a:pt x="35" y="6"/>
                    </a:lnTo>
                    <a:lnTo>
                      <a:pt x="38" y="3"/>
                    </a:lnTo>
                    <a:lnTo>
                      <a:pt x="41" y="2"/>
                    </a:lnTo>
                    <a:lnTo>
                      <a:pt x="40" y="0"/>
                    </a:lnTo>
                    <a:lnTo>
                      <a:pt x="36" y="1"/>
                    </a:lnTo>
                    <a:lnTo>
                      <a:pt x="33" y="4"/>
                    </a:lnTo>
                    <a:lnTo>
                      <a:pt x="30" y="6"/>
                    </a:lnTo>
                    <a:lnTo>
                      <a:pt x="27" y="9"/>
                    </a:lnTo>
                    <a:lnTo>
                      <a:pt x="24" y="11"/>
                    </a:lnTo>
                    <a:lnTo>
                      <a:pt x="21" y="14"/>
                    </a:lnTo>
                    <a:lnTo>
                      <a:pt x="19" y="17"/>
                    </a:lnTo>
                    <a:lnTo>
                      <a:pt x="16" y="19"/>
                    </a:lnTo>
                    <a:lnTo>
                      <a:pt x="14" y="22"/>
                    </a:lnTo>
                    <a:lnTo>
                      <a:pt x="11" y="25"/>
                    </a:lnTo>
                    <a:lnTo>
                      <a:pt x="9" y="27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4"/>
                    </a:lnTo>
                    <a:lnTo>
                      <a:pt x="1" y="3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1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5" name="Freeform 80"/>
              <p:cNvSpPr>
                <a:spLocks/>
              </p:cNvSpPr>
              <p:nvPr/>
            </p:nvSpPr>
            <p:spPr bwMode="auto">
              <a:xfrm>
                <a:off x="1324" y="3532"/>
                <a:ext cx="58" cy="23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0" y="23"/>
                  </a:cxn>
                  <a:cxn ang="0">
                    <a:pos x="4" y="22"/>
                  </a:cxn>
                  <a:cxn ang="0">
                    <a:pos x="8" y="22"/>
                  </a:cxn>
                  <a:cxn ang="0">
                    <a:pos x="12" y="21"/>
                  </a:cxn>
                  <a:cxn ang="0">
                    <a:pos x="16" y="20"/>
                  </a:cxn>
                  <a:cxn ang="0">
                    <a:pos x="20" y="19"/>
                  </a:cxn>
                  <a:cxn ang="0">
                    <a:pos x="24" y="17"/>
                  </a:cxn>
                  <a:cxn ang="0">
                    <a:pos x="28" y="16"/>
                  </a:cxn>
                  <a:cxn ang="0">
                    <a:pos x="33" y="15"/>
                  </a:cxn>
                  <a:cxn ang="0">
                    <a:pos x="36" y="13"/>
                  </a:cxn>
                  <a:cxn ang="0">
                    <a:pos x="41" y="12"/>
                  </a:cxn>
                  <a:cxn ang="0">
                    <a:pos x="44" y="10"/>
                  </a:cxn>
                  <a:cxn ang="0">
                    <a:pos x="48" y="8"/>
                  </a:cxn>
                  <a:cxn ang="0">
                    <a:pos x="51" y="7"/>
                  </a:cxn>
                  <a:cxn ang="0">
                    <a:pos x="54" y="5"/>
                  </a:cxn>
                  <a:cxn ang="0">
                    <a:pos x="56" y="3"/>
                  </a:cxn>
                  <a:cxn ang="0">
                    <a:pos x="58" y="2"/>
                  </a:cxn>
                  <a:cxn ang="0">
                    <a:pos x="57" y="0"/>
                  </a:cxn>
                  <a:cxn ang="0">
                    <a:pos x="55" y="2"/>
                  </a:cxn>
                  <a:cxn ang="0">
                    <a:pos x="52" y="3"/>
                  </a:cxn>
                  <a:cxn ang="0">
                    <a:pos x="50" y="5"/>
                  </a:cxn>
                  <a:cxn ang="0">
                    <a:pos x="47" y="6"/>
                  </a:cxn>
                  <a:cxn ang="0">
                    <a:pos x="43" y="8"/>
                  </a:cxn>
                  <a:cxn ang="0">
                    <a:pos x="39" y="10"/>
                  </a:cxn>
                  <a:cxn ang="0">
                    <a:pos x="36" y="11"/>
                  </a:cxn>
                  <a:cxn ang="0">
                    <a:pos x="32" y="12"/>
                  </a:cxn>
                  <a:cxn ang="0">
                    <a:pos x="27" y="13"/>
                  </a:cxn>
                  <a:cxn ang="0">
                    <a:pos x="23" y="15"/>
                  </a:cxn>
                  <a:cxn ang="0">
                    <a:pos x="19" y="16"/>
                  </a:cxn>
                  <a:cxn ang="0">
                    <a:pos x="15" y="17"/>
                  </a:cxn>
                  <a:cxn ang="0">
                    <a:pos x="11" y="19"/>
                  </a:cxn>
                  <a:cxn ang="0">
                    <a:pos x="7" y="19"/>
                  </a:cxn>
                  <a:cxn ang="0">
                    <a:pos x="3" y="20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0" y="23"/>
                  </a:cxn>
                </a:cxnLst>
                <a:rect l="0" t="0" r="r" b="b"/>
                <a:pathLst>
                  <a:path w="58" h="23">
                    <a:moveTo>
                      <a:pt x="0" y="23"/>
                    </a:moveTo>
                    <a:lnTo>
                      <a:pt x="0" y="23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12" y="21"/>
                    </a:lnTo>
                    <a:lnTo>
                      <a:pt x="16" y="20"/>
                    </a:lnTo>
                    <a:lnTo>
                      <a:pt x="20" y="19"/>
                    </a:lnTo>
                    <a:lnTo>
                      <a:pt x="24" y="17"/>
                    </a:lnTo>
                    <a:lnTo>
                      <a:pt x="28" y="16"/>
                    </a:lnTo>
                    <a:lnTo>
                      <a:pt x="33" y="15"/>
                    </a:lnTo>
                    <a:lnTo>
                      <a:pt x="36" y="13"/>
                    </a:lnTo>
                    <a:lnTo>
                      <a:pt x="41" y="12"/>
                    </a:lnTo>
                    <a:lnTo>
                      <a:pt x="44" y="10"/>
                    </a:lnTo>
                    <a:lnTo>
                      <a:pt x="48" y="8"/>
                    </a:lnTo>
                    <a:lnTo>
                      <a:pt x="51" y="7"/>
                    </a:lnTo>
                    <a:lnTo>
                      <a:pt x="54" y="5"/>
                    </a:lnTo>
                    <a:lnTo>
                      <a:pt x="56" y="3"/>
                    </a:lnTo>
                    <a:lnTo>
                      <a:pt x="58" y="2"/>
                    </a:lnTo>
                    <a:lnTo>
                      <a:pt x="57" y="0"/>
                    </a:lnTo>
                    <a:lnTo>
                      <a:pt x="55" y="2"/>
                    </a:lnTo>
                    <a:lnTo>
                      <a:pt x="52" y="3"/>
                    </a:lnTo>
                    <a:lnTo>
                      <a:pt x="50" y="5"/>
                    </a:lnTo>
                    <a:lnTo>
                      <a:pt x="47" y="6"/>
                    </a:lnTo>
                    <a:lnTo>
                      <a:pt x="43" y="8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2" y="12"/>
                    </a:lnTo>
                    <a:lnTo>
                      <a:pt x="27" y="13"/>
                    </a:lnTo>
                    <a:lnTo>
                      <a:pt x="23" y="15"/>
                    </a:lnTo>
                    <a:lnTo>
                      <a:pt x="19" y="16"/>
                    </a:lnTo>
                    <a:lnTo>
                      <a:pt x="15" y="17"/>
                    </a:lnTo>
                    <a:lnTo>
                      <a:pt x="11" y="19"/>
                    </a:lnTo>
                    <a:lnTo>
                      <a:pt x="7" y="19"/>
                    </a:lnTo>
                    <a:lnTo>
                      <a:pt x="3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6" name="Freeform 81"/>
              <p:cNvSpPr>
                <a:spLocks/>
              </p:cNvSpPr>
              <p:nvPr/>
            </p:nvSpPr>
            <p:spPr bwMode="auto">
              <a:xfrm>
                <a:off x="1277" y="3540"/>
                <a:ext cx="47" cy="16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3" y="3"/>
                  </a:cxn>
                  <a:cxn ang="0">
                    <a:pos x="5" y="4"/>
                  </a:cxn>
                  <a:cxn ang="0">
                    <a:pos x="7" y="5"/>
                  </a:cxn>
                  <a:cxn ang="0">
                    <a:pos x="10" y="7"/>
                  </a:cxn>
                  <a:cxn ang="0">
                    <a:pos x="13" y="8"/>
                  </a:cxn>
                  <a:cxn ang="0">
                    <a:pos x="17" y="10"/>
                  </a:cxn>
                  <a:cxn ang="0">
                    <a:pos x="20" y="11"/>
                  </a:cxn>
                  <a:cxn ang="0">
                    <a:pos x="24" y="12"/>
                  </a:cxn>
                  <a:cxn ang="0">
                    <a:pos x="28" y="14"/>
                  </a:cxn>
                  <a:cxn ang="0">
                    <a:pos x="32" y="14"/>
                  </a:cxn>
                  <a:cxn ang="0">
                    <a:pos x="36" y="15"/>
                  </a:cxn>
                  <a:cxn ang="0">
                    <a:pos x="40" y="16"/>
                  </a:cxn>
                  <a:cxn ang="0">
                    <a:pos x="43" y="16"/>
                  </a:cxn>
                  <a:cxn ang="0">
                    <a:pos x="47" y="15"/>
                  </a:cxn>
                  <a:cxn ang="0">
                    <a:pos x="47" y="13"/>
                  </a:cxn>
                  <a:cxn ang="0">
                    <a:pos x="43" y="13"/>
                  </a:cxn>
                  <a:cxn ang="0">
                    <a:pos x="40" y="13"/>
                  </a:cxn>
                  <a:cxn ang="0">
                    <a:pos x="36" y="13"/>
                  </a:cxn>
                  <a:cxn ang="0">
                    <a:pos x="32" y="12"/>
                  </a:cxn>
                  <a:cxn ang="0">
                    <a:pos x="29" y="11"/>
                  </a:cxn>
                  <a:cxn ang="0">
                    <a:pos x="24" y="10"/>
                  </a:cxn>
                  <a:cxn ang="0">
                    <a:pos x="21" y="9"/>
                  </a:cxn>
                  <a:cxn ang="0">
                    <a:pos x="17" y="8"/>
                  </a:cxn>
                  <a:cxn ang="0">
                    <a:pos x="14" y="6"/>
                  </a:cxn>
                  <a:cxn ang="0">
                    <a:pos x="11" y="5"/>
                  </a:cxn>
                  <a:cxn ang="0">
                    <a:pos x="8" y="3"/>
                  </a:cxn>
                  <a:cxn ang="0">
                    <a:pos x="6" y="2"/>
                  </a:cxn>
                  <a:cxn ang="0">
                    <a:pos x="4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47" h="16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3" y="8"/>
                    </a:lnTo>
                    <a:lnTo>
                      <a:pt x="17" y="10"/>
                    </a:lnTo>
                    <a:lnTo>
                      <a:pt x="20" y="11"/>
                    </a:lnTo>
                    <a:lnTo>
                      <a:pt x="24" y="12"/>
                    </a:lnTo>
                    <a:lnTo>
                      <a:pt x="28" y="14"/>
                    </a:lnTo>
                    <a:lnTo>
                      <a:pt x="32" y="14"/>
                    </a:lnTo>
                    <a:lnTo>
                      <a:pt x="36" y="15"/>
                    </a:lnTo>
                    <a:lnTo>
                      <a:pt x="40" y="16"/>
                    </a:lnTo>
                    <a:lnTo>
                      <a:pt x="43" y="16"/>
                    </a:lnTo>
                    <a:lnTo>
                      <a:pt x="47" y="15"/>
                    </a:lnTo>
                    <a:lnTo>
                      <a:pt x="47" y="13"/>
                    </a:lnTo>
                    <a:lnTo>
                      <a:pt x="43" y="13"/>
                    </a:lnTo>
                    <a:lnTo>
                      <a:pt x="40" y="13"/>
                    </a:lnTo>
                    <a:lnTo>
                      <a:pt x="36" y="13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4" y="10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1" y="5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7" name="Freeform 82"/>
              <p:cNvSpPr>
                <a:spLocks/>
              </p:cNvSpPr>
              <p:nvPr/>
            </p:nvSpPr>
            <p:spPr bwMode="auto">
              <a:xfrm>
                <a:off x="1270" y="3516"/>
                <a:ext cx="9" cy="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1" y="13"/>
                  </a:cxn>
                  <a:cxn ang="0">
                    <a:pos x="2" y="17"/>
                  </a:cxn>
                  <a:cxn ang="0">
                    <a:pos x="3" y="20"/>
                  </a:cxn>
                  <a:cxn ang="0">
                    <a:pos x="5" y="23"/>
                  </a:cxn>
                  <a:cxn ang="0">
                    <a:pos x="6" y="24"/>
                  </a:cxn>
                  <a:cxn ang="0">
                    <a:pos x="7" y="25"/>
                  </a:cxn>
                  <a:cxn ang="0">
                    <a:pos x="9" y="24"/>
                  </a:cxn>
                  <a:cxn ang="0">
                    <a:pos x="8" y="23"/>
                  </a:cxn>
                  <a:cxn ang="0">
                    <a:pos x="7" y="21"/>
                  </a:cxn>
                  <a:cxn ang="0">
                    <a:pos x="5" y="19"/>
                  </a:cxn>
                  <a:cxn ang="0">
                    <a:pos x="4" y="16"/>
                  </a:cxn>
                  <a:cxn ang="0">
                    <a:pos x="3" y="12"/>
                  </a:cxn>
                  <a:cxn ang="0">
                    <a:pos x="2" y="9"/>
                  </a:cxn>
                  <a:cxn ang="0">
                    <a:pos x="3" y="5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2" y="0"/>
                  </a:cxn>
                </a:cxnLst>
                <a:rect l="0" t="0" r="r" b="b"/>
                <a:pathLst>
                  <a:path w="9" h="25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13"/>
                    </a:lnTo>
                    <a:lnTo>
                      <a:pt x="2" y="17"/>
                    </a:lnTo>
                    <a:lnTo>
                      <a:pt x="3" y="20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7" y="25"/>
                    </a:lnTo>
                    <a:lnTo>
                      <a:pt x="9" y="24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19"/>
                    </a:lnTo>
                    <a:lnTo>
                      <a:pt x="4" y="16"/>
                    </a:lnTo>
                    <a:lnTo>
                      <a:pt x="3" y="12"/>
                    </a:lnTo>
                    <a:lnTo>
                      <a:pt x="2" y="9"/>
                    </a:lnTo>
                    <a:lnTo>
                      <a:pt x="3" y="5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8" name="Freeform 83"/>
              <p:cNvSpPr>
                <a:spLocks/>
              </p:cNvSpPr>
              <p:nvPr/>
            </p:nvSpPr>
            <p:spPr bwMode="auto">
              <a:xfrm>
                <a:off x="1272" y="3497"/>
                <a:ext cx="30" cy="2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28" y="0"/>
                  </a:cxn>
                  <a:cxn ang="0">
                    <a:pos x="27" y="1"/>
                  </a:cxn>
                  <a:cxn ang="0">
                    <a:pos x="25" y="1"/>
                  </a:cxn>
                  <a:cxn ang="0">
                    <a:pos x="24" y="2"/>
                  </a:cxn>
                  <a:cxn ang="0">
                    <a:pos x="22" y="3"/>
                  </a:cxn>
                  <a:cxn ang="0">
                    <a:pos x="19" y="4"/>
                  </a:cxn>
                  <a:cxn ang="0">
                    <a:pos x="17" y="6"/>
                  </a:cxn>
                  <a:cxn ang="0">
                    <a:pos x="15" y="7"/>
                  </a:cxn>
                  <a:cxn ang="0">
                    <a:pos x="12" y="8"/>
                  </a:cxn>
                  <a:cxn ang="0">
                    <a:pos x="10" y="10"/>
                  </a:cxn>
                  <a:cxn ang="0">
                    <a:pos x="8" y="12"/>
                  </a:cxn>
                  <a:cxn ang="0">
                    <a:pos x="5" y="14"/>
                  </a:cxn>
                  <a:cxn ang="0">
                    <a:pos x="3" y="15"/>
                  </a:cxn>
                  <a:cxn ang="0">
                    <a:pos x="2" y="17"/>
                  </a:cxn>
                  <a:cxn ang="0">
                    <a:pos x="0" y="19"/>
                  </a:cxn>
                  <a:cxn ang="0">
                    <a:pos x="2" y="20"/>
                  </a:cxn>
                  <a:cxn ang="0">
                    <a:pos x="3" y="19"/>
                  </a:cxn>
                  <a:cxn ang="0">
                    <a:pos x="5" y="17"/>
                  </a:cxn>
                  <a:cxn ang="0">
                    <a:pos x="7" y="15"/>
                  </a:cxn>
                  <a:cxn ang="0">
                    <a:pos x="9" y="14"/>
                  </a:cxn>
                  <a:cxn ang="0">
                    <a:pos x="11" y="12"/>
                  </a:cxn>
                  <a:cxn ang="0">
                    <a:pos x="14" y="10"/>
                  </a:cxn>
                  <a:cxn ang="0">
                    <a:pos x="16" y="9"/>
                  </a:cxn>
                  <a:cxn ang="0">
                    <a:pos x="18" y="8"/>
                  </a:cxn>
                  <a:cxn ang="0">
                    <a:pos x="21" y="6"/>
                  </a:cxn>
                  <a:cxn ang="0">
                    <a:pos x="22" y="5"/>
                  </a:cxn>
                  <a:cxn ang="0">
                    <a:pos x="25" y="4"/>
                  </a:cxn>
                  <a:cxn ang="0">
                    <a:pos x="26" y="3"/>
                  </a:cxn>
                  <a:cxn ang="0">
                    <a:pos x="28" y="3"/>
                  </a:cxn>
                  <a:cxn ang="0">
                    <a:pos x="29" y="3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29" y="0"/>
                  </a:cxn>
                </a:cxnLst>
                <a:rect l="0" t="0" r="r" b="b"/>
                <a:pathLst>
                  <a:path w="30" h="20">
                    <a:moveTo>
                      <a:pt x="29" y="0"/>
                    </a:moveTo>
                    <a:lnTo>
                      <a:pt x="29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4" y="2"/>
                    </a:lnTo>
                    <a:lnTo>
                      <a:pt x="22" y="3"/>
                    </a:lnTo>
                    <a:lnTo>
                      <a:pt x="19" y="4"/>
                    </a:lnTo>
                    <a:lnTo>
                      <a:pt x="17" y="6"/>
                    </a:lnTo>
                    <a:lnTo>
                      <a:pt x="15" y="7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5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0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4" y="10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21" y="6"/>
                    </a:lnTo>
                    <a:lnTo>
                      <a:pt x="22" y="5"/>
                    </a:lnTo>
                    <a:lnTo>
                      <a:pt x="25" y="4"/>
                    </a:lnTo>
                    <a:lnTo>
                      <a:pt x="26" y="3"/>
                    </a:lnTo>
                    <a:lnTo>
                      <a:pt x="28" y="3"/>
                    </a:lnTo>
                    <a:lnTo>
                      <a:pt x="29" y="3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9" name="Freeform 84"/>
              <p:cNvSpPr>
                <a:spLocks/>
              </p:cNvSpPr>
              <p:nvPr/>
            </p:nvSpPr>
            <p:spPr bwMode="auto">
              <a:xfrm>
                <a:off x="1301" y="3451"/>
                <a:ext cx="42" cy="4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0"/>
                  </a:cxn>
                  <a:cxn ang="0">
                    <a:pos x="39" y="1"/>
                  </a:cxn>
                  <a:cxn ang="0">
                    <a:pos x="37" y="4"/>
                  </a:cxn>
                  <a:cxn ang="0">
                    <a:pos x="35" y="7"/>
                  </a:cxn>
                  <a:cxn ang="0">
                    <a:pos x="32" y="11"/>
                  </a:cxn>
                  <a:cxn ang="0">
                    <a:pos x="29" y="15"/>
                  </a:cxn>
                  <a:cxn ang="0">
                    <a:pos x="25" y="18"/>
                  </a:cxn>
                  <a:cxn ang="0">
                    <a:pos x="22" y="22"/>
                  </a:cxn>
                  <a:cxn ang="0">
                    <a:pos x="18" y="26"/>
                  </a:cxn>
                  <a:cxn ang="0">
                    <a:pos x="15" y="30"/>
                  </a:cxn>
                  <a:cxn ang="0">
                    <a:pos x="11" y="34"/>
                  </a:cxn>
                  <a:cxn ang="0">
                    <a:pos x="8" y="37"/>
                  </a:cxn>
                  <a:cxn ang="0">
                    <a:pos x="6" y="40"/>
                  </a:cxn>
                  <a:cxn ang="0">
                    <a:pos x="3" y="43"/>
                  </a:cxn>
                  <a:cxn ang="0">
                    <a:pos x="1" y="4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1" y="48"/>
                  </a:cxn>
                  <a:cxn ang="0">
                    <a:pos x="2" y="47"/>
                  </a:cxn>
                  <a:cxn ang="0">
                    <a:pos x="3" y="46"/>
                  </a:cxn>
                  <a:cxn ang="0">
                    <a:pos x="5" y="44"/>
                  </a:cxn>
                  <a:cxn ang="0">
                    <a:pos x="7" y="42"/>
                  </a:cxn>
                  <a:cxn ang="0">
                    <a:pos x="10" y="39"/>
                  </a:cxn>
                  <a:cxn ang="0">
                    <a:pos x="13" y="35"/>
                  </a:cxn>
                  <a:cxn ang="0">
                    <a:pos x="16" y="32"/>
                  </a:cxn>
                  <a:cxn ang="0">
                    <a:pos x="20" y="28"/>
                  </a:cxn>
                  <a:cxn ang="0">
                    <a:pos x="24" y="24"/>
                  </a:cxn>
                  <a:cxn ang="0">
                    <a:pos x="27" y="20"/>
                  </a:cxn>
                  <a:cxn ang="0">
                    <a:pos x="31" y="16"/>
                  </a:cxn>
                  <a:cxn ang="0">
                    <a:pos x="34" y="12"/>
                  </a:cxn>
                  <a:cxn ang="0">
                    <a:pos x="37" y="9"/>
                  </a:cxn>
                  <a:cxn ang="0">
                    <a:pos x="39" y="6"/>
                  </a:cxn>
                  <a:cxn ang="0">
                    <a:pos x="41" y="3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0" y="0"/>
                  </a:cxn>
                </a:cxnLst>
                <a:rect l="0" t="0" r="r" b="b"/>
                <a:pathLst>
                  <a:path w="42" h="48">
                    <a:moveTo>
                      <a:pt x="40" y="0"/>
                    </a:moveTo>
                    <a:lnTo>
                      <a:pt x="40" y="0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5" y="7"/>
                    </a:lnTo>
                    <a:lnTo>
                      <a:pt x="32" y="11"/>
                    </a:lnTo>
                    <a:lnTo>
                      <a:pt x="29" y="15"/>
                    </a:lnTo>
                    <a:lnTo>
                      <a:pt x="25" y="18"/>
                    </a:lnTo>
                    <a:lnTo>
                      <a:pt x="22" y="22"/>
                    </a:lnTo>
                    <a:lnTo>
                      <a:pt x="18" y="26"/>
                    </a:lnTo>
                    <a:lnTo>
                      <a:pt x="15" y="30"/>
                    </a:lnTo>
                    <a:lnTo>
                      <a:pt x="11" y="34"/>
                    </a:lnTo>
                    <a:lnTo>
                      <a:pt x="8" y="37"/>
                    </a:lnTo>
                    <a:lnTo>
                      <a:pt x="6" y="40"/>
                    </a:lnTo>
                    <a:lnTo>
                      <a:pt x="3" y="43"/>
                    </a:lnTo>
                    <a:lnTo>
                      <a:pt x="1" y="4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7"/>
                    </a:lnTo>
                    <a:lnTo>
                      <a:pt x="3" y="46"/>
                    </a:lnTo>
                    <a:lnTo>
                      <a:pt x="5" y="44"/>
                    </a:lnTo>
                    <a:lnTo>
                      <a:pt x="7" y="42"/>
                    </a:lnTo>
                    <a:lnTo>
                      <a:pt x="10" y="39"/>
                    </a:lnTo>
                    <a:lnTo>
                      <a:pt x="13" y="35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4" y="24"/>
                    </a:lnTo>
                    <a:lnTo>
                      <a:pt x="27" y="20"/>
                    </a:lnTo>
                    <a:lnTo>
                      <a:pt x="31" y="16"/>
                    </a:lnTo>
                    <a:lnTo>
                      <a:pt x="34" y="12"/>
                    </a:lnTo>
                    <a:lnTo>
                      <a:pt x="37" y="9"/>
                    </a:lnTo>
                    <a:lnTo>
                      <a:pt x="39" y="6"/>
                    </a:lnTo>
                    <a:lnTo>
                      <a:pt x="41" y="3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0" name="Freeform 85"/>
              <p:cNvSpPr>
                <a:spLocks/>
              </p:cNvSpPr>
              <p:nvPr/>
            </p:nvSpPr>
            <p:spPr bwMode="auto">
              <a:xfrm>
                <a:off x="1341" y="3414"/>
                <a:ext cx="13" cy="3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10" y="2"/>
                  </a:cxn>
                  <a:cxn ang="0">
                    <a:pos x="10" y="3"/>
                  </a:cxn>
                  <a:cxn ang="0">
                    <a:pos x="9" y="5"/>
                  </a:cxn>
                  <a:cxn ang="0">
                    <a:pos x="9" y="7"/>
                  </a:cxn>
                  <a:cxn ang="0">
                    <a:pos x="8" y="10"/>
                  </a:cxn>
                  <a:cxn ang="0">
                    <a:pos x="7" y="13"/>
                  </a:cxn>
                  <a:cxn ang="0">
                    <a:pos x="7" y="15"/>
                  </a:cxn>
                  <a:cxn ang="0">
                    <a:pos x="6" y="19"/>
                  </a:cxn>
                  <a:cxn ang="0">
                    <a:pos x="5" y="21"/>
                  </a:cxn>
                  <a:cxn ang="0">
                    <a:pos x="4" y="24"/>
                  </a:cxn>
                  <a:cxn ang="0">
                    <a:pos x="3" y="27"/>
                  </a:cxn>
                  <a:cxn ang="0">
                    <a:pos x="2" y="30"/>
                  </a:cxn>
                  <a:cxn ang="0">
                    <a:pos x="1" y="33"/>
                  </a:cxn>
                  <a:cxn ang="0">
                    <a:pos x="1" y="35"/>
                  </a:cxn>
                  <a:cxn ang="0">
                    <a:pos x="0" y="37"/>
                  </a:cxn>
                  <a:cxn ang="0">
                    <a:pos x="2" y="38"/>
                  </a:cxn>
                  <a:cxn ang="0">
                    <a:pos x="3" y="36"/>
                  </a:cxn>
                  <a:cxn ang="0">
                    <a:pos x="4" y="33"/>
                  </a:cxn>
                  <a:cxn ang="0">
                    <a:pos x="4" y="30"/>
                  </a:cxn>
                  <a:cxn ang="0">
                    <a:pos x="5" y="28"/>
                  </a:cxn>
                  <a:cxn ang="0">
                    <a:pos x="6" y="25"/>
                  </a:cxn>
                  <a:cxn ang="0">
                    <a:pos x="7" y="22"/>
                  </a:cxn>
                  <a:cxn ang="0">
                    <a:pos x="8" y="19"/>
                  </a:cxn>
                  <a:cxn ang="0">
                    <a:pos x="9" y="16"/>
                  </a:cxn>
                  <a:cxn ang="0">
                    <a:pos x="10" y="13"/>
                  </a:cxn>
                  <a:cxn ang="0">
                    <a:pos x="10" y="10"/>
                  </a:cxn>
                  <a:cxn ang="0">
                    <a:pos x="11" y="8"/>
                  </a:cxn>
                  <a:cxn ang="0">
                    <a:pos x="11" y="6"/>
                  </a:cxn>
                  <a:cxn ang="0">
                    <a:pos x="12" y="4"/>
                  </a:cxn>
                  <a:cxn ang="0">
                    <a:pos x="12" y="3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2" y="2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10" y="1"/>
                  </a:cxn>
                  <a:cxn ang="0">
                    <a:pos x="11" y="0"/>
                  </a:cxn>
                </a:cxnLst>
                <a:rect l="0" t="0" r="r" b="b"/>
                <a:pathLst>
                  <a:path w="13" h="38">
                    <a:moveTo>
                      <a:pt x="11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7" y="15"/>
                    </a:lnTo>
                    <a:lnTo>
                      <a:pt x="6" y="19"/>
                    </a:lnTo>
                    <a:lnTo>
                      <a:pt x="5" y="21"/>
                    </a:lnTo>
                    <a:lnTo>
                      <a:pt x="4" y="24"/>
                    </a:lnTo>
                    <a:lnTo>
                      <a:pt x="3" y="27"/>
                    </a:lnTo>
                    <a:lnTo>
                      <a:pt x="2" y="30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0" y="37"/>
                    </a:lnTo>
                    <a:lnTo>
                      <a:pt x="2" y="38"/>
                    </a:lnTo>
                    <a:lnTo>
                      <a:pt x="3" y="36"/>
                    </a:lnTo>
                    <a:lnTo>
                      <a:pt x="4" y="33"/>
                    </a:lnTo>
                    <a:lnTo>
                      <a:pt x="4" y="30"/>
                    </a:lnTo>
                    <a:lnTo>
                      <a:pt x="5" y="28"/>
                    </a:lnTo>
                    <a:lnTo>
                      <a:pt x="6" y="25"/>
                    </a:lnTo>
                    <a:lnTo>
                      <a:pt x="7" y="22"/>
                    </a:lnTo>
                    <a:lnTo>
                      <a:pt x="8" y="19"/>
                    </a:lnTo>
                    <a:lnTo>
                      <a:pt x="9" y="16"/>
                    </a:lnTo>
                    <a:lnTo>
                      <a:pt x="10" y="13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1" name="Freeform 86"/>
              <p:cNvSpPr>
                <a:spLocks/>
              </p:cNvSpPr>
              <p:nvPr/>
            </p:nvSpPr>
            <p:spPr bwMode="auto">
              <a:xfrm>
                <a:off x="1352" y="3388"/>
                <a:ext cx="109" cy="28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0" y="26"/>
                  </a:cxn>
                  <a:cxn ang="0">
                    <a:pos x="1" y="28"/>
                  </a:cxn>
                  <a:cxn ang="0">
                    <a:pos x="109" y="3"/>
                  </a:cxn>
                  <a:cxn ang="0">
                    <a:pos x="107" y="2"/>
                  </a:cxn>
                  <a:cxn ang="0">
                    <a:pos x="109" y="1"/>
                  </a:cxn>
                  <a:cxn ang="0">
                    <a:pos x="109" y="0"/>
                  </a:cxn>
                  <a:cxn ang="0">
                    <a:pos x="108" y="0"/>
                  </a:cxn>
                  <a:cxn ang="0">
                    <a:pos x="109" y="1"/>
                  </a:cxn>
                </a:cxnLst>
                <a:rect l="0" t="0" r="r" b="b"/>
                <a:pathLst>
                  <a:path w="109" h="28">
                    <a:moveTo>
                      <a:pt x="109" y="1"/>
                    </a:moveTo>
                    <a:lnTo>
                      <a:pt x="108" y="0"/>
                    </a:lnTo>
                    <a:lnTo>
                      <a:pt x="0" y="26"/>
                    </a:lnTo>
                    <a:lnTo>
                      <a:pt x="1" y="28"/>
                    </a:lnTo>
                    <a:lnTo>
                      <a:pt x="109" y="3"/>
                    </a:lnTo>
                    <a:lnTo>
                      <a:pt x="107" y="2"/>
                    </a:lnTo>
                    <a:lnTo>
                      <a:pt x="109" y="1"/>
                    </a:lnTo>
                    <a:lnTo>
                      <a:pt x="109" y="0"/>
                    </a:lnTo>
                    <a:lnTo>
                      <a:pt x="108" y="0"/>
                    </a:lnTo>
                    <a:lnTo>
                      <a:pt x="10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2" name="Freeform 87"/>
              <p:cNvSpPr>
                <a:spLocks/>
              </p:cNvSpPr>
              <p:nvPr/>
            </p:nvSpPr>
            <p:spPr bwMode="auto">
              <a:xfrm>
                <a:off x="1313" y="2722"/>
                <a:ext cx="158" cy="731"/>
              </a:xfrm>
              <a:custGeom>
                <a:avLst/>
                <a:gdLst/>
                <a:ahLst/>
                <a:cxnLst>
                  <a:cxn ang="0">
                    <a:pos x="15" y="322"/>
                  </a:cxn>
                  <a:cxn ang="0">
                    <a:pos x="16" y="323"/>
                  </a:cxn>
                  <a:cxn ang="0">
                    <a:pos x="16" y="329"/>
                  </a:cxn>
                  <a:cxn ang="0">
                    <a:pos x="16" y="339"/>
                  </a:cxn>
                  <a:cxn ang="0">
                    <a:pos x="17" y="351"/>
                  </a:cxn>
                  <a:cxn ang="0">
                    <a:pos x="19" y="367"/>
                  </a:cxn>
                  <a:cxn ang="0">
                    <a:pos x="20" y="385"/>
                  </a:cxn>
                  <a:cxn ang="0">
                    <a:pos x="21" y="406"/>
                  </a:cxn>
                  <a:cxn ang="0">
                    <a:pos x="23" y="429"/>
                  </a:cxn>
                  <a:cxn ang="0">
                    <a:pos x="24" y="454"/>
                  </a:cxn>
                  <a:cxn ang="0">
                    <a:pos x="26" y="482"/>
                  </a:cxn>
                  <a:cxn ang="0">
                    <a:pos x="28" y="510"/>
                  </a:cxn>
                  <a:cxn ang="0">
                    <a:pos x="29" y="540"/>
                  </a:cxn>
                  <a:cxn ang="0">
                    <a:pos x="31" y="570"/>
                  </a:cxn>
                  <a:cxn ang="0">
                    <a:pos x="33" y="602"/>
                  </a:cxn>
                  <a:cxn ang="0">
                    <a:pos x="35" y="634"/>
                  </a:cxn>
                  <a:cxn ang="0">
                    <a:pos x="36" y="666"/>
                  </a:cxn>
                  <a:cxn ang="0">
                    <a:pos x="36" y="671"/>
                  </a:cxn>
                  <a:cxn ang="0">
                    <a:pos x="36" y="676"/>
                  </a:cxn>
                  <a:cxn ang="0">
                    <a:pos x="35" y="683"/>
                  </a:cxn>
                  <a:cxn ang="0">
                    <a:pos x="35" y="690"/>
                  </a:cxn>
                  <a:cxn ang="0">
                    <a:pos x="34" y="697"/>
                  </a:cxn>
                  <a:cxn ang="0">
                    <a:pos x="33" y="703"/>
                  </a:cxn>
                  <a:cxn ang="0">
                    <a:pos x="33" y="709"/>
                  </a:cxn>
                  <a:cxn ang="0">
                    <a:pos x="33" y="714"/>
                  </a:cxn>
                  <a:cxn ang="0">
                    <a:pos x="45" y="722"/>
                  </a:cxn>
                  <a:cxn ang="0">
                    <a:pos x="58" y="728"/>
                  </a:cxn>
                  <a:cxn ang="0">
                    <a:pos x="69" y="730"/>
                  </a:cxn>
                  <a:cxn ang="0">
                    <a:pos x="81" y="731"/>
                  </a:cxn>
                  <a:cxn ang="0">
                    <a:pos x="92" y="730"/>
                  </a:cxn>
                  <a:cxn ang="0">
                    <a:pos x="102" y="728"/>
                  </a:cxn>
                  <a:cxn ang="0">
                    <a:pos x="112" y="724"/>
                  </a:cxn>
                  <a:cxn ang="0">
                    <a:pos x="121" y="719"/>
                  </a:cxn>
                  <a:cxn ang="0">
                    <a:pos x="129" y="714"/>
                  </a:cxn>
                  <a:cxn ang="0">
                    <a:pos x="136" y="709"/>
                  </a:cxn>
                  <a:cxn ang="0">
                    <a:pos x="142" y="703"/>
                  </a:cxn>
                  <a:cxn ang="0">
                    <a:pos x="148" y="698"/>
                  </a:cxn>
                  <a:cxn ang="0">
                    <a:pos x="152" y="694"/>
                  </a:cxn>
                  <a:cxn ang="0">
                    <a:pos x="155" y="690"/>
                  </a:cxn>
                  <a:cxn ang="0">
                    <a:pos x="157" y="688"/>
                  </a:cxn>
                  <a:cxn ang="0">
                    <a:pos x="158" y="687"/>
                  </a:cxn>
                  <a:cxn ang="0">
                    <a:pos x="146" y="352"/>
                  </a:cxn>
                  <a:cxn ang="0">
                    <a:pos x="0" y="0"/>
                  </a:cxn>
                </a:cxnLst>
                <a:rect l="0" t="0" r="r" b="b"/>
                <a:pathLst>
                  <a:path w="158" h="731">
                    <a:moveTo>
                      <a:pt x="0" y="0"/>
                    </a:moveTo>
                    <a:lnTo>
                      <a:pt x="15" y="322"/>
                    </a:lnTo>
                    <a:lnTo>
                      <a:pt x="15" y="322"/>
                    </a:lnTo>
                    <a:lnTo>
                      <a:pt x="16" y="323"/>
                    </a:lnTo>
                    <a:lnTo>
                      <a:pt x="16" y="326"/>
                    </a:lnTo>
                    <a:lnTo>
                      <a:pt x="16" y="329"/>
                    </a:lnTo>
                    <a:lnTo>
                      <a:pt x="16" y="333"/>
                    </a:lnTo>
                    <a:lnTo>
                      <a:pt x="16" y="339"/>
                    </a:lnTo>
                    <a:lnTo>
                      <a:pt x="17" y="345"/>
                    </a:lnTo>
                    <a:lnTo>
                      <a:pt x="17" y="351"/>
                    </a:lnTo>
                    <a:lnTo>
                      <a:pt x="18" y="359"/>
                    </a:lnTo>
                    <a:lnTo>
                      <a:pt x="19" y="367"/>
                    </a:lnTo>
                    <a:lnTo>
                      <a:pt x="19" y="376"/>
                    </a:lnTo>
                    <a:lnTo>
                      <a:pt x="20" y="385"/>
                    </a:lnTo>
                    <a:lnTo>
                      <a:pt x="20" y="395"/>
                    </a:lnTo>
                    <a:lnTo>
                      <a:pt x="21" y="406"/>
                    </a:lnTo>
                    <a:lnTo>
                      <a:pt x="22" y="418"/>
                    </a:lnTo>
                    <a:lnTo>
                      <a:pt x="23" y="429"/>
                    </a:lnTo>
                    <a:lnTo>
                      <a:pt x="23" y="442"/>
                    </a:lnTo>
                    <a:lnTo>
                      <a:pt x="24" y="454"/>
                    </a:lnTo>
                    <a:lnTo>
                      <a:pt x="25" y="468"/>
                    </a:lnTo>
                    <a:lnTo>
                      <a:pt x="26" y="482"/>
                    </a:lnTo>
                    <a:lnTo>
                      <a:pt x="27" y="496"/>
                    </a:lnTo>
                    <a:lnTo>
                      <a:pt x="28" y="510"/>
                    </a:lnTo>
                    <a:lnTo>
                      <a:pt x="28" y="525"/>
                    </a:lnTo>
                    <a:lnTo>
                      <a:pt x="29" y="540"/>
                    </a:lnTo>
                    <a:lnTo>
                      <a:pt x="30" y="555"/>
                    </a:lnTo>
                    <a:lnTo>
                      <a:pt x="31" y="570"/>
                    </a:lnTo>
                    <a:lnTo>
                      <a:pt x="32" y="586"/>
                    </a:lnTo>
                    <a:lnTo>
                      <a:pt x="33" y="602"/>
                    </a:lnTo>
                    <a:lnTo>
                      <a:pt x="34" y="618"/>
                    </a:lnTo>
                    <a:lnTo>
                      <a:pt x="35" y="634"/>
                    </a:lnTo>
                    <a:lnTo>
                      <a:pt x="35" y="649"/>
                    </a:lnTo>
                    <a:lnTo>
                      <a:pt x="36" y="666"/>
                    </a:lnTo>
                    <a:lnTo>
                      <a:pt x="36" y="668"/>
                    </a:lnTo>
                    <a:lnTo>
                      <a:pt x="36" y="671"/>
                    </a:lnTo>
                    <a:lnTo>
                      <a:pt x="36" y="673"/>
                    </a:lnTo>
                    <a:lnTo>
                      <a:pt x="36" y="676"/>
                    </a:lnTo>
                    <a:lnTo>
                      <a:pt x="36" y="680"/>
                    </a:lnTo>
                    <a:lnTo>
                      <a:pt x="35" y="683"/>
                    </a:lnTo>
                    <a:lnTo>
                      <a:pt x="35" y="686"/>
                    </a:lnTo>
                    <a:lnTo>
                      <a:pt x="35" y="690"/>
                    </a:lnTo>
                    <a:lnTo>
                      <a:pt x="34" y="693"/>
                    </a:lnTo>
                    <a:lnTo>
                      <a:pt x="34" y="697"/>
                    </a:lnTo>
                    <a:lnTo>
                      <a:pt x="33" y="700"/>
                    </a:lnTo>
                    <a:lnTo>
                      <a:pt x="33" y="703"/>
                    </a:lnTo>
                    <a:lnTo>
                      <a:pt x="33" y="706"/>
                    </a:lnTo>
                    <a:lnTo>
                      <a:pt x="33" y="709"/>
                    </a:lnTo>
                    <a:lnTo>
                      <a:pt x="33" y="712"/>
                    </a:lnTo>
                    <a:lnTo>
                      <a:pt x="33" y="714"/>
                    </a:lnTo>
                    <a:lnTo>
                      <a:pt x="39" y="719"/>
                    </a:lnTo>
                    <a:lnTo>
                      <a:pt x="45" y="722"/>
                    </a:lnTo>
                    <a:lnTo>
                      <a:pt x="52" y="725"/>
                    </a:lnTo>
                    <a:lnTo>
                      <a:pt x="58" y="728"/>
                    </a:lnTo>
                    <a:lnTo>
                      <a:pt x="64" y="729"/>
                    </a:lnTo>
                    <a:lnTo>
                      <a:pt x="69" y="730"/>
                    </a:lnTo>
                    <a:lnTo>
                      <a:pt x="76" y="731"/>
                    </a:lnTo>
                    <a:lnTo>
                      <a:pt x="81" y="731"/>
                    </a:lnTo>
                    <a:lnTo>
                      <a:pt x="87" y="730"/>
                    </a:lnTo>
                    <a:lnTo>
                      <a:pt x="92" y="730"/>
                    </a:lnTo>
                    <a:lnTo>
                      <a:pt x="97" y="729"/>
                    </a:lnTo>
                    <a:lnTo>
                      <a:pt x="102" y="728"/>
                    </a:lnTo>
                    <a:lnTo>
                      <a:pt x="107" y="726"/>
                    </a:lnTo>
                    <a:lnTo>
                      <a:pt x="112" y="724"/>
                    </a:lnTo>
                    <a:lnTo>
                      <a:pt x="116" y="722"/>
                    </a:lnTo>
                    <a:lnTo>
                      <a:pt x="121" y="719"/>
                    </a:lnTo>
                    <a:lnTo>
                      <a:pt x="125" y="717"/>
                    </a:lnTo>
                    <a:lnTo>
                      <a:pt x="129" y="714"/>
                    </a:lnTo>
                    <a:lnTo>
                      <a:pt x="132" y="711"/>
                    </a:lnTo>
                    <a:lnTo>
                      <a:pt x="136" y="709"/>
                    </a:lnTo>
                    <a:lnTo>
                      <a:pt x="139" y="706"/>
                    </a:lnTo>
                    <a:lnTo>
                      <a:pt x="142" y="703"/>
                    </a:lnTo>
                    <a:lnTo>
                      <a:pt x="145" y="701"/>
                    </a:lnTo>
                    <a:lnTo>
                      <a:pt x="148" y="698"/>
                    </a:lnTo>
                    <a:lnTo>
                      <a:pt x="150" y="696"/>
                    </a:lnTo>
                    <a:lnTo>
                      <a:pt x="152" y="694"/>
                    </a:lnTo>
                    <a:lnTo>
                      <a:pt x="154" y="692"/>
                    </a:lnTo>
                    <a:lnTo>
                      <a:pt x="155" y="690"/>
                    </a:lnTo>
                    <a:lnTo>
                      <a:pt x="156" y="689"/>
                    </a:lnTo>
                    <a:lnTo>
                      <a:pt x="157" y="688"/>
                    </a:lnTo>
                    <a:lnTo>
                      <a:pt x="157" y="687"/>
                    </a:lnTo>
                    <a:lnTo>
                      <a:pt x="158" y="687"/>
                    </a:lnTo>
                    <a:lnTo>
                      <a:pt x="155" y="653"/>
                    </a:lnTo>
                    <a:lnTo>
                      <a:pt x="146" y="352"/>
                    </a:lnTo>
                    <a:lnTo>
                      <a:pt x="158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2424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3" name="Freeform 88"/>
              <p:cNvSpPr>
                <a:spLocks/>
              </p:cNvSpPr>
              <p:nvPr/>
            </p:nvSpPr>
            <p:spPr bwMode="auto">
              <a:xfrm>
                <a:off x="1311" y="2722"/>
                <a:ext cx="20" cy="322"/>
              </a:xfrm>
              <a:custGeom>
                <a:avLst/>
                <a:gdLst/>
                <a:ahLst/>
                <a:cxnLst>
                  <a:cxn ang="0">
                    <a:pos x="20" y="321"/>
                  </a:cxn>
                  <a:cxn ang="0">
                    <a:pos x="20" y="321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20" y="321"/>
                  </a:cxn>
                </a:cxnLst>
                <a:rect l="0" t="0" r="r" b="b"/>
                <a:pathLst>
                  <a:path w="20" h="322">
                    <a:moveTo>
                      <a:pt x="20" y="321"/>
                    </a:moveTo>
                    <a:lnTo>
                      <a:pt x="20" y="32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20" y="3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4" name="Freeform 89"/>
              <p:cNvSpPr>
                <a:spLocks/>
              </p:cNvSpPr>
              <p:nvPr/>
            </p:nvSpPr>
            <p:spPr bwMode="auto">
              <a:xfrm>
                <a:off x="1326" y="3043"/>
                <a:ext cx="25" cy="345"/>
              </a:xfrm>
              <a:custGeom>
                <a:avLst/>
                <a:gdLst/>
                <a:ahLst/>
                <a:cxnLst>
                  <a:cxn ang="0">
                    <a:pos x="25" y="345"/>
                  </a:cxn>
                  <a:cxn ang="0">
                    <a:pos x="24" y="312"/>
                  </a:cxn>
                  <a:cxn ang="0">
                    <a:pos x="22" y="281"/>
                  </a:cxn>
                  <a:cxn ang="0">
                    <a:pos x="20" y="249"/>
                  </a:cxn>
                  <a:cxn ang="0">
                    <a:pos x="19" y="218"/>
                  </a:cxn>
                  <a:cxn ang="0">
                    <a:pos x="17" y="189"/>
                  </a:cxn>
                  <a:cxn ang="0">
                    <a:pos x="15" y="160"/>
                  </a:cxn>
                  <a:cxn ang="0">
                    <a:pos x="14" y="133"/>
                  </a:cxn>
                  <a:cxn ang="0">
                    <a:pos x="12" y="108"/>
                  </a:cxn>
                  <a:cxn ang="0">
                    <a:pos x="11" y="85"/>
                  </a:cxn>
                  <a:cxn ang="0">
                    <a:pos x="9" y="64"/>
                  </a:cxn>
                  <a:cxn ang="0">
                    <a:pos x="8" y="46"/>
                  </a:cxn>
                  <a:cxn ang="0">
                    <a:pos x="7" y="30"/>
                  </a:cxn>
                  <a:cxn ang="0">
                    <a:pos x="6" y="18"/>
                  </a:cxn>
                  <a:cxn ang="0">
                    <a:pos x="5" y="8"/>
                  </a:cxn>
                  <a:cxn ang="0">
                    <a:pos x="5" y="2"/>
                  </a:cxn>
                  <a:cxn ang="0">
                    <a:pos x="5" y="0"/>
                  </a:cxn>
                  <a:cxn ang="0">
                    <a:pos x="0" y="1"/>
                  </a:cxn>
                  <a:cxn ang="0">
                    <a:pos x="0" y="5"/>
                  </a:cxn>
                  <a:cxn ang="0">
                    <a:pos x="1" y="12"/>
                  </a:cxn>
                  <a:cxn ang="0">
                    <a:pos x="1" y="24"/>
                  </a:cxn>
                  <a:cxn ang="0">
                    <a:pos x="3" y="38"/>
                  </a:cxn>
                  <a:cxn ang="0">
                    <a:pos x="4" y="55"/>
                  </a:cxn>
                  <a:cxn ang="0">
                    <a:pos x="5" y="74"/>
                  </a:cxn>
                  <a:cxn ang="0">
                    <a:pos x="6" y="97"/>
                  </a:cxn>
                  <a:cxn ang="0">
                    <a:pos x="8" y="121"/>
                  </a:cxn>
                  <a:cxn ang="0">
                    <a:pos x="10" y="147"/>
                  </a:cxn>
                  <a:cxn ang="0">
                    <a:pos x="12" y="175"/>
                  </a:cxn>
                  <a:cxn ang="0">
                    <a:pos x="13" y="204"/>
                  </a:cxn>
                  <a:cxn ang="0">
                    <a:pos x="15" y="234"/>
                  </a:cxn>
                  <a:cxn ang="0">
                    <a:pos x="16" y="265"/>
                  </a:cxn>
                  <a:cxn ang="0">
                    <a:pos x="18" y="297"/>
                  </a:cxn>
                  <a:cxn ang="0">
                    <a:pos x="20" y="329"/>
                  </a:cxn>
                  <a:cxn ang="0">
                    <a:pos x="21" y="345"/>
                  </a:cxn>
                  <a:cxn ang="0">
                    <a:pos x="21" y="345"/>
                  </a:cxn>
                  <a:cxn ang="0">
                    <a:pos x="25" y="345"/>
                  </a:cxn>
                </a:cxnLst>
                <a:rect l="0" t="0" r="r" b="b"/>
                <a:pathLst>
                  <a:path w="25" h="345">
                    <a:moveTo>
                      <a:pt x="25" y="345"/>
                    </a:moveTo>
                    <a:lnTo>
                      <a:pt x="25" y="345"/>
                    </a:lnTo>
                    <a:lnTo>
                      <a:pt x="25" y="328"/>
                    </a:lnTo>
                    <a:lnTo>
                      <a:pt x="24" y="312"/>
                    </a:lnTo>
                    <a:lnTo>
                      <a:pt x="23" y="297"/>
                    </a:lnTo>
                    <a:lnTo>
                      <a:pt x="22" y="281"/>
                    </a:lnTo>
                    <a:lnTo>
                      <a:pt x="21" y="265"/>
                    </a:lnTo>
                    <a:lnTo>
                      <a:pt x="20" y="249"/>
                    </a:lnTo>
                    <a:lnTo>
                      <a:pt x="19" y="234"/>
                    </a:lnTo>
                    <a:lnTo>
                      <a:pt x="19" y="218"/>
                    </a:lnTo>
                    <a:lnTo>
                      <a:pt x="18" y="204"/>
                    </a:lnTo>
                    <a:lnTo>
                      <a:pt x="17" y="189"/>
                    </a:lnTo>
                    <a:lnTo>
                      <a:pt x="16" y="175"/>
                    </a:lnTo>
                    <a:lnTo>
                      <a:pt x="15" y="160"/>
                    </a:lnTo>
                    <a:lnTo>
                      <a:pt x="15" y="147"/>
                    </a:lnTo>
                    <a:lnTo>
                      <a:pt x="14" y="133"/>
                    </a:lnTo>
                    <a:lnTo>
                      <a:pt x="13" y="120"/>
                    </a:lnTo>
                    <a:lnTo>
                      <a:pt x="12" y="108"/>
                    </a:lnTo>
                    <a:lnTo>
                      <a:pt x="11" y="96"/>
                    </a:lnTo>
                    <a:lnTo>
                      <a:pt x="11" y="85"/>
                    </a:lnTo>
                    <a:lnTo>
                      <a:pt x="10" y="74"/>
                    </a:lnTo>
                    <a:lnTo>
                      <a:pt x="9" y="64"/>
                    </a:lnTo>
                    <a:lnTo>
                      <a:pt x="9" y="55"/>
                    </a:lnTo>
                    <a:lnTo>
                      <a:pt x="8" y="46"/>
                    </a:lnTo>
                    <a:lnTo>
                      <a:pt x="7" y="38"/>
                    </a:lnTo>
                    <a:lnTo>
                      <a:pt x="7" y="30"/>
                    </a:lnTo>
                    <a:lnTo>
                      <a:pt x="6" y="24"/>
                    </a:lnTo>
                    <a:lnTo>
                      <a:pt x="6" y="18"/>
                    </a:lnTo>
                    <a:lnTo>
                      <a:pt x="6" y="12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12"/>
                    </a:lnTo>
                    <a:lnTo>
                      <a:pt x="1" y="18"/>
                    </a:lnTo>
                    <a:lnTo>
                      <a:pt x="1" y="24"/>
                    </a:lnTo>
                    <a:lnTo>
                      <a:pt x="2" y="30"/>
                    </a:lnTo>
                    <a:lnTo>
                      <a:pt x="3" y="38"/>
                    </a:lnTo>
                    <a:lnTo>
                      <a:pt x="3" y="46"/>
                    </a:lnTo>
                    <a:lnTo>
                      <a:pt x="4" y="55"/>
                    </a:lnTo>
                    <a:lnTo>
                      <a:pt x="4" y="64"/>
                    </a:lnTo>
                    <a:lnTo>
                      <a:pt x="5" y="74"/>
                    </a:lnTo>
                    <a:lnTo>
                      <a:pt x="6" y="85"/>
                    </a:lnTo>
                    <a:lnTo>
                      <a:pt x="6" y="97"/>
                    </a:lnTo>
                    <a:lnTo>
                      <a:pt x="7" y="108"/>
                    </a:lnTo>
                    <a:lnTo>
                      <a:pt x="8" y="121"/>
                    </a:lnTo>
                    <a:lnTo>
                      <a:pt x="9" y="134"/>
                    </a:lnTo>
                    <a:lnTo>
                      <a:pt x="10" y="147"/>
                    </a:lnTo>
                    <a:lnTo>
                      <a:pt x="11" y="161"/>
                    </a:lnTo>
                    <a:lnTo>
                      <a:pt x="12" y="175"/>
                    </a:lnTo>
                    <a:lnTo>
                      <a:pt x="12" y="189"/>
                    </a:lnTo>
                    <a:lnTo>
                      <a:pt x="13" y="204"/>
                    </a:lnTo>
                    <a:lnTo>
                      <a:pt x="14" y="219"/>
                    </a:lnTo>
                    <a:lnTo>
                      <a:pt x="15" y="234"/>
                    </a:lnTo>
                    <a:lnTo>
                      <a:pt x="16" y="249"/>
                    </a:lnTo>
                    <a:lnTo>
                      <a:pt x="16" y="265"/>
                    </a:lnTo>
                    <a:lnTo>
                      <a:pt x="17" y="281"/>
                    </a:lnTo>
                    <a:lnTo>
                      <a:pt x="18" y="297"/>
                    </a:lnTo>
                    <a:lnTo>
                      <a:pt x="19" y="313"/>
                    </a:lnTo>
                    <a:lnTo>
                      <a:pt x="20" y="329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5" y="3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5" name="Freeform 90"/>
              <p:cNvSpPr>
                <a:spLocks/>
              </p:cNvSpPr>
              <p:nvPr/>
            </p:nvSpPr>
            <p:spPr bwMode="auto">
              <a:xfrm>
                <a:off x="1344" y="3388"/>
                <a:ext cx="7" cy="50"/>
              </a:xfrm>
              <a:custGeom>
                <a:avLst/>
                <a:gdLst/>
                <a:ahLst/>
                <a:cxnLst>
                  <a:cxn ang="0">
                    <a:pos x="3" y="47"/>
                  </a:cxn>
                  <a:cxn ang="0">
                    <a:pos x="4" y="48"/>
                  </a:cxn>
                  <a:cxn ang="0">
                    <a:pos x="4" y="46"/>
                  </a:cxn>
                  <a:cxn ang="0">
                    <a:pos x="4" y="43"/>
                  </a:cxn>
                  <a:cxn ang="0">
                    <a:pos x="4" y="41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5" y="31"/>
                  </a:cxn>
                  <a:cxn ang="0">
                    <a:pos x="6" y="28"/>
                  </a:cxn>
                  <a:cxn ang="0">
                    <a:pos x="6" y="24"/>
                  </a:cxn>
                  <a:cxn ang="0">
                    <a:pos x="7" y="20"/>
                  </a:cxn>
                  <a:cxn ang="0">
                    <a:pos x="7" y="17"/>
                  </a:cxn>
                  <a:cxn ang="0">
                    <a:pos x="7" y="14"/>
                  </a:cxn>
                  <a:cxn ang="0">
                    <a:pos x="7" y="11"/>
                  </a:cxn>
                  <a:cxn ang="0">
                    <a:pos x="7" y="7"/>
                  </a:cxn>
                  <a:cxn ang="0">
                    <a:pos x="7" y="5"/>
                  </a:cxn>
                  <a:cxn ang="0">
                    <a:pos x="7" y="2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3" y="5"/>
                  </a:cxn>
                  <a:cxn ang="0">
                    <a:pos x="3" y="7"/>
                  </a:cxn>
                  <a:cxn ang="0">
                    <a:pos x="2" y="10"/>
                  </a:cxn>
                  <a:cxn ang="0">
                    <a:pos x="2" y="13"/>
                  </a:cxn>
                  <a:cxn ang="0">
                    <a:pos x="2" y="16"/>
                  </a:cxn>
                  <a:cxn ang="0">
                    <a:pos x="1" y="20"/>
                  </a:cxn>
                  <a:cxn ang="0">
                    <a:pos x="1" y="23"/>
                  </a:cxn>
                  <a:cxn ang="0">
                    <a:pos x="1" y="27"/>
                  </a:cxn>
                  <a:cxn ang="0">
                    <a:pos x="1" y="31"/>
                  </a:cxn>
                  <a:cxn ang="0">
                    <a:pos x="0" y="34"/>
                  </a:cxn>
                  <a:cxn ang="0">
                    <a:pos x="0" y="37"/>
                  </a:cxn>
                  <a:cxn ang="0">
                    <a:pos x="0" y="40"/>
                  </a:cxn>
                  <a:cxn ang="0">
                    <a:pos x="0" y="43"/>
                  </a:cxn>
                  <a:cxn ang="0">
                    <a:pos x="0" y="46"/>
                  </a:cxn>
                  <a:cxn ang="0">
                    <a:pos x="0" y="49"/>
                  </a:cxn>
                  <a:cxn ang="0">
                    <a:pos x="1" y="50"/>
                  </a:cxn>
                  <a:cxn ang="0">
                    <a:pos x="0" y="49"/>
                  </a:cxn>
                  <a:cxn ang="0">
                    <a:pos x="0" y="50"/>
                  </a:cxn>
                  <a:cxn ang="0">
                    <a:pos x="1" y="50"/>
                  </a:cxn>
                  <a:cxn ang="0">
                    <a:pos x="3" y="47"/>
                  </a:cxn>
                </a:cxnLst>
                <a:rect l="0" t="0" r="r" b="b"/>
                <a:pathLst>
                  <a:path w="7" h="50">
                    <a:moveTo>
                      <a:pt x="3" y="47"/>
                    </a:moveTo>
                    <a:lnTo>
                      <a:pt x="4" y="48"/>
                    </a:lnTo>
                    <a:lnTo>
                      <a:pt x="4" y="46"/>
                    </a:lnTo>
                    <a:lnTo>
                      <a:pt x="4" y="43"/>
                    </a:lnTo>
                    <a:lnTo>
                      <a:pt x="4" y="41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5" y="31"/>
                    </a:lnTo>
                    <a:lnTo>
                      <a:pt x="6" y="28"/>
                    </a:lnTo>
                    <a:lnTo>
                      <a:pt x="6" y="24"/>
                    </a:lnTo>
                    <a:lnTo>
                      <a:pt x="7" y="20"/>
                    </a:lnTo>
                    <a:lnTo>
                      <a:pt x="7" y="17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1" y="20"/>
                    </a:lnTo>
                    <a:lnTo>
                      <a:pt x="1" y="23"/>
                    </a:lnTo>
                    <a:lnTo>
                      <a:pt x="1" y="27"/>
                    </a:lnTo>
                    <a:lnTo>
                      <a:pt x="1" y="31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1" y="50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3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6" name="Freeform 91"/>
              <p:cNvSpPr>
                <a:spLocks/>
              </p:cNvSpPr>
              <p:nvPr/>
            </p:nvSpPr>
            <p:spPr bwMode="auto">
              <a:xfrm>
                <a:off x="1345" y="3407"/>
                <a:ext cx="128" cy="48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23" y="1"/>
                  </a:cxn>
                  <a:cxn ang="0">
                    <a:pos x="121" y="3"/>
                  </a:cxn>
                  <a:cxn ang="0">
                    <a:pos x="119" y="7"/>
                  </a:cxn>
                  <a:cxn ang="0">
                    <a:pos x="114" y="12"/>
                  </a:cxn>
                  <a:cxn ang="0">
                    <a:pos x="109" y="17"/>
                  </a:cxn>
                  <a:cxn ang="0">
                    <a:pos x="103" y="22"/>
                  </a:cxn>
                  <a:cxn ang="0">
                    <a:pos x="95" y="27"/>
                  </a:cxn>
                  <a:cxn ang="0">
                    <a:pos x="88" y="32"/>
                  </a:cxn>
                  <a:cxn ang="0">
                    <a:pos x="79" y="37"/>
                  </a:cxn>
                  <a:cxn ang="0">
                    <a:pos x="69" y="40"/>
                  </a:cxn>
                  <a:cxn ang="0">
                    <a:pos x="59" y="43"/>
                  </a:cxn>
                  <a:cxn ang="0">
                    <a:pos x="49" y="43"/>
                  </a:cxn>
                  <a:cxn ang="0">
                    <a:pos x="38" y="43"/>
                  </a:cxn>
                  <a:cxn ang="0">
                    <a:pos x="26" y="40"/>
                  </a:cxn>
                  <a:cxn ang="0">
                    <a:pos x="15" y="35"/>
                  </a:cxn>
                  <a:cxn ang="0">
                    <a:pos x="2" y="28"/>
                  </a:cxn>
                  <a:cxn ang="0">
                    <a:pos x="6" y="36"/>
                  </a:cxn>
                  <a:cxn ang="0">
                    <a:pos x="18" y="43"/>
                  </a:cxn>
                  <a:cxn ang="0">
                    <a:pos x="31" y="46"/>
                  </a:cxn>
                  <a:cxn ang="0">
                    <a:pos x="43" y="48"/>
                  </a:cxn>
                  <a:cxn ang="0">
                    <a:pos x="55" y="48"/>
                  </a:cxn>
                  <a:cxn ang="0">
                    <a:pos x="66" y="46"/>
                  </a:cxn>
                  <a:cxn ang="0">
                    <a:pos x="76" y="43"/>
                  </a:cxn>
                  <a:cxn ang="0">
                    <a:pos x="86" y="39"/>
                  </a:cxn>
                  <a:cxn ang="0">
                    <a:pos x="94" y="34"/>
                  </a:cxn>
                  <a:cxn ang="0">
                    <a:pos x="102" y="28"/>
                  </a:cxn>
                  <a:cxn ang="0">
                    <a:pos x="109" y="23"/>
                  </a:cxn>
                  <a:cxn ang="0">
                    <a:pos x="115" y="17"/>
                  </a:cxn>
                  <a:cxn ang="0">
                    <a:pos x="120" y="12"/>
                  </a:cxn>
                  <a:cxn ang="0">
                    <a:pos x="124" y="9"/>
                  </a:cxn>
                  <a:cxn ang="0">
                    <a:pos x="126" y="5"/>
                  </a:cxn>
                  <a:cxn ang="0">
                    <a:pos x="128" y="3"/>
                  </a:cxn>
                  <a:cxn ang="0">
                    <a:pos x="128" y="2"/>
                  </a:cxn>
                  <a:cxn ang="0">
                    <a:pos x="128" y="3"/>
                  </a:cxn>
                  <a:cxn ang="0">
                    <a:pos x="123" y="2"/>
                  </a:cxn>
                </a:cxnLst>
                <a:rect l="0" t="0" r="r" b="b"/>
                <a:pathLst>
                  <a:path w="128" h="48">
                    <a:moveTo>
                      <a:pt x="123" y="2"/>
                    </a:moveTo>
                    <a:lnTo>
                      <a:pt x="124" y="0"/>
                    </a:lnTo>
                    <a:lnTo>
                      <a:pt x="124" y="0"/>
                    </a:lnTo>
                    <a:lnTo>
                      <a:pt x="123" y="1"/>
                    </a:lnTo>
                    <a:lnTo>
                      <a:pt x="122" y="2"/>
                    </a:lnTo>
                    <a:lnTo>
                      <a:pt x="121" y="3"/>
                    </a:lnTo>
                    <a:lnTo>
                      <a:pt x="120" y="5"/>
                    </a:lnTo>
                    <a:lnTo>
                      <a:pt x="119" y="7"/>
                    </a:lnTo>
                    <a:lnTo>
                      <a:pt x="116" y="9"/>
                    </a:lnTo>
                    <a:lnTo>
                      <a:pt x="114" y="12"/>
                    </a:lnTo>
                    <a:lnTo>
                      <a:pt x="112" y="14"/>
                    </a:lnTo>
                    <a:lnTo>
                      <a:pt x="109" y="17"/>
                    </a:lnTo>
                    <a:lnTo>
                      <a:pt x="106" y="19"/>
                    </a:lnTo>
                    <a:lnTo>
                      <a:pt x="103" y="22"/>
                    </a:lnTo>
                    <a:lnTo>
                      <a:pt x="99" y="25"/>
                    </a:lnTo>
                    <a:lnTo>
                      <a:pt x="95" y="27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3" y="35"/>
                    </a:lnTo>
                    <a:lnTo>
                      <a:pt x="79" y="37"/>
                    </a:lnTo>
                    <a:lnTo>
                      <a:pt x="74" y="38"/>
                    </a:lnTo>
                    <a:lnTo>
                      <a:pt x="69" y="40"/>
                    </a:lnTo>
                    <a:lnTo>
                      <a:pt x="65" y="42"/>
                    </a:lnTo>
                    <a:lnTo>
                      <a:pt x="59" y="43"/>
                    </a:lnTo>
                    <a:lnTo>
                      <a:pt x="54" y="43"/>
                    </a:lnTo>
                    <a:lnTo>
                      <a:pt x="49" y="43"/>
                    </a:lnTo>
                    <a:lnTo>
                      <a:pt x="44" y="43"/>
                    </a:lnTo>
                    <a:lnTo>
                      <a:pt x="38" y="43"/>
                    </a:lnTo>
                    <a:lnTo>
                      <a:pt x="32" y="42"/>
                    </a:lnTo>
                    <a:lnTo>
                      <a:pt x="26" y="40"/>
                    </a:lnTo>
                    <a:lnTo>
                      <a:pt x="21" y="38"/>
                    </a:lnTo>
                    <a:lnTo>
                      <a:pt x="15" y="35"/>
                    </a:lnTo>
                    <a:lnTo>
                      <a:pt x="9" y="31"/>
                    </a:lnTo>
                    <a:lnTo>
                      <a:pt x="2" y="28"/>
                    </a:lnTo>
                    <a:lnTo>
                      <a:pt x="0" y="31"/>
                    </a:lnTo>
                    <a:lnTo>
                      <a:pt x="6" y="36"/>
                    </a:lnTo>
                    <a:lnTo>
                      <a:pt x="12" y="39"/>
                    </a:lnTo>
                    <a:lnTo>
                      <a:pt x="18" y="43"/>
                    </a:lnTo>
                    <a:lnTo>
                      <a:pt x="25" y="45"/>
                    </a:lnTo>
                    <a:lnTo>
                      <a:pt x="31" y="46"/>
                    </a:lnTo>
                    <a:lnTo>
                      <a:pt x="37" y="48"/>
                    </a:lnTo>
                    <a:lnTo>
                      <a:pt x="43" y="48"/>
                    </a:lnTo>
                    <a:lnTo>
                      <a:pt x="49" y="48"/>
                    </a:lnTo>
                    <a:lnTo>
                      <a:pt x="55" y="48"/>
                    </a:lnTo>
                    <a:lnTo>
                      <a:pt x="60" y="47"/>
                    </a:lnTo>
                    <a:lnTo>
                      <a:pt x="66" y="46"/>
                    </a:lnTo>
                    <a:lnTo>
                      <a:pt x="71" y="45"/>
                    </a:lnTo>
                    <a:lnTo>
                      <a:pt x="76" y="43"/>
                    </a:lnTo>
                    <a:lnTo>
                      <a:pt x="81" y="41"/>
                    </a:lnTo>
                    <a:lnTo>
                      <a:pt x="86" y="39"/>
                    </a:lnTo>
                    <a:lnTo>
                      <a:pt x="90" y="36"/>
                    </a:lnTo>
                    <a:lnTo>
                      <a:pt x="94" y="34"/>
                    </a:lnTo>
                    <a:lnTo>
                      <a:pt x="98" y="31"/>
                    </a:lnTo>
                    <a:lnTo>
                      <a:pt x="102" y="28"/>
                    </a:lnTo>
                    <a:lnTo>
                      <a:pt x="106" y="26"/>
                    </a:lnTo>
                    <a:lnTo>
                      <a:pt x="109" y="23"/>
                    </a:lnTo>
                    <a:lnTo>
                      <a:pt x="112" y="20"/>
                    </a:lnTo>
                    <a:lnTo>
                      <a:pt x="115" y="17"/>
                    </a:lnTo>
                    <a:lnTo>
                      <a:pt x="118" y="15"/>
                    </a:lnTo>
                    <a:lnTo>
                      <a:pt x="120" y="12"/>
                    </a:lnTo>
                    <a:lnTo>
                      <a:pt x="122" y="10"/>
                    </a:lnTo>
                    <a:lnTo>
                      <a:pt x="124" y="9"/>
                    </a:lnTo>
                    <a:lnTo>
                      <a:pt x="125" y="7"/>
                    </a:lnTo>
                    <a:lnTo>
                      <a:pt x="126" y="5"/>
                    </a:lnTo>
                    <a:lnTo>
                      <a:pt x="127" y="4"/>
                    </a:lnTo>
                    <a:lnTo>
                      <a:pt x="128" y="3"/>
                    </a:lnTo>
                    <a:lnTo>
                      <a:pt x="128" y="3"/>
                    </a:lnTo>
                    <a:lnTo>
                      <a:pt x="128" y="2"/>
                    </a:lnTo>
                    <a:lnTo>
                      <a:pt x="128" y="3"/>
                    </a:lnTo>
                    <a:lnTo>
                      <a:pt x="128" y="3"/>
                    </a:lnTo>
                    <a:lnTo>
                      <a:pt x="128" y="2"/>
                    </a:lnTo>
                    <a:lnTo>
                      <a:pt x="123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7" name="Freeform 92"/>
              <p:cNvSpPr>
                <a:spLocks/>
              </p:cNvSpPr>
              <p:nvPr/>
            </p:nvSpPr>
            <p:spPr bwMode="auto">
              <a:xfrm>
                <a:off x="1466" y="3375"/>
                <a:ext cx="7" cy="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34"/>
                  </a:cxn>
                  <a:cxn ang="0">
                    <a:pos x="7" y="3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34">
                    <a:moveTo>
                      <a:pt x="0" y="0"/>
                    </a:moveTo>
                    <a:lnTo>
                      <a:pt x="0" y="0"/>
                    </a:lnTo>
                    <a:lnTo>
                      <a:pt x="2" y="34"/>
                    </a:lnTo>
                    <a:lnTo>
                      <a:pt x="7" y="3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8" name="Freeform 93"/>
              <p:cNvSpPr>
                <a:spLocks/>
              </p:cNvSpPr>
              <p:nvPr/>
            </p:nvSpPr>
            <p:spPr bwMode="auto">
              <a:xfrm>
                <a:off x="1457" y="3074"/>
                <a:ext cx="13" cy="3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" y="301"/>
                  </a:cxn>
                  <a:cxn ang="0">
                    <a:pos x="13" y="30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3" h="301">
                    <a:moveTo>
                      <a:pt x="0" y="0"/>
                    </a:moveTo>
                    <a:lnTo>
                      <a:pt x="0" y="0"/>
                    </a:lnTo>
                    <a:lnTo>
                      <a:pt x="9" y="301"/>
                    </a:lnTo>
                    <a:lnTo>
                      <a:pt x="13" y="30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9" name="Freeform 94"/>
              <p:cNvSpPr>
                <a:spLocks/>
              </p:cNvSpPr>
              <p:nvPr/>
            </p:nvSpPr>
            <p:spPr bwMode="auto">
              <a:xfrm>
                <a:off x="1457" y="2836"/>
                <a:ext cx="17" cy="23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2" y="0"/>
                  </a:cxn>
                  <a:cxn ang="0">
                    <a:pos x="0" y="238"/>
                  </a:cxn>
                  <a:cxn ang="0">
                    <a:pos x="5" y="238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17" h="238">
                    <a:moveTo>
                      <a:pt x="14" y="0"/>
                    </a:moveTo>
                    <a:lnTo>
                      <a:pt x="12" y="0"/>
                    </a:lnTo>
                    <a:lnTo>
                      <a:pt x="0" y="238"/>
                    </a:lnTo>
                    <a:lnTo>
                      <a:pt x="5" y="238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0" name="Freeform 95"/>
              <p:cNvSpPr>
                <a:spLocks/>
              </p:cNvSpPr>
              <p:nvPr/>
            </p:nvSpPr>
            <p:spPr bwMode="auto">
              <a:xfrm>
                <a:off x="1028" y="2278"/>
                <a:ext cx="137" cy="147"/>
              </a:xfrm>
              <a:custGeom>
                <a:avLst/>
                <a:gdLst/>
                <a:ahLst/>
                <a:cxnLst>
                  <a:cxn ang="0">
                    <a:pos x="74" y="134"/>
                  </a:cxn>
                  <a:cxn ang="0">
                    <a:pos x="76" y="139"/>
                  </a:cxn>
                  <a:cxn ang="0">
                    <a:pos x="81" y="147"/>
                  </a:cxn>
                  <a:cxn ang="0">
                    <a:pos x="87" y="146"/>
                  </a:cxn>
                  <a:cxn ang="0">
                    <a:pos x="96" y="138"/>
                  </a:cxn>
                  <a:cxn ang="0">
                    <a:pos x="109" y="129"/>
                  </a:cxn>
                  <a:cxn ang="0">
                    <a:pos x="122" y="119"/>
                  </a:cxn>
                  <a:cxn ang="0">
                    <a:pos x="132" y="111"/>
                  </a:cxn>
                  <a:cxn ang="0">
                    <a:pos x="137" y="108"/>
                  </a:cxn>
                  <a:cxn ang="0">
                    <a:pos x="131" y="106"/>
                  </a:cxn>
                  <a:cxn ang="0">
                    <a:pos x="123" y="99"/>
                  </a:cxn>
                  <a:cxn ang="0">
                    <a:pos x="123" y="88"/>
                  </a:cxn>
                  <a:cxn ang="0">
                    <a:pos x="120" y="77"/>
                  </a:cxn>
                  <a:cxn ang="0">
                    <a:pos x="115" y="64"/>
                  </a:cxn>
                  <a:cxn ang="0">
                    <a:pos x="111" y="51"/>
                  </a:cxn>
                  <a:cxn ang="0">
                    <a:pos x="111" y="38"/>
                  </a:cxn>
                  <a:cxn ang="0">
                    <a:pos x="118" y="28"/>
                  </a:cxn>
                  <a:cxn ang="0">
                    <a:pos x="125" y="17"/>
                  </a:cxn>
                  <a:cxn ang="0">
                    <a:pos x="127" y="13"/>
                  </a:cxn>
                  <a:cxn ang="0">
                    <a:pos x="127" y="12"/>
                  </a:cxn>
                  <a:cxn ang="0">
                    <a:pos x="127" y="7"/>
                  </a:cxn>
                  <a:cxn ang="0">
                    <a:pos x="121" y="1"/>
                  </a:cxn>
                  <a:cxn ang="0">
                    <a:pos x="105" y="1"/>
                  </a:cxn>
                  <a:cxn ang="0">
                    <a:pos x="96" y="11"/>
                  </a:cxn>
                  <a:cxn ang="0">
                    <a:pos x="94" y="24"/>
                  </a:cxn>
                  <a:cxn ang="0">
                    <a:pos x="94" y="37"/>
                  </a:cxn>
                  <a:cxn ang="0">
                    <a:pos x="91" y="44"/>
                  </a:cxn>
                  <a:cxn ang="0">
                    <a:pos x="78" y="35"/>
                  </a:cxn>
                  <a:cxn ang="0">
                    <a:pos x="61" y="17"/>
                  </a:cxn>
                  <a:cxn ang="0">
                    <a:pos x="48" y="6"/>
                  </a:cxn>
                  <a:cxn ang="0">
                    <a:pos x="41" y="3"/>
                  </a:cxn>
                  <a:cxn ang="0">
                    <a:pos x="39" y="8"/>
                  </a:cxn>
                  <a:cxn ang="0">
                    <a:pos x="40" y="22"/>
                  </a:cxn>
                  <a:cxn ang="0">
                    <a:pos x="31" y="22"/>
                  </a:cxn>
                  <a:cxn ang="0">
                    <a:pos x="28" y="28"/>
                  </a:cxn>
                  <a:cxn ang="0">
                    <a:pos x="27" y="35"/>
                  </a:cxn>
                  <a:cxn ang="0">
                    <a:pos x="12" y="54"/>
                  </a:cxn>
                  <a:cxn ang="0">
                    <a:pos x="8" y="56"/>
                  </a:cxn>
                  <a:cxn ang="0">
                    <a:pos x="4" y="61"/>
                  </a:cxn>
                  <a:cxn ang="0">
                    <a:pos x="1" y="69"/>
                  </a:cxn>
                  <a:cxn ang="0">
                    <a:pos x="1" y="78"/>
                  </a:cxn>
                  <a:cxn ang="0">
                    <a:pos x="5" y="87"/>
                  </a:cxn>
                  <a:cxn ang="0">
                    <a:pos x="8" y="94"/>
                  </a:cxn>
                  <a:cxn ang="0">
                    <a:pos x="11" y="99"/>
                  </a:cxn>
                </a:cxnLst>
                <a:rect l="0" t="0" r="r" b="b"/>
                <a:pathLst>
                  <a:path w="137" h="147">
                    <a:moveTo>
                      <a:pt x="12" y="100"/>
                    </a:moveTo>
                    <a:lnTo>
                      <a:pt x="30" y="115"/>
                    </a:lnTo>
                    <a:lnTo>
                      <a:pt x="74" y="134"/>
                    </a:lnTo>
                    <a:lnTo>
                      <a:pt x="74" y="135"/>
                    </a:lnTo>
                    <a:lnTo>
                      <a:pt x="75" y="137"/>
                    </a:lnTo>
                    <a:lnTo>
                      <a:pt x="76" y="139"/>
                    </a:lnTo>
                    <a:lnTo>
                      <a:pt x="78" y="142"/>
                    </a:lnTo>
                    <a:lnTo>
                      <a:pt x="79" y="145"/>
                    </a:lnTo>
                    <a:lnTo>
                      <a:pt x="81" y="147"/>
                    </a:lnTo>
                    <a:lnTo>
                      <a:pt x="83" y="147"/>
                    </a:lnTo>
                    <a:lnTo>
                      <a:pt x="85" y="146"/>
                    </a:lnTo>
                    <a:lnTo>
                      <a:pt x="87" y="146"/>
                    </a:lnTo>
                    <a:lnTo>
                      <a:pt x="89" y="144"/>
                    </a:lnTo>
                    <a:lnTo>
                      <a:pt x="92" y="141"/>
                    </a:lnTo>
                    <a:lnTo>
                      <a:pt x="96" y="138"/>
                    </a:lnTo>
                    <a:lnTo>
                      <a:pt x="100" y="135"/>
                    </a:lnTo>
                    <a:lnTo>
                      <a:pt x="104" y="132"/>
                    </a:lnTo>
                    <a:lnTo>
                      <a:pt x="109" y="129"/>
                    </a:lnTo>
                    <a:lnTo>
                      <a:pt x="113" y="126"/>
                    </a:lnTo>
                    <a:lnTo>
                      <a:pt x="118" y="122"/>
                    </a:lnTo>
                    <a:lnTo>
                      <a:pt x="122" y="119"/>
                    </a:lnTo>
                    <a:lnTo>
                      <a:pt x="126" y="116"/>
                    </a:lnTo>
                    <a:lnTo>
                      <a:pt x="129" y="113"/>
                    </a:lnTo>
                    <a:lnTo>
                      <a:pt x="132" y="111"/>
                    </a:lnTo>
                    <a:lnTo>
                      <a:pt x="134" y="110"/>
                    </a:lnTo>
                    <a:lnTo>
                      <a:pt x="136" y="109"/>
                    </a:lnTo>
                    <a:lnTo>
                      <a:pt x="137" y="108"/>
                    </a:lnTo>
                    <a:lnTo>
                      <a:pt x="136" y="108"/>
                    </a:lnTo>
                    <a:lnTo>
                      <a:pt x="134" y="107"/>
                    </a:lnTo>
                    <a:lnTo>
                      <a:pt x="131" y="106"/>
                    </a:lnTo>
                    <a:lnTo>
                      <a:pt x="128" y="104"/>
                    </a:lnTo>
                    <a:lnTo>
                      <a:pt x="125" y="102"/>
                    </a:lnTo>
                    <a:lnTo>
                      <a:pt x="123" y="99"/>
                    </a:lnTo>
                    <a:lnTo>
                      <a:pt x="122" y="95"/>
                    </a:lnTo>
                    <a:lnTo>
                      <a:pt x="122" y="90"/>
                    </a:lnTo>
                    <a:lnTo>
                      <a:pt x="123" y="88"/>
                    </a:lnTo>
                    <a:lnTo>
                      <a:pt x="122" y="85"/>
                    </a:lnTo>
                    <a:lnTo>
                      <a:pt x="122" y="81"/>
                    </a:lnTo>
                    <a:lnTo>
                      <a:pt x="120" y="77"/>
                    </a:lnTo>
                    <a:lnTo>
                      <a:pt x="119" y="73"/>
                    </a:lnTo>
                    <a:lnTo>
                      <a:pt x="117" y="69"/>
                    </a:lnTo>
                    <a:lnTo>
                      <a:pt x="115" y="64"/>
                    </a:lnTo>
                    <a:lnTo>
                      <a:pt x="114" y="59"/>
                    </a:lnTo>
                    <a:lnTo>
                      <a:pt x="112" y="55"/>
                    </a:lnTo>
                    <a:lnTo>
                      <a:pt x="111" y="51"/>
                    </a:lnTo>
                    <a:lnTo>
                      <a:pt x="111" y="46"/>
                    </a:lnTo>
                    <a:lnTo>
                      <a:pt x="110" y="42"/>
                    </a:lnTo>
                    <a:lnTo>
                      <a:pt x="111" y="38"/>
                    </a:lnTo>
                    <a:lnTo>
                      <a:pt x="112" y="34"/>
                    </a:lnTo>
                    <a:lnTo>
                      <a:pt x="115" y="31"/>
                    </a:lnTo>
                    <a:lnTo>
                      <a:pt x="118" y="28"/>
                    </a:lnTo>
                    <a:lnTo>
                      <a:pt x="121" y="23"/>
                    </a:lnTo>
                    <a:lnTo>
                      <a:pt x="123" y="19"/>
                    </a:lnTo>
                    <a:lnTo>
                      <a:pt x="125" y="17"/>
                    </a:lnTo>
                    <a:lnTo>
                      <a:pt x="126" y="15"/>
                    </a:lnTo>
                    <a:lnTo>
                      <a:pt x="126" y="14"/>
                    </a:lnTo>
                    <a:lnTo>
                      <a:pt x="127" y="13"/>
                    </a:lnTo>
                    <a:lnTo>
                      <a:pt x="127" y="13"/>
                    </a:lnTo>
                    <a:lnTo>
                      <a:pt x="127" y="13"/>
                    </a:lnTo>
                    <a:lnTo>
                      <a:pt x="127" y="12"/>
                    </a:lnTo>
                    <a:lnTo>
                      <a:pt x="127" y="11"/>
                    </a:lnTo>
                    <a:lnTo>
                      <a:pt x="127" y="9"/>
                    </a:lnTo>
                    <a:lnTo>
                      <a:pt x="127" y="7"/>
                    </a:lnTo>
                    <a:lnTo>
                      <a:pt x="126" y="5"/>
                    </a:lnTo>
                    <a:lnTo>
                      <a:pt x="124" y="3"/>
                    </a:lnTo>
                    <a:lnTo>
                      <a:pt x="121" y="1"/>
                    </a:lnTo>
                    <a:lnTo>
                      <a:pt x="117" y="0"/>
                    </a:lnTo>
                    <a:lnTo>
                      <a:pt x="110" y="0"/>
                    </a:lnTo>
                    <a:lnTo>
                      <a:pt x="105" y="1"/>
                    </a:lnTo>
                    <a:lnTo>
                      <a:pt x="101" y="4"/>
                    </a:lnTo>
                    <a:lnTo>
                      <a:pt x="98" y="7"/>
                    </a:lnTo>
                    <a:lnTo>
                      <a:pt x="96" y="11"/>
                    </a:lnTo>
                    <a:lnTo>
                      <a:pt x="95" y="15"/>
                    </a:lnTo>
                    <a:lnTo>
                      <a:pt x="94" y="20"/>
                    </a:lnTo>
                    <a:lnTo>
                      <a:pt x="94" y="24"/>
                    </a:lnTo>
                    <a:lnTo>
                      <a:pt x="94" y="29"/>
                    </a:lnTo>
                    <a:lnTo>
                      <a:pt x="94" y="33"/>
                    </a:lnTo>
                    <a:lnTo>
                      <a:pt x="94" y="37"/>
                    </a:lnTo>
                    <a:lnTo>
                      <a:pt x="93" y="40"/>
                    </a:lnTo>
                    <a:lnTo>
                      <a:pt x="92" y="42"/>
                    </a:lnTo>
                    <a:lnTo>
                      <a:pt x="91" y="44"/>
                    </a:lnTo>
                    <a:lnTo>
                      <a:pt x="89" y="44"/>
                    </a:lnTo>
                    <a:lnTo>
                      <a:pt x="86" y="42"/>
                    </a:lnTo>
                    <a:lnTo>
                      <a:pt x="78" y="35"/>
                    </a:lnTo>
                    <a:lnTo>
                      <a:pt x="72" y="28"/>
                    </a:lnTo>
                    <a:lnTo>
                      <a:pt x="66" y="22"/>
                    </a:lnTo>
                    <a:lnTo>
                      <a:pt x="61" y="17"/>
                    </a:lnTo>
                    <a:lnTo>
                      <a:pt x="56" y="12"/>
                    </a:lnTo>
                    <a:lnTo>
                      <a:pt x="52" y="8"/>
                    </a:lnTo>
                    <a:lnTo>
                      <a:pt x="48" y="6"/>
                    </a:lnTo>
                    <a:lnTo>
                      <a:pt x="46" y="3"/>
                    </a:lnTo>
                    <a:lnTo>
                      <a:pt x="43" y="3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39" y="5"/>
                    </a:lnTo>
                    <a:lnTo>
                      <a:pt x="39" y="8"/>
                    </a:lnTo>
                    <a:lnTo>
                      <a:pt x="39" y="11"/>
                    </a:lnTo>
                    <a:lnTo>
                      <a:pt x="39" y="17"/>
                    </a:lnTo>
                    <a:lnTo>
                      <a:pt x="40" y="22"/>
                    </a:lnTo>
                    <a:lnTo>
                      <a:pt x="37" y="21"/>
                    </a:lnTo>
                    <a:lnTo>
                      <a:pt x="34" y="21"/>
                    </a:lnTo>
                    <a:lnTo>
                      <a:pt x="31" y="22"/>
                    </a:lnTo>
                    <a:lnTo>
                      <a:pt x="30" y="24"/>
                    </a:lnTo>
                    <a:lnTo>
                      <a:pt x="29" y="26"/>
                    </a:lnTo>
                    <a:lnTo>
                      <a:pt x="28" y="28"/>
                    </a:lnTo>
                    <a:lnTo>
                      <a:pt x="28" y="29"/>
                    </a:lnTo>
                    <a:lnTo>
                      <a:pt x="28" y="29"/>
                    </a:lnTo>
                    <a:lnTo>
                      <a:pt x="27" y="35"/>
                    </a:lnTo>
                    <a:lnTo>
                      <a:pt x="19" y="3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8" y="56"/>
                    </a:lnTo>
                    <a:lnTo>
                      <a:pt x="7" y="57"/>
                    </a:lnTo>
                    <a:lnTo>
                      <a:pt x="5" y="59"/>
                    </a:lnTo>
                    <a:lnTo>
                      <a:pt x="4" y="61"/>
                    </a:lnTo>
                    <a:lnTo>
                      <a:pt x="2" y="64"/>
                    </a:lnTo>
                    <a:lnTo>
                      <a:pt x="1" y="66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5"/>
                    </a:lnTo>
                    <a:lnTo>
                      <a:pt x="1" y="78"/>
                    </a:lnTo>
                    <a:lnTo>
                      <a:pt x="2" y="81"/>
                    </a:lnTo>
                    <a:lnTo>
                      <a:pt x="3" y="84"/>
                    </a:lnTo>
                    <a:lnTo>
                      <a:pt x="5" y="87"/>
                    </a:lnTo>
                    <a:lnTo>
                      <a:pt x="6" y="90"/>
                    </a:lnTo>
                    <a:lnTo>
                      <a:pt x="7" y="92"/>
                    </a:lnTo>
                    <a:lnTo>
                      <a:pt x="8" y="94"/>
                    </a:lnTo>
                    <a:lnTo>
                      <a:pt x="9" y="96"/>
                    </a:lnTo>
                    <a:lnTo>
                      <a:pt x="10" y="98"/>
                    </a:lnTo>
                    <a:lnTo>
                      <a:pt x="11" y="99"/>
                    </a:lnTo>
                    <a:lnTo>
                      <a:pt x="12" y="100"/>
                    </a:lnTo>
                    <a:lnTo>
                      <a:pt x="12" y="100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1" name="Freeform 96"/>
              <p:cNvSpPr>
                <a:spLocks/>
              </p:cNvSpPr>
              <p:nvPr/>
            </p:nvSpPr>
            <p:spPr bwMode="auto">
              <a:xfrm>
                <a:off x="1038" y="2376"/>
                <a:ext cx="21" cy="19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21" y="15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18" y="19"/>
                  </a:cxn>
                  <a:cxn ang="0">
                    <a:pos x="19" y="19"/>
                  </a:cxn>
                  <a:cxn ang="0">
                    <a:pos x="18" y="19"/>
                  </a:cxn>
                  <a:cxn ang="0">
                    <a:pos x="19" y="19"/>
                  </a:cxn>
                  <a:cxn ang="0">
                    <a:pos x="19" y="19"/>
                  </a:cxn>
                  <a:cxn ang="0">
                    <a:pos x="21" y="15"/>
                  </a:cxn>
                </a:cxnLst>
                <a:rect l="0" t="0" r="r" b="b"/>
                <a:pathLst>
                  <a:path w="21" h="19">
                    <a:moveTo>
                      <a:pt x="21" y="15"/>
                    </a:moveTo>
                    <a:lnTo>
                      <a:pt x="21" y="15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21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2" name="Freeform 97"/>
              <p:cNvSpPr>
                <a:spLocks/>
              </p:cNvSpPr>
              <p:nvPr/>
            </p:nvSpPr>
            <p:spPr bwMode="auto">
              <a:xfrm>
                <a:off x="1057" y="2391"/>
                <a:ext cx="47" cy="23"/>
              </a:xfrm>
              <a:custGeom>
                <a:avLst/>
                <a:gdLst/>
                <a:ahLst/>
                <a:cxnLst>
                  <a:cxn ang="0">
                    <a:pos x="47" y="20"/>
                  </a:cxn>
                  <a:cxn ang="0">
                    <a:pos x="46" y="19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44" y="23"/>
                  </a:cxn>
                  <a:cxn ang="0">
                    <a:pos x="43" y="22"/>
                  </a:cxn>
                  <a:cxn ang="0">
                    <a:pos x="47" y="20"/>
                  </a:cxn>
                  <a:cxn ang="0">
                    <a:pos x="47" y="19"/>
                  </a:cxn>
                  <a:cxn ang="0">
                    <a:pos x="46" y="19"/>
                  </a:cxn>
                  <a:cxn ang="0">
                    <a:pos x="47" y="20"/>
                  </a:cxn>
                </a:cxnLst>
                <a:rect l="0" t="0" r="r" b="b"/>
                <a:pathLst>
                  <a:path w="47" h="23">
                    <a:moveTo>
                      <a:pt x="47" y="20"/>
                    </a:moveTo>
                    <a:lnTo>
                      <a:pt x="46" y="19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44" y="23"/>
                    </a:lnTo>
                    <a:lnTo>
                      <a:pt x="43" y="22"/>
                    </a:lnTo>
                    <a:lnTo>
                      <a:pt x="47" y="20"/>
                    </a:lnTo>
                    <a:lnTo>
                      <a:pt x="47" y="19"/>
                    </a:lnTo>
                    <a:lnTo>
                      <a:pt x="46" y="19"/>
                    </a:lnTo>
                    <a:lnTo>
                      <a:pt x="47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3" name="Freeform 98"/>
              <p:cNvSpPr>
                <a:spLocks/>
              </p:cNvSpPr>
              <p:nvPr/>
            </p:nvSpPr>
            <p:spPr bwMode="auto">
              <a:xfrm>
                <a:off x="1100" y="2411"/>
                <a:ext cx="15" cy="17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2" y="12"/>
                  </a:cxn>
                  <a:cxn ang="0">
                    <a:pos x="11" y="12"/>
                  </a:cxn>
                  <a:cxn ang="0">
                    <a:pos x="11" y="12"/>
                  </a:cxn>
                  <a:cxn ang="0">
                    <a:pos x="9" y="11"/>
                  </a:cxn>
                  <a:cxn ang="0">
                    <a:pos x="8" y="8"/>
                  </a:cxn>
                  <a:cxn ang="0">
                    <a:pos x="6" y="5"/>
                  </a:cxn>
                  <a:cxn ang="0">
                    <a:pos x="6" y="3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5"/>
                  </a:cxn>
                  <a:cxn ang="0">
                    <a:pos x="2" y="8"/>
                  </a:cxn>
                  <a:cxn ang="0">
                    <a:pos x="4" y="11"/>
                  </a:cxn>
                  <a:cxn ang="0">
                    <a:pos x="6" y="13"/>
                  </a:cxn>
                  <a:cxn ang="0">
                    <a:pos x="8" y="16"/>
                  </a:cxn>
                  <a:cxn ang="0">
                    <a:pos x="12" y="17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2" y="12"/>
                  </a:cxn>
                </a:cxnLst>
                <a:rect l="0" t="0" r="r" b="b"/>
                <a:pathLst>
                  <a:path w="15" h="17">
                    <a:moveTo>
                      <a:pt x="12" y="12"/>
                    </a:moveTo>
                    <a:lnTo>
                      <a:pt x="12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8" y="16"/>
                    </a:lnTo>
                    <a:lnTo>
                      <a:pt x="12" y="17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4" name="Freeform 99"/>
              <p:cNvSpPr>
                <a:spLocks/>
              </p:cNvSpPr>
              <p:nvPr/>
            </p:nvSpPr>
            <p:spPr bwMode="auto">
              <a:xfrm>
                <a:off x="1112" y="2384"/>
                <a:ext cx="58" cy="42"/>
              </a:xfrm>
              <a:custGeom>
                <a:avLst/>
                <a:gdLst/>
                <a:ahLst/>
                <a:cxnLst>
                  <a:cxn ang="0">
                    <a:pos x="52" y="5"/>
                  </a:cxn>
                  <a:cxn ang="0">
                    <a:pos x="51" y="1"/>
                  </a:cxn>
                  <a:cxn ang="0">
                    <a:pos x="50" y="1"/>
                  </a:cxn>
                  <a:cxn ang="0">
                    <a:pos x="49" y="2"/>
                  </a:cxn>
                  <a:cxn ang="0">
                    <a:pos x="47" y="4"/>
                  </a:cxn>
                  <a:cxn ang="0">
                    <a:pos x="44" y="6"/>
                  </a:cxn>
                  <a:cxn ang="0">
                    <a:pos x="41" y="8"/>
                  </a:cxn>
                  <a:cxn ang="0">
                    <a:pos x="36" y="11"/>
                  </a:cxn>
                  <a:cxn ang="0">
                    <a:pos x="32" y="14"/>
                  </a:cxn>
                  <a:cxn ang="0">
                    <a:pos x="28" y="18"/>
                  </a:cxn>
                  <a:cxn ang="0">
                    <a:pos x="23" y="21"/>
                  </a:cxn>
                  <a:cxn ang="0">
                    <a:pos x="19" y="24"/>
                  </a:cxn>
                  <a:cxn ang="0">
                    <a:pos x="14" y="28"/>
                  </a:cxn>
                  <a:cxn ang="0">
                    <a:pos x="10" y="31"/>
                  </a:cxn>
                  <a:cxn ang="0">
                    <a:pos x="6" y="33"/>
                  </a:cxn>
                  <a:cxn ang="0">
                    <a:pos x="3" y="36"/>
                  </a:cxn>
                  <a:cxn ang="0">
                    <a:pos x="1" y="38"/>
                  </a:cxn>
                  <a:cxn ang="0">
                    <a:pos x="0" y="39"/>
                  </a:cxn>
                  <a:cxn ang="0">
                    <a:pos x="3" y="42"/>
                  </a:cxn>
                  <a:cxn ang="0">
                    <a:pos x="4" y="41"/>
                  </a:cxn>
                  <a:cxn ang="0">
                    <a:pos x="6" y="40"/>
                  </a:cxn>
                  <a:cxn ang="0">
                    <a:pos x="9" y="37"/>
                  </a:cxn>
                  <a:cxn ang="0">
                    <a:pos x="13" y="35"/>
                  </a:cxn>
                  <a:cxn ang="0">
                    <a:pos x="17" y="31"/>
                  </a:cxn>
                  <a:cxn ang="0">
                    <a:pos x="21" y="28"/>
                  </a:cxn>
                  <a:cxn ang="0">
                    <a:pos x="26" y="25"/>
                  </a:cxn>
                  <a:cxn ang="0">
                    <a:pos x="31" y="21"/>
                  </a:cxn>
                  <a:cxn ang="0">
                    <a:pos x="35" y="18"/>
                  </a:cxn>
                  <a:cxn ang="0">
                    <a:pos x="39" y="15"/>
                  </a:cxn>
                  <a:cxn ang="0">
                    <a:pos x="43" y="12"/>
                  </a:cxn>
                  <a:cxn ang="0">
                    <a:pos x="47" y="10"/>
                  </a:cxn>
                  <a:cxn ang="0">
                    <a:pos x="50" y="7"/>
                  </a:cxn>
                  <a:cxn ang="0">
                    <a:pos x="52" y="6"/>
                  </a:cxn>
                  <a:cxn ang="0">
                    <a:pos x="53" y="4"/>
                  </a:cxn>
                  <a:cxn ang="0">
                    <a:pos x="54" y="4"/>
                  </a:cxn>
                  <a:cxn ang="0">
                    <a:pos x="53" y="0"/>
                  </a:cxn>
                  <a:cxn ang="0">
                    <a:pos x="54" y="4"/>
                  </a:cxn>
                  <a:cxn ang="0">
                    <a:pos x="58" y="1"/>
                  </a:cxn>
                  <a:cxn ang="0">
                    <a:pos x="53" y="0"/>
                  </a:cxn>
                  <a:cxn ang="0">
                    <a:pos x="52" y="5"/>
                  </a:cxn>
                </a:cxnLst>
                <a:rect l="0" t="0" r="r" b="b"/>
                <a:pathLst>
                  <a:path w="58" h="42">
                    <a:moveTo>
                      <a:pt x="52" y="5"/>
                    </a:moveTo>
                    <a:lnTo>
                      <a:pt x="51" y="1"/>
                    </a:lnTo>
                    <a:lnTo>
                      <a:pt x="50" y="1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4" y="6"/>
                    </a:lnTo>
                    <a:lnTo>
                      <a:pt x="41" y="8"/>
                    </a:lnTo>
                    <a:lnTo>
                      <a:pt x="36" y="11"/>
                    </a:lnTo>
                    <a:lnTo>
                      <a:pt x="32" y="14"/>
                    </a:lnTo>
                    <a:lnTo>
                      <a:pt x="28" y="18"/>
                    </a:lnTo>
                    <a:lnTo>
                      <a:pt x="23" y="21"/>
                    </a:lnTo>
                    <a:lnTo>
                      <a:pt x="19" y="24"/>
                    </a:lnTo>
                    <a:lnTo>
                      <a:pt x="14" y="28"/>
                    </a:lnTo>
                    <a:lnTo>
                      <a:pt x="10" y="31"/>
                    </a:lnTo>
                    <a:lnTo>
                      <a:pt x="6" y="33"/>
                    </a:lnTo>
                    <a:lnTo>
                      <a:pt x="3" y="36"/>
                    </a:lnTo>
                    <a:lnTo>
                      <a:pt x="1" y="38"/>
                    </a:lnTo>
                    <a:lnTo>
                      <a:pt x="0" y="39"/>
                    </a:lnTo>
                    <a:lnTo>
                      <a:pt x="3" y="42"/>
                    </a:lnTo>
                    <a:lnTo>
                      <a:pt x="4" y="41"/>
                    </a:lnTo>
                    <a:lnTo>
                      <a:pt x="6" y="40"/>
                    </a:lnTo>
                    <a:lnTo>
                      <a:pt x="9" y="37"/>
                    </a:lnTo>
                    <a:lnTo>
                      <a:pt x="13" y="35"/>
                    </a:lnTo>
                    <a:lnTo>
                      <a:pt x="17" y="31"/>
                    </a:lnTo>
                    <a:lnTo>
                      <a:pt x="21" y="28"/>
                    </a:lnTo>
                    <a:lnTo>
                      <a:pt x="26" y="25"/>
                    </a:lnTo>
                    <a:lnTo>
                      <a:pt x="31" y="21"/>
                    </a:lnTo>
                    <a:lnTo>
                      <a:pt x="35" y="18"/>
                    </a:lnTo>
                    <a:lnTo>
                      <a:pt x="39" y="15"/>
                    </a:lnTo>
                    <a:lnTo>
                      <a:pt x="43" y="12"/>
                    </a:lnTo>
                    <a:lnTo>
                      <a:pt x="47" y="10"/>
                    </a:lnTo>
                    <a:lnTo>
                      <a:pt x="50" y="7"/>
                    </a:lnTo>
                    <a:lnTo>
                      <a:pt x="52" y="6"/>
                    </a:lnTo>
                    <a:lnTo>
                      <a:pt x="53" y="4"/>
                    </a:lnTo>
                    <a:lnTo>
                      <a:pt x="54" y="4"/>
                    </a:lnTo>
                    <a:lnTo>
                      <a:pt x="53" y="0"/>
                    </a:lnTo>
                    <a:lnTo>
                      <a:pt x="54" y="4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52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5" name="Freeform 100"/>
              <p:cNvSpPr>
                <a:spLocks/>
              </p:cNvSpPr>
              <p:nvPr/>
            </p:nvSpPr>
            <p:spPr bwMode="auto">
              <a:xfrm>
                <a:off x="1148" y="2368"/>
                <a:ext cx="17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1" y="10"/>
                  </a:cxn>
                  <a:cxn ang="0">
                    <a:pos x="4" y="14"/>
                  </a:cxn>
                  <a:cxn ang="0">
                    <a:pos x="7" y="16"/>
                  </a:cxn>
                  <a:cxn ang="0">
                    <a:pos x="10" y="18"/>
                  </a:cxn>
                  <a:cxn ang="0">
                    <a:pos x="13" y="20"/>
                  </a:cxn>
                  <a:cxn ang="0">
                    <a:pos x="15" y="20"/>
                  </a:cxn>
                  <a:cxn ang="0">
                    <a:pos x="16" y="21"/>
                  </a:cxn>
                  <a:cxn ang="0">
                    <a:pos x="17" y="16"/>
                  </a:cxn>
                  <a:cxn ang="0">
                    <a:pos x="17" y="16"/>
                  </a:cxn>
                  <a:cxn ang="0">
                    <a:pos x="15" y="15"/>
                  </a:cxn>
                  <a:cxn ang="0">
                    <a:pos x="12" y="14"/>
                  </a:cxn>
                  <a:cxn ang="0">
                    <a:pos x="10" y="12"/>
                  </a:cxn>
                  <a:cxn ang="0">
                    <a:pos x="7" y="11"/>
                  </a:cxn>
                  <a:cxn ang="0">
                    <a:pos x="5" y="8"/>
                  </a:cxn>
                  <a:cxn ang="0">
                    <a:pos x="5" y="5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7" h="21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" y="10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10" y="18"/>
                    </a:lnTo>
                    <a:lnTo>
                      <a:pt x="13" y="20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5" y="15"/>
                    </a:lnTo>
                    <a:lnTo>
                      <a:pt x="12" y="14"/>
                    </a:lnTo>
                    <a:lnTo>
                      <a:pt x="10" y="12"/>
                    </a:lnTo>
                    <a:lnTo>
                      <a:pt x="7" y="11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6" name="Freeform 101"/>
              <p:cNvSpPr>
                <a:spLocks/>
              </p:cNvSpPr>
              <p:nvPr/>
            </p:nvSpPr>
            <p:spPr bwMode="auto">
              <a:xfrm>
                <a:off x="1136" y="2303"/>
                <a:ext cx="17" cy="66"/>
              </a:xfrm>
              <a:custGeom>
                <a:avLst/>
                <a:gdLst/>
                <a:ahLst/>
                <a:cxnLst>
                  <a:cxn ang="0">
                    <a:pos x="8" y="1"/>
                  </a:cxn>
                  <a:cxn ang="0">
                    <a:pos x="9" y="0"/>
                  </a:cxn>
                  <a:cxn ang="0">
                    <a:pos x="5" y="4"/>
                  </a:cxn>
                  <a:cxn ang="0">
                    <a:pos x="2" y="8"/>
                  </a:cxn>
                  <a:cxn ang="0">
                    <a:pos x="1" y="12"/>
                  </a:cxn>
                  <a:cxn ang="0">
                    <a:pos x="0" y="17"/>
                  </a:cxn>
                  <a:cxn ang="0">
                    <a:pos x="0" y="21"/>
                  </a:cxn>
                  <a:cxn ang="0">
                    <a:pos x="1" y="26"/>
                  </a:cxn>
                  <a:cxn ang="0">
                    <a:pos x="2" y="31"/>
                  </a:cxn>
                  <a:cxn ang="0">
                    <a:pos x="4" y="35"/>
                  </a:cxn>
                  <a:cxn ang="0">
                    <a:pos x="5" y="40"/>
                  </a:cxn>
                  <a:cxn ang="0">
                    <a:pos x="7" y="45"/>
                  </a:cxn>
                  <a:cxn ang="0">
                    <a:pos x="8" y="49"/>
                  </a:cxn>
                  <a:cxn ang="0">
                    <a:pos x="10" y="53"/>
                  </a:cxn>
                  <a:cxn ang="0">
                    <a:pos x="11" y="57"/>
                  </a:cxn>
                  <a:cxn ang="0">
                    <a:pos x="12" y="60"/>
                  </a:cxn>
                  <a:cxn ang="0">
                    <a:pos x="12" y="63"/>
                  </a:cxn>
                  <a:cxn ang="0">
                    <a:pos x="12" y="65"/>
                  </a:cxn>
                  <a:cxn ang="0">
                    <a:pos x="17" y="66"/>
                  </a:cxn>
                  <a:cxn ang="0">
                    <a:pos x="17" y="63"/>
                  </a:cxn>
                  <a:cxn ang="0">
                    <a:pos x="17" y="60"/>
                  </a:cxn>
                  <a:cxn ang="0">
                    <a:pos x="16" y="55"/>
                  </a:cxn>
                  <a:cxn ang="0">
                    <a:pos x="14" y="51"/>
                  </a:cxn>
                  <a:cxn ang="0">
                    <a:pos x="13" y="47"/>
                  </a:cxn>
                  <a:cxn ang="0">
                    <a:pos x="11" y="43"/>
                  </a:cxn>
                  <a:cxn ang="0">
                    <a:pos x="10" y="38"/>
                  </a:cxn>
                  <a:cxn ang="0">
                    <a:pos x="8" y="34"/>
                  </a:cxn>
                  <a:cxn ang="0">
                    <a:pos x="7" y="29"/>
                  </a:cxn>
                  <a:cxn ang="0">
                    <a:pos x="6" y="25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6" y="13"/>
                  </a:cxn>
                  <a:cxn ang="0">
                    <a:pos x="7" y="10"/>
                  </a:cxn>
                  <a:cxn ang="0">
                    <a:pos x="9" y="7"/>
                  </a:cxn>
                  <a:cxn ang="0">
                    <a:pos x="11" y="4"/>
                  </a:cxn>
                  <a:cxn ang="0">
                    <a:pos x="12" y="3"/>
                  </a:cxn>
                  <a:cxn ang="0">
                    <a:pos x="11" y="4"/>
                  </a:cxn>
                  <a:cxn ang="0">
                    <a:pos x="12" y="4"/>
                  </a:cxn>
                  <a:cxn ang="0">
                    <a:pos x="12" y="3"/>
                  </a:cxn>
                  <a:cxn ang="0">
                    <a:pos x="8" y="1"/>
                  </a:cxn>
                </a:cxnLst>
                <a:rect l="0" t="0" r="r" b="b"/>
                <a:pathLst>
                  <a:path w="17" h="66">
                    <a:moveTo>
                      <a:pt x="8" y="1"/>
                    </a:moveTo>
                    <a:lnTo>
                      <a:pt x="9" y="0"/>
                    </a:lnTo>
                    <a:lnTo>
                      <a:pt x="5" y="4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1" y="26"/>
                    </a:lnTo>
                    <a:lnTo>
                      <a:pt x="2" y="31"/>
                    </a:lnTo>
                    <a:lnTo>
                      <a:pt x="4" y="35"/>
                    </a:lnTo>
                    <a:lnTo>
                      <a:pt x="5" y="40"/>
                    </a:lnTo>
                    <a:lnTo>
                      <a:pt x="7" y="45"/>
                    </a:lnTo>
                    <a:lnTo>
                      <a:pt x="8" y="49"/>
                    </a:lnTo>
                    <a:lnTo>
                      <a:pt x="10" y="53"/>
                    </a:lnTo>
                    <a:lnTo>
                      <a:pt x="11" y="57"/>
                    </a:lnTo>
                    <a:lnTo>
                      <a:pt x="12" y="60"/>
                    </a:lnTo>
                    <a:lnTo>
                      <a:pt x="12" y="63"/>
                    </a:lnTo>
                    <a:lnTo>
                      <a:pt x="12" y="65"/>
                    </a:lnTo>
                    <a:lnTo>
                      <a:pt x="17" y="66"/>
                    </a:lnTo>
                    <a:lnTo>
                      <a:pt x="17" y="63"/>
                    </a:lnTo>
                    <a:lnTo>
                      <a:pt x="17" y="60"/>
                    </a:lnTo>
                    <a:lnTo>
                      <a:pt x="16" y="55"/>
                    </a:lnTo>
                    <a:lnTo>
                      <a:pt x="14" y="51"/>
                    </a:lnTo>
                    <a:lnTo>
                      <a:pt x="13" y="47"/>
                    </a:lnTo>
                    <a:lnTo>
                      <a:pt x="11" y="43"/>
                    </a:lnTo>
                    <a:lnTo>
                      <a:pt x="10" y="38"/>
                    </a:lnTo>
                    <a:lnTo>
                      <a:pt x="8" y="34"/>
                    </a:lnTo>
                    <a:lnTo>
                      <a:pt x="7" y="29"/>
                    </a:lnTo>
                    <a:lnTo>
                      <a:pt x="6" y="25"/>
                    </a:lnTo>
                    <a:lnTo>
                      <a:pt x="5" y="21"/>
                    </a:lnTo>
                    <a:lnTo>
                      <a:pt x="5" y="17"/>
                    </a:lnTo>
                    <a:lnTo>
                      <a:pt x="6" y="13"/>
                    </a:lnTo>
                    <a:lnTo>
                      <a:pt x="7" y="10"/>
                    </a:lnTo>
                    <a:lnTo>
                      <a:pt x="9" y="7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1" y="4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7" name="Freeform 102"/>
              <p:cNvSpPr>
                <a:spLocks/>
              </p:cNvSpPr>
              <p:nvPr/>
            </p:nvSpPr>
            <p:spPr bwMode="auto">
              <a:xfrm>
                <a:off x="1144" y="2289"/>
                <a:ext cx="13" cy="17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9" y="1"/>
                  </a:cxn>
                  <a:cxn ang="0">
                    <a:pos x="8" y="2"/>
                  </a:cxn>
                  <a:cxn ang="0">
                    <a:pos x="8" y="3"/>
                  </a:cxn>
                  <a:cxn ang="0">
                    <a:pos x="6" y="4"/>
                  </a:cxn>
                  <a:cxn ang="0">
                    <a:pos x="5" y="7"/>
                  </a:cxn>
                  <a:cxn ang="0">
                    <a:pos x="3" y="11"/>
                  </a:cxn>
                  <a:cxn ang="0">
                    <a:pos x="0" y="15"/>
                  </a:cxn>
                  <a:cxn ang="0">
                    <a:pos x="4" y="17"/>
                  </a:cxn>
                  <a:cxn ang="0">
                    <a:pos x="7" y="13"/>
                  </a:cxn>
                  <a:cxn ang="0">
                    <a:pos x="9" y="9"/>
                  </a:cxn>
                  <a:cxn ang="0">
                    <a:pos x="11" y="6"/>
                  </a:cxn>
                  <a:cxn ang="0">
                    <a:pos x="12" y="5"/>
                  </a:cxn>
                  <a:cxn ang="0">
                    <a:pos x="12" y="4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1" y="2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9" y="1"/>
                  </a:cxn>
                </a:cxnLst>
                <a:rect l="0" t="0" r="r" b="b"/>
                <a:pathLst>
                  <a:path w="13" h="17">
                    <a:moveTo>
                      <a:pt x="9" y="1"/>
                    </a:moveTo>
                    <a:lnTo>
                      <a:pt x="11" y="2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3" y="11"/>
                    </a:lnTo>
                    <a:lnTo>
                      <a:pt x="0" y="15"/>
                    </a:lnTo>
                    <a:lnTo>
                      <a:pt x="4" y="17"/>
                    </a:lnTo>
                    <a:lnTo>
                      <a:pt x="7" y="13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8" name="Freeform 103"/>
              <p:cNvSpPr>
                <a:spLocks/>
              </p:cNvSpPr>
              <p:nvPr/>
            </p:nvSpPr>
            <p:spPr bwMode="auto">
              <a:xfrm>
                <a:off x="1144" y="2276"/>
                <a:ext cx="13" cy="16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4" y="6"/>
                  </a:cxn>
                  <a:cxn ang="0">
                    <a:pos x="6" y="7"/>
                  </a:cxn>
                  <a:cxn ang="0">
                    <a:pos x="8" y="8"/>
                  </a:cxn>
                  <a:cxn ang="0">
                    <a:pos x="9" y="10"/>
                  </a:cxn>
                  <a:cxn ang="0">
                    <a:pos x="9" y="12"/>
                  </a:cxn>
                  <a:cxn ang="0">
                    <a:pos x="9" y="13"/>
                  </a:cxn>
                  <a:cxn ang="0">
                    <a:pos x="9" y="14"/>
                  </a:cxn>
                  <a:cxn ang="0">
                    <a:pos x="9" y="14"/>
                  </a:cxn>
                  <a:cxn ang="0">
                    <a:pos x="13" y="16"/>
                  </a:cxn>
                  <a:cxn ang="0">
                    <a:pos x="13" y="15"/>
                  </a:cxn>
                  <a:cxn ang="0">
                    <a:pos x="13" y="13"/>
                  </a:cxn>
                  <a:cxn ang="0">
                    <a:pos x="13" y="11"/>
                  </a:cxn>
                  <a:cxn ang="0">
                    <a:pos x="13" y="8"/>
                  </a:cxn>
                  <a:cxn ang="0">
                    <a:pos x="12" y="6"/>
                  </a:cxn>
                  <a:cxn ang="0">
                    <a:pos x="9" y="3"/>
                  </a:cxn>
                  <a:cxn ang="0">
                    <a:pos x="6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5"/>
                  </a:cxn>
                </a:cxnLst>
                <a:rect l="0" t="0" r="r" b="b"/>
                <a:pathLst>
                  <a:path w="13" h="16">
                    <a:moveTo>
                      <a:pt x="0" y="5"/>
                    </a:moveTo>
                    <a:lnTo>
                      <a:pt x="0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9" name="Freeform 104"/>
              <p:cNvSpPr>
                <a:spLocks/>
              </p:cNvSpPr>
              <p:nvPr/>
            </p:nvSpPr>
            <p:spPr bwMode="auto">
              <a:xfrm>
                <a:off x="1112" y="2276"/>
                <a:ext cx="33" cy="48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46"/>
                  </a:cxn>
                  <a:cxn ang="0">
                    <a:pos x="4" y="48"/>
                  </a:cxn>
                  <a:cxn ang="0">
                    <a:pos x="8" y="48"/>
                  </a:cxn>
                  <a:cxn ang="0">
                    <a:pos x="10" y="46"/>
                  </a:cxn>
                  <a:cxn ang="0">
                    <a:pos x="12" y="43"/>
                  </a:cxn>
                  <a:cxn ang="0">
                    <a:pos x="12" y="39"/>
                  </a:cxn>
                  <a:cxn ang="0">
                    <a:pos x="12" y="35"/>
                  </a:cxn>
                  <a:cxn ang="0">
                    <a:pos x="12" y="31"/>
                  </a:cxn>
                  <a:cxn ang="0">
                    <a:pos x="12" y="26"/>
                  </a:cxn>
                  <a:cxn ang="0">
                    <a:pos x="13" y="22"/>
                  </a:cxn>
                  <a:cxn ang="0">
                    <a:pos x="13" y="17"/>
                  </a:cxn>
                  <a:cxn ang="0">
                    <a:pos x="15" y="13"/>
                  </a:cxn>
                  <a:cxn ang="0">
                    <a:pos x="16" y="10"/>
                  </a:cxn>
                  <a:cxn ang="0">
                    <a:pos x="19" y="8"/>
                  </a:cxn>
                  <a:cxn ang="0">
                    <a:pos x="22" y="6"/>
                  </a:cxn>
                  <a:cxn ang="0">
                    <a:pos x="26" y="5"/>
                  </a:cxn>
                  <a:cxn ang="0">
                    <a:pos x="32" y="5"/>
                  </a:cxn>
                  <a:cxn ang="0">
                    <a:pos x="33" y="0"/>
                  </a:cxn>
                  <a:cxn ang="0">
                    <a:pos x="26" y="0"/>
                  </a:cxn>
                  <a:cxn ang="0">
                    <a:pos x="20" y="1"/>
                  </a:cxn>
                  <a:cxn ang="0">
                    <a:pos x="16" y="4"/>
                  </a:cxn>
                  <a:cxn ang="0">
                    <a:pos x="12" y="8"/>
                  </a:cxn>
                  <a:cxn ang="0">
                    <a:pos x="10" y="12"/>
                  </a:cxn>
                  <a:cxn ang="0">
                    <a:pos x="9" y="16"/>
                  </a:cxn>
                  <a:cxn ang="0">
                    <a:pos x="8" y="21"/>
                  </a:cxn>
                  <a:cxn ang="0">
                    <a:pos x="8" y="26"/>
                  </a:cxn>
                  <a:cxn ang="0">
                    <a:pos x="7" y="31"/>
                  </a:cxn>
                  <a:cxn ang="0">
                    <a:pos x="7" y="35"/>
                  </a:cxn>
                  <a:cxn ang="0">
                    <a:pos x="7" y="39"/>
                  </a:cxn>
                  <a:cxn ang="0">
                    <a:pos x="7" y="41"/>
                  </a:cxn>
                  <a:cxn ang="0">
                    <a:pos x="6" y="43"/>
                  </a:cxn>
                  <a:cxn ang="0">
                    <a:pos x="6" y="44"/>
                  </a:cxn>
                  <a:cxn ang="0">
                    <a:pos x="6" y="43"/>
                  </a:cxn>
                  <a:cxn ang="0">
                    <a:pos x="3" y="42"/>
                  </a:cxn>
                  <a:cxn ang="0">
                    <a:pos x="3" y="43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</a:cxnLst>
                <a:rect l="0" t="0" r="r" b="b"/>
                <a:pathLst>
                  <a:path w="33" h="48">
                    <a:moveTo>
                      <a:pt x="0" y="46"/>
                    </a:moveTo>
                    <a:lnTo>
                      <a:pt x="0" y="46"/>
                    </a:lnTo>
                    <a:lnTo>
                      <a:pt x="4" y="48"/>
                    </a:lnTo>
                    <a:lnTo>
                      <a:pt x="8" y="48"/>
                    </a:lnTo>
                    <a:lnTo>
                      <a:pt x="10" y="46"/>
                    </a:lnTo>
                    <a:lnTo>
                      <a:pt x="12" y="43"/>
                    </a:lnTo>
                    <a:lnTo>
                      <a:pt x="12" y="39"/>
                    </a:lnTo>
                    <a:lnTo>
                      <a:pt x="12" y="35"/>
                    </a:lnTo>
                    <a:lnTo>
                      <a:pt x="12" y="31"/>
                    </a:lnTo>
                    <a:lnTo>
                      <a:pt x="12" y="26"/>
                    </a:lnTo>
                    <a:lnTo>
                      <a:pt x="13" y="22"/>
                    </a:lnTo>
                    <a:lnTo>
                      <a:pt x="13" y="17"/>
                    </a:lnTo>
                    <a:lnTo>
                      <a:pt x="15" y="13"/>
                    </a:lnTo>
                    <a:lnTo>
                      <a:pt x="16" y="10"/>
                    </a:lnTo>
                    <a:lnTo>
                      <a:pt x="19" y="8"/>
                    </a:lnTo>
                    <a:lnTo>
                      <a:pt x="22" y="6"/>
                    </a:lnTo>
                    <a:lnTo>
                      <a:pt x="26" y="5"/>
                    </a:lnTo>
                    <a:lnTo>
                      <a:pt x="32" y="5"/>
                    </a:lnTo>
                    <a:lnTo>
                      <a:pt x="33" y="0"/>
                    </a:lnTo>
                    <a:lnTo>
                      <a:pt x="26" y="0"/>
                    </a:lnTo>
                    <a:lnTo>
                      <a:pt x="20" y="1"/>
                    </a:lnTo>
                    <a:lnTo>
                      <a:pt x="16" y="4"/>
                    </a:lnTo>
                    <a:lnTo>
                      <a:pt x="12" y="8"/>
                    </a:lnTo>
                    <a:lnTo>
                      <a:pt x="10" y="12"/>
                    </a:lnTo>
                    <a:lnTo>
                      <a:pt x="9" y="16"/>
                    </a:lnTo>
                    <a:lnTo>
                      <a:pt x="8" y="21"/>
                    </a:lnTo>
                    <a:lnTo>
                      <a:pt x="8" y="26"/>
                    </a:lnTo>
                    <a:lnTo>
                      <a:pt x="7" y="31"/>
                    </a:lnTo>
                    <a:lnTo>
                      <a:pt x="7" y="35"/>
                    </a:lnTo>
                    <a:lnTo>
                      <a:pt x="7" y="39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6" y="43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0" name="Freeform 105"/>
              <p:cNvSpPr>
                <a:spLocks/>
              </p:cNvSpPr>
              <p:nvPr/>
            </p:nvSpPr>
            <p:spPr bwMode="auto">
              <a:xfrm>
                <a:off x="1064" y="2278"/>
                <a:ext cx="51" cy="44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7" y="22"/>
                  </a:cxn>
                  <a:cxn ang="0">
                    <a:pos x="6" y="16"/>
                  </a:cxn>
                  <a:cxn ang="0">
                    <a:pos x="5" y="11"/>
                  </a:cxn>
                  <a:cxn ang="0">
                    <a:pos x="5" y="8"/>
                  </a:cxn>
                  <a:cxn ang="0">
                    <a:pos x="5" y="6"/>
                  </a:cxn>
                  <a:cxn ang="0">
                    <a:pos x="5" y="5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8" y="6"/>
                  </a:cxn>
                  <a:cxn ang="0">
                    <a:pos x="11" y="7"/>
                  </a:cxn>
                  <a:cxn ang="0">
                    <a:pos x="14" y="10"/>
                  </a:cxn>
                  <a:cxn ang="0">
                    <a:pos x="18" y="14"/>
                  </a:cxn>
                  <a:cxn ang="0">
                    <a:pos x="23" y="18"/>
                  </a:cxn>
                  <a:cxn ang="0">
                    <a:pos x="29" y="23"/>
                  </a:cxn>
                  <a:cxn ang="0">
                    <a:pos x="34" y="29"/>
                  </a:cxn>
                  <a:cxn ang="0">
                    <a:pos x="41" y="36"/>
                  </a:cxn>
                  <a:cxn ang="0">
                    <a:pos x="48" y="44"/>
                  </a:cxn>
                  <a:cxn ang="0">
                    <a:pos x="51" y="41"/>
                  </a:cxn>
                  <a:cxn ang="0">
                    <a:pos x="44" y="33"/>
                  </a:cxn>
                  <a:cxn ang="0">
                    <a:pos x="38" y="26"/>
                  </a:cxn>
                  <a:cxn ang="0">
                    <a:pos x="32" y="20"/>
                  </a:cxn>
                  <a:cxn ang="0">
                    <a:pos x="26" y="15"/>
                  </a:cxn>
                  <a:cxn ang="0">
                    <a:pos x="22" y="10"/>
                  </a:cxn>
                  <a:cxn ang="0">
                    <a:pos x="17" y="6"/>
                  </a:cxn>
                  <a:cxn ang="0">
                    <a:pos x="14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1" y="17"/>
                  </a:cxn>
                  <a:cxn ang="0">
                    <a:pos x="2" y="23"/>
                  </a:cxn>
                  <a:cxn ang="0">
                    <a:pos x="5" y="20"/>
                  </a:cxn>
                  <a:cxn ang="0">
                    <a:pos x="4" y="24"/>
                  </a:cxn>
                  <a:cxn ang="0">
                    <a:pos x="8" y="26"/>
                  </a:cxn>
                  <a:cxn ang="0">
                    <a:pos x="7" y="22"/>
                  </a:cxn>
                  <a:cxn ang="0">
                    <a:pos x="4" y="24"/>
                  </a:cxn>
                </a:cxnLst>
                <a:rect l="0" t="0" r="r" b="b"/>
                <a:pathLst>
                  <a:path w="51" h="44">
                    <a:moveTo>
                      <a:pt x="4" y="24"/>
                    </a:moveTo>
                    <a:lnTo>
                      <a:pt x="7" y="22"/>
                    </a:lnTo>
                    <a:lnTo>
                      <a:pt x="6" y="16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8" y="6"/>
                    </a:lnTo>
                    <a:lnTo>
                      <a:pt x="11" y="7"/>
                    </a:lnTo>
                    <a:lnTo>
                      <a:pt x="14" y="10"/>
                    </a:lnTo>
                    <a:lnTo>
                      <a:pt x="18" y="14"/>
                    </a:lnTo>
                    <a:lnTo>
                      <a:pt x="23" y="18"/>
                    </a:lnTo>
                    <a:lnTo>
                      <a:pt x="29" y="23"/>
                    </a:lnTo>
                    <a:lnTo>
                      <a:pt x="34" y="29"/>
                    </a:lnTo>
                    <a:lnTo>
                      <a:pt x="41" y="36"/>
                    </a:lnTo>
                    <a:lnTo>
                      <a:pt x="48" y="44"/>
                    </a:lnTo>
                    <a:lnTo>
                      <a:pt x="51" y="41"/>
                    </a:lnTo>
                    <a:lnTo>
                      <a:pt x="44" y="33"/>
                    </a:lnTo>
                    <a:lnTo>
                      <a:pt x="38" y="26"/>
                    </a:lnTo>
                    <a:lnTo>
                      <a:pt x="32" y="20"/>
                    </a:lnTo>
                    <a:lnTo>
                      <a:pt x="26" y="15"/>
                    </a:lnTo>
                    <a:lnTo>
                      <a:pt x="22" y="10"/>
                    </a:lnTo>
                    <a:lnTo>
                      <a:pt x="17" y="6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1" y="17"/>
                    </a:lnTo>
                    <a:lnTo>
                      <a:pt x="2" y="23"/>
                    </a:lnTo>
                    <a:lnTo>
                      <a:pt x="5" y="20"/>
                    </a:lnTo>
                    <a:lnTo>
                      <a:pt x="4" y="24"/>
                    </a:lnTo>
                    <a:lnTo>
                      <a:pt x="8" y="26"/>
                    </a:lnTo>
                    <a:lnTo>
                      <a:pt x="7" y="22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1" name="Freeform 106"/>
              <p:cNvSpPr>
                <a:spLocks/>
              </p:cNvSpPr>
              <p:nvPr/>
            </p:nvSpPr>
            <p:spPr bwMode="auto">
              <a:xfrm>
                <a:off x="1054" y="2297"/>
                <a:ext cx="15" cy="11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5" y="10"/>
                  </a:cxn>
                  <a:cxn ang="0">
                    <a:pos x="5" y="10"/>
                  </a:cxn>
                  <a:cxn ang="0">
                    <a:pos x="5" y="9"/>
                  </a:cxn>
                  <a:cxn ang="0">
                    <a:pos x="5" y="7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8" y="4"/>
                  </a:cxn>
                  <a:cxn ang="0">
                    <a:pos x="10" y="4"/>
                  </a:cxn>
                  <a:cxn ang="0">
                    <a:pos x="14" y="5"/>
                  </a:cxn>
                  <a:cxn ang="0">
                    <a:pos x="15" y="1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0" y="9"/>
                  </a:cxn>
                  <a:cxn ang="0">
                    <a:pos x="4" y="11"/>
                  </a:cxn>
                  <a:cxn ang="0">
                    <a:pos x="5" y="11"/>
                  </a:cxn>
                  <a:cxn ang="0">
                    <a:pos x="5" y="10"/>
                  </a:cxn>
                  <a:cxn ang="0">
                    <a:pos x="4" y="11"/>
                  </a:cxn>
                </a:cxnLst>
                <a:rect l="0" t="0" r="r" b="b"/>
                <a:pathLst>
                  <a:path w="15" h="11">
                    <a:moveTo>
                      <a:pt x="4" y="11"/>
                    </a:moveTo>
                    <a:lnTo>
                      <a:pt x="5" y="10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4" y="5"/>
                    </a:lnTo>
                    <a:lnTo>
                      <a:pt x="15" y="1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2" name="Freeform 107"/>
              <p:cNvSpPr>
                <a:spLocks/>
              </p:cNvSpPr>
              <p:nvPr/>
            </p:nvSpPr>
            <p:spPr bwMode="auto">
              <a:xfrm>
                <a:off x="1052" y="2306"/>
                <a:ext cx="6" cy="9"/>
              </a:xfrm>
              <a:custGeom>
                <a:avLst/>
                <a:gdLst/>
                <a:ahLst/>
                <a:cxnLst>
                  <a:cxn ang="0">
                    <a:pos x="3" y="9"/>
                  </a:cxn>
                  <a:cxn ang="0">
                    <a:pos x="5" y="8"/>
                  </a:cxn>
                  <a:cxn ang="0">
                    <a:pos x="6" y="2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2" y="5"/>
                  </a:cxn>
                  <a:cxn ang="0">
                    <a:pos x="3" y="9"/>
                  </a:cxn>
                  <a:cxn ang="0">
                    <a:pos x="4" y="9"/>
                  </a:cxn>
                  <a:cxn ang="0">
                    <a:pos x="5" y="8"/>
                  </a:cxn>
                  <a:cxn ang="0">
                    <a:pos x="3" y="9"/>
                  </a:cxn>
                </a:cxnLst>
                <a:rect l="0" t="0" r="r" b="b"/>
                <a:pathLst>
                  <a:path w="6" h="9">
                    <a:moveTo>
                      <a:pt x="3" y="9"/>
                    </a:moveTo>
                    <a:lnTo>
                      <a:pt x="5" y="8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9"/>
                    </a:lnTo>
                    <a:lnTo>
                      <a:pt x="4" y="9"/>
                    </a:lnTo>
                    <a:lnTo>
                      <a:pt x="5" y="8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3" name="Freeform 108"/>
              <p:cNvSpPr>
                <a:spLocks/>
              </p:cNvSpPr>
              <p:nvPr/>
            </p:nvSpPr>
            <p:spPr bwMode="auto">
              <a:xfrm>
                <a:off x="1045" y="2311"/>
                <a:ext cx="10" cy="7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3" y="7"/>
                  </a:cxn>
                  <a:cxn ang="0">
                    <a:pos x="10" y="4"/>
                  </a:cxn>
                  <a:cxn ang="0">
                    <a:pos x="9" y="0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4" y="6"/>
                  </a:cxn>
                </a:cxnLst>
                <a:rect l="0" t="0" r="r" b="b"/>
                <a:pathLst>
                  <a:path w="10" h="7">
                    <a:moveTo>
                      <a:pt x="4" y="6"/>
                    </a:moveTo>
                    <a:lnTo>
                      <a:pt x="3" y="7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4" name="Freeform 109"/>
              <p:cNvSpPr>
                <a:spLocks/>
              </p:cNvSpPr>
              <p:nvPr/>
            </p:nvSpPr>
            <p:spPr bwMode="auto">
              <a:xfrm>
                <a:off x="1037" y="2315"/>
                <a:ext cx="12" cy="19"/>
              </a:xfrm>
              <a:custGeom>
                <a:avLst/>
                <a:gdLst/>
                <a:ahLst/>
                <a:cxnLst>
                  <a:cxn ang="0">
                    <a:pos x="3" y="19"/>
                  </a:cxn>
                  <a:cxn ang="0">
                    <a:pos x="5" y="18"/>
                  </a:cxn>
                  <a:cxn ang="0">
                    <a:pos x="12" y="2"/>
                  </a:cxn>
                  <a:cxn ang="0">
                    <a:pos x="8" y="0"/>
                  </a:cxn>
                  <a:cxn ang="0">
                    <a:pos x="0" y="16"/>
                  </a:cxn>
                  <a:cxn ang="0">
                    <a:pos x="2" y="15"/>
                  </a:cxn>
                  <a:cxn ang="0">
                    <a:pos x="3" y="19"/>
                  </a:cxn>
                  <a:cxn ang="0">
                    <a:pos x="5" y="19"/>
                  </a:cxn>
                  <a:cxn ang="0">
                    <a:pos x="5" y="18"/>
                  </a:cxn>
                  <a:cxn ang="0">
                    <a:pos x="3" y="19"/>
                  </a:cxn>
                </a:cxnLst>
                <a:rect l="0" t="0" r="r" b="b"/>
                <a:pathLst>
                  <a:path w="12" h="19">
                    <a:moveTo>
                      <a:pt x="3" y="19"/>
                    </a:moveTo>
                    <a:lnTo>
                      <a:pt x="5" y="18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0" y="16"/>
                    </a:lnTo>
                    <a:lnTo>
                      <a:pt x="2" y="15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" name="Freeform 110"/>
              <p:cNvSpPr>
                <a:spLocks/>
              </p:cNvSpPr>
              <p:nvPr/>
            </p:nvSpPr>
            <p:spPr bwMode="auto">
              <a:xfrm>
                <a:off x="1028" y="2330"/>
                <a:ext cx="12" cy="13"/>
              </a:xfrm>
              <a:custGeom>
                <a:avLst/>
                <a:gdLst/>
                <a:ahLst/>
                <a:cxnLst>
                  <a:cxn ang="0">
                    <a:pos x="4" y="13"/>
                  </a:cxn>
                  <a:cxn ang="0">
                    <a:pos x="4" y="13"/>
                  </a:cxn>
                  <a:cxn ang="0">
                    <a:pos x="6" y="10"/>
                  </a:cxn>
                  <a:cxn ang="0">
                    <a:pos x="8" y="8"/>
                  </a:cxn>
                  <a:cxn ang="0">
                    <a:pos x="9" y="7"/>
                  </a:cxn>
                  <a:cxn ang="0">
                    <a:pos x="10" y="6"/>
                  </a:cxn>
                  <a:cxn ang="0">
                    <a:pos x="11" y="5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2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13"/>
                  </a:cxn>
                </a:cxnLst>
                <a:rect l="0" t="0" r="r" b="b"/>
                <a:pathLst>
                  <a:path w="12" h="13">
                    <a:moveTo>
                      <a:pt x="4" y="13"/>
                    </a:moveTo>
                    <a:lnTo>
                      <a:pt x="4" y="13"/>
                    </a:lnTo>
                    <a:lnTo>
                      <a:pt x="6" y="10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6" name="Freeform 111"/>
              <p:cNvSpPr>
                <a:spLocks/>
              </p:cNvSpPr>
              <p:nvPr/>
            </p:nvSpPr>
            <p:spPr bwMode="auto">
              <a:xfrm>
                <a:off x="1026" y="2340"/>
                <a:ext cx="16" cy="40"/>
              </a:xfrm>
              <a:custGeom>
                <a:avLst/>
                <a:gdLst/>
                <a:ahLst/>
                <a:cxnLst>
                  <a:cxn ang="0">
                    <a:pos x="16" y="36"/>
                  </a:cxn>
                  <a:cxn ang="0">
                    <a:pos x="16" y="37"/>
                  </a:cxn>
                  <a:cxn ang="0">
                    <a:pos x="16" y="37"/>
                  </a:cxn>
                  <a:cxn ang="0">
                    <a:pos x="15" y="36"/>
                  </a:cxn>
                  <a:cxn ang="0">
                    <a:pos x="14" y="34"/>
                  </a:cxn>
                  <a:cxn ang="0">
                    <a:pos x="14" y="33"/>
                  </a:cxn>
                  <a:cxn ang="0">
                    <a:pos x="12" y="31"/>
                  </a:cxn>
                  <a:cxn ang="0">
                    <a:pos x="11" y="29"/>
                  </a:cxn>
                  <a:cxn ang="0">
                    <a:pos x="10" y="26"/>
                  </a:cxn>
                  <a:cxn ang="0">
                    <a:pos x="9" y="24"/>
                  </a:cxn>
                  <a:cxn ang="0">
                    <a:pos x="7" y="21"/>
                  </a:cxn>
                  <a:cxn ang="0">
                    <a:pos x="6" y="18"/>
                  </a:cxn>
                  <a:cxn ang="0">
                    <a:pos x="6" y="15"/>
                  </a:cxn>
                  <a:cxn ang="0">
                    <a:pos x="5" y="12"/>
                  </a:cxn>
                  <a:cxn ang="0">
                    <a:pos x="5" y="10"/>
                  </a:cxn>
                  <a:cxn ang="0">
                    <a:pos x="5" y="7"/>
                  </a:cxn>
                  <a:cxn ang="0">
                    <a:pos x="5" y="5"/>
                  </a:cxn>
                  <a:cxn ang="0">
                    <a:pos x="6" y="3"/>
                  </a:cxn>
                  <a:cxn ang="0">
                    <a:pos x="2" y="0"/>
                  </a:cxn>
                  <a:cxn ang="0">
                    <a:pos x="1" y="3"/>
                  </a:cxn>
                  <a:cxn ang="0">
                    <a:pos x="0" y="6"/>
                  </a:cxn>
                  <a:cxn ang="0">
                    <a:pos x="0" y="10"/>
                  </a:cxn>
                  <a:cxn ang="0">
                    <a:pos x="0" y="13"/>
                  </a:cxn>
                  <a:cxn ang="0">
                    <a:pos x="1" y="16"/>
                  </a:cxn>
                  <a:cxn ang="0">
                    <a:pos x="2" y="20"/>
                  </a:cxn>
                  <a:cxn ang="0">
                    <a:pos x="3" y="23"/>
                  </a:cxn>
                  <a:cxn ang="0">
                    <a:pos x="4" y="25"/>
                  </a:cxn>
                  <a:cxn ang="0">
                    <a:pos x="5" y="28"/>
                  </a:cxn>
                  <a:cxn ang="0">
                    <a:pos x="7" y="31"/>
                  </a:cxn>
                  <a:cxn ang="0">
                    <a:pos x="8" y="34"/>
                  </a:cxn>
                  <a:cxn ang="0">
                    <a:pos x="9" y="35"/>
                  </a:cxn>
                  <a:cxn ang="0">
                    <a:pos x="10" y="37"/>
                  </a:cxn>
                  <a:cxn ang="0">
                    <a:pos x="11" y="39"/>
                  </a:cxn>
                  <a:cxn ang="0">
                    <a:pos x="12" y="39"/>
                  </a:cxn>
                  <a:cxn ang="0">
                    <a:pos x="12" y="39"/>
                  </a:cxn>
                  <a:cxn ang="0">
                    <a:pos x="12" y="40"/>
                  </a:cxn>
                  <a:cxn ang="0">
                    <a:pos x="12" y="39"/>
                  </a:cxn>
                  <a:cxn ang="0">
                    <a:pos x="12" y="39"/>
                  </a:cxn>
                  <a:cxn ang="0">
                    <a:pos x="12" y="40"/>
                  </a:cxn>
                  <a:cxn ang="0">
                    <a:pos x="16" y="36"/>
                  </a:cxn>
                </a:cxnLst>
                <a:rect l="0" t="0" r="r" b="b"/>
                <a:pathLst>
                  <a:path w="16" h="40">
                    <a:moveTo>
                      <a:pt x="16" y="36"/>
                    </a:moveTo>
                    <a:lnTo>
                      <a:pt x="16" y="37"/>
                    </a:lnTo>
                    <a:lnTo>
                      <a:pt x="16" y="37"/>
                    </a:lnTo>
                    <a:lnTo>
                      <a:pt x="15" y="36"/>
                    </a:lnTo>
                    <a:lnTo>
                      <a:pt x="14" y="34"/>
                    </a:lnTo>
                    <a:lnTo>
                      <a:pt x="14" y="33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10" y="26"/>
                    </a:lnTo>
                    <a:lnTo>
                      <a:pt x="9" y="24"/>
                    </a:lnTo>
                    <a:lnTo>
                      <a:pt x="7" y="21"/>
                    </a:lnTo>
                    <a:lnTo>
                      <a:pt x="6" y="18"/>
                    </a:lnTo>
                    <a:lnTo>
                      <a:pt x="6" y="15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20"/>
                    </a:lnTo>
                    <a:lnTo>
                      <a:pt x="3" y="23"/>
                    </a:lnTo>
                    <a:lnTo>
                      <a:pt x="4" y="25"/>
                    </a:lnTo>
                    <a:lnTo>
                      <a:pt x="5" y="28"/>
                    </a:lnTo>
                    <a:lnTo>
                      <a:pt x="7" y="31"/>
                    </a:lnTo>
                    <a:lnTo>
                      <a:pt x="8" y="34"/>
                    </a:lnTo>
                    <a:lnTo>
                      <a:pt x="9" y="35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2" y="40"/>
                    </a:ln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7" name="Freeform 112"/>
              <p:cNvSpPr>
                <a:spLocks/>
              </p:cNvSpPr>
              <p:nvPr/>
            </p:nvSpPr>
            <p:spPr bwMode="auto">
              <a:xfrm>
                <a:off x="1087" y="2359"/>
                <a:ext cx="30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1" y="0"/>
                  </a:cxn>
                  <a:cxn ang="0">
                    <a:pos x="13" y="0"/>
                  </a:cxn>
                  <a:cxn ang="0">
                    <a:pos x="16" y="0"/>
                  </a:cxn>
                  <a:cxn ang="0">
                    <a:pos x="19" y="1"/>
                  </a:cxn>
                  <a:cxn ang="0">
                    <a:pos x="21" y="1"/>
                  </a:cxn>
                  <a:cxn ang="0">
                    <a:pos x="23" y="3"/>
                  </a:cxn>
                  <a:cxn ang="0">
                    <a:pos x="25" y="4"/>
                  </a:cxn>
                  <a:cxn ang="0">
                    <a:pos x="27" y="6"/>
                  </a:cxn>
                  <a:cxn ang="0">
                    <a:pos x="28" y="8"/>
                  </a:cxn>
                  <a:cxn ang="0">
                    <a:pos x="30" y="11"/>
                  </a:cxn>
                  <a:cxn ang="0">
                    <a:pos x="0" y="0"/>
                  </a:cxn>
                </a:cxnLst>
                <a:rect l="0" t="0" r="r" b="b"/>
                <a:pathLst>
                  <a:path w="30" h="1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3" y="3"/>
                    </a:lnTo>
                    <a:lnTo>
                      <a:pt x="25" y="4"/>
                    </a:lnTo>
                    <a:lnTo>
                      <a:pt x="27" y="6"/>
                    </a:lnTo>
                    <a:lnTo>
                      <a:pt x="28" y="8"/>
                    </a:lnTo>
                    <a:lnTo>
                      <a:pt x="3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8" name="Freeform 113"/>
              <p:cNvSpPr>
                <a:spLocks/>
              </p:cNvSpPr>
              <p:nvPr/>
            </p:nvSpPr>
            <p:spPr bwMode="auto">
              <a:xfrm>
                <a:off x="1087" y="2357"/>
                <a:ext cx="31" cy="13"/>
              </a:xfrm>
              <a:custGeom>
                <a:avLst/>
                <a:gdLst/>
                <a:ahLst/>
                <a:cxnLst>
                  <a:cxn ang="0">
                    <a:pos x="31" y="12"/>
                  </a:cxn>
                  <a:cxn ang="0">
                    <a:pos x="30" y="10"/>
                  </a:cxn>
                  <a:cxn ang="0">
                    <a:pos x="28" y="7"/>
                  </a:cxn>
                  <a:cxn ang="0">
                    <a:pos x="26" y="5"/>
                  </a:cxn>
                  <a:cxn ang="0">
                    <a:pos x="24" y="4"/>
                  </a:cxn>
                  <a:cxn ang="0">
                    <a:pos x="22" y="3"/>
                  </a:cxn>
                  <a:cxn ang="0">
                    <a:pos x="19" y="1"/>
                  </a:cxn>
                  <a:cxn ang="0">
                    <a:pos x="16" y="1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6" y="3"/>
                  </a:cxn>
                  <a:cxn ang="0">
                    <a:pos x="8" y="3"/>
                  </a:cxn>
                  <a:cxn ang="0">
                    <a:pos x="11" y="3"/>
                  </a:cxn>
                  <a:cxn ang="0">
                    <a:pos x="13" y="3"/>
                  </a:cxn>
                  <a:cxn ang="0">
                    <a:pos x="15" y="3"/>
                  </a:cxn>
                  <a:cxn ang="0">
                    <a:pos x="18" y="4"/>
                  </a:cxn>
                  <a:cxn ang="0">
                    <a:pos x="20" y="5"/>
                  </a:cxn>
                  <a:cxn ang="0">
                    <a:pos x="23" y="6"/>
                  </a:cxn>
                  <a:cxn ang="0">
                    <a:pos x="25" y="7"/>
                  </a:cxn>
                  <a:cxn ang="0">
                    <a:pos x="26" y="8"/>
                  </a:cxn>
                  <a:cxn ang="0">
                    <a:pos x="28" y="11"/>
                  </a:cxn>
                  <a:cxn ang="0">
                    <a:pos x="28" y="13"/>
                  </a:cxn>
                  <a:cxn ang="0">
                    <a:pos x="31" y="12"/>
                  </a:cxn>
                </a:cxnLst>
                <a:rect l="0" t="0" r="r" b="b"/>
                <a:pathLst>
                  <a:path w="31" h="13">
                    <a:moveTo>
                      <a:pt x="31" y="12"/>
                    </a:moveTo>
                    <a:lnTo>
                      <a:pt x="30" y="10"/>
                    </a:lnTo>
                    <a:lnTo>
                      <a:pt x="28" y="7"/>
                    </a:lnTo>
                    <a:lnTo>
                      <a:pt x="26" y="5"/>
                    </a:lnTo>
                    <a:lnTo>
                      <a:pt x="24" y="4"/>
                    </a:lnTo>
                    <a:lnTo>
                      <a:pt x="22" y="3"/>
                    </a:lnTo>
                    <a:lnTo>
                      <a:pt x="19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8" y="4"/>
                    </a:lnTo>
                    <a:lnTo>
                      <a:pt x="20" y="5"/>
                    </a:lnTo>
                    <a:lnTo>
                      <a:pt x="23" y="6"/>
                    </a:lnTo>
                    <a:lnTo>
                      <a:pt x="25" y="7"/>
                    </a:lnTo>
                    <a:lnTo>
                      <a:pt x="26" y="8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31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9" name="Freeform 114"/>
              <p:cNvSpPr>
                <a:spLocks/>
              </p:cNvSpPr>
              <p:nvPr/>
            </p:nvSpPr>
            <p:spPr bwMode="auto">
              <a:xfrm>
                <a:off x="1094" y="2288"/>
                <a:ext cx="5" cy="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6"/>
                  </a:cxn>
                  <a:cxn ang="0">
                    <a:pos x="5" y="0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0" name="Freeform 115"/>
              <p:cNvSpPr>
                <a:spLocks/>
              </p:cNvSpPr>
              <p:nvPr/>
            </p:nvSpPr>
            <p:spPr bwMode="auto">
              <a:xfrm>
                <a:off x="1093" y="2287"/>
                <a:ext cx="7" cy="8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2" y="8"/>
                  </a:cxn>
                  <a:cxn ang="0">
                    <a:pos x="7" y="2"/>
                  </a:cxn>
                  <a:cxn ang="0">
                    <a:pos x="5" y="0"/>
                  </a:cxn>
                  <a:cxn ang="0">
                    <a:pos x="0" y="6"/>
                  </a:cxn>
                  <a:cxn ang="0">
                    <a:pos x="1" y="7"/>
                  </a:cxn>
                </a:cxnLst>
                <a:rect l="0" t="0" r="r" b="b"/>
                <a:pathLst>
                  <a:path w="7" h="8">
                    <a:moveTo>
                      <a:pt x="1" y="7"/>
                    </a:moveTo>
                    <a:lnTo>
                      <a:pt x="2" y="8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1" name="Freeform 116"/>
              <p:cNvSpPr>
                <a:spLocks/>
              </p:cNvSpPr>
              <p:nvPr/>
            </p:nvSpPr>
            <p:spPr bwMode="auto">
              <a:xfrm>
                <a:off x="1430" y="2203"/>
                <a:ext cx="35" cy="40"/>
              </a:xfrm>
              <a:custGeom>
                <a:avLst/>
                <a:gdLst/>
                <a:ahLst/>
                <a:cxnLst>
                  <a:cxn ang="0">
                    <a:pos x="29" y="40"/>
                  </a:cxn>
                  <a:cxn ang="0">
                    <a:pos x="35" y="0"/>
                  </a:cxn>
                  <a:cxn ang="0">
                    <a:pos x="0" y="0"/>
                  </a:cxn>
                  <a:cxn ang="0">
                    <a:pos x="7" y="40"/>
                  </a:cxn>
                  <a:cxn ang="0">
                    <a:pos x="29" y="40"/>
                  </a:cxn>
                </a:cxnLst>
                <a:rect l="0" t="0" r="r" b="b"/>
                <a:pathLst>
                  <a:path w="35" h="40">
                    <a:moveTo>
                      <a:pt x="29" y="40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7" y="40"/>
                    </a:lnTo>
                    <a:lnTo>
                      <a:pt x="29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2" name="Freeform 117"/>
              <p:cNvSpPr>
                <a:spLocks/>
              </p:cNvSpPr>
              <p:nvPr/>
            </p:nvSpPr>
            <p:spPr bwMode="auto">
              <a:xfrm>
                <a:off x="1458" y="2202"/>
                <a:ext cx="8" cy="41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6" y="0"/>
                  </a:cxn>
                  <a:cxn ang="0">
                    <a:pos x="0" y="40"/>
                  </a:cxn>
                  <a:cxn ang="0">
                    <a:pos x="2" y="41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7" y="2"/>
                  </a:cxn>
                </a:cxnLst>
                <a:rect l="0" t="0" r="r" b="b"/>
                <a:pathLst>
                  <a:path w="8" h="41">
                    <a:moveTo>
                      <a:pt x="7" y="2"/>
                    </a:moveTo>
                    <a:lnTo>
                      <a:pt x="6" y="0"/>
                    </a:lnTo>
                    <a:lnTo>
                      <a:pt x="0" y="40"/>
                    </a:lnTo>
                    <a:lnTo>
                      <a:pt x="2" y="4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3" name="Freeform 118"/>
              <p:cNvSpPr>
                <a:spLocks/>
              </p:cNvSpPr>
              <p:nvPr/>
            </p:nvSpPr>
            <p:spPr bwMode="auto">
              <a:xfrm>
                <a:off x="1429" y="2202"/>
                <a:ext cx="36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36" y="2"/>
                  </a:cxn>
                  <a:cxn ang="0">
                    <a:pos x="36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36" h="2">
                    <a:moveTo>
                      <a:pt x="2" y="0"/>
                    </a:moveTo>
                    <a:lnTo>
                      <a:pt x="1" y="2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4" name="Freeform 119"/>
              <p:cNvSpPr>
                <a:spLocks/>
              </p:cNvSpPr>
              <p:nvPr/>
            </p:nvSpPr>
            <p:spPr bwMode="auto">
              <a:xfrm>
                <a:off x="1429" y="2202"/>
                <a:ext cx="10" cy="42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0" y="4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7" y="41"/>
                  </a:cxn>
                  <a:cxn ang="0">
                    <a:pos x="8" y="42"/>
                  </a:cxn>
                  <a:cxn ang="0">
                    <a:pos x="7" y="41"/>
                  </a:cxn>
                  <a:cxn ang="0">
                    <a:pos x="7" y="42"/>
                  </a:cxn>
                  <a:cxn ang="0">
                    <a:pos x="8" y="42"/>
                  </a:cxn>
                  <a:cxn ang="0">
                    <a:pos x="8" y="39"/>
                  </a:cxn>
                </a:cxnLst>
                <a:rect l="0" t="0" r="r" b="b"/>
                <a:pathLst>
                  <a:path w="10" h="42">
                    <a:moveTo>
                      <a:pt x="8" y="39"/>
                    </a:moveTo>
                    <a:lnTo>
                      <a:pt x="10" y="4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7" y="41"/>
                    </a:lnTo>
                    <a:lnTo>
                      <a:pt x="8" y="42"/>
                    </a:lnTo>
                    <a:lnTo>
                      <a:pt x="7" y="41"/>
                    </a:lnTo>
                    <a:lnTo>
                      <a:pt x="7" y="42"/>
                    </a:lnTo>
                    <a:lnTo>
                      <a:pt x="8" y="42"/>
                    </a:lnTo>
                    <a:lnTo>
                      <a:pt x="8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5" name="Freeform 120"/>
              <p:cNvSpPr>
                <a:spLocks/>
              </p:cNvSpPr>
              <p:nvPr/>
            </p:nvSpPr>
            <p:spPr bwMode="auto">
              <a:xfrm>
                <a:off x="1437" y="2241"/>
                <a:ext cx="23" cy="3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22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22" y="3"/>
                  </a:cxn>
                  <a:cxn ang="0">
                    <a:pos x="23" y="2"/>
                  </a:cxn>
                  <a:cxn ang="0">
                    <a:pos x="22" y="3"/>
                  </a:cxn>
                  <a:cxn ang="0">
                    <a:pos x="23" y="3"/>
                  </a:cxn>
                  <a:cxn ang="0">
                    <a:pos x="23" y="2"/>
                  </a:cxn>
                  <a:cxn ang="0">
                    <a:pos x="21" y="1"/>
                  </a:cxn>
                </a:cxnLst>
                <a:rect l="0" t="0" r="r" b="b"/>
                <a:pathLst>
                  <a:path w="23" h="3">
                    <a:moveTo>
                      <a:pt x="21" y="1"/>
                    </a:moveTo>
                    <a:lnTo>
                      <a:pt x="2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6" name="Freeform 121"/>
              <p:cNvSpPr>
                <a:spLocks/>
              </p:cNvSpPr>
              <p:nvPr/>
            </p:nvSpPr>
            <p:spPr bwMode="auto">
              <a:xfrm>
                <a:off x="1503" y="2041"/>
                <a:ext cx="24" cy="58"/>
              </a:xfrm>
              <a:custGeom>
                <a:avLst/>
                <a:gdLst/>
                <a:ahLst/>
                <a:cxnLst>
                  <a:cxn ang="0">
                    <a:pos x="9" y="58"/>
                  </a:cxn>
                  <a:cxn ang="0">
                    <a:pos x="7" y="57"/>
                  </a:cxn>
                  <a:cxn ang="0">
                    <a:pos x="5" y="54"/>
                  </a:cxn>
                  <a:cxn ang="0">
                    <a:pos x="3" y="51"/>
                  </a:cxn>
                  <a:cxn ang="0">
                    <a:pos x="2" y="48"/>
                  </a:cxn>
                  <a:cxn ang="0">
                    <a:pos x="1" y="43"/>
                  </a:cxn>
                  <a:cxn ang="0">
                    <a:pos x="0" y="38"/>
                  </a:cxn>
                  <a:cxn ang="0">
                    <a:pos x="0" y="32"/>
                  </a:cxn>
                  <a:cxn ang="0">
                    <a:pos x="0" y="26"/>
                  </a:cxn>
                  <a:cxn ang="0">
                    <a:pos x="1" y="20"/>
                  </a:cxn>
                  <a:cxn ang="0">
                    <a:pos x="2" y="15"/>
                  </a:cxn>
                  <a:cxn ang="0">
                    <a:pos x="3" y="10"/>
                  </a:cxn>
                  <a:cxn ang="0">
                    <a:pos x="5" y="6"/>
                  </a:cxn>
                  <a:cxn ang="0">
                    <a:pos x="7" y="3"/>
                  </a:cxn>
                  <a:cxn ang="0">
                    <a:pos x="9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6" y="1"/>
                  </a:cxn>
                  <a:cxn ang="0">
                    <a:pos x="18" y="3"/>
                  </a:cxn>
                  <a:cxn ang="0">
                    <a:pos x="20" y="6"/>
                  </a:cxn>
                  <a:cxn ang="0">
                    <a:pos x="21" y="10"/>
                  </a:cxn>
                  <a:cxn ang="0">
                    <a:pos x="23" y="15"/>
                  </a:cxn>
                  <a:cxn ang="0">
                    <a:pos x="24" y="20"/>
                  </a:cxn>
                  <a:cxn ang="0">
                    <a:pos x="24" y="26"/>
                  </a:cxn>
                  <a:cxn ang="0">
                    <a:pos x="24" y="31"/>
                  </a:cxn>
                  <a:cxn ang="0">
                    <a:pos x="23" y="37"/>
                  </a:cxn>
                  <a:cxn ang="0">
                    <a:pos x="22" y="43"/>
                  </a:cxn>
                  <a:cxn ang="0">
                    <a:pos x="20" y="47"/>
                  </a:cxn>
                  <a:cxn ang="0">
                    <a:pos x="18" y="51"/>
                  </a:cxn>
                  <a:cxn ang="0">
                    <a:pos x="17" y="54"/>
                  </a:cxn>
                  <a:cxn ang="0">
                    <a:pos x="14" y="57"/>
                  </a:cxn>
                  <a:cxn ang="0">
                    <a:pos x="12" y="58"/>
                  </a:cxn>
                </a:cxnLst>
                <a:rect l="0" t="0" r="r" b="b"/>
                <a:pathLst>
                  <a:path w="24" h="58">
                    <a:moveTo>
                      <a:pt x="11" y="58"/>
                    </a:moveTo>
                    <a:lnTo>
                      <a:pt x="9" y="58"/>
                    </a:lnTo>
                    <a:lnTo>
                      <a:pt x="8" y="57"/>
                    </a:lnTo>
                    <a:lnTo>
                      <a:pt x="7" y="57"/>
                    </a:lnTo>
                    <a:lnTo>
                      <a:pt x="6" y="56"/>
                    </a:lnTo>
                    <a:lnTo>
                      <a:pt x="5" y="54"/>
                    </a:lnTo>
                    <a:lnTo>
                      <a:pt x="4" y="53"/>
                    </a:lnTo>
                    <a:lnTo>
                      <a:pt x="3" y="51"/>
                    </a:lnTo>
                    <a:lnTo>
                      <a:pt x="2" y="50"/>
                    </a:lnTo>
                    <a:lnTo>
                      <a:pt x="2" y="48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5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1" y="20"/>
                    </a:lnTo>
                    <a:lnTo>
                      <a:pt x="1" y="17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4" y="8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1"/>
                    </a:lnTo>
                    <a:lnTo>
                      <a:pt x="17" y="2"/>
                    </a:lnTo>
                    <a:lnTo>
                      <a:pt x="18" y="3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1" y="8"/>
                    </a:lnTo>
                    <a:lnTo>
                      <a:pt x="21" y="10"/>
                    </a:lnTo>
                    <a:lnTo>
                      <a:pt x="22" y="12"/>
                    </a:lnTo>
                    <a:lnTo>
                      <a:pt x="23" y="15"/>
                    </a:lnTo>
                    <a:lnTo>
                      <a:pt x="23" y="17"/>
                    </a:lnTo>
                    <a:lnTo>
                      <a:pt x="24" y="20"/>
                    </a:lnTo>
                    <a:lnTo>
                      <a:pt x="24" y="23"/>
                    </a:lnTo>
                    <a:lnTo>
                      <a:pt x="24" y="26"/>
                    </a:lnTo>
                    <a:lnTo>
                      <a:pt x="24" y="29"/>
                    </a:lnTo>
                    <a:lnTo>
                      <a:pt x="24" y="31"/>
                    </a:lnTo>
                    <a:lnTo>
                      <a:pt x="23" y="34"/>
                    </a:lnTo>
                    <a:lnTo>
                      <a:pt x="23" y="37"/>
                    </a:lnTo>
                    <a:lnTo>
                      <a:pt x="22" y="40"/>
                    </a:lnTo>
                    <a:lnTo>
                      <a:pt x="22" y="43"/>
                    </a:lnTo>
                    <a:lnTo>
                      <a:pt x="21" y="45"/>
                    </a:lnTo>
                    <a:lnTo>
                      <a:pt x="20" y="47"/>
                    </a:lnTo>
                    <a:lnTo>
                      <a:pt x="19" y="49"/>
                    </a:lnTo>
                    <a:lnTo>
                      <a:pt x="18" y="51"/>
                    </a:lnTo>
                    <a:lnTo>
                      <a:pt x="18" y="53"/>
                    </a:lnTo>
                    <a:lnTo>
                      <a:pt x="17" y="54"/>
                    </a:lnTo>
                    <a:lnTo>
                      <a:pt x="15" y="56"/>
                    </a:lnTo>
                    <a:lnTo>
                      <a:pt x="14" y="57"/>
                    </a:lnTo>
                    <a:lnTo>
                      <a:pt x="13" y="57"/>
                    </a:lnTo>
                    <a:lnTo>
                      <a:pt x="12" y="58"/>
                    </a:lnTo>
                    <a:lnTo>
                      <a:pt x="11" y="58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7" name="Freeform 122"/>
              <p:cNvSpPr>
                <a:spLocks/>
              </p:cNvSpPr>
              <p:nvPr/>
            </p:nvSpPr>
            <p:spPr bwMode="auto">
              <a:xfrm>
                <a:off x="1500" y="2070"/>
                <a:ext cx="14" cy="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6"/>
                  </a:cxn>
                  <a:cxn ang="0">
                    <a:pos x="1" y="9"/>
                  </a:cxn>
                  <a:cxn ang="0">
                    <a:pos x="1" y="12"/>
                  </a:cxn>
                  <a:cxn ang="0">
                    <a:pos x="2" y="14"/>
                  </a:cxn>
                  <a:cxn ang="0">
                    <a:pos x="2" y="17"/>
                  </a:cxn>
                  <a:cxn ang="0">
                    <a:pos x="2" y="19"/>
                  </a:cxn>
                  <a:cxn ang="0">
                    <a:pos x="3" y="22"/>
                  </a:cxn>
                  <a:cxn ang="0">
                    <a:pos x="4" y="24"/>
                  </a:cxn>
                  <a:cxn ang="0">
                    <a:pos x="5" y="25"/>
                  </a:cxn>
                  <a:cxn ang="0">
                    <a:pos x="6" y="27"/>
                  </a:cxn>
                  <a:cxn ang="0">
                    <a:pos x="8" y="28"/>
                  </a:cxn>
                  <a:cxn ang="0">
                    <a:pos x="8" y="30"/>
                  </a:cxn>
                  <a:cxn ang="0">
                    <a:pos x="10" y="31"/>
                  </a:cxn>
                  <a:cxn ang="0">
                    <a:pos x="12" y="31"/>
                  </a:cxn>
                  <a:cxn ang="0">
                    <a:pos x="14" y="31"/>
                  </a:cxn>
                  <a:cxn ang="0">
                    <a:pos x="14" y="27"/>
                  </a:cxn>
                  <a:cxn ang="0">
                    <a:pos x="13" y="26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1" y="25"/>
                  </a:cxn>
                  <a:cxn ang="0">
                    <a:pos x="10" y="24"/>
                  </a:cxn>
                  <a:cxn ang="0">
                    <a:pos x="9" y="23"/>
                  </a:cxn>
                  <a:cxn ang="0">
                    <a:pos x="8" y="22"/>
                  </a:cxn>
                  <a:cxn ang="0">
                    <a:pos x="8" y="20"/>
                  </a:cxn>
                  <a:cxn ang="0">
                    <a:pos x="7" y="18"/>
                  </a:cxn>
                  <a:cxn ang="0">
                    <a:pos x="7" y="16"/>
                  </a:cxn>
                  <a:cxn ang="0">
                    <a:pos x="6" y="14"/>
                  </a:cxn>
                  <a:cxn ang="0">
                    <a:pos x="6" y="11"/>
                  </a:cxn>
                  <a:cxn ang="0">
                    <a:pos x="5" y="8"/>
                  </a:cxn>
                  <a:cxn ang="0">
                    <a:pos x="5" y="6"/>
                  </a:cxn>
                  <a:cxn ang="0">
                    <a:pos x="5" y="3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31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1" y="12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3" y="22"/>
                    </a:lnTo>
                    <a:lnTo>
                      <a:pt x="4" y="24"/>
                    </a:lnTo>
                    <a:lnTo>
                      <a:pt x="5" y="25"/>
                    </a:lnTo>
                    <a:lnTo>
                      <a:pt x="6" y="27"/>
                    </a:lnTo>
                    <a:lnTo>
                      <a:pt x="8" y="28"/>
                    </a:lnTo>
                    <a:lnTo>
                      <a:pt x="8" y="30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4" y="27"/>
                    </a:lnTo>
                    <a:lnTo>
                      <a:pt x="13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1" y="25"/>
                    </a:lnTo>
                    <a:lnTo>
                      <a:pt x="10" y="24"/>
                    </a:lnTo>
                    <a:lnTo>
                      <a:pt x="9" y="23"/>
                    </a:lnTo>
                    <a:lnTo>
                      <a:pt x="8" y="22"/>
                    </a:lnTo>
                    <a:lnTo>
                      <a:pt x="8" y="20"/>
                    </a:lnTo>
                    <a:lnTo>
                      <a:pt x="7" y="18"/>
                    </a:lnTo>
                    <a:lnTo>
                      <a:pt x="7" y="16"/>
                    </a:lnTo>
                    <a:lnTo>
                      <a:pt x="6" y="14"/>
                    </a:lnTo>
                    <a:lnTo>
                      <a:pt x="6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8" name="Freeform 123"/>
              <p:cNvSpPr>
                <a:spLocks/>
              </p:cNvSpPr>
              <p:nvPr/>
            </p:nvSpPr>
            <p:spPr bwMode="auto">
              <a:xfrm>
                <a:off x="1500" y="2038"/>
                <a:ext cx="16" cy="3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4" y="1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9" y="3"/>
                  </a:cxn>
                  <a:cxn ang="0">
                    <a:pos x="8" y="5"/>
                  </a:cxn>
                  <a:cxn ang="0">
                    <a:pos x="7" y="6"/>
                  </a:cxn>
                  <a:cxn ang="0">
                    <a:pos x="6" y="9"/>
                  </a:cxn>
                  <a:cxn ang="0">
                    <a:pos x="5" y="10"/>
                  </a:cxn>
                  <a:cxn ang="0">
                    <a:pos x="4" y="12"/>
                  </a:cxn>
                  <a:cxn ang="0">
                    <a:pos x="3" y="15"/>
                  </a:cxn>
                  <a:cxn ang="0">
                    <a:pos x="2" y="18"/>
                  </a:cxn>
                  <a:cxn ang="0">
                    <a:pos x="2" y="20"/>
                  </a:cxn>
                  <a:cxn ang="0">
                    <a:pos x="1" y="23"/>
                  </a:cxn>
                  <a:cxn ang="0">
                    <a:pos x="1" y="26"/>
                  </a:cxn>
                  <a:cxn ang="0">
                    <a:pos x="1" y="29"/>
                  </a:cxn>
                  <a:cxn ang="0">
                    <a:pos x="0" y="32"/>
                  </a:cxn>
                  <a:cxn ang="0">
                    <a:pos x="5" y="32"/>
                  </a:cxn>
                  <a:cxn ang="0">
                    <a:pos x="5" y="29"/>
                  </a:cxn>
                  <a:cxn ang="0">
                    <a:pos x="5" y="26"/>
                  </a:cxn>
                  <a:cxn ang="0">
                    <a:pos x="6" y="24"/>
                  </a:cxn>
                  <a:cxn ang="0">
                    <a:pos x="7" y="21"/>
                  </a:cxn>
                  <a:cxn ang="0">
                    <a:pos x="7" y="19"/>
                  </a:cxn>
                  <a:cxn ang="0">
                    <a:pos x="8" y="16"/>
                  </a:cxn>
                  <a:cxn ang="0">
                    <a:pos x="8" y="14"/>
                  </a:cxn>
                  <a:cxn ang="0">
                    <a:pos x="9" y="12"/>
                  </a:cxn>
                  <a:cxn ang="0">
                    <a:pos x="10" y="10"/>
                  </a:cxn>
                  <a:cxn ang="0">
                    <a:pos x="11" y="9"/>
                  </a:cxn>
                  <a:cxn ang="0">
                    <a:pos x="12" y="8"/>
                  </a:cxn>
                  <a:cxn ang="0">
                    <a:pos x="13" y="6"/>
                  </a:cxn>
                  <a:cxn ang="0">
                    <a:pos x="14" y="6"/>
                  </a:cxn>
                  <a:cxn ang="0">
                    <a:pos x="14" y="5"/>
                  </a:cxn>
                  <a:cxn ang="0">
                    <a:pos x="15" y="5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6" y="0"/>
                  </a:cxn>
                </a:cxnLst>
                <a:rect l="0" t="0" r="r" b="b"/>
                <a:pathLst>
                  <a:path w="16" h="32">
                    <a:moveTo>
                      <a:pt x="16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6" y="9"/>
                    </a:lnTo>
                    <a:lnTo>
                      <a:pt x="5" y="10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2"/>
                    </a:lnTo>
                    <a:lnTo>
                      <a:pt x="5" y="32"/>
                    </a:lnTo>
                    <a:lnTo>
                      <a:pt x="5" y="29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8" y="16"/>
                    </a:lnTo>
                    <a:lnTo>
                      <a:pt x="8" y="14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9" name="Freeform 124"/>
              <p:cNvSpPr>
                <a:spLocks/>
              </p:cNvSpPr>
              <p:nvPr/>
            </p:nvSpPr>
            <p:spPr bwMode="auto">
              <a:xfrm>
                <a:off x="1516" y="2038"/>
                <a:ext cx="13" cy="32"/>
              </a:xfrm>
              <a:custGeom>
                <a:avLst/>
                <a:gdLst/>
                <a:ahLst/>
                <a:cxnLst>
                  <a:cxn ang="0">
                    <a:pos x="13" y="32"/>
                  </a:cxn>
                  <a:cxn ang="0">
                    <a:pos x="13" y="32"/>
                  </a:cxn>
                  <a:cxn ang="0">
                    <a:pos x="13" y="29"/>
                  </a:cxn>
                  <a:cxn ang="0">
                    <a:pos x="13" y="26"/>
                  </a:cxn>
                  <a:cxn ang="0">
                    <a:pos x="13" y="23"/>
                  </a:cxn>
                  <a:cxn ang="0">
                    <a:pos x="12" y="20"/>
                  </a:cxn>
                  <a:cxn ang="0">
                    <a:pos x="12" y="17"/>
                  </a:cxn>
                  <a:cxn ang="0">
                    <a:pos x="11" y="15"/>
                  </a:cxn>
                  <a:cxn ang="0">
                    <a:pos x="11" y="12"/>
                  </a:cxn>
                  <a:cxn ang="0">
                    <a:pos x="10" y="10"/>
                  </a:cxn>
                  <a:cxn ang="0">
                    <a:pos x="9" y="8"/>
                  </a:cxn>
                  <a:cxn ang="0">
                    <a:pos x="8" y="6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3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3" y="7"/>
                  </a:cxn>
                  <a:cxn ang="0">
                    <a:pos x="4" y="9"/>
                  </a:cxn>
                  <a:cxn ang="0">
                    <a:pos x="5" y="10"/>
                  </a:cxn>
                  <a:cxn ang="0">
                    <a:pos x="5" y="12"/>
                  </a:cxn>
                  <a:cxn ang="0">
                    <a:pos x="6" y="14"/>
                  </a:cxn>
                  <a:cxn ang="0">
                    <a:pos x="7" y="15"/>
                  </a:cxn>
                  <a:cxn ang="0">
                    <a:pos x="7" y="18"/>
                  </a:cxn>
                  <a:cxn ang="0">
                    <a:pos x="8" y="20"/>
                  </a:cxn>
                  <a:cxn ang="0">
                    <a:pos x="8" y="23"/>
                  </a:cxn>
                  <a:cxn ang="0">
                    <a:pos x="8" y="26"/>
                  </a:cxn>
                  <a:cxn ang="0">
                    <a:pos x="8" y="29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3" y="32"/>
                  </a:cxn>
                </a:cxnLst>
                <a:rect l="0" t="0" r="r" b="b"/>
                <a:pathLst>
                  <a:path w="13" h="32">
                    <a:moveTo>
                      <a:pt x="13" y="32"/>
                    </a:moveTo>
                    <a:lnTo>
                      <a:pt x="13" y="32"/>
                    </a:lnTo>
                    <a:lnTo>
                      <a:pt x="13" y="29"/>
                    </a:lnTo>
                    <a:lnTo>
                      <a:pt x="13" y="26"/>
                    </a:lnTo>
                    <a:lnTo>
                      <a:pt x="13" y="23"/>
                    </a:lnTo>
                    <a:lnTo>
                      <a:pt x="12" y="20"/>
                    </a:lnTo>
                    <a:lnTo>
                      <a:pt x="12" y="17"/>
                    </a:lnTo>
                    <a:lnTo>
                      <a:pt x="11" y="15"/>
                    </a:lnTo>
                    <a:lnTo>
                      <a:pt x="11" y="12"/>
                    </a:lnTo>
                    <a:lnTo>
                      <a:pt x="10" y="10"/>
                    </a:lnTo>
                    <a:lnTo>
                      <a:pt x="9" y="8"/>
                    </a:lnTo>
                    <a:lnTo>
                      <a:pt x="8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6" y="14"/>
                    </a:lnTo>
                    <a:lnTo>
                      <a:pt x="7" y="15"/>
                    </a:lnTo>
                    <a:lnTo>
                      <a:pt x="7" y="18"/>
                    </a:lnTo>
                    <a:lnTo>
                      <a:pt x="8" y="20"/>
                    </a:lnTo>
                    <a:lnTo>
                      <a:pt x="8" y="23"/>
                    </a:lnTo>
                    <a:lnTo>
                      <a:pt x="8" y="26"/>
                    </a:lnTo>
                    <a:lnTo>
                      <a:pt x="8" y="29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3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0" name="Freeform 125"/>
              <p:cNvSpPr>
                <a:spLocks/>
              </p:cNvSpPr>
              <p:nvPr/>
            </p:nvSpPr>
            <p:spPr bwMode="auto">
              <a:xfrm>
                <a:off x="1514" y="2070"/>
                <a:ext cx="15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0" y="31"/>
                  </a:cxn>
                  <a:cxn ang="0">
                    <a:pos x="1" y="31"/>
                  </a:cxn>
                  <a:cxn ang="0">
                    <a:pos x="3" y="31"/>
                  </a:cxn>
                  <a:cxn ang="0">
                    <a:pos x="5" y="29"/>
                  </a:cxn>
                  <a:cxn ang="0">
                    <a:pos x="6" y="28"/>
                  </a:cxn>
                  <a:cxn ang="0">
                    <a:pos x="7" y="27"/>
                  </a:cxn>
                  <a:cxn ang="0">
                    <a:pos x="9" y="25"/>
                  </a:cxn>
                  <a:cxn ang="0">
                    <a:pos x="10" y="23"/>
                  </a:cxn>
                  <a:cxn ang="0">
                    <a:pos x="11" y="21"/>
                  </a:cxn>
                  <a:cxn ang="0">
                    <a:pos x="12" y="19"/>
                  </a:cxn>
                  <a:cxn ang="0">
                    <a:pos x="12" y="17"/>
                  </a:cxn>
                  <a:cxn ang="0">
                    <a:pos x="13" y="14"/>
                  </a:cxn>
                  <a:cxn ang="0">
                    <a:pos x="13" y="11"/>
                  </a:cxn>
                  <a:cxn ang="0">
                    <a:pos x="14" y="8"/>
                  </a:cxn>
                  <a:cxn ang="0">
                    <a:pos x="14" y="6"/>
                  </a:cxn>
                  <a:cxn ang="0">
                    <a:pos x="15" y="3"/>
                  </a:cxn>
                  <a:cxn ang="0">
                    <a:pos x="15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10" y="5"/>
                  </a:cxn>
                  <a:cxn ang="0">
                    <a:pos x="9" y="8"/>
                  </a:cxn>
                  <a:cxn ang="0">
                    <a:pos x="9" y="11"/>
                  </a:cxn>
                  <a:cxn ang="0">
                    <a:pos x="8" y="13"/>
                  </a:cxn>
                  <a:cxn ang="0">
                    <a:pos x="8" y="15"/>
                  </a:cxn>
                  <a:cxn ang="0">
                    <a:pos x="7" y="17"/>
                  </a:cxn>
                  <a:cxn ang="0">
                    <a:pos x="6" y="19"/>
                  </a:cxn>
                  <a:cxn ang="0">
                    <a:pos x="5" y="21"/>
                  </a:cxn>
                  <a:cxn ang="0">
                    <a:pos x="4" y="23"/>
                  </a:cxn>
                  <a:cxn ang="0">
                    <a:pos x="3" y="24"/>
                  </a:cxn>
                  <a:cxn ang="0">
                    <a:pos x="3" y="25"/>
                  </a:cxn>
                  <a:cxn ang="0">
                    <a:pos x="2" y="26"/>
                  </a:cxn>
                  <a:cxn ang="0">
                    <a:pos x="1" y="2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0" y="31"/>
                  </a:cxn>
                </a:cxnLst>
                <a:rect l="0" t="0" r="r" b="b"/>
                <a:pathLst>
                  <a:path w="15" h="31">
                    <a:moveTo>
                      <a:pt x="0" y="31"/>
                    </a:moveTo>
                    <a:lnTo>
                      <a:pt x="0" y="31"/>
                    </a:lnTo>
                    <a:lnTo>
                      <a:pt x="1" y="31"/>
                    </a:lnTo>
                    <a:lnTo>
                      <a:pt x="3" y="31"/>
                    </a:lnTo>
                    <a:lnTo>
                      <a:pt x="5" y="29"/>
                    </a:lnTo>
                    <a:lnTo>
                      <a:pt x="6" y="28"/>
                    </a:lnTo>
                    <a:lnTo>
                      <a:pt x="7" y="27"/>
                    </a:lnTo>
                    <a:lnTo>
                      <a:pt x="9" y="25"/>
                    </a:lnTo>
                    <a:lnTo>
                      <a:pt x="10" y="23"/>
                    </a:lnTo>
                    <a:lnTo>
                      <a:pt x="11" y="21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3" y="14"/>
                    </a:lnTo>
                    <a:lnTo>
                      <a:pt x="13" y="11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9" y="8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7" y="17"/>
                    </a:lnTo>
                    <a:lnTo>
                      <a:pt x="6" y="19"/>
                    </a:lnTo>
                    <a:lnTo>
                      <a:pt x="5" y="21"/>
                    </a:lnTo>
                    <a:lnTo>
                      <a:pt x="4" y="23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1" name="Freeform 126"/>
              <p:cNvSpPr>
                <a:spLocks/>
              </p:cNvSpPr>
              <p:nvPr/>
            </p:nvSpPr>
            <p:spPr bwMode="auto">
              <a:xfrm>
                <a:off x="1343" y="2072"/>
                <a:ext cx="35" cy="53"/>
              </a:xfrm>
              <a:custGeom>
                <a:avLst/>
                <a:gdLst/>
                <a:ahLst/>
                <a:cxnLst>
                  <a:cxn ang="0">
                    <a:pos x="32" y="52"/>
                  </a:cxn>
                  <a:cxn ang="0">
                    <a:pos x="30" y="53"/>
                  </a:cxn>
                  <a:cxn ang="0">
                    <a:pos x="27" y="52"/>
                  </a:cxn>
                  <a:cxn ang="0">
                    <a:pos x="24" y="51"/>
                  </a:cxn>
                  <a:cxn ang="0">
                    <a:pos x="20" y="49"/>
                  </a:cxn>
                  <a:cxn ang="0">
                    <a:pos x="17" y="46"/>
                  </a:cxn>
                  <a:cxn ang="0">
                    <a:pos x="14" y="42"/>
                  </a:cxn>
                  <a:cxn ang="0">
                    <a:pos x="11" y="37"/>
                  </a:cxn>
                  <a:cxn ang="0">
                    <a:pos x="8" y="32"/>
                  </a:cxn>
                  <a:cxn ang="0">
                    <a:pos x="6" y="30"/>
                  </a:cxn>
                  <a:cxn ang="0">
                    <a:pos x="5" y="27"/>
                  </a:cxn>
                  <a:cxn ang="0">
                    <a:pos x="4" y="25"/>
                  </a:cxn>
                  <a:cxn ang="0">
                    <a:pos x="3" y="22"/>
                  </a:cxn>
                  <a:cxn ang="0">
                    <a:pos x="2" y="20"/>
                  </a:cxn>
                  <a:cxn ang="0">
                    <a:pos x="2" y="17"/>
                  </a:cxn>
                  <a:cxn ang="0">
                    <a:pos x="1" y="15"/>
                  </a:cxn>
                  <a:cxn ang="0">
                    <a:pos x="1" y="13"/>
                  </a:cxn>
                  <a:cxn ang="0">
                    <a:pos x="0" y="10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1" y="5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1" y="2"/>
                  </a:cxn>
                  <a:cxn ang="0">
                    <a:pos x="14" y="4"/>
                  </a:cxn>
                  <a:cxn ang="0">
                    <a:pos x="18" y="7"/>
                  </a:cxn>
                  <a:cxn ang="0">
                    <a:pos x="21" y="11"/>
                  </a:cxn>
                  <a:cxn ang="0">
                    <a:pos x="25" y="15"/>
                  </a:cxn>
                  <a:cxn ang="0">
                    <a:pos x="28" y="20"/>
                  </a:cxn>
                  <a:cxn ang="0">
                    <a:pos x="29" y="23"/>
                  </a:cxn>
                  <a:cxn ang="0">
                    <a:pos x="30" y="26"/>
                  </a:cxn>
                  <a:cxn ang="0">
                    <a:pos x="32" y="28"/>
                  </a:cxn>
                  <a:cxn ang="0">
                    <a:pos x="33" y="31"/>
                  </a:cxn>
                  <a:cxn ang="0">
                    <a:pos x="33" y="33"/>
                  </a:cxn>
                  <a:cxn ang="0">
                    <a:pos x="34" y="36"/>
                  </a:cxn>
                  <a:cxn ang="0">
                    <a:pos x="35" y="38"/>
                  </a:cxn>
                  <a:cxn ang="0">
                    <a:pos x="35" y="40"/>
                  </a:cxn>
                  <a:cxn ang="0">
                    <a:pos x="35" y="42"/>
                  </a:cxn>
                  <a:cxn ang="0">
                    <a:pos x="35" y="44"/>
                  </a:cxn>
                  <a:cxn ang="0">
                    <a:pos x="35" y="46"/>
                  </a:cxn>
                  <a:cxn ang="0">
                    <a:pos x="35" y="48"/>
                  </a:cxn>
                  <a:cxn ang="0">
                    <a:pos x="34" y="49"/>
                  </a:cxn>
                  <a:cxn ang="0">
                    <a:pos x="33" y="50"/>
                  </a:cxn>
                  <a:cxn ang="0">
                    <a:pos x="33" y="51"/>
                  </a:cxn>
                  <a:cxn ang="0">
                    <a:pos x="32" y="52"/>
                  </a:cxn>
                </a:cxnLst>
                <a:rect l="0" t="0" r="r" b="b"/>
                <a:pathLst>
                  <a:path w="35" h="53">
                    <a:moveTo>
                      <a:pt x="32" y="52"/>
                    </a:moveTo>
                    <a:lnTo>
                      <a:pt x="30" y="53"/>
                    </a:lnTo>
                    <a:lnTo>
                      <a:pt x="27" y="52"/>
                    </a:lnTo>
                    <a:lnTo>
                      <a:pt x="24" y="51"/>
                    </a:lnTo>
                    <a:lnTo>
                      <a:pt x="20" y="49"/>
                    </a:lnTo>
                    <a:lnTo>
                      <a:pt x="17" y="46"/>
                    </a:lnTo>
                    <a:lnTo>
                      <a:pt x="14" y="42"/>
                    </a:lnTo>
                    <a:lnTo>
                      <a:pt x="11" y="37"/>
                    </a:lnTo>
                    <a:lnTo>
                      <a:pt x="8" y="32"/>
                    </a:lnTo>
                    <a:lnTo>
                      <a:pt x="6" y="30"/>
                    </a:lnTo>
                    <a:lnTo>
                      <a:pt x="5" y="27"/>
                    </a:lnTo>
                    <a:lnTo>
                      <a:pt x="4" y="25"/>
                    </a:lnTo>
                    <a:lnTo>
                      <a:pt x="3" y="22"/>
                    </a:lnTo>
                    <a:lnTo>
                      <a:pt x="2" y="20"/>
                    </a:lnTo>
                    <a:lnTo>
                      <a:pt x="2" y="17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2"/>
                    </a:lnTo>
                    <a:lnTo>
                      <a:pt x="14" y="4"/>
                    </a:lnTo>
                    <a:lnTo>
                      <a:pt x="18" y="7"/>
                    </a:lnTo>
                    <a:lnTo>
                      <a:pt x="21" y="11"/>
                    </a:lnTo>
                    <a:lnTo>
                      <a:pt x="25" y="15"/>
                    </a:lnTo>
                    <a:lnTo>
                      <a:pt x="28" y="20"/>
                    </a:lnTo>
                    <a:lnTo>
                      <a:pt x="29" y="23"/>
                    </a:lnTo>
                    <a:lnTo>
                      <a:pt x="30" y="26"/>
                    </a:lnTo>
                    <a:lnTo>
                      <a:pt x="32" y="28"/>
                    </a:lnTo>
                    <a:lnTo>
                      <a:pt x="33" y="31"/>
                    </a:lnTo>
                    <a:lnTo>
                      <a:pt x="33" y="33"/>
                    </a:lnTo>
                    <a:lnTo>
                      <a:pt x="34" y="36"/>
                    </a:lnTo>
                    <a:lnTo>
                      <a:pt x="35" y="38"/>
                    </a:lnTo>
                    <a:lnTo>
                      <a:pt x="35" y="40"/>
                    </a:lnTo>
                    <a:lnTo>
                      <a:pt x="35" y="42"/>
                    </a:lnTo>
                    <a:lnTo>
                      <a:pt x="35" y="44"/>
                    </a:lnTo>
                    <a:lnTo>
                      <a:pt x="35" y="46"/>
                    </a:lnTo>
                    <a:lnTo>
                      <a:pt x="35" y="48"/>
                    </a:lnTo>
                    <a:lnTo>
                      <a:pt x="34" y="49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2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2" name="Freeform 127"/>
              <p:cNvSpPr>
                <a:spLocks/>
              </p:cNvSpPr>
              <p:nvPr/>
            </p:nvSpPr>
            <p:spPr bwMode="auto">
              <a:xfrm>
                <a:off x="1348" y="2103"/>
                <a:ext cx="28" cy="2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3" y="8"/>
                  </a:cxn>
                  <a:cxn ang="0">
                    <a:pos x="7" y="12"/>
                  </a:cxn>
                  <a:cxn ang="0">
                    <a:pos x="10" y="17"/>
                  </a:cxn>
                  <a:cxn ang="0">
                    <a:pos x="14" y="20"/>
                  </a:cxn>
                  <a:cxn ang="0">
                    <a:pos x="18" y="22"/>
                  </a:cxn>
                  <a:cxn ang="0">
                    <a:pos x="21" y="23"/>
                  </a:cxn>
                  <a:cxn ang="0">
                    <a:pos x="25" y="24"/>
                  </a:cxn>
                  <a:cxn ang="0">
                    <a:pos x="28" y="23"/>
                  </a:cxn>
                  <a:cxn ang="0">
                    <a:pos x="26" y="19"/>
                  </a:cxn>
                  <a:cxn ang="0">
                    <a:pos x="25" y="19"/>
                  </a:cxn>
                  <a:cxn ang="0">
                    <a:pos x="22" y="19"/>
                  </a:cxn>
                  <a:cxn ang="0">
                    <a:pos x="20" y="18"/>
                  </a:cxn>
                  <a:cxn ang="0">
                    <a:pos x="17" y="16"/>
                  </a:cxn>
                  <a:cxn ang="0">
                    <a:pos x="14" y="13"/>
                  </a:cxn>
                  <a:cxn ang="0">
                    <a:pos x="11" y="9"/>
                  </a:cxn>
                  <a:cxn ang="0">
                    <a:pos x="8" y="5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3"/>
                  </a:cxn>
                </a:cxnLst>
                <a:rect l="0" t="0" r="r" b="b"/>
                <a:pathLst>
                  <a:path w="28" h="24">
                    <a:moveTo>
                      <a:pt x="0" y="3"/>
                    </a:moveTo>
                    <a:lnTo>
                      <a:pt x="0" y="3"/>
                    </a:lnTo>
                    <a:lnTo>
                      <a:pt x="3" y="8"/>
                    </a:lnTo>
                    <a:lnTo>
                      <a:pt x="7" y="12"/>
                    </a:lnTo>
                    <a:lnTo>
                      <a:pt x="10" y="17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1" y="23"/>
                    </a:lnTo>
                    <a:lnTo>
                      <a:pt x="25" y="24"/>
                    </a:lnTo>
                    <a:lnTo>
                      <a:pt x="28" y="23"/>
                    </a:lnTo>
                    <a:lnTo>
                      <a:pt x="26" y="19"/>
                    </a:lnTo>
                    <a:lnTo>
                      <a:pt x="25" y="19"/>
                    </a:lnTo>
                    <a:lnTo>
                      <a:pt x="22" y="19"/>
                    </a:lnTo>
                    <a:lnTo>
                      <a:pt x="20" y="18"/>
                    </a:lnTo>
                    <a:lnTo>
                      <a:pt x="17" y="16"/>
                    </a:lnTo>
                    <a:lnTo>
                      <a:pt x="14" y="13"/>
                    </a:lnTo>
                    <a:lnTo>
                      <a:pt x="11" y="9"/>
                    </a:lnTo>
                    <a:lnTo>
                      <a:pt x="8" y="5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3" name="Freeform 128"/>
              <p:cNvSpPr>
                <a:spLocks/>
              </p:cNvSpPr>
              <p:nvPr/>
            </p:nvSpPr>
            <p:spPr bwMode="auto">
              <a:xfrm>
                <a:off x="1341" y="2070"/>
                <a:ext cx="11" cy="3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1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1" y="7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0" y="13"/>
                  </a:cxn>
                  <a:cxn ang="0">
                    <a:pos x="0" y="15"/>
                  </a:cxn>
                  <a:cxn ang="0">
                    <a:pos x="1" y="17"/>
                  </a:cxn>
                  <a:cxn ang="0">
                    <a:pos x="1" y="20"/>
                  </a:cxn>
                  <a:cxn ang="0">
                    <a:pos x="2" y="22"/>
                  </a:cxn>
                  <a:cxn ang="0">
                    <a:pos x="3" y="25"/>
                  </a:cxn>
                  <a:cxn ang="0">
                    <a:pos x="4" y="28"/>
                  </a:cxn>
                  <a:cxn ang="0">
                    <a:pos x="4" y="30"/>
                  </a:cxn>
                  <a:cxn ang="0">
                    <a:pos x="6" y="33"/>
                  </a:cxn>
                  <a:cxn ang="0">
                    <a:pos x="7" y="36"/>
                  </a:cxn>
                  <a:cxn ang="0">
                    <a:pos x="11" y="33"/>
                  </a:cxn>
                  <a:cxn ang="0">
                    <a:pos x="10" y="31"/>
                  </a:cxn>
                  <a:cxn ang="0">
                    <a:pos x="9" y="28"/>
                  </a:cxn>
                  <a:cxn ang="0">
                    <a:pos x="8" y="26"/>
                  </a:cxn>
                  <a:cxn ang="0">
                    <a:pos x="7" y="23"/>
                  </a:cxn>
                  <a:cxn ang="0">
                    <a:pos x="6" y="21"/>
                  </a:cxn>
                  <a:cxn ang="0">
                    <a:pos x="6" y="19"/>
                  </a:cxn>
                  <a:cxn ang="0">
                    <a:pos x="5" y="17"/>
                  </a:cxn>
                  <a:cxn ang="0">
                    <a:pos x="5" y="14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5" y="9"/>
                  </a:cxn>
                  <a:cxn ang="0">
                    <a:pos x="5" y="8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4" y="0"/>
                  </a:cxn>
                </a:cxnLst>
                <a:rect l="0" t="0" r="r" b="b"/>
                <a:pathLst>
                  <a:path w="11" h="36">
                    <a:moveTo>
                      <a:pt x="4" y="0"/>
                    </a:move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2" y="22"/>
                    </a:lnTo>
                    <a:lnTo>
                      <a:pt x="3" y="25"/>
                    </a:lnTo>
                    <a:lnTo>
                      <a:pt x="4" y="28"/>
                    </a:lnTo>
                    <a:lnTo>
                      <a:pt x="4" y="30"/>
                    </a:lnTo>
                    <a:lnTo>
                      <a:pt x="6" y="33"/>
                    </a:lnTo>
                    <a:lnTo>
                      <a:pt x="7" y="36"/>
                    </a:lnTo>
                    <a:lnTo>
                      <a:pt x="11" y="33"/>
                    </a:lnTo>
                    <a:lnTo>
                      <a:pt x="10" y="31"/>
                    </a:lnTo>
                    <a:lnTo>
                      <a:pt x="9" y="28"/>
                    </a:lnTo>
                    <a:lnTo>
                      <a:pt x="8" y="26"/>
                    </a:lnTo>
                    <a:lnTo>
                      <a:pt x="7" y="23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5" y="11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4" name="Freeform 129"/>
              <p:cNvSpPr>
                <a:spLocks/>
              </p:cNvSpPr>
              <p:nvPr/>
            </p:nvSpPr>
            <p:spPr bwMode="auto">
              <a:xfrm>
                <a:off x="1345" y="2070"/>
                <a:ext cx="28" cy="23"/>
              </a:xfrm>
              <a:custGeom>
                <a:avLst/>
                <a:gdLst/>
                <a:ahLst/>
                <a:cxnLst>
                  <a:cxn ang="0">
                    <a:pos x="28" y="21"/>
                  </a:cxn>
                  <a:cxn ang="0">
                    <a:pos x="28" y="21"/>
                  </a:cxn>
                  <a:cxn ang="0">
                    <a:pos x="25" y="16"/>
                  </a:cxn>
                  <a:cxn ang="0">
                    <a:pos x="21" y="11"/>
                  </a:cxn>
                  <a:cxn ang="0">
                    <a:pos x="18" y="7"/>
                  </a:cxn>
                  <a:cxn ang="0">
                    <a:pos x="14" y="4"/>
                  </a:cxn>
                  <a:cxn ang="0">
                    <a:pos x="11" y="2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3" y="5"/>
                  </a:cxn>
                  <a:cxn ang="0">
                    <a:pos x="4" y="4"/>
                  </a:cxn>
                  <a:cxn ang="0">
                    <a:pos x="6" y="5"/>
                  </a:cxn>
                  <a:cxn ang="0">
                    <a:pos x="8" y="5"/>
                  </a:cxn>
                  <a:cxn ang="0">
                    <a:pos x="11" y="8"/>
                  </a:cxn>
                  <a:cxn ang="0">
                    <a:pos x="14" y="11"/>
                  </a:cxn>
                  <a:cxn ang="0">
                    <a:pos x="18" y="14"/>
                  </a:cxn>
                  <a:cxn ang="0">
                    <a:pos x="21" y="19"/>
                  </a:cxn>
                  <a:cxn ang="0">
                    <a:pos x="24" y="23"/>
                  </a:cxn>
                  <a:cxn ang="0">
                    <a:pos x="24" y="23"/>
                  </a:cxn>
                  <a:cxn ang="0">
                    <a:pos x="28" y="21"/>
                  </a:cxn>
                </a:cxnLst>
                <a:rect l="0" t="0" r="r" b="b"/>
                <a:pathLst>
                  <a:path w="28" h="23">
                    <a:moveTo>
                      <a:pt x="28" y="21"/>
                    </a:moveTo>
                    <a:lnTo>
                      <a:pt x="28" y="21"/>
                    </a:lnTo>
                    <a:lnTo>
                      <a:pt x="25" y="16"/>
                    </a:lnTo>
                    <a:lnTo>
                      <a:pt x="21" y="11"/>
                    </a:lnTo>
                    <a:lnTo>
                      <a:pt x="18" y="7"/>
                    </a:lnTo>
                    <a:lnTo>
                      <a:pt x="14" y="4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11" y="8"/>
                    </a:lnTo>
                    <a:lnTo>
                      <a:pt x="14" y="11"/>
                    </a:lnTo>
                    <a:lnTo>
                      <a:pt x="18" y="14"/>
                    </a:lnTo>
                    <a:lnTo>
                      <a:pt x="21" y="19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8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5" name="Freeform 130"/>
              <p:cNvSpPr>
                <a:spLocks/>
              </p:cNvSpPr>
              <p:nvPr/>
            </p:nvSpPr>
            <p:spPr bwMode="auto">
              <a:xfrm>
                <a:off x="1369" y="2091"/>
                <a:ext cx="12" cy="35"/>
              </a:xfrm>
              <a:custGeom>
                <a:avLst/>
                <a:gdLst/>
                <a:ahLst/>
                <a:cxnLst>
                  <a:cxn ang="0">
                    <a:pos x="7" y="35"/>
                  </a:cxn>
                  <a:cxn ang="0">
                    <a:pos x="7" y="35"/>
                  </a:cxn>
                  <a:cxn ang="0">
                    <a:pos x="9" y="34"/>
                  </a:cxn>
                  <a:cxn ang="0">
                    <a:pos x="10" y="32"/>
                  </a:cxn>
                  <a:cxn ang="0">
                    <a:pos x="10" y="31"/>
                  </a:cxn>
                  <a:cxn ang="0">
                    <a:pos x="11" y="29"/>
                  </a:cxn>
                  <a:cxn ang="0">
                    <a:pos x="11" y="27"/>
                  </a:cxn>
                  <a:cxn ang="0">
                    <a:pos x="12" y="25"/>
                  </a:cxn>
                  <a:cxn ang="0">
                    <a:pos x="12" y="23"/>
                  </a:cxn>
                  <a:cxn ang="0">
                    <a:pos x="11" y="21"/>
                  </a:cxn>
                  <a:cxn ang="0">
                    <a:pos x="11" y="18"/>
                  </a:cxn>
                  <a:cxn ang="0">
                    <a:pos x="10" y="16"/>
                  </a:cxn>
                  <a:cxn ang="0">
                    <a:pos x="10" y="13"/>
                  </a:cxn>
                  <a:cxn ang="0">
                    <a:pos x="9" y="11"/>
                  </a:cxn>
                  <a:cxn ang="0">
                    <a:pos x="8" y="8"/>
                  </a:cxn>
                  <a:cxn ang="0">
                    <a:pos x="7" y="5"/>
                  </a:cxn>
                  <a:cxn ang="0">
                    <a:pos x="5" y="3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1" y="5"/>
                  </a:cxn>
                  <a:cxn ang="0">
                    <a:pos x="2" y="7"/>
                  </a:cxn>
                  <a:cxn ang="0">
                    <a:pos x="3" y="10"/>
                  </a:cxn>
                  <a:cxn ang="0">
                    <a:pos x="4" y="12"/>
                  </a:cxn>
                  <a:cxn ang="0">
                    <a:pos x="5" y="15"/>
                  </a:cxn>
                  <a:cxn ang="0">
                    <a:pos x="6" y="17"/>
                  </a:cxn>
                  <a:cxn ang="0">
                    <a:pos x="6" y="19"/>
                  </a:cxn>
                  <a:cxn ang="0">
                    <a:pos x="7" y="21"/>
                  </a:cxn>
                  <a:cxn ang="0">
                    <a:pos x="7" y="24"/>
                  </a:cxn>
                  <a:cxn ang="0">
                    <a:pos x="7" y="25"/>
                  </a:cxn>
                  <a:cxn ang="0">
                    <a:pos x="7" y="27"/>
                  </a:cxn>
                  <a:cxn ang="0">
                    <a:pos x="7" y="28"/>
                  </a:cxn>
                  <a:cxn ang="0">
                    <a:pos x="6" y="29"/>
                  </a:cxn>
                  <a:cxn ang="0">
                    <a:pos x="6" y="30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7" y="35"/>
                  </a:cxn>
                </a:cxnLst>
                <a:rect l="0" t="0" r="r" b="b"/>
                <a:pathLst>
                  <a:path w="12" h="35">
                    <a:moveTo>
                      <a:pt x="7" y="35"/>
                    </a:moveTo>
                    <a:lnTo>
                      <a:pt x="7" y="35"/>
                    </a:lnTo>
                    <a:lnTo>
                      <a:pt x="9" y="34"/>
                    </a:lnTo>
                    <a:lnTo>
                      <a:pt x="10" y="32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1" y="27"/>
                    </a:lnTo>
                    <a:lnTo>
                      <a:pt x="12" y="25"/>
                    </a:lnTo>
                    <a:lnTo>
                      <a:pt x="12" y="23"/>
                    </a:lnTo>
                    <a:lnTo>
                      <a:pt x="11" y="21"/>
                    </a:lnTo>
                    <a:lnTo>
                      <a:pt x="11" y="18"/>
                    </a:lnTo>
                    <a:lnTo>
                      <a:pt x="10" y="16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8"/>
                    </a:lnTo>
                    <a:lnTo>
                      <a:pt x="7" y="5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3" y="10"/>
                    </a:lnTo>
                    <a:lnTo>
                      <a:pt x="4" y="12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7" y="21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7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6" name="Freeform 131"/>
              <p:cNvSpPr>
                <a:spLocks/>
              </p:cNvSpPr>
              <p:nvPr/>
            </p:nvSpPr>
            <p:spPr bwMode="auto">
              <a:xfrm>
                <a:off x="1392" y="2122"/>
                <a:ext cx="113" cy="84"/>
              </a:xfrm>
              <a:custGeom>
                <a:avLst/>
                <a:gdLst/>
                <a:ahLst/>
                <a:cxnLst>
                  <a:cxn ang="0">
                    <a:pos x="55" y="84"/>
                  </a:cxn>
                  <a:cxn ang="0">
                    <a:pos x="3" y="69"/>
                  </a:cxn>
                  <a:cxn ang="0">
                    <a:pos x="0" y="8"/>
                  </a:cxn>
                  <a:cxn ang="0">
                    <a:pos x="113" y="0"/>
                  </a:cxn>
                  <a:cxn ang="0">
                    <a:pos x="112" y="68"/>
                  </a:cxn>
                  <a:cxn ang="0">
                    <a:pos x="55" y="84"/>
                  </a:cxn>
                </a:cxnLst>
                <a:rect l="0" t="0" r="r" b="b"/>
                <a:pathLst>
                  <a:path w="113" h="84">
                    <a:moveTo>
                      <a:pt x="55" y="84"/>
                    </a:moveTo>
                    <a:lnTo>
                      <a:pt x="3" y="69"/>
                    </a:lnTo>
                    <a:lnTo>
                      <a:pt x="0" y="8"/>
                    </a:lnTo>
                    <a:lnTo>
                      <a:pt x="113" y="0"/>
                    </a:lnTo>
                    <a:lnTo>
                      <a:pt x="112" y="68"/>
                    </a:lnTo>
                    <a:lnTo>
                      <a:pt x="55" y="84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7" name="Freeform 132"/>
              <p:cNvSpPr>
                <a:spLocks/>
              </p:cNvSpPr>
              <p:nvPr/>
            </p:nvSpPr>
            <p:spPr bwMode="auto">
              <a:xfrm>
                <a:off x="1392" y="2189"/>
                <a:ext cx="56" cy="19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2" y="5"/>
                  </a:cxn>
                  <a:cxn ang="0">
                    <a:pos x="55" y="19"/>
                  </a:cxn>
                  <a:cxn ang="0">
                    <a:pos x="56" y="15"/>
                  </a:cxn>
                  <a:cxn ang="0">
                    <a:pos x="3" y="0"/>
                  </a:cxn>
                  <a:cxn ang="0">
                    <a:pos x="5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0" y="3"/>
                  </a:cxn>
                </a:cxnLst>
                <a:rect l="0" t="0" r="r" b="b"/>
                <a:pathLst>
                  <a:path w="56" h="19">
                    <a:moveTo>
                      <a:pt x="0" y="3"/>
                    </a:moveTo>
                    <a:lnTo>
                      <a:pt x="2" y="5"/>
                    </a:lnTo>
                    <a:lnTo>
                      <a:pt x="55" y="19"/>
                    </a:lnTo>
                    <a:lnTo>
                      <a:pt x="56" y="15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8" name="Freeform 133"/>
              <p:cNvSpPr>
                <a:spLocks/>
              </p:cNvSpPr>
              <p:nvPr/>
            </p:nvSpPr>
            <p:spPr bwMode="auto">
              <a:xfrm>
                <a:off x="1389" y="2127"/>
                <a:ext cx="8" cy="6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3" y="65"/>
                  </a:cxn>
                  <a:cxn ang="0">
                    <a:pos x="8" y="64"/>
                  </a:cxn>
                  <a:cxn ang="0">
                    <a:pos x="5" y="3"/>
                  </a:cxn>
                  <a:cxn ang="0">
                    <a:pos x="3" y="5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2" y="0"/>
                  </a:cxn>
                </a:cxnLst>
                <a:rect l="0" t="0" r="r" b="b"/>
                <a:pathLst>
                  <a:path w="8" h="65">
                    <a:moveTo>
                      <a:pt x="2" y="0"/>
                    </a:moveTo>
                    <a:lnTo>
                      <a:pt x="0" y="3"/>
                    </a:lnTo>
                    <a:lnTo>
                      <a:pt x="3" y="65"/>
                    </a:lnTo>
                    <a:lnTo>
                      <a:pt x="8" y="64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9" name="Freeform 134"/>
              <p:cNvSpPr>
                <a:spLocks/>
              </p:cNvSpPr>
              <p:nvPr/>
            </p:nvSpPr>
            <p:spPr bwMode="auto">
              <a:xfrm>
                <a:off x="1391" y="2120"/>
                <a:ext cx="116" cy="12"/>
              </a:xfrm>
              <a:custGeom>
                <a:avLst/>
                <a:gdLst/>
                <a:ahLst/>
                <a:cxnLst>
                  <a:cxn ang="0">
                    <a:pos x="116" y="2"/>
                  </a:cxn>
                  <a:cxn ang="0">
                    <a:pos x="114" y="0"/>
                  </a:cxn>
                  <a:cxn ang="0">
                    <a:pos x="0" y="7"/>
                  </a:cxn>
                  <a:cxn ang="0">
                    <a:pos x="1" y="12"/>
                  </a:cxn>
                  <a:cxn ang="0">
                    <a:pos x="114" y="5"/>
                  </a:cxn>
                  <a:cxn ang="0">
                    <a:pos x="111" y="2"/>
                  </a:cxn>
                  <a:cxn ang="0">
                    <a:pos x="116" y="2"/>
                  </a:cxn>
                  <a:cxn ang="0">
                    <a:pos x="116" y="0"/>
                  </a:cxn>
                  <a:cxn ang="0">
                    <a:pos x="114" y="0"/>
                  </a:cxn>
                  <a:cxn ang="0">
                    <a:pos x="116" y="2"/>
                  </a:cxn>
                </a:cxnLst>
                <a:rect l="0" t="0" r="r" b="b"/>
                <a:pathLst>
                  <a:path w="116" h="12">
                    <a:moveTo>
                      <a:pt x="116" y="2"/>
                    </a:moveTo>
                    <a:lnTo>
                      <a:pt x="114" y="0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114" y="5"/>
                    </a:lnTo>
                    <a:lnTo>
                      <a:pt x="111" y="2"/>
                    </a:lnTo>
                    <a:lnTo>
                      <a:pt x="116" y="2"/>
                    </a:lnTo>
                    <a:lnTo>
                      <a:pt x="116" y="0"/>
                    </a:lnTo>
                    <a:lnTo>
                      <a:pt x="114" y="0"/>
                    </a:lnTo>
                    <a:lnTo>
                      <a:pt x="116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0" name="Freeform 135"/>
              <p:cNvSpPr>
                <a:spLocks/>
              </p:cNvSpPr>
              <p:nvPr/>
            </p:nvSpPr>
            <p:spPr bwMode="auto">
              <a:xfrm>
                <a:off x="1502" y="2122"/>
                <a:ext cx="5" cy="70"/>
              </a:xfrm>
              <a:custGeom>
                <a:avLst/>
                <a:gdLst/>
                <a:ahLst/>
                <a:cxnLst>
                  <a:cxn ang="0">
                    <a:pos x="3" y="70"/>
                  </a:cxn>
                  <a:cxn ang="0">
                    <a:pos x="4" y="68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0" y="68"/>
                  </a:cxn>
                  <a:cxn ang="0">
                    <a:pos x="1" y="66"/>
                  </a:cxn>
                  <a:cxn ang="0">
                    <a:pos x="3" y="70"/>
                  </a:cxn>
                  <a:cxn ang="0">
                    <a:pos x="4" y="70"/>
                  </a:cxn>
                  <a:cxn ang="0">
                    <a:pos x="4" y="68"/>
                  </a:cxn>
                  <a:cxn ang="0">
                    <a:pos x="3" y="70"/>
                  </a:cxn>
                </a:cxnLst>
                <a:rect l="0" t="0" r="r" b="b"/>
                <a:pathLst>
                  <a:path w="5" h="70">
                    <a:moveTo>
                      <a:pt x="3" y="70"/>
                    </a:moveTo>
                    <a:lnTo>
                      <a:pt x="4" y="68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68"/>
                    </a:lnTo>
                    <a:lnTo>
                      <a:pt x="1" y="66"/>
                    </a:lnTo>
                    <a:lnTo>
                      <a:pt x="3" y="70"/>
                    </a:lnTo>
                    <a:lnTo>
                      <a:pt x="4" y="70"/>
                    </a:lnTo>
                    <a:lnTo>
                      <a:pt x="4" y="68"/>
                    </a:lnTo>
                    <a:lnTo>
                      <a:pt x="3" y="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1" name="Freeform 136"/>
              <p:cNvSpPr>
                <a:spLocks/>
              </p:cNvSpPr>
              <p:nvPr/>
            </p:nvSpPr>
            <p:spPr bwMode="auto">
              <a:xfrm>
                <a:off x="1447" y="2188"/>
                <a:ext cx="58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1" y="20"/>
                  </a:cxn>
                  <a:cxn ang="0">
                    <a:pos x="58" y="4"/>
                  </a:cxn>
                  <a:cxn ang="0">
                    <a:pos x="56" y="0"/>
                  </a:cxn>
                  <a:cxn ang="0">
                    <a:pos x="0" y="16"/>
                  </a:cxn>
                  <a:cxn ang="0">
                    <a:pos x="1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" y="20"/>
                  </a:cxn>
                  <a:cxn ang="0">
                    <a:pos x="0" y="20"/>
                  </a:cxn>
                </a:cxnLst>
                <a:rect l="0" t="0" r="r" b="b"/>
                <a:pathLst>
                  <a:path w="58" h="20">
                    <a:moveTo>
                      <a:pt x="0" y="20"/>
                    </a:moveTo>
                    <a:lnTo>
                      <a:pt x="1" y="20"/>
                    </a:lnTo>
                    <a:lnTo>
                      <a:pt x="58" y="4"/>
                    </a:lnTo>
                    <a:lnTo>
                      <a:pt x="56" y="0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2" name="Freeform 137"/>
              <p:cNvSpPr>
                <a:spLocks/>
              </p:cNvSpPr>
              <p:nvPr/>
            </p:nvSpPr>
            <p:spPr bwMode="auto">
              <a:xfrm>
                <a:off x="1342" y="1949"/>
                <a:ext cx="171" cy="231"/>
              </a:xfrm>
              <a:custGeom>
                <a:avLst/>
                <a:gdLst/>
                <a:ahLst/>
                <a:cxnLst>
                  <a:cxn ang="0">
                    <a:pos x="127" y="228"/>
                  </a:cxn>
                  <a:cxn ang="0">
                    <a:pos x="139" y="218"/>
                  </a:cxn>
                  <a:cxn ang="0">
                    <a:pos x="150" y="206"/>
                  </a:cxn>
                  <a:cxn ang="0">
                    <a:pos x="160" y="194"/>
                  </a:cxn>
                  <a:cxn ang="0">
                    <a:pos x="167" y="183"/>
                  </a:cxn>
                  <a:cxn ang="0">
                    <a:pos x="170" y="176"/>
                  </a:cxn>
                  <a:cxn ang="0">
                    <a:pos x="171" y="168"/>
                  </a:cxn>
                  <a:cxn ang="0">
                    <a:pos x="171" y="156"/>
                  </a:cxn>
                  <a:cxn ang="0">
                    <a:pos x="171" y="142"/>
                  </a:cxn>
                  <a:cxn ang="0">
                    <a:pos x="171" y="125"/>
                  </a:cxn>
                  <a:cxn ang="0">
                    <a:pos x="170" y="107"/>
                  </a:cxn>
                  <a:cxn ang="0">
                    <a:pos x="169" y="90"/>
                  </a:cxn>
                  <a:cxn ang="0">
                    <a:pos x="168" y="74"/>
                  </a:cxn>
                  <a:cxn ang="0">
                    <a:pos x="166" y="61"/>
                  </a:cxn>
                  <a:cxn ang="0">
                    <a:pos x="166" y="51"/>
                  </a:cxn>
                  <a:cxn ang="0">
                    <a:pos x="165" y="46"/>
                  </a:cxn>
                  <a:cxn ang="0">
                    <a:pos x="150" y="27"/>
                  </a:cxn>
                  <a:cxn ang="0">
                    <a:pos x="128" y="9"/>
                  </a:cxn>
                  <a:cxn ang="0">
                    <a:pos x="106" y="1"/>
                  </a:cxn>
                  <a:cxn ang="0">
                    <a:pos x="85" y="2"/>
                  </a:cxn>
                  <a:cxn ang="0">
                    <a:pos x="65" y="8"/>
                  </a:cxn>
                  <a:cxn ang="0">
                    <a:pos x="47" y="19"/>
                  </a:cxn>
                  <a:cxn ang="0">
                    <a:pos x="32" y="33"/>
                  </a:cxn>
                  <a:cxn ang="0">
                    <a:pos x="18" y="47"/>
                  </a:cxn>
                  <a:cxn ang="0">
                    <a:pos x="9" y="59"/>
                  </a:cxn>
                  <a:cxn ang="0">
                    <a:pos x="2" y="68"/>
                  </a:cxn>
                  <a:cxn ang="0">
                    <a:pos x="0" y="71"/>
                  </a:cxn>
                  <a:cxn ang="0">
                    <a:pos x="0" y="74"/>
                  </a:cxn>
                  <a:cxn ang="0">
                    <a:pos x="3" y="82"/>
                  </a:cxn>
                  <a:cxn ang="0">
                    <a:pos x="6" y="94"/>
                  </a:cxn>
                  <a:cxn ang="0">
                    <a:pos x="9" y="108"/>
                  </a:cxn>
                  <a:cxn ang="0">
                    <a:pos x="14" y="124"/>
                  </a:cxn>
                  <a:cxn ang="0">
                    <a:pos x="19" y="141"/>
                  </a:cxn>
                  <a:cxn ang="0">
                    <a:pos x="24" y="157"/>
                  </a:cxn>
                  <a:cxn ang="0">
                    <a:pos x="29" y="172"/>
                  </a:cxn>
                  <a:cxn ang="0">
                    <a:pos x="34" y="185"/>
                  </a:cxn>
                  <a:cxn ang="0">
                    <a:pos x="38" y="194"/>
                  </a:cxn>
                  <a:cxn ang="0">
                    <a:pos x="43" y="200"/>
                  </a:cxn>
                  <a:cxn ang="0">
                    <a:pos x="53" y="209"/>
                  </a:cxn>
                  <a:cxn ang="0">
                    <a:pos x="69" y="218"/>
                  </a:cxn>
                  <a:cxn ang="0">
                    <a:pos x="86" y="226"/>
                  </a:cxn>
                  <a:cxn ang="0">
                    <a:pos x="103" y="231"/>
                  </a:cxn>
                  <a:cxn ang="0">
                    <a:pos x="118" y="231"/>
                  </a:cxn>
                </a:cxnLst>
                <a:rect l="0" t="0" r="r" b="b"/>
                <a:pathLst>
                  <a:path w="171" h="231">
                    <a:moveTo>
                      <a:pt x="118" y="231"/>
                    </a:moveTo>
                    <a:lnTo>
                      <a:pt x="122" y="229"/>
                    </a:lnTo>
                    <a:lnTo>
                      <a:pt x="127" y="228"/>
                    </a:lnTo>
                    <a:lnTo>
                      <a:pt x="131" y="225"/>
                    </a:lnTo>
                    <a:lnTo>
                      <a:pt x="135" y="222"/>
                    </a:lnTo>
                    <a:lnTo>
                      <a:pt x="139" y="218"/>
                    </a:lnTo>
                    <a:lnTo>
                      <a:pt x="143" y="215"/>
                    </a:lnTo>
                    <a:lnTo>
                      <a:pt x="147" y="211"/>
                    </a:lnTo>
                    <a:lnTo>
                      <a:pt x="150" y="206"/>
                    </a:lnTo>
                    <a:lnTo>
                      <a:pt x="154" y="202"/>
                    </a:lnTo>
                    <a:lnTo>
                      <a:pt x="157" y="198"/>
                    </a:lnTo>
                    <a:lnTo>
                      <a:pt x="160" y="194"/>
                    </a:lnTo>
                    <a:lnTo>
                      <a:pt x="163" y="190"/>
                    </a:lnTo>
                    <a:lnTo>
                      <a:pt x="165" y="186"/>
                    </a:lnTo>
                    <a:lnTo>
                      <a:pt x="167" y="183"/>
                    </a:lnTo>
                    <a:lnTo>
                      <a:pt x="168" y="180"/>
                    </a:lnTo>
                    <a:lnTo>
                      <a:pt x="169" y="177"/>
                    </a:lnTo>
                    <a:lnTo>
                      <a:pt x="170" y="176"/>
                    </a:lnTo>
                    <a:lnTo>
                      <a:pt x="170" y="174"/>
                    </a:lnTo>
                    <a:lnTo>
                      <a:pt x="171" y="171"/>
                    </a:lnTo>
                    <a:lnTo>
                      <a:pt x="171" y="168"/>
                    </a:lnTo>
                    <a:lnTo>
                      <a:pt x="171" y="164"/>
                    </a:lnTo>
                    <a:lnTo>
                      <a:pt x="171" y="160"/>
                    </a:lnTo>
                    <a:lnTo>
                      <a:pt x="171" y="156"/>
                    </a:lnTo>
                    <a:lnTo>
                      <a:pt x="171" y="152"/>
                    </a:lnTo>
                    <a:lnTo>
                      <a:pt x="171" y="146"/>
                    </a:lnTo>
                    <a:lnTo>
                      <a:pt x="171" y="142"/>
                    </a:lnTo>
                    <a:lnTo>
                      <a:pt x="171" y="136"/>
                    </a:lnTo>
                    <a:lnTo>
                      <a:pt x="171" y="131"/>
                    </a:lnTo>
                    <a:lnTo>
                      <a:pt x="171" y="125"/>
                    </a:lnTo>
                    <a:lnTo>
                      <a:pt x="170" y="119"/>
                    </a:lnTo>
                    <a:lnTo>
                      <a:pt x="170" y="113"/>
                    </a:lnTo>
                    <a:lnTo>
                      <a:pt x="170" y="107"/>
                    </a:lnTo>
                    <a:lnTo>
                      <a:pt x="169" y="101"/>
                    </a:lnTo>
                    <a:lnTo>
                      <a:pt x="169" y="96"/>
                    </a:lnTo>
                    <a:lnTo>
                      <a:pt x="169" y="90"/>
                    </a:lnTo>
                    <a:lnTo>
                      <a:pt x="169" y="85"/>
                    </a:lnTo>
                    <a:lnTo>
                      <a:pt x="168" y="79"/>
                    </a:lnTo>
                    <a:lnTo>
                      <a:pt x="168" y="74"/>
                    </a:lnTo>
                    <a:lnTo>
                      <a:pt x="167" y="70"/>
                    </a:lnTo>
                    <a:lnTo>
                      <a:pt x="167" y="65"/>
                    </a:lnTo>
                    <a:lnTo>
                      <a:pt x="166" y="61"/>
                    </a:lnTo>
                    <a:lnTo>
                      <a:pt x="166" y="57"/>
                    </a:lnTo>
                    <a:lnTo>
                      <a:pt x="166" y="54"/>
                    </a:lnTo>
                    <a:lnTo>
                      <a:pt x="166" y="51"/>
                    </a:lnTo>
                    <a:lnTo>
                      <a:pt x="165" y="49"/>
                    </a:lnTo>
                    <a:lnTo>
                      <a:pt x="165" y="47"/>
                    </a:lnTo>
                    <a:lnTo>
                      <a:pt x="165" y="46"/>
                    </a:lnTo>
                    <a:lnTo>
                      <a:pt x="164" y="45"/>
                    </a:lnTo>
                    <a:lnTo>
                      <a:pt x="157" y="35"/>
                    </a:lnTo>
                    <a:lnTo>
                      <a:pt x="150" y="27"/>
                    </a:lnTo>
                    <a:lnTo>
                      <a:pt x="143" y="19"/>
                    </a:lnTo>
                    <a:lnTo>
                      <a:pt x="135" y="14"/>
                    </a:lnTo>
                    <a:lnTo>
                      <a:pt x="128" y="9"/>
                    </a:lnTo>
                    <a:lnTo>
                      <a:pt x="121" y="5"/>
                    </a:lnTo>
                    <a:lnTo>
                      <a:pt x="114" y="2"/>
                    </a:lnTo>
                    <a:lnTo>
                      <a:pt x="106" y="1"/>
                    </a:lnTo>
                    <a:lnTo>
                      <a:pt x="99" y="0"/>
                    </a:lnTo>
                    <a:lnTo>
                      <a:pt x="92" y="0"/>
                    </a:lnTo>
                    <a:lnTo>
                      <a:pt x="85" y="2"/>
                    </a:lnTo>
                    <a:lnTo>
                      <a:pt x="79" y="3"/>
                    </a:lnTo>
                    <a:lnTo>
                      <a:pt x="72" y="5"/>
                    </a:lnTo>
                    <a:lnTo>
                      <a:pt x="65" y="8"/>
                    </a:lnTo>
                    <a:lnTo>
                      <a:pt x="59" y="11"/>
                    </a:lnTo>
                    <a:lnTo>
                      <a:pt x="53" y="15"/>
                    </a:lnTo>
                    <a:lnTo>
                      <a:pt x="47" y="19"/>
                    </a:lnTo>
                    <a:lnTo>
                      <a:pt x="42" y="24"/>
                    </a:lnTo>
                    <a:lnTo>
                      <a:pt x="37" y="28"/>
                    </a:lnTo>
                    <a:lnTo>
                      <a:pt x="32" y="33"/>
                    </a:lnTo>
                    <a:lnTo>
                      <a:pt x="27" y="37"/>
                    </a:lnTo>
                    <a:lnTo>
                      <a:pt x="22" y="42"/>
                    </a:lnTo>
                    <a:lnTo>
                      <a:pt x="18" y="47"/>
                    </a:lnTo>
                    <a:lnTo>
                      <a:pt x="15" y="51"/>
                    </a:lnTo>
                    <a:lnTo>
                      <a:pt x="11" y="55"/>
                    </a:lnTo>
                    <a:lnTo>
                      <a:pt x="9" y="59"/>
                    </a:lnTo>
                    <a:lnTo>
                      <a:pt x="6" y="63"/>
                    </a:lnTo>
                    <a:lnTo>
                      <a:pt x="4" y="66"/>
                    </a:lnTo>
                    <a:lnTo>
                      <a:pt x="2" y="68"/>
                    </a:lnTo>
                    <a:lnTo>
                      <a:pt x="1" y="70"/>
                    </a:lnTo>
                    <a:lnTo>
                      <a:pt x="0" y="71"/>
                    </a:lnTo>
                    <a:lnTo>
                      <a:pt x="0" y="71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0" y="74"/>
                    </a:lnTo>
                    <a:lnTo>
                      <a:pt x="1" y="76"/>
                    </a:lnTo>
                    <a:lnTo>
                      <a:pt x="2" y="79"/>
                    </a:lnTo>
                    <a:lnTo>
                      <a:pt x="3" y="82"/>
                    </a:lnTo>
                    <a:lnTo>
                      <a:pt x="3" y="86"/>
                    </a:lnTo>
                    <a:lnTo>
                      <a:pt x="5" y="90"/>
                    </a:lnTo>
                    <a:lnTo>
                      <a:pt x="6" y="94"/>
                    </a:lnTo>
                    <a:lnTo>
                      <a:pt x="7" y="98"/>
                    </a:lnTo>
                    <a:lnTo>
                      <a:pt x="8" y="103"/>
                    </a:lnTo>
                    <a:lnTo>
                      <a:pt x="9" y="108"/>
                    </a:lnTo>
                    <a:lnTo>
                      <a:pt x="11" y="113"/>
                    </a:lnTo>
                    <a:lnTo>
                      <a:pt x="13" y="119"/>
                    </a:lnTo>
                    <a:lnTo>
                      <a:pt x="14" y="124"/>
                    </a:lnTo>
                    <a:lnTo>
                      <a:pt x="16" y="130"/>
                    </a:lnTo>
                    <a:lnTo>
                      <a:pt x="18" y="135"/>
                    </a:lnTo>
                    <a:lnTo>
                      <a:pt x="19" y="141"/>
                    </a:lnTo>
                    <a:lnTo>
                      <a:pt x="21" y="146"/>
                    </a:lnTo>
                    <a:lnTo>
                      <a:pt x="22" y="152"/>
                    </a:lnTo>
                    <a:lnTo>
                      <a:pt x="24" y="157"/>
                    </a:lnTo>
                    <a:lnTo>
                      <a:pt x="26" y="163"/>
                    </a:lnTo>
                    <a:lnTo>
                      <a:pt x="28" y="168"/>
                    </a:lnTo>
                    <a:lnTo>
                      <a:pt x="29" y="172"/>
                    </a:lnTo>
                    <a:lnTo>
                      <a:pt x="31" y="177"/>
                    </a:lnTo>
                    <a:lnTo>
                      <a:pt x="32" y="181"/>
                    </a:lnTo>
                    <a:lnTo>
                      <a:pt x="34" y="185"/>
                    </a:lnTo>
                    <a:lnTo>
                      <a:pt x="35" y="188"/>
                    </a:lnTo>
                    <a:lnTo>
                      <a:pt x="37" y="191"/>
                    </a:lnTo>
                    <a:lnTo>
                      <a:pt x="38" y="194"/>
                    </a:lnTo>
                    <a:lnTo>
                      <a:pt x="39" y="196"/>
                    </a:lnTo>
                    <a:lnTo>
                      <a:pt x="40" y="197"/>
                    </a:lnTo>
                    <a:lnTo>
                      <a:pt x="43" y="200"/>
                    </a:lnTo>
                    <a:lnTo>
                      <a:pt x="46" y="203"/>
                    </a:lnTo>
                    <a:lnTo>
                      <a:pt x="49" y="205"/>
                    </a:lnTo>
                    <a:lnTo>
                      <a:pt x="53" y="209"/>
                    </a:lnTo>
                    <a:lnTo>
                      <a:pt x="58" y="212"/>
                    </a:lnTo>
                    <a:lnTo>
                      <a:pt x="63" y="215"/>
                    </a:lnTo>
                    <a:lnTo>
                      <a:pt x="69" y="218"/>
                    </a:lnTo>
                    <a:lnTo>
                      <a:pt x="75" y="221"/>
                    </a:lnTo>
                    <a:lnTo>
                      <a:pt x="80" y="224"/>
                    </a:lnTo>
                    <a:lnTo>
                      <a:pt x="86" y="226"/>
                    </a:lnTo>
                    <a:lnTo>
                      <a:pt x="92" y="228"/>
                    </a:lnTo>
                    <a:lnTo>
                      <a:pt x="97" y="230"/>
                    </a:lnTo>
                    <a:lnTo>
                      <a:pt x="103" y="231"/>
                    </a:lnTo>
                    <a:lnTo>
                      <a:pt x="109" y="231"/>
                    </a:lnTo>
                    <a:lnTo>
                      <a:pt x="113" y="231"/>
                    </a:lnTo>
                    <a:lnTo>
                      <a:pt x="118" y="231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3" name="Freeform 138"/>
              <p:cNvSpPr>
                <a:spLocks/>
              </p:cNvSpPr>
              <p:nvPr/>
            </p:nvSpPr>
            <p:spPr bwMode="auto">
              <a:xfrm>
                <a:off x="1459" y="2125"/>
                <a:ext cx="55" cy="57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50" y="0"/>
                  </a:cxn>
                  <a:cxn ang="0">
                    <a:pos x="49" y="3"/>
                  </a:cxn>
                  <a:cxn ang="0">
                    <a:pos x="48" y="6"/>
                  </a:cxn>
                  <a:cxn ang="0">
                    <a:pos x="46" y="9"/>
                  </a:cxn>
                  <a:cxn ang="0">
                    <a:pos x="43" y="13"/>
                  </a:cxn>
                  <a:cxn ang="0">
                    <a:pos x="41" y="17"/>
                  </a:cxn>
                  <a:cxn ang="0">
                    <a:pos x="38" y="21"/>
                  </a:cxn>
                  <a:cxn ang="0">
                    <a:pos x="35" y="25"/>
                  </a:cxn>
                  <a:cxn ang="0">
                    <a:pos x="32" y="29"/>
                  </a:cxn>
                  <a:cxn ang="0">
                    <a:pos x="28" y="33"/>
                  </a:cxn>
                  <a:cxn ang="0">
                    <a:pos x="24" y="37"/>
                  </a:cxn>
                  <a:cxn ang="0">
                    <a:pos x="21" y="40"/>
                  </a:cxn>
                  <a:cxn ang="0">
                    <a:pos x="17" y="44"/>
                  </a:cxn>
                  <a:cxn ang="0">
                    <a:pos x="12" y="47"/>
                  </a:cxn>
                  <a:cxn ang="0">
                    <a:pos x="8" y="49"/>
                  </a:cxn>
                  <a:cxn ang="0">
                    <a:pos x="5" y="51"/>
                  </a:cxn>
                  <a:cxn ang="0">
                    <a:pos x="0" y="52"/>
                  </a:cxn>
                  <a:cxn ang="0">
                    <a:pos x="2" y="57"/>
                  </a:cxn>
                  <a:cxn ang="0">
                    <a:pos x="6" y="56"/>
                  </a:cxn>
                  <a:cxn ang="0">
                    <a:pos x="11" y="53"/>
                  </a:cxn>
                  <a:cxn ang="0">
                    <a:pos x="15" y="51"/>
                  </a:cxn>
                  <a:cxn ang="0">
                    <a:pos x="20" y="48"/>
                  </a:cxn>
                  <a:cxn ang="0">
                    <a:pos x="24" y="44"/>
                  </a:cxn>
                  <a:cxn ang="0">
                    <a:pos x="28" y="40"/>
                  </a:cxn>
                  <a:cxn ang="0">
                    <a:pos x="32" y="36"/>
                  </a:cxn>
                  <a:cxn ang="0">
                    <a:pos x="36" y="32"/>
                  </a:cxn>
                  <a:cxn ang="0">
                    <a:pos x="39" y="28"/>
                  </a:cxn>
                  <a:cxn ang="0">
                    <a:pos x="42" y="24"/>
                  </a:cxn>
                  <a:cxn ang="0">
                    <a:pos x="45" y="19"/>
                  </a:cxn>
                  <a:cxn ang="0">
                    <a:pos x="48" y="15"/>
                  </a:cxn>
                  <a:cxn ang="0">
                    <a:pos x="50" y="11"/>
                  </a:cxn>
                  <a:cxn ang="0">
                    <a:pos x="52" y="8"/>
                  </a:cxn>
                  <a:cxn ang="0">
                    <a:pos x="54" y="5"/>
                  </a:cxn>
                  <a:cxn ang="0">
                    <a:pos x="55" y="2"/>
                  </a:cxn>
                  <a:cxn ang="0">
                    <a:pos x="55" y="2"/>
                  </a:cxn>
                  <a:cxn ang="0">
                    <a:pos x="50" y="0"/>
                  </a:cxn>
                </a:cxnLst>
                <a:rect l="0" t="0" r="r" b="b"/>
                <a:pathLst>
                  <a:path w="55" h="57">
                    <a:moveTo>
                      <a:pt x="50" y="0"/>
                    </a:moveTo>
                    <a:lnTo>
                      <a:pt x="50" y="0"/>
                    </a:lnTo>
                    <a:lnTo>
                      <a:pt x="49" y="3"/>
                    </a:lnTo>
                    <a:lnTo>
                      <a:pt x="48" y="6"/>
                    </a:lnTo>
                    <a:lnTo>
                      <a:pt x="46" y="9"/>
                    </a:lnTo>
                    <a:lnTo>
                      <a:pt x="43" y="13"/>
                    </a:lnTo>
                    <a:lnTo>
                      <a:pt x="41" y="17"/>
                    </a:lnTo>
                    <a:lnTo>
                      <a:pt x="38" y="21"/>
                    </a:lnTo>
                    <a:lnTo>
                      <a:pt x="35" y="25"/>
                    </a:lnTo>
                    <a:lnTo>
                      <a:pt x="32" y="29"/>
                    </a:lnTo>
                    <a:lnTo>
                      <a:pt x="28" y="33"/>
                    </a:lnTo>
                    <a:lnTo>
                      <a:pt x="24" y="37"/>
                    </a:lnTo>
                    <a:lnTo>
                      <a:pt x="21" y="40"/>
                    </a:lnTo>
                    <a:lnTo>
                      <a:pt x="17" y="44"/>
                    </a:lnTo>
                    <a:lnTo>
                      <a:pt x="12" y="47"/>
                    </a:lnTo>
                    <a:lnTo>
                      <a:pt x="8" y="49"/>
                    </a:lnTo>
                    <a:lnTo>
                      <a:pt x="5" y="51"/>
                    </a:lnTo>
                    <a:lnTo>
                      <a:pt x="0" y="52"/>
                    </a:lnTo>
                    <a:lnTo>
                      <a:pt x="2" y="57"/>
                    </a:lnTo>
                    <a:lnTo>
                      <a:pt x="6" y="56"/>
                    </a:lnTo>
                    <a:lnTo>
                      <a:pt x="11" y="53"/>
                    </a:lnTo>
                    <a:lnTo>
                      <a:pt x="15" y="51"/>
                    </a:lnTo>
                    <a:lnTo>
                      <a:pt x="20" y="48"/>
                    </a:lnTo>
                    <a:lnTo>
                      <a:pt x="24" y="44"/>
                    </a:lnTo>
                    <a:lnTo>
                      <a:pt x="28" y="40"/>
                    </a:lnTo>
                    <a:lnTo>
                      <a:pt x="32" y="36"/>
                    </a:lnTo>
                    <a:lnTo>
                      <a:pt x="36" y="32"/>
                    </a:lnTo>
                    <a:lnTo>
                      <a:pt x="39" y="28"/>
                    </a:lnTo>
                    <a:lnTo>
                      <a:pt x="42" y="24"/>
                    </a:lnTo>
                    <a:lnTo>
                      <a:pt x="45" y="19"/>
                    </a:lnTo>
                    <a:lnTo>
                      <a:pt x="48" y="15"/>
                    </a:lnTo>
                    <a:lnTo>
                      <a:pt x="50" y="11"/>
                    </a:lnTo>
                    <a:lnTo>
                      <a:pt x="52" y="8"/>
                    </a:lnTo>
                    <a:lnTo>
                      <a:pt x="54" y="5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4" name="Freeform 139"/>
              <p:cNvSpPr>
                <a:spLocks/>
              </p:cNvSpPr>
              <p:nvPr/>
            </p:nvSpPr>
            <p:spPr bwMode="auto">
              <a:xfrm>
                <a:off x="1504" y="1992"/>
                <a:ext cx="12" cy="135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0" y="4"/>
                  </a:cxn>
                  <a:cxn ang="0">
                    <a:pos x="1" y="8"/>
                  </a:cxn>
                  <a:cxn ang="0">
                    <a:pos x="2" y="15"/>
                  </a:cxn>
                  <a:cxn ang="0">
                    <a:pos x="3" y="22"/>
                  </a:cxn>
                  <a:cxn ang="0">
                    <a:pos x="4" y="32"/>
                  </a:cxn>
                  <a:cxn ang="0">
                    <a:pos x="4" y="42"/>
                  </a:cxn>
                  <a:cxn ang="0">
                    <a:pos x="5" y="53"/>
                  </a:cxn>
                  <a:cxn ang="0">
                    <a:pos x="5" y="65"/>
                  </a:cxn>
                  <a:cxn ang="0">
                    <a:pos x="6" y="76"/>
                  </a:cxn>
                  <a:cxn ang="0">
                    <a:pos x="6" y="88"/>
                  </a:cxn>
                  <a:cxn ang="0">
                    <a:pos x="7" y="99"/>
                  </a:cxn>
                  <a:cxn ang="0">
                    <a:pos x="7" y="109"/>
                  </a:cxn>
                  <a:cxn ang="0">
                    <a:pos x="7" y="117"/>
                  </a:cxn>
                  <a:cxn ang="0">
                    <a:pos x="7" y="125"/>
                  </a:cxn>
                  <a:cxn ang="0">
                    <a:pos x="6" y="130"/>
                  </a:cxn>
                  <a:cxn ang="0">
                    <a:pos x="5" y="133"/>
                  </a:cxn>
                  <a:cxn ang="0">
                    <a:pos x="10" y="133"/>
                  </a:cxn>
                  <a:cxn ang="0">
                    <a:pos x="11" y="128"/>
                  </a:cxn>
                  <a:cxn ang="0">
                    <a:pos x="11" y="121"/>
                  </a:cxn>
                  <a:cxn ang="0">
                    <a:pos x="12" y="113"/>
                  </a:cxn>
                  <a:cxn ang="0">
                    <a:pos x="12" y="103"/>
                  </a:cxn>
                  <a:cxn ang="0">
                    <a:pos x="11" y="93"/>
                  </a:cxn>
                  <a:cxn ang="0">
                    <a:pos x="11" y="82"/>
                  </a:cxn>
                  <a:cxn ang="0">
                    <a:pos x="10" y="70"/>
                  </a:cxn>
                  <a:cxn ang="0">
                    <a:pos x="10" y="58"/>
                  </a:cxn>
                  <a:cxn ang="0">
                    <a:pos x="9" y="47"/>
                  </a:cxn>
                  <a:cxn ang="0">
                    <a:pos x="9" y="36"/>
                  </a:cxn>
                  <a:cxn ang="0">
                    <a:pos x="8" y="27"/>
                  </a:cxn>
                  <a:cxn ang="0">
                    <a:pos x="7" y="18"/>
                  </a:cxn>
                  <a:cxn ang="0">
                    <a:pos x="6" y="10"/>
                  </a:cxn>
                  <a:cxn ang="0">
                    <a:pos x="5" y="5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0" y="4"/>
                  </a:cxn>
                </a:cxnLst>
                <a:rect l="0" t="0" r="r" b="b"/>
                <a:pathLst>
                  <a:path w="12" h="135">
                    <a:moveTo>
                      <a:pt x="0" y="4"/>
                    </a:move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3" y="27"/>
                    </a:lnTo>
                    <a:lnTo>
                      <a:pt x="4" y="32"/>
                    </a:lnTo>
                    <a:lnTo>
                      <a:pt x="4" y="37"/>
                    </a:lnTo>
                    <a:lnTo>
                      <a:pt x="4" y="42"/>
                    </a:lnTo>
                    <a:lnTo>
                      <a:pt x="4" y="47"/>
                    </a:lnTo>
                    <a:lnTo>
                      <a:pt x="5" y="53"/>
                    </a:lnTo>
                    <a:lnTo>
                      <a:pt x="5" y="59"/>
                    </a:lnTo>
                    <a:lnTo>
                      <a:pt x="5" y="65"/>
                    </a:lnTo>
                    <a:lnTo>
                      <a:pt x="6" y="70"/>
                    </a:lnTo>
                    <a:lnTo>
                      <a:pt x="6" y="76"/>
                    </a:lnTo>
                    <a:lnTo>
                      <a:pt x="6" y="82"/>
                    </a:lnTo>
                    <a:lnTo>
                      <a:pt x="6" y="88"/>
                    </a:lnTo>
                    <a:lnTo>
                      <a:pt x="7" y="93"/>
                    </a:lnTo>
                    <a:lnTo>
                      <a:pt x="7" y="99"/>
                    </a:lnTo>
                    <a:lnTo>
                      <a:pt x="7" y="103"/>
                    </a:lnTo>
                    <a:lnTo>
                      <a:pt x="7" y="109"/>
                    </a:lnTo>
                    <a:lnTo>
                      <a:pt x="7" y="113"/>
                    </a:lnTo>
                    <a:lnTo>
                      <a:pt x="7" y="117"/>
                    </a:lnTo>
                    <a:lnTo>
                      <a:pt x="7" y="121"/>
                    </a:lnTo>
                    <a:lnTo>
                      <a:pt x="7" y="125"/>
                    </a:lnTo>
                    <a:lnTo>
                      <a:pt x="6" y="128"/>
                    </a:lnTo>
                    <a:lnTo>
                      <a:pt x="6" y="130"/>
                    </a:lnTo>
                    <a:lnTo>
                      <a:pt x="6" y="132"/>
                    </a:lnTo>
                    <a:lnTo>
                      <a:pt x="5" y="133"/>
                    </a:lnTo>
                    <a:lnTo>
                      <a:pt x="10" y="135"/>
                    </a:lnTo>
                    <a:lnTo>
                      <a:pt x="10" y="133"/>
                    </a:lnTo>
                    <a:lnTo>
                      <a:pt x="11" y="131"/>
                    </a:lnTo>
                    <a:lnTo>
                      <a:pt x="11" y="128"/>
                    </a:lnTo>
                    <a:lnTo>
                      <a:pt x="11" y="125"/>
                    </a:lnTo>
                    <a:lnTo>
                      <a:pt x="11" y="121"/>
                    </a:lnTo>
                    <a:lnTo>
                      <a:pt x="11" y="117"/>
                    </a:lnTo>
                    <a:lnTo>
                      <a:pt x="12" y="113"/>
                    </a:lnTo>
                    <a:lnTo>
                      <a:pt x="12" y="109"/>
                    </a:lnTo>
                    <a:lnTo>
                      <a:pt x="12" y="103"/>
                    </a:lnTo>
                    <a:lnTo>
                      <a:pt x="11" y="99"/>
                    </a:lnTo>
                    <a:lnTo>
                      <a:pt x="11" y="93"/>
                    </a:lnTo>
                    <a:lnTo>
                      <a:pt x="11" y="88"/>
                    </a:lnTo>
                    <a:lnTo>
                      <a:pt x="11" y="82"/>
                    </a:lnTo>
                    <a:lnTo>
                      <a:pt x="11" y="76"/>
                    </a:lnTo>
                    <a:lnTo>
                      <a:pt x="10" y="70"/>
                    </a:lnTo>
                    <a:lnTo>
                      <a:pt x="10" y="64"/>
                    </a:lnTo>
                    <a:lnTo>
                      <a:pt x="10" y="58"/>
                    </a:lnTo>
                    <a:lnTo>
                      <a:pt x="10" y="52"/>
                    </a:lnTo>
                    <a:lnTo>
                      <a:pt x="9" y="47"/>
                    </a:lnTo>
                    <a:lnTo>
                      <a:pt x="9" y="41"/>
                    </a:lnTo>
                    <a:lnTo>
                      <a:pt x="9" y="36"/>
                    </a:lnTo>
                    <a:lnTo>
                      <a:pt x="8" y="31"/>
                    </a:lnTo>
                    <a:lnTo>
                      <a:pt x="8" y="27"/>
                    </a:lnTo>
                    <a:lnTo>
                      <a:pt x="7" y="22"/>
                    </a:lnTo>
                    <a:lnTo>
                      <a:pt x="7" y="18"/>
                    </a:lnTo>
                    <a:lnTo>
                      <a:pt x="7" y="14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5" name="Freeform 140"/>
              <p:cNvSpPr>
                <a:spLocks/>
              </p:cNvSpPr>
              <p:nvPr/>
            </p:nvSpPr>
            <p:spPr bwMode="auto">
              <a:xfrm>
                <a:off x="1340" y="1947"/>
                <a:ext cx="168" cy="75"/>
              </a:xfrm>
              <a:custGeom>
                <a:avLst/>
                <a:gdLst/>
                <a:ahLst/>
                <a:cxnLst>
                  <a:cxn ang="0">
                    <a:pos x="4" y="75"/>
                  </a:cxn>
                  <a:cxn ang="0">
                    <a:pos x="5" y="73"/>
                  </a:cxn>
                  <a:cxn ang="0">
                    <a:pos x="8" y="69"/>
                  </a:cxn>
                  <a:cxn ang="0">
                    <a:pos x="12" y="63"/>
                  </a:cxn>
                  <a:cxn ang="0">
                    <a:pos x="19" y="55"/>
                  </a:cxn>
                  <a:cxn ang="0">
                    <a:pos x="26" y="46"/>
                  </a:cxn>
                  <a:cxn ang="0">
                    <a:pos x="36" y="36"/>
                  </a:cxn>
                  <a:cxn ang="0">
                    <a:pos x="45" y="27"/>
                  </a:cxn>
                  <a:cxn ang="0">
                    <a:pos x="57" y="19"/>
                  </a:cxn>
                  <a:cxn ang="0">
                    <a:pos x="69" y="13"/>
                  </a:cxn>
                  <a:cxn ang="0">
                    <a:pos x="81" y="7"/>
                  </a:cxn>
                  <a:cxn ang="0">
                    <a:pos x="95" y="5"/>
                  </a:cxn>
                  <a:cxn ang="0">
                    <a:pos x="108" y="5"/>
                  </a:cxn>
                  <a:cxn ang="0">
                    <a:pos x="122" y="9"/>
                  </a:cxn>
                  <a:cxn ang="0">
                    <a:pos x="136" y="17"/>
                  </a:cxn>
                  <a:cxn ang="0">
                    <a:pos x="150" y="30"/>
                  </a:cxn>
                  <a:cxn ang="0">
                    <a:pos x="164" y="49"/>
                  </a:cxn>
                  <a:cxn ang="0">
                    <a:pos x="161" y="36"/>
                  </a:cxn>
                  <a:cxn ang="0">
                    <a:pos x="146" y="20"/>
                  </a:cxn>
                  <a:cxn ang="0">
                    <a:pos x="131" y="9"/>
                  </a:cxn>
                  <a:cxn ang="0">
                    <a:pos x="116" y="2"/>
                  </a:cxn>
                  <a:cxn ang="0">
                    <a:pos x="101" y="0"/>
                  </a:cxn>
                  <a:cxn ang="0">
                    <a:pos x="87" y="1"/>
                  </a:cxn>
                  <a:cxn ang="0">
                    <a:pos x="73" y="5"/>
                  </a:cxn>
                  <a:cxn ang="0">
                    <a:pos x="60" y="11"/>
                  </a:cxn>
                  <a:cxn ang="0">
                    <a:pos x="48" y="19"/>
                  </a:cxn>
                  <a:cxn ang="0">
                    <a:pos x="37" y="29"/>
                  </a:cxn>
                  <a:cxn ang="0">
                    <a:pos x="27" y="38"/>
                  </a:cxn>
                  <a:cxn ang="0">
                    <a:pos x="19" y="47"/>
                  </a:cxn>
                  <a:cxn ang="0">
                    <a:pos x="11" y="56"/>
                  </a:cxn>
                  <a:cxn ang="0">
                    <a:pos x="6" y="63"/>
                  </a:cxn>
                  <a:cxn ang="0">
                    <a:pos x="2" y="69"/>
                  </a:cxn>
                  <a:cxn ang="0">
                    <a:pos x="0" y="72"/>
                  </a:cxn>
                  <a:cxn ang="0">
                    <a:pos x="0" y="74"/>
                  </a:cxn>
                  <a:cxn ang="0">
                    <a:pos x="0" y="73"/>
                  </a:cxn>
                  <a:cxn ang="0">
                    <a:pos x="4" y="73"/>
                  </a:cxn>
                </a:cxnLst>
                <a:rect l="0" t="0" r="r" b="b"/>
                <a:pathLst>
                  <a:path w="168" h="75">
                    <a:moveTo>
                      <a:pt x="4" y="73"/>
                    </a:moveTo>
                    <a:lnTo>
                      <a:pt x="4" y="75"/>
                    </a:lnTo>
                    <a:lnTo>
                      <a:pt x="4" y="75"/>
                    </a:lnTo>
                    <a:lnTo>
                      <a:pt x="5" y="73"/>
                    </a:lnTo>
                    <a:lnTo>
                      <a:pt x="6" y="72"/>
                    </a:lnTo>
                    <a:lnTo>
                      <a:pt x="8" y="69"/>
                    </a:lnTo>
                    <a:lnTo>
                      <a:pt x="10" y="66"/>
                    </a:lnTo>
                    <a:lnTo>
                      <a:pt x="12" y="63"/>
                    </a:lnTo>
                    <a:lnTo>
                      <a:pt x="15" y="59"/>
                    </a:lnTo>
                    <a:lnTo>
                      <a:pt x="19" y="55"/>
                    </a:lnTo>
                    <a:lnTo>
                      <a:pt x="23" y="50"/>
                    </a:lnTo>
                    <a:lnTo>
                      <a:pt x="26" y="46"/>
                    </a:lnTo>
                    <a:lnTo>
                      <a:pt x="31" y="41"/>
                    </a:lnTo>
                    <a:lnTo>
                      <a:pt x="36" y="36"/>
                    </a:lnTo>
                    <a:lnTo>
                      <a:pt x="40" y="32"/>
                    </a:lnTo>
                    <a:lnTo>
                      <a:pt x="45" y="27"/>
                    </a:lnTo>
                    <a:lnTo>
                      <a:pt x="51" y="23"/>
                    </a:lnTo>
                    <a:lnTo>
                      <a:pt x="57" y="19"/>
                    </a:lnTo>
                    <a:lnTo>
                      <a:pt x="63" y="16"/>
                    </a:lnTo>
                    <a:lnTo>
                      <a:pt x="69" y="13"/>
                    </a:lnTo>
                    <a:lnTo>
                      <a:pt x="75" y="10"/>
                    </a:lnTo>
                    <a:lnTo>
                      <a:pt x="81" y="7"/>
                    </a:lnTo>
                    <a:lnTo>
                      <a:pt x="88" y="6"/>
                    </a:lnTo>
                    <a:lnTo>
                      <a:pt x="95" y="5"/>
                    </a:lnTo>
                    <a:lnTo>
                      <a:pt x="101" y="4"/>
                    </a:lnTo>
                    <a:lnTo>
                      <a:pt x="108" y="5"/>
                    </a:lnTo>
                    <a:lnTo>
                      <a:pt x="115" y="7"/>
                    </a:lnTo>
                    <a:lnTo>
                      <a:pt x="122" y="9"/>
                    </a:lnTo>
                    <a:lnTo>
                      <a:pt x="129" y="13"/>
                    </a:lnTo>
                    <a:lnTo>
                      <a:pt x="136" y="17"/>
                    </a:lnTo>
                    <a:lnTo>
                      <a:pt x="143" y="23"/>
                    </a:lnTo>
                    <a:lnTo>
                      <a:pt x="150" y="30"/>
                    </a:lnTo>
                    <a:lnTo>
                      <a:pt x="157" y="38"/>
                    </a:lnTo>
                    <a:lnTo>
                      <a:pt x="164" y="49"/>
                    </a:lnTo>
                    <a:lnTo>
                      <a:pt x="168" y="46"/>
                    </a:lnTo>
                    <a:lnTo>
                      <a:pt x="161" y="36"/>
                    </a:lnTo>
                    <a:lnTo>
                      <a:pt x="154" y="27"/>
                    </a:lnTo>
                    <a:lnTo>
                      <a:pt x="146" y="20"/>
                    </a:lnTo>
                    <a:lnTo>
                      <a:pt x="139" y="14"/>
                    </a:lnTo>
                    <a:lnTo>
                      <a:pt x="131" y="9"/>
                    </a:lnTo>
                    <a:lnTo>
                      <a:pt x="124" y="5"/>
                    </a:lnTo>
                    <a:lnTo>
                      <a:pt x="116" y="2"/>
                    </a:lnTo>
                    <a:lnTo>
                      <a:pt x="109" y="1"/>
                    </a:lnTo>
                    <a:lnTo>
                      <a:pt x="101" y="0"/>
                    </a:lnTo>
                    <a:lnTo>
                      <a:pt x="94" y="0"/>
                    </a:lnTo>
                    <a:lnTo>
                      <a:pt x="87" y="1"/>
                    </a:lnTo>
                    <a:lnTo>
                      <a:pt x="80" y="3"/>
                    </a:lnTo>
                    <a:lnTo>
                      <a:pt x="73" y="5"/>
                    </a:lnTo>
                    <a:lnTo>
                      <a:pt x="67" y="8"/>
                    </a:lnTo>
                    <a:lnTo>
                      <a:pt x="60" y="11"/>
                    </a:lnTo>
                    <a:lnTo>
                      <a:pt x="54" y="15"/>
                    </a:lnTo>
                    <a:lnTo>
                      <a:pt x="48" y="19"/>
                    </a:lnTo>
                    <a:lnTo>
                      <a:pt x="42" y="24"/>
                    </a:lnTo>
                    <a:lnTo>
                      <a:pt x="37" y="29"/>
                    </a:lnTo>
                    <a:lnTo>
                      <a:pt x="32" y="33"/>
                    </a:lnTo>
                    <a:lnTo>
                      <a:pt x="27" y="38"/>
                    </a:lnTo>
                    <a:lnTo>
                      <a:pt x="23" y="43"/>
                    </a:lnTo>
                    <a:lnTo>
                      <a:pt x="19" y="47"/>
                    </a:lnTo>
                    <a:lnTo>
                      <a:pt x="15" y="52"/>
                    </a:lnTo>
                    <a:lnTo>
                      <a:pt x="11" y="56"/>
                    </a:lnTo>
                    <a:lnTo>
                      <a:pt x="8" y="60"/>
                    </a:lnTo>
                    <a:lnTo>
                      <a:pt x="6" y="63"/>
                    </a:lnTo>
                    <a:lnTo>
                      <a:pt x="4" y="66"/>
                    </a:lnTo>
                    <a:lnTo>
                      <a:pt x="2" y="69"/>
                    </a:lnTo>
                    <a:lnTo>
                      <a:pt x="1" y="71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0" y="74"/>
                    </a:lnTo>
                    <a:lnTo>
                      <a:pt x="4" y="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6" name="Freeform 141"/>
              <p:cNvSpPr>
                <a:spLocks/>
              </p:cNvSpPr>
              <p:nvPr/>
            </p:nvSpPr>
            <p:spPr bwMode="auto">
              <a:xfrm>
                <a:off x="1340" y="2020"/>
                <a:ext cx="44" cy="128"/>
              </a:xfrm>
              <a:custGeom>
                <a:avLst/>
                <a:gdLst/>
                <a:ahLst/>
                <a:cxnLst>
                  <a:cxn ang="0">
                    <a:pos x="44" y="125"/>
                  </a:cxn>
                  <a:cxn ang="0">
                    <a:pos x="42" y="122"/>
                  </a:cxn>
                  <a:cxn ang="0">
                    <a:pos x="39" y="117"/>
                  </a:cxn>
                  <a:cxn ang="0">
                    <a:pos x="36" y="109"/>
                  </a:cxn>
                  <a:cxn ang="0">
                    <a:pos x="33" y="100"/>
                  </a:cxn>
                  <a:cxn ang="0">
                    <a:pos x="30" y="91"/>
                  </a:cxn>
                  <a:cxn ang="0">
                    <a:pos x="27" y="80"/>
                  </a:cxn>
                  <a:cxn ang="0">
                    <a:pos x="23" y="69"/>
                  </a:cxn>
                  <a:cxn ang="0">
                    <a:pos x="20" y="58"/>
                  </a:cxn>
                  <a:cxn ang="0">
                    <a:pos x="17" y="47"/>
                  </a:cxn>
                  <a:cxn ang="0">
                    <a:pos x="14" y="36"/>
                  </a:cxn>
                  <a:cxn ang="0">
                    <a:pos x="11" y="27"/>
                  </a:cxn>
                  <a:cxn ang="0">
                    <a:pos x="9" y="18"/>
                  </a:cxn>
                  <a:cxn ang="0">
                    <a:pos x="7" y="10"/>
                  </a:cxn>
                  <a:cxn ang="0">
                    <a:pos x="5" y="5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2" y="9"/>
                  </a:cxn>
                  <a:cxn ang="0">
                    <a:pos x="3" y="15"/>
                  </a:cxn>
                  <a:cxn ang="0">
                    <a:pos x="5" y="23"/>
                  </a:cxn>
                  <a:cxn ang="0">
                    <a:pos x="8" y="33"/>
                  </a:cxn>
                  <a:cxn ang="0">
                    <a:pos x="11" y="43"/>
                  </a:cxn>
                  <a:cxn ang="0">
                    <a:pos x="14" y="54"/>
                  </a:cxn>
                  <a:cxn ang="0">
                    <a:pos x="17" y="65"/>
                  </a:cxn>
                  <a:cxn ang="0">
                    <a:pos x="20" y="76"/>
                  </a:cxn>
                  <a:cxn ang="0">
                    <a:pos x="24" y="87"/>
                  </a:cxn>
                  <a:cxn ang="0">
                    <a:pos x="27" y="97"/>
                  </a:cxn>
                  <a:cxn ang="0">
                    <a:pos x="30" y="107"/>
                  </a:cxn>
                  <a:cxn ang="0">
                    <a:pos x="34" y="115"/>
                  </a:cxn>
                  <a:cxn ang="0">
                    <a:pos x="36" y="122"/>
                  </a:cxn>
                  <a:cxn ang="0">
                    <a:pos x="39" y="126"/>
                  </a:cxn>
                  <a:cxn ang="0">
                    <a:pos x="40" y="128"/>
                  </a:cxn>
                </a:cxnLst>
                <a:rect l="0" t="0" r="r" b="b"/>
                <a:pathLst>
                  <a:path w="44" h="128">
                    <a:moveTo>
                      <a:pt x="44" y="125"/>
                    </a:moveTo>
                    <a:lnTo>
                      <a:pt x="44" y="125"/>
                    </a:lnTo>
                    <a:lnTo>
                      <a:pt x="43" y="124"/>
                    </a:lnTo>
                    <a:lnTo>
                      <a:pt x="42" y="122"/>
                    </a:lnTo>
                    <a:lnTo>
                      <a:pt x="41" y="120"/>
                    </a:lnTo>
                    <a:lnTo>
                      <a:pt x="39" y="117"/>
                    </a:lnTo>
                    <a:lnTo>
                      <a:pt x="38" y="113"/>
                    </a:lnTo>
                    <a:lnTo>
                      <a:pt x="36" y="109"/>
                    </a:lnTo>
                    <a:lnTo>
                      <a:pt x="35" y="105"/>
                    </a:lnTo>
                    <a:lnTo>
                      <a:pt x="33" y="100"/>
                    </a:lnTo>
                    <a:lnTo>
                      <a:pt x="32" y="96"/>
                    </a:lnTo>
                    <a:lnTo>
                      <a:pt x="30" y="91"/>
                    </a:lnTo>
                    <a:lnTo>
                      <a:pt x="29" y="86"/>
                    </a:lnTo>
                    <a:lnTo>
                      <a:pt x="27" y="80"/>
                    </a:lnTo>
                    <a:lnTo>
                      <a:pt x="25" y="75"/>
                    </a:lnTo>
                    <a:lnTo>
                      <a:pt x="23" y="69"/>
                    </a:lnTo>
                    <a:lnTo>
                      <a:pt x="22" y="64"/>
                    </a:lnTo>
                    <a:lnTo>
                      <a:pt x="20" y="58"/>
                    </a:lnTo>
                    <a:lnTo>
                      <a:pt x="18" y="52"/>
                    </a:lnTo>
                    <a:lnTo>
                      <a:pt x="17" y="47"/>
                    </a:lnTo>
                    <a:lnTo>
                      <a:pt x="15" y="41"/>
                    </a:lnTo>
                    <a:lnTo>
                      <a:pt x="14" y="36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10" y="22"/>
                    </a:lnTo>
                    <a:lnTo>
                      <a:pt x="9" y="18"/>
                    </a:lnTo>
                    <a:lnTo>
                      <a:pt x="8" y="14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3" y="15"/>
                    </a:lnTo>
                    <a:lnTo>
                      <a:pt x="4" y="19"/>
                    </a:lnTo>
                    <a:lnTo>
                      <a:pt x="5" y="23"/>
                    </a:lnTo>
                    <a:lnTo>
                      <a:pt x="7" y="28"/>
                    </a:lnTo>
                    <a:lnTo>
                      <a:pt x="8" y="33"/>
                    </a:lnTo>
                    <a:lnTo>
                      <a:pt x="9" y="38"/>
                    </a:lnTo>
                    <a:lnTo>
                      <a:pt x="11" y="43"/>
                    </a:lnTo>
                    <a:lnTo>
                      <a:pt x="12" y="48"/>
                    </a:lnTo>
                    <a:lnTo>
                      <a:pt x="14" y="54"/>
                    </a:lnTo>
                    <a:lnTo>
                      <a:pt x="16" y="60"/>
                    </a:lnTo>
                    <a:lnTo>
                      <a:pt x="17" y="65"/>
                    </a:lnTo>
                    <a:lnTo>
                      <a:pt x="19" y="71"/>
                    </a:lnTo>
                    <a:lnTo>
                      <a:pt x="20" y="76"/>
                    </a:lnTo>
                    <a:lnTo>
                      <a:pt x="22" y="82"/>
                    </a:lnTo>
                    <a:lnTo>
                      <a:pt x="24" y="87"/>
                    </a:lnTo>
                    <a:lnTo>
                      <a:pt x="26" y="92"/>
                    </a:lnTo>
                    <a:lnTo>
                      <a:pt x="27" y="97"/>
                    </a:lnTo>
                    <a:lnTo>
                      <a:pt x="29" y="102"/>
                    </a:lnTo>
                    <a:lnTo>
                      <a:pt x="30" y="107"/>
                    </a:lnTo>
                    <a:lnTo>
                      <a:pt x="32" y="111"/>
                    </a:lnTo>
                    <a:lnTo>
                      <a:pt x="34" y="115"/>
                    </a:lnTo>
                    <a:lnTo>
                      <a:pt x="35" y="118"/>
                    </a:lnTo>
                    <a:lnTo>
                      <a:pt x="36" y="122"/>
                    </a:lnTo>
                    <a:lnTo>
                      <a:pt x="38" y="124"/>
                    </a:lnTo>
                    <a:lnTo>
                      <a:pt x="39" y="126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4" y="1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7" name="Freeform 142"/>
              <p:cNvSpPr>
                <a:spLocks/>
              </p:cNvSpPr>
              <p:nvPr/>
            </p:nvSpPr>
            <p:spPr bwMode="auto">
              <a:xfrm>
                <a:off x="1380" y="2145"/>
                <a:ext cx="81" cy="38"/>
              </a:xfrm>
              <a:custGeom>
                <a:avLst/>
                <a:gdLst/>
                <a:ahLst/>
                <a:cxnLst>
                  <a:cxn ang="0">
                    <a:pos x="79" y="32"/>
                  </a:cxn>
                  <a:cxn ang="0">
                    <a:pos x="79" y="32"/>
                  </a:cxn>
                  <a:cxn ang="0">
                    <a:pos x="75" y="33"/>
                  </a:cxn>
                  <a:cxn ang="0">
                    <a:pos x="71" y="33"/>
                  </a:cxn>
                  <a:cxn ang="0">
                    <a:pos x="65" y="32"/>
                  </a:cxn>
                  <a:cxn ang="0">
                    <a:pos x="60" y="32"/>
                  </a:cxn>
                  <a:cxn ang="0">
                    <a:pos x="55" y="30"/>
                  </a:cxn>
                  <a:cxn ang="0">
                    <a:pos x="49" y="28"/>
                  </a:cxn>
                  <a:cxn ang="0">
                    <a:pos x="43" y="26"/>
                  </a:cxn>
                  <a:cxn ang="0">
                    <a:pos x="37" y="23"/>
                  </a:cxn>
                  <a:cxn ang="0">
                    <a:pos x="32" y="20"/>
                  </a:cxn>
                  <a:cxn ang="0">
                    <a:pos x="27" y="17"/>
                  </a:cxn>
                  <a:cxn ang="0">
                    <a:pos x="21" y="14"/>
                  </a:cxn>
                  <a:cxn ang="0">
                    <a:pos x="17" y="11"/>
                  </a:cxn>
                  <a:cxn ang="0">
                    <a:pos x="13" y="8"/>
                  </a:cxn>
                  <a:cxn ang="0">
                    <a:pos x="9" y="5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3" y="6"/>
                  </a:cxn>
                  <a:cxn ang="0">
                    <a:pos x="6" y="9"/>
                  </a:cxn>
                  <a:cxn ang="0">
                    <a:pos x="10" y="12"/>
                  </a:cxn>
                  <a:cxn ang="0">
                    <a:pos x="14" y="15"/>
                  </a:cxn>
                  <a:cxn ang="0">
                    <a:pos x="19" y="18"/>
                  </a:cxn>
                  <a:cxn ang="0">
                    <a:pos x="24" y="21"/>
                  </a:cxn>
                  <a:cxn ang="0">
                    <a:pos x="30" y="24"/>
                  </a:cxn>
                  <a:cxn ang="0">
                    <a:pos x="35" y="27"/>
                  </a:cxn>
                  <a:cxn ang="0">
                    <a:pos x="41" y="30"/>
                  </a:cxn>
                  <a:cxn ang="0">
                    <a:pos x="47" y="32"/>
                  </a:cxn>
                  <a:cxn ang="0">
                    <a:pos x="53" y="34"/>
                  </a:cxn>
                  <a:cxn ang="0">
                    <a:pos x="59" y="36"/>
                  </a:cxn>
                  <a:cxn ang="0">
                    <a:pos x="65" y="37"/>
                  </a:cxn>
                  <a:cxn ang="0">
                    <a:pos x="70" y="38"/>
                  </a:cxn>
                  <a:cxn ang="0">
                    <a:pos x="76" y="38"/>
                  </a:cxn>
                  <a:cxn ang="0">
                    <a:pos x="81" y="37"/>
                  </a:cxn>
                  <a:cxn ang="0">
                    <a:pos x="81" y="37"/>
                  </a:cxn>
                  <a:cxn ang="0">
                    <a:pos x="79" y="32"/>
                  </a:cxn>
                </a:cxnLst>
                <a:rect l="0" t="0" r="r" b="b"/>
                <a:pathLst>
                  <a:path w="81" h="38">
                    <a:moveTo>
                      <a:pt x="79" y="32"/>
                    </a:moveTo>
                    <a:lnTo>
                      <a:pt x="79" y="32"/>
                    </a:lnTo>
                    <a:lnTo>
                      <a:pt x="75" y="33"/>
                    </a:lnTo>
                    <a:lnTo>
                      <a:pt x="71" y="33"/>
                    </a:lnTo>
                    <a:lnTo>
                      <a:pt x="65" y="32"/>
                    </a:lnTo>
                    <a:lnTo>
                      <a:pt x="60" y="32"/>
                    </a:lnTo>
                    <a:lnTo>
                      <a:pt x="55" y="30"/>
                    </a:lnTo>
                    <a:lnTo>
                      <a:pt x="49" y="28"/>
                    </a:lnTo>
                    <a:lnTo>
                      <a:pt x="43" y="26"/>
                    </a:lnTo>
                    <a:lnTo>
                      <a:pt x="37" y="23"/>
                    </a:lnTo>
                    <a:lnTo>
                      <a:pt x="32" y="20"/>
                    </a:lnTo>
                    <a:lnTo>
                      <a:pt x="27" y="17"/>
                    </a:lnTo>
                    <a:lnTo>
                      <a:pt x="21" y="14"/>
                    </a:lnTo>
                    <a:lnTo>
                      <a:pt x="17" y="11"/>
                    </a:lnTo>
                    <a:lnTo>
                      <a:pt x="13" y="8"/>
                    </a:lnTo>
                    <a:lnTo>
                      <a:pt x="9" y="5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6" y="9"/>
                    </a:lnTo>
                    <a:lnTo>
                      <a:pt x="10" y="12"/>
                    </a:lnTo>
                    <a:lnTo>
                      <a:pt x="14" y="15"/>
                    </a:lnTo>
                    <a:lnTo>
                      <a:pt x="19" y="18"/>
                    </a:lnTo>
                    <a:lnTo>
                      <a:pt x="24" y="21"/>
                    </a:lnTo>
                    <a:lnTo>
                      <a:pt x="30" y="24"/>
                    </a:lnTo>
                    <a:lnTo>
                      <a:pt x="35" y="27"/>
                    </a:lnTo>
                    <a:lnTo>
                      <a:pt x="41" y="30"/>
                    </a:lnTo>
                    <a:lnTo>
                      <a:pt x="47" y="32"/>
                    </a:lnTo>
                    <a:lnTo>
                      <a:pt x="53" y="34"/>
                    </a:lnTo>
                    <a:lnTo>
                      <a:pt x="59" y="36"/>
                    </a:lnTo>
                    <a:lnTo>
                      <a:pt x="65" y="37"/>
                    </a:lnTo>
                    <a:lnTo>
                      <a:pt x="70" y="38"/>
                    </a:lnTo>
                    <a:lnTo>
                      <a:pt x="76" y="38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79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8" name="Freeform 143"/>
              <p:cNvSpPr>
                <a:spLocks/>
              </p:cNvSpPr>
              <p:nvPr/>
            </p:nvSpPr>
            <p:spPr bwMode="auto">
              <a:xfrm>
                <a:off x="1324" y="1939"/>
                <a:ext cx="203" cy="136"/>
              </a:xfrm>
              <a:custGeom>
                <a:avLst/>
                <a:gdLst/>
                <a:ahLst/>
                <a:cxnLst>
                  <a:cxn ang="0">
                    <a:pos x="121" y="3"/>
                  </a:cxn>
                  <a:cxn ang="0">
                    <a:pos x="132" y="8"/>
                  </a:cxn>
                  <a:cxn ang="0">
                    <a:pos x="140" y="13"/>
                  </a:cxn>
                  <a:cxn ang="0">
                    <a:pos x="143" y="16"/>
                  </a:cxn>
                  <a:cxn ang="0">
                    <a:pos x="145" y="12"/>
                  </a:cxn>
                  <a:cxn ang="0">
                    <a:pos x="159" y="7"/>
                  </a:cxn>
                  <a:cxn ang="0">
                    <a:pos x="178" y="12"/>
                  </a:cxn>
                  <a:cxn ang="0">
                    <a:pos x="189" y="21"/>
                  </a:cxn>
                  <a:cxn ang="0">
                    <a:pos x="197" y="31"/>
                  </a:cxn>
                  <a:cxn ang="0">
                    <a:pos x="200" y="37"/>
                  </a:cxn>
                  <a:cxn ang="0">
                    <a:pos x="201" y="39"/>
                  </a:cxn>
                  <a:cxn ang="0">
                    <a:pos x="203" y="47"/>
                  </a:cxn>
                  <a:cxn ang="0">
                    <a:pos x="203" y="59"/>
                  </a:cxn>
                  <a:cxn ang="0">
                    <a:pos x="200" y="73"/>
                  </a:cxn>
                  <a:cxn ang="0">
                    <a:pos x="194" y="87"/>
                  </a:cxn>
                  <a:cxn ang="0">
                    <a:pos x="191" y="100"/>
                  </a:cxn>
                  <a:cxn ang="0">
                    <a:pos x="189" y="109"/>
                  </a:cxn>
                  <a:cxn ang="0">
                    <a:pos x="189" y="114"/>
                  </a:cxn>
                  <a:cxn ang="0">
                    <a:pos x="188" y="111"/>
                  </a:cxn>
                  <a:cxn ang="0">
                    <a:pos x="187" y="98"/>
                  </a:cxn>
                  <a:cxn ang="0">
                    <a:pos x="184" y="83"/>
                  </a:cxn>
                  <a:cxn ang="0">
                    <a:pos x="179" y="73"/>
                  </a:cxn>
                  <a:cxn ang="0">
                    <a:pos x="169" y="64"/>
                  </a:cxn>
                  <a:cxn ang="0">
                    <a:pos x="163" y="52"/>
                  </a:cxn>
                  <a:cxn ang="0">
                    <a:pos x="138" y="49"/>
                  </a:cxn>
                  <a:cxn ang="0">
                    <a:pos x="128" y="60"/>
                  </a:cxn>
                  <a:cxn ang="0">
                    <a:pos x="108" y="76"/>
                  </a:cxn>
                  <a:cxn ang="0">
                    <a:pos x="86" y="88"/>
                  </a:cxn>
                  <a:cxn ang="0">
                    <a:pos x="66" y="85"/>
                  </a:cxn>
                  <a:cxn ang="0">
                    <a:pos x="50" y="84"/>
                  </a:cxn>
                  <a:cxn ang="0">
                    <a:pos x="38" y="90"/>
                  </a:cxn>
                  <a:cxn ang="0">
                    <a:pos x="30" y="97"/>
                  </a:cxn>
                  <a:cxn ang="0">
                    <a:pos x="35" y="136"/>
                  </a:cxn>
                  <a:cxn ang="0">
                    <a:pos x="29" y="133"/>
                  </a:cxn>
                  <a:cxn ang="0">
                    <a:pos x="16" y="125"/>
                  </a:cxn>
                  <a:cxn ang="0">
                    <a:pos x="4" y="114"/>
                  </a:cxn>
                  <a:cxn ang="0">
                    <a:pos x="0" y="103"/>
                  </a:cxn>
                  <a:cxn ang="0">
                    <a:pos x="2" y="91"/>
                  </a:cxn>
                  <a:cxn ang="0">
                    <a:pos x="4" y="78"/>
                  </a:cxn>
                  <a:cxn ang="0">
                    <a:pos x="7" y="66"/>
                  </a:cxn>
                  <a:cxn ang="0">
                    <a:pos x="12" y="59"/>
                  </a:cxn>
                  <a:cxn ang="0">
                    <a:pos x="15" y="53"/>
                  </a:cxn>
                  <a:cxn ang="0">
                    <a:pos x="16" y="44"/>
                  </a:cxn>
                  <a:cxn ang="0">
                    <a:pos x="18" y="35"/>
                  </a:cxn>
                  <a:cxn ang="0">
                    <a:pos x="26" y="25"/>
                  </a:cxn>
                  <a:cxn ang="0">
                    <a:pos x="42" y="16"/>
                  </a:cxn>
                  <a:cxn ang="0">
                    <a:pos x="65" y="7"/>
                  </a:cxn>
                  <a:cxn ang="0">
                    <a:pos x="89" y="1"/>
                  </a:cxn>
                  <a:cxn ang="0">
                    <a:pos x="109" y="0"/>
                  </a:cxn>
                </a:cxnLst>
                <a:rect l="0" t="0" r="r" b="b"/>
                <a:pathLst>
                  <a:path w="203" h="136">
                    <a:moveTo>
                      <a:pt x="109" y="0"/>
                    </a:moveTo>
                    <a:lnTo>
                      <a:pt x="113" y="1"/>
                    </a:lnTo>
                    <a:lnTo>
                      <a:pt x="117" y="2"/>
                    </a:lnTo>
                    <a:lnTo>
                      <a:pt x="121" y="3"/>
                    </a:lnTo>
                    <a:lnTo>
                      <a:pt x="124" y="4"/>
                    </a:lnTo>
                    <a:lnTo>
                      <a:pt x="127" y="5"/>
                    </a:lnTo>
                    <a:lnTo>
                      <a:pt x="130" y="7"/>
                    </a:lnTo>
                    <a:lnTo>
                      <a:pt x="132" y="8"/>
                    </a:lnTo>
                    <a:lnTo>
                      <a:pt x="134" y="10"/>
                    </a:lnTo>
                    <a:lnTo>
                      <a:pt x="137" y="11"/>
                    </a:lnTo>
                    <a:lnTo>
                      <a:pt x="138" y="12"/>
                    </a:lnTo>
                    <a:lnTo>
                      <a:pt x="140" y="13"/>
                    </a:lnTo>
                    <a:lnTo>
                      <a:pt x="141" y="15"/>
                    </a:lnTo>
                    <a:lnTo>
                      <a:pt x="142" y="15"/>
                    </a:lnTo>
                    <a:lnTo>
                      <a:pt x="143" y="16"/>
                    </a:lnTo>
                    <a:lnTo>
                      <a:pt x="143" y="16"/>
                    </a:lnTo>
                    <a:lnTo>
                      <a:pt x="143" y="17"/>
                    </a:lnTo>
                    <a:lnTo>
                      <a:pt x="143" y="16"/>
                    </a:lnTo>
                    <a:lnTo>
                      <a:pt x="144" y="15"/>
                    </a:lnTo>
                    <a:lnTo>
                      <a:pt x="145" y="12"/>
                    </a:lnTo>
                    <a:lnTo>
                      <a:pt x="146" y="10"/>
                    </a:lnTo>
                    <a:lnTo>
                      <a:pt x="149" y="9"/>
                    </a:lnTo>
                    <a:lnTo>
                      <a:pt x="153" y="7"/>
                    </a:lnTo>
                    <a:lnTo>
                      <a:pt x="159" y="7"/>
                    </a:lnTo>
                    <a:lnTo>
                      <a:pt x="166" y="8"/>
                    </a:lnTo>
                    <a:lnTo>
                      <a:pt x="170" y="9"/>
                    </a:lnTo>
                    <a:lnTo>
                      <a:pt x="174" y="10"/>
                    </a:lnTo>
                    <a:lnTo>
                      <a:pt x="178" y="12"/>
                    </a:lnTo>
                    <a:lnTo>
                      <a:pt x="181" y="14"/>
                    </a:lnTo>
                    <a:lnTo>
                      <a:pt x="184" y="16"/>
                    </a:lnTo>
                    <a:lnTo>
                      <a:pt x="187" y="19"/>
                    </a:lnTo>
                    <a:lnTo>
                      <a:pt x="189" y="21"/>
                    </a:lnTo>
                    <a:lnTo>
                      <a:pt x="191" y="24"/>
                    </a:lnTo>
                    <a:lnTo>
                      <a:pt x="193" y="26"/>
                    </a:lnTo>
                    <a:lnTo>
                      <a:pt x="195" y="29"/>
                    </a:lnTo>
                    <a:lnTo>
                      <a:pt x="197" y="31"/>
                    </a:lnTo>
                    <a:lnTo>
                      <a:pt x="198" y="33"/>
                    </a:lnTo>
                    <a:lnTo>
                      <a:pt x="199" y="35"/>
                    </a:lnTo>
                    <a:lnTo>
                      <a:pt x="200" y="36"/>
                    </a:lnTo>
                    <a:lnTo>
                      <a:pt x="200" y="37"/>
                    </a:lnTo>
                    <a:lnTo>
                      <a:pt x="200" y="37"/>
                    </a:lnTo>
                    <a:lnTo>
                      <a:pt x="200" y="37"/>
                    </a:lnTo>
                    <a:lnTo>
                      <a:pt x="200" y="38"/>
                    </a:lnTo>
                    <a:lnTo>
                      <a:pt x="201" y="39"/>
                    </a:lnTo>
                    <a:lnTo>
                      <a:pt x="201" y="41"/>
                    </a:lnTo>
                    <a:lnTo>
                      <a:pt x="202" y="42"/>
                    </a:lnTo>
                    <a:lnTo>
                      <a:pt x="202" y="44"/>
                    </a:lnTo>
                    <a:lnTo>
                      <a:pt x="203" y="47"/>
                    </a:lnTo>
                    <a:lnTo>
                      <a:pt x="203" y="49"/>
                    </a:lnTo>
                    <a:lnTo>
                      <a:pt x="203" y="52"/>
                    </a:lnTo>
                    <a:lnTo>
                      <a:pt x="203" y="55"/>
                    </a:lnTo>
                    <a:lnTo>
                      <a:pt x="203" y="59"/>
                    </a:lnTo>
                    <a:lnTo>
                      <a:pt x="203" y="62"/>
                    </a:lnTo>
                    <a:lnTo>
                      <a:pt x="202" y="66"/>
                    </a:lnTo>
                    <a:lnTo>
                      <a:pt x="201" y="69"/>
                    </a:lnTo>
                    <a:lnTo>
                      <a:pt x="200" y="73"/>
                    </a:lnTo>
                    <a:lnTo>
                      <a:pt x="199" y="77"/>
                    </a:lnTo>
                    <a:lnTo>
                      <a:pt x="197" y="80"/>
                    </a:lnTo>
                    <a:lnTo>
                      <a:pt x="196" y="84"/>
                    </a:lnTo>
                    <a:lnTo>
                      <a:pt x="194" y="87"/>
                    </a:lnTo>
                    <a:lnTo>
                      <a:pt x="193" y="91"/>
                    </a:lnTo>
                    <a:lnTo>
                      <a:pt x="192" y="94"/>
                    </a:lnTo>
                    <a:lnTo>
                      <a:pt x="191" y="97"/>
                    </a:lnTo>
                    <a:lnTo>
                      <a:pt x="191" y="100"/>
                    </a:lnTo>
                    <a:lnTo>
                      <a:pt x="190" y="103"/>
                    </a:lnTo>
                    <a:lnTo>
                      <a:pt x="190" y="105"/>
                    </a:lnTo>
                    <a:lnTo>
                      <a:pt x="190" y="107"/>
                    </a:lnTo>
                    <a:lnTo>
                      <a:pt x="189" y="109"/>
                    </a:lnTo>
                    <a:lnTo>
                      <a:pt x="189" y="111"/>
                    </a:lnTo>
                    <a:lnTo>
                      <a:pt x="189" y="112"/>
                    </a:lnTo>
                    <a:lnTo>
                      <a:pt x="189" y="114"/>
                    </a:lnTo>
                    <a:lnTo>
                      <a:pt x="189" y="114"/>
                    </a:lnTo>
                    <a:lnTo>
                      <a:pt x="189" y="114"/>
                    </a:lnTo>
                    <a:lnTo>
                      <a:pt x="189" y="114"/>
                    </a:lnTo>
                    <a:lnTo>
                      <a:pt x="188" y="113"/>
                    </a:lnTo>
                    <a:lnTo>
                      <a:pt x="188" y="111"/>
                    </a:lnTo>
                    <a:lnTo>
                      <a:pt x="188" y="108"/>
                    </a:lnTo>
                    <a:lnTo>
                      <a:pt x="188" y="105"/>
                    </a:lnTo>
                    <a:lnTo>
                      <a:pt x="187" y="102"/>
                    </a:lnTo>
                    <a:lnTo>
                      <a:pt x="187" y="98"/>
                    </a:lnTo>
                    <a:lnTo>
                      <a:pt x="187" y="94"/>
                    </a:lnTo>
                    <a:lnTo>
                      <a:pt x="186" y="91"/>
                    </a:lnTo>
                    <a:lnTo>
                      <a:pt x="185" y="87"/>
                    </a:lnTo>
                    <a:lnTo>
                      <a:pt x="184" y="83"/>
                    </a:lnTo>
                    <a:lnTo>
                      <a:pt x="183" y="80"/>
                    </a:lnTo>
                    <a:lnTo>
                      <a:pt x="182" y="77"/>
                    </a:lnTo>
                    <a:lnTo>
                      <a:pt x="181" y="75"/>
                    </a:lnTo>
                    <a:lnTo>
                      <a:pt x="179" y="73"/>
                    </a:lnTo>
                    <a:lnTo>
                      <a:pt x="178" y="72"/>
                    </a:lnTo>
                    <a:lnTo>
                      <a:pt x="175" y="70"/>
                    </a:lnTo>
                    <a:lnTo>
                      <a:pt x="171" y="68"/>
                    </a:lnTo>
                    <a:lnTo>
                      <a:pt x="169" y="64"/>
                    </a:lnTo>
                    <a:lnTo>
                      <a:pt x="167" y="61"/>
                    </a:lnTo>
                    <a:lnTo>
                      <a:pt x="165" y="57"/>
                    </a:lnTo>
                    <a:lnTo>
                      <a:pt x="164" y="55"/>
                    </a:lnTo>
                    <a:lnTo>
                      <a:pt x="163" y="52"/>
                    </a:lnTo>
                    <a:lnTo>
                      <a:pt x="163" y="52"/>
                    </a:lnTo>
                    <a:lnTo>
                      <a:pt x="151" y="56"/>
                    </a:lnTo>
                    <a:lnTo>
                      <a:pt x="139" y="49"/>
                    </a:lnTo>
                    <a:lnTo>
                      <a:pt x="138" y="49"/>
                    </a:lnTo>
                    <a:lnTo>
                      <a:pt x="137" y="51"/>
                    </a:lnTo>
                    <a:lnTo>
                      <a:pt x="134" y="53"/>
                    </a:lnTo>
                    <a:lnTo>
                      <a:pt x="131" y="56"/>
                    </a:lnTo>
                    <a:lnTo>
                      <a:pt x="128" y="60"/>
                    </a:lnTo>
                    <a:lnTo>
                      <a:pt x="124" y="64"/>
                    </a:lnTo>
                    <a:lnTo>
                      <a:pt x="119" y="68"/>
                    </a:lnTo>
                    <a:lnTo>
                      <a:pt x="114" y="72"/>
                    </a:lnTo>
                    <a:lnTo>
                      <a:pt x="108" y="76"/>
                    </a:lnTo>
                    <a:lnTo>
                      <a:pt x="102" y="80"/>
                    </a:lnTo>
                    <a:lnTo>
                      <a:pt x="97" y="83"/>
                    </a:lnTo>
                    <a:lnTo>
                      <a:pt x="91" y="86"/>
                    </a:lnTo>
                    <a:lnTo>
                      <a:pt x="86" y="88"/>
                    </a:lnTo>
                    <a:lnTo>
                      <a:pt x="80" y="88"/>
                    </a:lnTo>
                    <a:lnTo>
                      <a:pt x="75" y="88"/>
                    </a:lnTo>
                    <a:lnTo>
                      <a:pt x="71" y="87"/>
                    </a:lnTo>
                    <a:lnTo>
                      <a:pt x="66" y="85"/>
                    </a:lnTo>
                    <a:lnTo>
                      <a:pt x="62" y="84"/>
                    </a:lnTo>
                    <a:lnTo>
                      <a:pt x="58" y="83"/>
                    </a:lnTo>
                    <a:lnTo>
                      <a:pt x="54" y="84"/>
                    </a:lnTo>
                    <a:lnTo>
                      <a:pt x="50" y="84"/>
                    </a:lnTo>
                    <a:lnTo>
                      <a:pt x="47" y="86"/>
                    </a:lnTo>
                    <a:lnTo>
                      <a:pt x="43" y="86"/>
                    </a:lnTo>
                    <a:lnTo>
                      <a:pt x="40" y="88"/>
                    </a:lnTo>
                    <a:lnTo>
                      <a:pt x="38" y="90"/>
                    </a:lnTo>
                    <a:lnTo>
                      <a:pt x="36" y="91"/>
                    </a:lnTo>
                    <a:lnTo>
                      <a:pt x="33" y="93"/>
                    </a:lnTo>
                    <a:lnTo>
                      <a:pt x="32" y="95"/>
                    </a:lnTo>
                    <a:lnTo>
                      <a:pt x="30" y="97"/>
                    </a:lnTo>
                    <a:lnTo>
                      <a:pt x="30" y="97"/>
                    </a:lnTo>
                    <a:lnTo>
                      <a:pt x="29" y="98"/>
                    </a:lnTo>
                    <a:lnTo>
                      <a:pt x="29" y="98"/>
                    </a:lnTo>
                    <a:lnTo>
                      <a:pt x="35" y="136"/>
                    </a:lnTo>
                    <a:lnTo>
                      <a:pt x="34" y="136"/>
                    </a:lnTo>
                    <a:lnTo>
                      <a:pt x="33" y="136"/>
                    </a:lnTo>
                    <a:lnTo>
                      <a:pt x="31" y="135"/>
                    </a:lnTo>
                    <a:lnTo>
                      <a:pt x="29" y="133"/>
                    </a:lnTo>
                    <a:lnTo>
                      <a:pt x="26" y="131"/>
                    </a:lnTo>
                    <a:lnTo>
                      <a:pt x="23" y="130"/>
                    </a:lnTo>
                    <a:lnTo>
                      <a:pt x="19" y="127"/>
                    </a:lnTo>
                    <a:lnTo>
                      <a:pt x="16" y="125"/>
                    </a:lnTo>
                    <a:lnTo>
                      <a:pt x="13" y="122"/>
                    </a:lnTo>
                    <a:lnTo>
                      <a:pt x="10" y="119"/>
                    </a:lnTo>
                    <a:lnTo>
                      <a:pt x="7" y="117"/>
                    </a:lnTo>
                    <a:lnTo>
                      <a:pt x="4" y="114"/>
                    </a:lnTo>
                    <a:lnTo>
                      <a:pt x="2" y="111"/>
                    </a:lnTo>
                    <a:lnTo>
                      <a:pt x="0" y="108"/>
                    </a:lnTo>
                    <a:lnTo>
                      <a:pt x="0" y="105"/>
                    </a:lnTo>
                    <a:lnTo>
                      <a:pt x="0" y="103"/>
                    </a:lnTo>
                    <a:lnTo>
                      <a:pt x="0" y="100"/>
                    </a:lnTo>
                    <a:lnTo>
                      <a:pt x="1" y="97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2" y="88"/>
                    </a:lnTo>
                    <a:lnTo>
                      <a:pt x="3" y="85"/>
                    </a:lnTo>
                    <a:lnTo>
                      <a:pt x="3" y="81"/>
                    </a:lnTo>
                    <a:lnTo>
                      <a:pt x="4" y="78"/>
                    </a:lnTo>
                    <a:lnTo>
                      <a:pt x="5" y="75"/>
                    </a:lnTo>
                    <a:lnTo>
                      <a:pt x="5" y="72"/>
                    </a:lnTo>
                    <a:lnTo>
                      <a:pt x="6" y="69"/>
                    </a:lnTo>
                    <a:lnTo>
                      <a:pt x="7" y="66"/>
                    </a:lnTo>
                    <a:lnTo>
                      <a:pt x="8" y="64"/>
                    </a:lnTo>
                    <a:lnTo>
                      <a:pt x="9" y="62"/>
                    </a:lnTo>
                    <a:lnTo>
                      <a:pt x="10" y="60"/>
                    </a:lnTo>
                    <a:lnTo>
                      <a:pt x="12" y="59"/>
                    </a:lnTo>
                    <a:lnTo>
                      <a:pt x="13" y="57"/>
                    </a:lnTo>
                    <a:lnTo>
                      <a:pt x="14" y="56"/>
                    </a:lnTo>
                    <a:lnTo>
                      <a:pt x="14" y="55"/>
                    </a:lnTo>
                    <a:lnTo>
                      <a:pt x="15" y="53"/>
                    </a:lnTo>
                    <a:lnTo>
                      <a:pt x="15" y="51"/>
                    </a:lnTo>
                    <a:lnTo>
                      <a:pt x="15" y="49"/>
                    </a:lnTo>
                    <a:lnTo>
                      <a:pt x="16" y="46"/>
                    </a:lnTo>
                    <a:lnTo>
                      <a:pt x="16" y="44"/>
                    </a:lnTo>
                    <a:lnTo>
                      <a:pt x="17" y="42"/>
                    </a:lnTo>
                    <a:lnTo>
                      <a:pt x="17" y="40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0" y="32"/>
                    </a:lnTo>
                    <a:lnTo>
                      <a:pt x="21" y="30"/>
                    </a:lnTo>
                    <a:lnTo>
                      <a:pt x="23" y="27"/>
                    </a:lnTo>
                    <a:lnTo>
                      <a:pt x="26" y="25"/>
                    </a:lnTo>
                    <a:lnTo>
                      <a:pt x="29" y="23"/>
                    </a:lnTo>
                    <a:lnTo>
                      <a:pt x="33" y="21"/>
                    </a:lnTo>
                    <a:lnTo>
                      <a:pt x="37" y="18"/>
                    </a:lnTo>
                    <a:lnTo>
                      <a:pt x="42" y="16"/>
                    </a:lnTo>
                    <a:lnTo>
                      <a:pt x="47" y="14"/>
                    </a:lnTo>
                    <a:lnTo>
                      <a:pt x="53" y="12"/>
                    </a:lnTo>
                    <a:lnTo>
                      <a:pt x="58" y="9"/>
                    </a:lnTo>
                    <a:lnTo>
                      <a:pt x="65" y="7"/>
                    </a:lnTo>
                    <a:lnTo>
                      <a:pt x="71" y="5"/>
                    </a:lnTo>
                    <a:lnTo>
                      <a:pt x="77" y="4"/>
                    </a:lnTo>
                    <a:lnTo>
                      <a:pt x="83" y="2"/>
                    </a:lnTo>
                    <a:lnTo>
                      <a:pt x="89" y="1"/>
                    </a:lnTo>
                    <a:lnTo>
                      <a:pt x="94" y="1"/>
                    </a:lnTo>
                    <a:lnTo>
                      <a:pt x="100" y="0"/>
                    </a:lnTo>
                    <a:lnTo>
                      <a:pt x="105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9" name="Freeform 144"/>
              <p:cNvSpPr>
                <a:spLocks/>
              </p:cNvSpPr>
              <p:nvPr/>
            </p:nvSpPr>
            <p:spPr bwMode="auto">
              <a:xfrm>
                <a:off x="1433" y="1938"/>
                <a:ext cx="36" cy="21"/>
              </a:xfrm>
              <a:custGeom>
                <a:avLst/>
                <a:gdLst/>
                <a:ahLst/>
                <a:cxnLst>
                  <a:cxn ang="0">
                    <a:pos x="33" y="18"/>
                  </a:cxn>
                  <a:cxn ang="0">
                    <a:pos x="35" y="17"/>
                  </a:cxn>
                  <a:cxn ang="0">
                    <a:pos x="35" y="16"/>
                  </a:cxn>
                  <a:cxn ang="0">
                    <a:pos x="35" y="16"/>
                  </a:cxn>
                  <a:cxn ang="0">
                    <a:pos x="34" y="16"/>
                  </a:cxn>
                  <a:cxn ang="0">
                    <a:pos x="33" y="15"/>
                  </a:cxn>
                  <a:cxn ang="0">
                    <a:pos x="32" y="13"/>
                  </a:cxn>
                  <a:cxn ang="0">
                    <a:pos x="30" y="12"/>
                  </a:cxn>
                  <a:cxn ang="0">
                    <a:pos x="28" y="11"/>
                  </a:cxn>
                  <a:cxn ang="0">
                    <a:pos x="26" y="10"/>
                  </a:cxn>
                  <a:cxn ang="0">
                    <a:pos x="24" y="8"/>
                  </a:cxn>
                  <a:cxn ang="0">
                    <a:pos x="21" y="7"/>
                  </a:cxn>
                  <a:cxn ang="0">
                    <a:pos x="18" y="5"/>
                  </a:cxn>
                  <a:cxn ang="0">
                    <a:pos x="15" y="4"/>
                  </a:cxn>
                  <a:cxn ang="0">
                    <a:pos x="12" y="3"/>
                  </a:cxn>
                  <a:cxn ang="0">
                    <a:pos x="9" y="2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" y="3"/>
                  </a:cxn>
                  <a:cxn ang="0">
                    <a:pos x="8" y="4"/>
                  </a:cxn>
                  <a:cxn ang="0">
                    <a:pos x="11" y="5"/>
                  </a:cxn>
                  <a:cxn ang="0">
                    <a:pos x="15" y="6"/>
                  </a:cxn>
                  <a:cxn ang="0">
                    <a:pos x="18" y="8"/>
                  </a:cxn>
                  <a:cxn ang="0">
                    <a:pos x="20" y="9"/>
                  </a:cxn>
                  <a:cxn ang="0">
                    <a:pos x="23" y="10"/>
                  </a:cxn>
                  <a:cxn ang="0">
                    <a:pos x="25" y="12"/>
                  </a:cxn>
                  <a:cxn ang="0">
                    <a:pos x="27" y="13"/>
                  </a:cxn>
                  <a:cxn ang="0">
                    <a:pos x="29" y="14"/>
                  </a:cxn>
                  <a:cxn ang="0">
                    <a:pos x="30" y="15"/>
                  </a:cxn>
                  <a:cxn ang="0">
                    <a:pos x="31" y="16"/>
                  </a:cxn>
                  <a:cxn ang="0">
                    <a:pos x="32" y="17"/>
                  </a:cxn>
                  <a:cxn ang="0">
                    <a:pos x="33" y="18"/>
                  </a:cxn>
                  <a:cxn ang="0">
                    <a:pos x="33" y="18"/>
                  </a:cxn>
                  <a:cxn ang="0">
                    <a:pos x="34" y="19"/>
                  </a:cxn>
                  <a:cxn ang="0">
                    <a:pos x="36" y="18"/>
                  </a:cxn>
                  <a:cxn ang="0">
                    <a:pos x="34" y="19"/>
                  </a:cxn>
                  <a:cxn ang="0">
                    <a:pos x="36" y="21"/>
                  </a:cxn>
                  <a:cxn ang="0">
                    <a:pos x="36" y="18"/>
                  </a:cxn>
                  <a:cxn ang="0">
                    <a:pos x="33" y="18"/>
                  </a:cxn>
                </a:cxnLst>
                <a:rect l="0" t="0" r="r" b="b"/>
                <a:pathLst>
                  <a:path w="36" h="21">
                    <a:moveTo>
                      <a:pt x="33" y="18"/>
                    </a:moveTo>
                    <a:lnTo>
                      <a:pt x="35" y="17"/>
                    </a:lnTo>
                    <a:lnTo>
                      <a:pt x="35" y="16"/>
                    </a:lnTo>
                    <a:lnTo>
                      <a:pt x="35" y="16"/>
                    </a:lnTo>
                    <a:lnTo>
                      <a:pt x="34" y="16"/>
                    </a:lnTo>
                    <a:lnTo>
                      <a:pt x="33" y="15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8" y="11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1" y="7"/>
                    </a:lnTo>
                    <a:lnTo>
                      <a:pt x="18" y="5"/>
                    </a:lnTo>
                    <a:lnTo>
                      <a:pt x="15" y="4"/>
                    </a:lnTo>
                    <a:lnTo>
                      <a:pt x="12" y="3"/>
                    </a:lnTo>
                    <a:lnTo>
                      <a:pt x="9" y="2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5" y="6"/>
                    </a:lnTo>
                    <a:lnTo>
                      <a:pt x="18" y="8"/>
                    </a:lnTo>
                    <a:lnTo>
                      <a:pt x="20" y="9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29" y="14"/>
                    </a:lnTo>
                    <a:lnTo>
                      <a:pt x="30" y="15"/>
                    </a:lnTo>
                    <a:lnTo>
                      <a:pt x="31" y="16"/>
                    </a:lnTo>
                    <a:lnTo>
                      <a:pt x="32" y="17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4" y="19"/>
                    </a:lnTo>
                    <a:lnTo>
                      <a:pt x="36" y="18"/>
                    </a:lnTo>
                    <a:lnTo>
                      <a:pt x="34" y="19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3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0" name="Freeform 145"/>
              <p:cNvSpPr>
                <a:spLocks/>
              </p:cNvSpPr>
              <p:nvPr/>
            </p:nvSpPr>
            <p:spPr bwMode="auto">
              <a:xfrm>
                <a:off x="1466" y="1945"/>
                <a:ext cx="24" cy="11"/>
              </a:xfrm>
              <a:custGeom>
                <a:avLst/>
                <a:gdLst/>
                <a:ahLst/>
                <a:cxnLst>
                  <a:cxn ang="0">
                    <a:pos x="24" y="1"/>
                  </a:cxn>
                  <a:cxn ang="0">
                    <a:pos x="24" y="1"/>
                  </a:cxn>
                  <a:cxn ang="0">
                    <a:pos x="17" y="0"/>
                  </a:cxn>
                  <a:cxn ang="0">
                    <a:pos x="11" y="0"/>
                  </a:cxn>
                  <a:cxn ang="0">
                    <a:pos x="6" y="1"/>
                  </a:cxn>
                  <a:cxn ang="0">
                    <a:pos x="3" y="4"/>
                  </a:cxn>
                  <a:cxn ang="0">
                    <a:pos x="1" y="6"/>
                  </a:cxn>
                  <a:cxn ang="0">
                    <a:pos x="1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3" y="11"/>
                  </a:cxn>
                  <a:cxn ang="0">
                    <a:pos x="3" y="10"/>
                  </a:cxn>
                  <a:cxn ang="0">
                    <a:pos x="3" y="9"/>
                  </a:cxn>
                  <a:cxn ang="0">
                    <a:pos x="4" y="7"/>
                  </a:cxn>
                  <a:cxn ang="0">
                    <a:pos x="5" y="5"/>
                  </a:cxn>
                  <a:cxn ang="0">
                    <a:pos x="7" y="4"/>
                  </a:cxn>
                  <a:cxn ang="0">
                    <a:pos x="11" y="2"/>
                  </a:cxn>
                  <a:cxn ang="0">
                    <a:pos x="17" y="2"/>
                  </a:cxn>
                  <a:cxn ang="0">
                    <a:pos x="23" y="3"/>
                  </a:cxn>
                  <a:cxn ang="0">
                    <a:pos x="23" y="3"/>
                  </a:cxn>
                  <a:cxn ang="0">
                    <a:pos x="24" y="1"/>
                  </a:cxn>
                </a:cxnLst>
                <a:rect l="0" t="0" r="r" b="b"/>
                <a:pathLst>
                  <a:path w="24" h="11">
                    <a:moveTo>
                      <a:pt x="24" y="1"/>
                    </a:moveTo>
                    <a:lnTo>
                      <a:pt x="24" y="1"/>
                    </a:lnTo>
                    <a:lnTo>
                      <a:pt x="17" y="0"/>
                    </a:lnTo>
                    <a:lnTo>
                      <a:pt x="11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11" y="2"/>
                    </a:lnTo>
                    <a:lnTo>
                      <a:pt x="17" y="2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1" name="Freeform 146"/>
              <p:cNvSpPr>
                <a:spLocks/>
              </p:cNvSpPr>
              <p:nvPr/>
            </p:nvSpPr>
            <p:spPr bwMode="auto">
              <a:xfrm>
                <a:off x="1489" y="1946"/>
                <a:ext cx="36" cy="31"/>
              </a:xfrm>
              <a:custGeom>
                <a:avLst/>
                <a:gdLst/>
                <a:ahLst/>
                <a:cxnLst>
                  <a:cxn ang="0">
                    <a:pos x="36" y="30"/>
                  </a:cxn>
                  <a:cxn ang="0">
                    <a:pos x="36" y="29"/>
                  </a:cxn>
                  <a:cxn ang="0">
                    <a:pos x="36" y="29"/>
                  </a:cxn>
                  <a:cxn ang="0">
                    <a:pos x="36" y="28"/>
                  </a:cxn>
                  <a:cxn ang="0">
                    <a:pos x="35" y="27"/>
                  </a:cxn>
                  <a:cxn ang="0">
                    <a:pos x="34" y="25"/>
                  </a:cxn>
                  <a:cxn ang="0">
                    <a:pos x="33" y="23"/>
                  </a:cxn>
                  <a:cxn ang="0">
                    <a:pos x="31" y="21"/>
                  </a:cxn>
                  <a:cxn ang="0">
                    <a:pos x="29" y="19"/>
                  </a:cxn>
                  <a:cxn ang="0">
                    <a:pos x="27" y="16"/>
                  </a:cxn>
                  <a:cxn ang="0">
                    <a:pos x="25" y="14"/>
                  </a:cxn>
                  <a:cxn ang="0">
                    <a:pos x="22" y="11"/>
                  </a:cxn>
                  <a:cxn ang="0">
                    <a:pos x="19" y="8"/>
                  </a:cxn>
                  <a:cxn ang="0">
                    <a:pos x="16" y="6"/>
                  </a:cxn>
                  <a:cxn ang="0">
                    <a:pos x="13" y="4"/>
                  </a:cxn>
                  <a:cxn ang="0">
                    <a:pos x="9" y="2"/>
                  </a:cxn>
                  <a:cxn ang="0">
                    <a:pos x="5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5" y="3"/>
                  </a:cxn>
                  <a:cxn ang="0">
                    <a:pos x="8" y="4"/>
                  </a:cxn>
                  <a:cxn ang="0">
                    <a:pos x="12" y="6"/>
                  </a:cxn>
                  <a:cxn ang="0">
                    <a:pos x="15" y="8"/>
                  </a:cxn>
                  <a:cxn ang="0">
                    <a:pos x="18" y="10"/>
                  </a:cxn>
                  <a:cxn ang="0">
                    <a:pos x="21" y="13"/>
                  </a:cxn>
                  <a:cxn ang="0">
                    <a:pos x="23" y="15"/>
                  </a:cxn>
                  <a:cxn ang="0">
                    <a:pos x="25" y="18"/>
                  </a:cxn>
                  <a:cxn ang="0">
                    <a:pos x="28" y="20"/>
                  </a:cxn>
                  <a:cxn ang="0">
                    <a:pos x="29" y="22"/>
                  </a:cxn>
                  <a:cxn ang="0">
                    <a:pos x="31" y="25"/>
                  </a:cxn>
                  <a:cxn ang="0">
                    <a:pos x="32" y="27"/>
                  </a:cxn>
                  <a:cxn ang="0">
                    <a:pos x="33" y="28"/>
                  </a:cxn>
                  <a:cxn ang="0">
                    <a:pos x="34" y="29"/>
                  </a:cxn>
                  <a:cxn ang="0">
                    <a:pos x="34" y="30"/>
                  </a:cxn>
                  <a:cxn ang="0">
                    <a:pos x="34" y="31"/>
                  </a:cxn>
                  <a:cxn ang="0">
                    <a:pos x="34" y="30"/>
                  </a:cxn>
                  <a:cxn ang="0">
                    <a:pos x="36" y="30"/>
                  </a:cxn>
                  <a:cxn ang="0">
                    <a:pos x="36" y="29"/>
                  </a:cxn>
                  <a:cxn ang="0">
                    <a:pos x="36" y="29"/>
                  </a:cxn>
                  <a:cxn ang="0">
                    <a:pos x="36" y="30"/>
                  </a:cxn>
                </a:cxnLst>
                <a:rect l="0" t="0" r="r" b="b"/>
                <a:pathLst>
                  <a:path w="36" h="31">
                    <a:moveTo>
                      <a:pt x="36" y="30"/>
                    </a:moveTo>
                    <a:lnTo>
                      <a:pt x="36" y="29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4" y="25"/>
                    </a:lnTo>
                    <a:lnTo>
                      <a:pt x="33" y="23"/>
                    </a:lnTo>
                    <a:lnTo>
                      <a:pt x="31" y="21"/>
                    </a:lnTo>
                    <a:lnTo>
                      <a:pt x="29" y="19"/>
                    </a:lnTo>
                    <a:lnTo>
                      <a:pt x="27" y="16"/>
                    </a:lnTo>
                    <a:lnTo>
                      <a:pt x="25" y="14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6"/>
                    </a:lnTo>
                    <a:lnTo>
                      <a:pt x="13" y="4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5" y="3"/>
                    </a:lnTo>
                    <a:lnTo>
                      <a:pt x="8" y="4"/>
                    </a:lnTo>
                    <a:lnTo>
                      <a:pt x="12" y="6"/>
                    </a:lnTo>
                    <a:lnTo>
                      <a:pt x="15" y="8"/>
                    </a:lnTo>
                    <a:lnTo>
                      <a:pt x="18" y="10"/>
                    </a:lnTo>
                    <a:lnTo>
                      <a:pt x="21" y="13"/>
                    </a:lnTo>
                    <a:lnTo>
                      <a:pt x="23" y="15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4" y="29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4" y="30"/>
                    </a:lnTo>
                    <a:lnTo>
                      <a:pt x="36" y="30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2" name="Freeform 147"/>
              <p:cNvSpPr>
                <a:spLocks/>
              </p:cNvSpPr>
              <p:nvPr/>
            </p:nvSpPr>
            <p:spPr bwMode="auto">
              <a:xfrm>
                <a:off x="1521" y="1976"/>
                <a:ext cx="7" cy="40"/>
              </a:xfrm>
              <a:custGeom>
                <a:avLst/>
                <a:gdLst/>
                <a:ahLst/>
                <a:cxnLst>
                  <a:cxn ang="0">
                    <a:pos x="3" y="40"/>
                  </a:cxn>
                  <a:cxn ang="0">
                    <a:pos x="3" y="40"/>
                  </a:cxn>
                  <a:cxn ang="0">
                    <a:pos x="4" y="36"/>
                  </a:cxn>
                  <a:cxn ang="0">
                    <a:pos x="6" y="33"/>
                  </a:cxn>
                  <a:cxn ang="0">
                    <a:pos x="6" y="29"/>
                  </a:cxn>
                  <a:cxn ang="0">
                    <a:pos x="7" y="26"/>
                  </a:cxn>
                  <a:cxn ang="0">
                    <a:pos x="7" y="22"/>
                  </a:cxn>
                  <a:cxn ang="0">
                    <a:pos x="7" y="18"/>
                  </a:cxn>
                  <a:cxn ang="0">
                    <a:pos x="7" y="15"/>
                  </a:cxn>
                  <a:cxn ang="0">
                    <a:pos x="7" y="12"/>
                  </a:cxn>
                  <a:cxn ang="0">
                    <a:pos x="6" y="9"/>
                  </a:cxn>
                  <a:cxn ang="0">
                    <a:pos x="6" y="7"/>
                  </a:cxn>
                  <a:cxn ang="0">
                    <a:pos x="6" y="5"/>
                  </a:cxn>
                  <a:cxn ang="0">
                    <a:pos x="6" y="4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2"/>
                  </a:cxn>
                  <a:cxn ang="0">
                    <a:pos x="3" y="4"/>
                  </a:cxn>
                  <a:cxn ang="0">
                    <a:pos x="3" y="6"/>
                  </a:cxn>
                  <a:cxn ang="0">
                    <a:pos x="4" y="7"/>
                  </a:cxn>
                  <a:cxn ang="0">
                    <a:pos x="4" y="10"/>
                  </a:cxn>
                  <a:cxn ang="0">
                    <a:pos x="5" y="13"/>
                  </a:cxn>
                  <a:cxn ang="0">
                    <a:pos x="5" y="15"/>
                  </a:cxn>
                  <a:cxn ang="0">
                    <a:pos x="5" y="18"/>
                  </a:cxn>
                  <a:cxn ang="0">
                    <a:pos x="5" y="22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3" y="32"/>
                  </a:cxn>
                  <a:cxn ang="0">
                    <a:pos x="2" y="36"/>
                  </a:cxn>
                  <a:cxn ang="0">
                    <a:pos x="0" y="39"/>
                  </a:cxn>
                  <a:cxn ang="0">
                    <a:pos x="0" y="39"/>
                  </a:cxn>
                  <a:cxn ang="0">
                    <a:pos x="3" y="40"/>
                  </a:cxn>
                </a:cxnLst>
                <a:rect l="0" t="0" r="r" b="b"/>
                <a:pathLst>
                  <a:path w="7" h="40">
                    <a:moveTo>
                      <a:pt x="3" y="40"/>
                    </a:moveTo>
                    <a:lnTo>
                      <a:pt x="3" y="40"/>
                    </a:lnTo>
                    <a:lnTo>
                      <a:pt x="4" y="36"/>
                    </a:lnTo>
                    <a:lnTo>
                      <a:pt x="6" y="33"/>
                    </a:lnTo>
                    <a:lnTo>
                      <a:pt x="6" y="29"/>
                    </a:lnTo>
                    <a:lnTo>
                      <a:pt x="7" y="26"/>
                    </a:lnTo>
                    <a:lnTo>
                      <a:pt x="7" y="22"/>
                    </a:lnTo>
                    <a:lnTo>
                      <a:pt x="7" y="18"/>
                    </a:lnTo>
                    <a:lnTo>
                      <a:pt x="7" y="15"/>
                    </a:lnTo>
                    <a:lnTo>
                      <a:pt x="7" y="12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8"/>
                    </a:lnTo>
                    <a:lnTo>
                      <a:pt x="5" y="22"/>
                    </a:lnTo>
                    <a:lnTo>
                      <a:pt x="4" y="25"/>
                    </a:lnTo>
                    <a:lnTo>
                      <a:pt x="4" y="29"/>
                    </a:lnTo>
                    <a:lnTo>
                      <a:pt x="3" y="32"/>
                    </a:lnTo>
                    <a:lnTo>
                      <a:pt x="2" y="36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3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3" name="Freeform 148"/>
              <p:cNvSpPr>
                <a:spLocks/>
              </p:cNvSpPr>
              <p:nvPr/>
            </p:nvSpPr>
            <p:spPr bwMode="auto">
              <a:xfrm>
                <a:off x="1511" y="2015"/>
                <a:ext cx="13" cy="49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3" y="38"/>
                  </a:cxn>
                  <a:cxn ang="0">
                    <a:pos x="3" y="38"/>
                  </a:cxn>
                  <a:cxn ang="0">
                    <a:pos x="3" y="38"/>
                  </a:cxn>
                  <a:cxn ang="0">
                    <a:pos x="3" y="37"/>
                  </a:cxn>
                  <a:cxn ang="0">
                    <a:pos x="3" y="35"/>
                  </a:cxn>
                  <a:cxn ang="0">
                    <a:pos x="3" y="33"/>
                  </a:cxn>
                  <a:cxn ang="0">
                    <a:pos x="3" y="32"/>
                  </a:cxn>
                  <a:cxn ang="0">
                    <a:pos x="4" y="29"/>
                  </a:cxn>
                  <a:cxn ang="0">
                    <a:pos x="4" y="27"/>
                  </a:cxn>
                  <a:cxn ang="0">
                    <a:pos x="5" y="24"/>
                  </a:cxn>
                  <a:cxn ang="0">
                    <a:pos x="6" y="21"/>
                  </a:cxn>
                  <a:cxn ang="0">
                    <a:pos x="6" y="18"/>
                  </a:cxn>
                  <a:cxn ang="0">
                    <a:pos x="7" y="15"/>
                  </a:cxn>
                  <a:cxn ang="0">
                    <a:pos x="9" y="11"/>
                  </a:cxn>
                  <a:cxn ang="0">
                    <a:pos x="10" y="8"/>
                  </a:cxn>
                  <a:cxn ang="0">
                    <a:pos x="11" y="4"/>
                  </a:cxn>
                  <a:cxn ang="0">
                    <a:pos x="13" y="1"/>
                  </a:cxn>
                  <a:cxn ang="0">
                    <a:pos x="10" y="0"/>
                  </a:cxn>
                  <a:cxn ang="0">
                    <a:pos x="9" y="4"/>
                  </a:cxn>
                  <a:cxn ang="0">
                    <a:pos x="7" y="7"/>
                  </a:cxn>
                  <a:cxn ang="0">
                    <a:pos x="6" y="11"/>
                  </a:cxn>
                  <a:cxn ang="0">
                    <a:pos x="5" y="14"/>
                  </a:cxn>
                  <a:cxn ang="0">
                    <a:pos x="4" y="17"/>
                  </a:cxn>
                  <a:cxn ang="0">
                    <a:pos x="3" y="21"/>
                  </a:cxn>
                  <a:cxn ang="0">
                    <a:pos x="3" y="24"/>
                  </a:cxn>
                  <a:cxn ang="0">
                    <a:pos x="2" y="27"/>
                  </a:cxn>
                  <a:cxn ang="0">
                    <a:pos x="2" y="29"/>
                  </a:cxn>
                  <a:cxn ang="0">
                    <a:pos x="1" y="31"/>
                  </a:cxn>
                  <a:cxn ang="0">
                    <a:pos x="1" y="33"/>
                  </a:cxn>
                  <a:cxn ang="0">
                    <a:pos x="1" y="35"/>
                  </a:cxn>
                  <a:cxn ang="0">
                    <a:pos x="0" y="36"/>
                  </a:cxn>
                  <a:cxn ang="0">
                    <a:pos x="0" y="37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3" y="38"/>
                  </a:cxn>
                  <a:cxn ang="0">
                    <a:pos x="0" y="38"/>
                  </a:cxn>
                  <a:cxn ang="0">
                    <a:pos x="2" y="49"/>
                  </a:cxn>
                  <a:cxn ang="0">
                    <a:pos x="3" y="38"/>
                  </a:cxn>
                  <a:cxn ang="0">
                    <a:pos x="0" y="38"/>
                  </a:cxn>
                </a:cxnLst>
                <a:rect l="0" t="0" r="r" b="b"/>
                <a:pathLst>
                  <a:path w="13" h="49">
                    <a:moveTo>
                      <a:pt x="0" y="38"/>
                    </a:moveTo>
                    <a:lnTo>
                      <a:pt x="3" y="38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3" y="35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4" y="29"/>
                    </a:lnTo>
                    <a:lnTo>
                      <a:pt x="4" y="27"/>
                    </a:lnTo>
                    <a:lnTo>
                      <a:pt x="5" y="24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7" y="15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3" y="1"/>
                    </a:lnTo>
                    <a:lnTo>
                      <a:pt x="10" y="0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11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3" y="21"/>
                    </a:lnTo>
                    <a:lnTo>
                      <a:pt x="3" y="24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3" y="38"/>
                    </a:lnTo>
                    <a:lnTo>
                      <a:pt x="0" y="38"/>
                    </a:lnTo>
                    <a:lnTo>
                      <a:pt x="2" y="49"/>
                    </a:lnTo>
                    <a:lnTo>
                      <a:pt x="3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4" name="Freeform 149"/>
              <p:cNvSpPr>
                <a:spLocks/>
              </p:cNvSpPr>
              <p:nvPr/>
            </p:nvSpPr>
            <p:spPr bwMode="auto">
              <a:xfrm>
                <a:off x="1502" y="2010"/>
                <a:ext cx="12" cy="43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2" y="4"/>
                  </a:cxn>
                  <a:cxn ang="0">
                    <a:pos x="3" y="6"/>
                  </a:cxn>
                  <a:cxn ang="0">
                    <a:pos x="4" y="9"/>
                  </a:cxn>
                  <a:cxn ang="0">
                    <a:pos x="5" y="12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7" y="23"/>
                  </a:cxn>
                  <a:cxn ang="0">
                    <a:pos x="8" y="27"/>
                  </a:cxn>
                  <a:cxn ang="0">
                    <a:pos x="8" y="31"/>
                  </a:cxn>
                  <a:cxn ang="0">
                    <a:pos x="9" y="34"/>
                  </a:cxn>
                  <a:cxn ang="0">
                    <a:pos x="9" y="37"/>
                  </a:cxn>
                  <a:cxn ang="0">
                    <a:pos x="9" y="40"/>
                  </a:cxn>
                  <a:cxn ang="0">
                    <a:pos x="9" y="42"/>
                  </a:cxn>
                  <a:cxn ang="0">
                    <a:pos x="9" y="43"/>
                  </a:cxn>
                  <a:cxn ang="0">
                    <a:pos x="9" y="43"/>
                  </a:cxn>
                  <a:cxn ang="0">
                    <a:pos x="12" y="43"/>
                  </a:cxn>
                  <a:cxn ang="0">
                    <a:pos x="12" y="43"/>
                  </a:cxn>
                  <a:cxn ang="0">
                    <a:pos x="12" y="42"/>
                  </a:cxn>
                  <a:cxn ang="0">
                    <a:pos x="12" y="40"/>
                  </a:cxn>
                  <a:cxn ang="0">
                    <a:pos x="11" y="37"/>
                  </a:cxn>
                  <a:cxn ang="0">
                    <a:pos x="11" y="34"/>
                  </a:cxn>
                  <a:cxn ang="0">
                    <a:pos x="11" y="31"/>
                  </a:cxn>
                  <a:cxn ang="0">
                    <a:pos x="10" y="27"/>
                  </a:cxn>
                  <a:cxn ang="0">
                    <a:pos x="10" y="23"/>
                  </a:cxn>
                  <a:cxn ang="0">
                    <a:pos x="9" y="19"/>
                  </a:cxn>
                  <a:cxn ang="0">
                    <a:pos x="8" y="15"/>
                  </a:cxn>
                  <a:cxn ang="0">
                    <a:pos x="7" y="12"/>
                  </a:cxn>
                  <a:cxn ang="0">
                    <a:pos x="6" y="9"/>
                  </a:cxn>
                  <a:cxn ang="0">
                    <a:pos x="5" y="6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w="12" h="43">
                    <a:moveTo>
                      <a:pt x="0" y="2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5" y="12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7" y="23"/>
                    </a:lnTo>
                    <a:lnTo>
                      <a:pt x="8" y="27"/>
                    </a:lnTo>
                    <a:lnTo>
                      <a:pt x="8" y="31"/>
                    </a:lnTo>
                    <a:lnTo>
                      <a:pt x="9" y="34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2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12" y="42"/>
                    </a:lnTo>
                    <a:lnTo>
                      <a:pt x="12" y="40"/>
                    </a:lnTo>
                    <a:lnTo>
                      <a:pt x="11" y="37"/>
                    </a:lnTo>
                    <a:lnTo>
                      <a:pt x="11" y="34"/>
                    </a:lnTo>
                    <a:lnTo>
                      <a:pt x="11" y="31"/>
                    </a:lnTo>
                    <a:lnTo>
                      <a:pt x="10" y="27"/>
                    </a:lnTo>
                    <a:lnTo>
                      <a:pt x="10" y="23"/>
                    </a:lnTo>
                    <a:lnTo>
                      <a:pt x="9" y="19"/>
                    </a:lnTo>
                    <a:lnTo>
                      <a:pt x="8" y="15"/>
                    </a:lnTo>
                    <a:lnTo>
                      <a:pt x="7" y="12"/>
                    </a:lnTo>
                    <a:lnTo>
                      <a:pt x="6" y="9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5" name="Freeform 150"/>
              <p:cNvSpPr>
                <a:spLocks/>
              </p:cNvSpPr>
              <p:nvPr/>
            </p:nvSpPr>
            <p:spPr bwMode="auto">
              <a:xfrm>
                <a:off x="1486" y="1989"/>
                <a:ext cx="16" cy="2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5"/>
                  </a:cxn>
                  <a:cxn ang="0">
                    <a:pos x="2" y="8"/>
                  </a:cxn>
                  <a:cxn ang="0">
                    <a:pos x="4" y="11"/>
                  </a:cxn>
                  <a:cxn ang="0">
                    <a:pos x="6" y="15"/>
                  </a:cxn>
                  <a:cxn ang="0">
                    <a:pos x="9" y="19"/>
                  </a:cxn>
                  <a:cxn ang="0">
                    <a:pos x="12" y="22"/>
                  </a:cxn>
                  <a:cxn ang="0">
                    <a:pos x="16" y="23"/>
                  </a:cxn>
                  <a:cxn ang="0">
                    <a:pos x="16" y="21"/>
                  </a:cxn>
                  <a:cxn ang="0">
                    <a:pos x="13" y="19"/>
                  </a:cxn>
                  <a:cxn ang="0">
                    <a:pos x="10" y="17"/>
                  </a:cxn>
                  <a:cxn ang="0">
                    <a:pos x="8" y="13"/>
                  </a:cxn>
                  <a:cxn ang="0">
                    <a:pos x="6" y="10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1" y="3"/>
                  </a:cxn>
                </a:cxnLst>
                <a:rect l="0" t="0" r="r" b="b"/>
                <a:pathLst>
                  <a:path w="16" h="23">
                    <a:moveTo>
                      <a:pt x="1" y="3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6" y="15"/>
                    </a:lnTo>
                    <a:lnTo>
                      <a:pt x="9" y="19"/>
                    </a:lnTo>
                    <a:lnTo>
                      <a:pt x="12" y="22"/>
                    </a:lnTo>
                    <a:lnTo>
                      <a:pt x="16" y="23"/>
                    </a:lnTo>
                    <a:lnTo>
                      <a:pt x="16" y="21"/>
                    </a:lnTo>
                    <a:lnTo>
                      <a:pt x="13" y="19"/>
                    </a:lnTo>
                    <a:lnTo>
                      <a:pt x="10" y="17"/>
                    </a:lnTo>
                    <a:lnTo>
                      <a:pt x="8" y="13"/>
                    </a:lnTo>
                    <a:lnTo>
                      <a:pt x="6" y="10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6" name="Freeform 151"/>
              <p:cNvSpPr>
                <a:spLocks/>
              </p:cNvSpPr>
              <p:nvPr/>
            </p:nvSpPr>
            <p:spPr bwMode="auto">
              <a:xfrm>
                <a:off x="1474" y="1989"/>
                <a:ext cx="13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" y="7"/>
                  </a:cxn>
                  <a:cxn ang="0">
                    <a:pos x="13" y="3"/>
                  </a:cxn>
                  <a:cxn ang="0">
                    <a:pos x="12" y="0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0" y="7"/>
                  </a:cxn>
                </a:cxnLst>
                <a:rect l="0" t="0" r="r" b="b"/>
                <a:pathLst>
                  <a:path w="13" h="7">
                    <a:moveTo>
                      <a:pt x="0" y="7"/>
                    </a:moveTo>
                    <a:lnTo>
                      <a:pt x="1" y="7"/>
                    </a:lnTo>
                    <a:lnTo>
                      <a:pt x="13" y="3"/>
                    </a:lnTo>
                    <a:lnTo>
                      <a:pt x="12" y="0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7" name="Freeform 152"/>
              <p:cNvSpPr>
                <a:spLocks/>
              </p:cNvSpPr>
              <p:nvPr/>
            </p:nvSpPr>
            <p:spPr bwMode="auto">
              <a:xfrm>
                <a:off x="1462" y="1986"/>
                <a:ext cx="14" cy="10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3"/>
                  </a:cxn>
                  <a:cxn ang="0">
                    <a:pos x="12" y="10"/>
                  </a:cxn>
                  <a:cxn ang="0">
                    <a:pos x="14" y="8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2" y="2"/>
                  </a:cxn>
                </a:cxnLst>
                <a:rect l="0" t="0" r="r" b="b"/>
                <a:pathLst>
                  <a:path w="14" h="10">
                    <a:moveTo>
                      <a:pt x="2" y="2"/>
                    </a:moveTo>
                    <a:lnTo>
                      <a:pt x="0" y="3"/>
                    </a:lnTo>
                    <a:lnTo>
                      <a:pt x="12" y="10"/>
                    </a:lnTo>
                    <a:lnTo>
                      <a:pt x="14" y="8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8" name="Freeform 153"/>
              <p:cNvSpPr>
                <a:spLocks/>
              </p:cNvSpPr>
              <p:nvPr/>
            </p:nvSpPr>
            <p:spPr bwMode="auto">
              <a:xfrm>
                <a:off x="1394" y="1987"/>
                <a:ext cx="70" cy="42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0" y="40"/>
                  </a:cxn>
                  <a:cxn ang="0">
                    <a:pos x="5" y="41"/>
                  </a:cxn>
                  <a:cxn ang="0">
                    <a:pos x="10" y="42"/>
                  </a:cxn>
                  <a:cxn ang="0">
                    <a:pos x="16" y="41"/>
                  </a:cxn>
                  <a:cxn ang="0">
                    <a:pos x="22" y="39"/>
                  </a:cxn>
                  <a:cxn ang="0">
                    <a:pos x="27" y="36"/>
                  </a:cxn>
                  <a:cxn ang="0">
                    <a:pos x="33" y="33"/>
                  </a:cxn>
                  <a:cxn ang="0">
                    <a:pos x="39" y="29"/>
                  </a:cxn>
                  <a:cxn ang="0">
                    <a:pos x="44" y="25"/>
                  </a:cxn>
                  <a:cxn ang="0">
                    <a:pos x="50" y="21"/>
                  </a:cxn>
                  <a:cxn ang="0">
                    <a:pos x="54" y="17"/>
                  </a:cxn>
                  <a:cxn ang="0">
                    <a:pos x="59" y="13"/>
                  </a:cxn>
                  <a:cxn ang="0">
                    <a:pos x="62" y="9"/>
                  </a:cxn>
                  <a:cxn ang="0">
                    <a:pos x="65" y="6"/>
                  </a:cxn>
                  <a:cxn ang="0">
                    <a:pos x="68" y="4"/>
                  </a:cxn>
                  <a:cxn ang="0">
                    <a:pos x="69" y="2"/>
                  </a:cxn>
                  <a:cxn ang="0">
                    <a:pos x="70" y="1"/>
                  </a:cxn>
                  <a:cxn ang="0">
                    <a:pos x="68" y="0"/>
                  </a:cxn>
                  <a:cxn ang="0">
                    <a:pos x="67" y="0"/>
                  </a:cxn>
                  <a:cxn ang="0">
                    <a:pos x="66" y="2"/>
                  </a:cxn>
                  <a:cxn ang="0">
                    <a:pos x="64" y="4"/>
                  </a:cxn>
                  <a:cxn ang="0">
                    <a:pos x="61" y="7"/>
                  </a:cxn>
                  <a:cxn ang="0">
                    <a:pos x="57" y="11"/>
                  </a:cxn>
                  <a:cxn ang="0">
                    <a:pos x="53" y="15"/>
                  </a:cxn>
                  <a:cxn ang="0">
                    <a:pos x="48" y="19"/>
                  </a:cxn>
                  <a:cxn ang="0">
                    <a:pos x="43" y="23"/>
                  </a:cxn>
                  <a:cxn ang="0">
                    <a:pos x="38" y="27"/>
                  </a:cxn>
                  <a:cxn ang="0">
                    <a:pos x="32" y="31"/>
                  </a:cxn>
                  <a:cxn ang="0">
                    <a:pos x="26" y="34"/>
                  </a:cxn>
                  <a:cxn ang="0">
                    <a:pos x="20" y="37"/>
                  </a:cxn>
                  <a:cxn ang="0">
                    <a:pos x="15" y="38"/>
                  </a:cxn>
                  <a:cxn ang="0">
                    <a:pos x="10" y="39"/>
                  </a:cxn>
                  <a:cxn ang="0">
                    <a:pos x="5" y="39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40"/>
                  </a:cxn>
                </a:cxnLst>
                <a:rect l="0" t="0" r="r" b="b"/>
                <a:pathLst>
                  <a:path w="70" h="42">
                    <a:moveTo>
                      <a:pt x="0" y="40"/>
                    </a:moveTo>
                    <a:lnTo>
                      <a:pt x="0" y="40"/>
                    </a:lnTo>
                    <a:lnTo>
                      <a:pt x="5" y="41"/>
                    </a:lnTo>
                    <a:lnTo>
                      <a:pt x="10" y="42"/>
                    </a:lnTo>
                    <a:lnTo>
                      <a:pt x="16" y="41"/>
                    </a:lnTo>
                    <a:lnTo>
                      <a:pt x="22" y="39"/>
                    </a:lnTo>
                    <a:lnTo>
                      <a:pt x="27" y="36"/>
                    </a:lnTo>
                    <a:lnTo>
                      <a:pt x="33" y="33"/>
                    </a:lnTo>
                    <a:lnTo>
                      <a:pt x="39" y="29"/>
                    </a:lnTo>
                    <a:lnTo>
                      <a:pt x="44" y="25"/>
                    </a:lnTo>
                    <a:lnTo>
                      <a:pt x="50" y="21"/>
                    </a:lnTo>
                    <a:lnTo>
                      <a:pt x="54" y="17"/>
                    </a:lnTo>
                    <a:lnTo>
                      <a:pt x="59" y="13"/>
                    </a:lnTo>
                    <a:lnTo>
                      <a:pt x="62" y="9"/>
                    </a:lnTo>
                    <a:lnTo>
                      <a:pt x="65" y="6"/>
                    </a:lnTo>
                    <a:lnTo>
                      <a:pt x="68" y="4"/>
                    </a:lnTo>
                    <a:lnTo>
                      <a:pt x="69" y="2"/>
                    </a:lnTo>
                    <a:lnTo>
                      <a:pt x="70" y="1"/>
                    </a:lnTo>
                    <a:lnTo>
                      <a:pt x="68" y="0"/>
                    </a:lnTo>
                    <a:lnTo>
                      <a:pt x="67" y="0"/>
                    </a:lnTo>
                    <a:lnTo>
                      <a:pt x="66" y="2"/>
                    </a:lnTo>
                    <a:lnTo>
                      <a:pt x="64" y="4"/>
                    </a:lnTo>
                    <a:lnTo>
                      <a:pt x="61" y="7"/>
                    </a:lnTo>
                    <a:lnTo>
                      <a:pt x="57" y="11"/>
                    </a:lnTo>
                    <a:lnTo>
                      <a:pt x="53" y="15"/>
                    </a:lnTo>
                    <a:lnTo>
                      <a:pt x="48" y="19"/>
                    </a:lnTo>
                    <a:lnTo>
                      <a:pt x="43" y="23"/>
                    </a:lnTo>
                    <a:lnTo>
                      <a:pt x="38" y="27"/>
                    </a:lnTo>
                    <a:lnTo>
                      <a:pt x="32" y="31"/>
                    </a:lnTo>
                    <a:lnTo>
                      <a:pt x="26" y="34"/>
                    </a:lnTo>
                    <a:lnTo>
                      <a:pt x="20" y="37"/>
                    </a:lnTo>
                    <a:lnTo>
                      <a:pt x="15" y="38"/>
                    </a:lnTo>
                    <a:lnTo>
                      <a:pt x="10" y="39"/>
                    </a:lnTo>
                    <a:lnTo>
                      <a:pt x="5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9" name="Freeform 154"/>
              <p:cNvSpPr>
                <a:spLocks/>
              </p:cNvSpPr>
              <p:nvPr/>
            </p:nvSpPr>
            <p:spPr bwMode="auto">
              <a:xfrm>
                <a:off x="1351" y="2021"/>
                <a:ext cx="44" cy="17"/>
              </a:xfrm>
              <a:custGeom>
                <a:avLst/>
                <a:gdLst/>
                <a:ahLst/>
                <a:cxnLst>
                  <a:cxn ang="0">
                    <a:pos x="3" y="16"/>
                  </a:cxn>
                  <a:cxn ang="0">
                    <a:pos x="3" y="17"/>
                  </a:cxn>
                  <a:cxn ang="0">
                    <a:pos x="3" y="17"/>
                  </a:cxn>
                  <a:cxn ang="0">
                    <a:pos x="3" y="16"/>
                  </a:cxn>
                  <a:cxn ang="0">
                    <a:pos x="4" y="15"/>
                  </a:cxn>
                  <a:cxn ang="0">
                    <a:pos x="6" y="14"/>
                  </a:cxn>
                  <a:cxn ang="0">
                    <a:pos x="7" y="12"/>
                  </a:cxn>
                  <a:cxn ang="0">
                    <a:pos x="9" y="11"/>
                  </a:cxn>
                  <a:cxn ang="0">
                    <a:pos x="12" y="9"/>
                  </a:cxn>
                  <a:cxn ang="0">
                    <a:pos x="14" y="7"/>
                  </a:cxn>
                  <a:cxn ang="0">
                    <a:pos x="17" y="6"/>
                  </a:cxn>
                  <a:cxn ang="0">
                    <a:pos x="20" y="4"/>
                  </a:cxn>
                  <a:cxn ang="0">
                    <a:pos x="24" y="4"/>
                  </a:cxn>
                  <a:cxn ang="0">
                    <a:pos x="27" y="3"/>
                  </a:cxn>
                  <a:cxn ang="0">
                    <a:pos x="31" y="3"/>
                  </a:cxn>
                  <a:cxn ang="0">
                    <a:pos x="34" y="3"/>
                  </a:cxn>
                  <a:cxn ang="0">
                    <a:pos x="39" y="4"/>
                  </a:cxn>
                  <a:cxn ang="0">
                    <a:pos x="43" y="6"/>
                  </a:cxn>
                  <a:cxn ang="0">
                    <a:pos x="44" y="4"/>
                  </a:cxn>
                  <a:cxn ang="0">
                    <a:pos x="39" y="2"/>
                  </a:cxn>
                  <a:cxn ang="0">
                    <a:pos x="35" y="1"/>
                  </a:cxn>
                  <a:cxn ang="0">
                    <a:pos x="31" y="0"/>
                  </a:cxn>
                  <a:cxn ang="0">
                    <a:pos x="27" y="1"/>
                  </a:cxn>
                  <a:cxn ang="0">
                    <a:pos x="23" y="1"/>
                  </a:cxn>
                  <a:cxn ang="0">
                    <a:pos x="19" y="2"/>
                  </a:cxn>
                  <a:cxn ang="0">
                    <a:pos x="16" y="4"/>
                  </a:cxn>
                  <a:cxn ang="0">
                    <a:pos x="13" y="5"/>
                  </a:cxn>
                  <a:cxn ang="0">
                    <a:pos x="10" y="7"/>
                  </a:cxn>
                  <a:cxn ang="0">
                    <a:pos x="8" y="9"/>
                  </a:cxn>
                  <a:cxn ang="0">
                    <a:pos x="6" y="10"/>
                  </a:cxn>
                  <a:cxn ang="0">
                    <a:pos x="4" y="12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1" y="15"/>
                  </a:cxn>
                  <a:cxn ang="0">
                    <a:pos x="0" y="16"/>
                  </a:cxn>
                  <a:cxn ang="0">
                    <a:pos x="0" y="17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7"/>
                  </a:cxn>
                  <a:cxn ang="0">
                    <a:pos x="3" y="16"/>
                  </a:cxn>
                </a:cxnLst>
                <a:rect l="0" t="0" r="r" b="b"/>
                <a:pathLst>
                  <a:path w="44" h="17">
                    <a:moveTo>
                      <a:pt x="3" y="16"/>
                    </a:moveTo>
                    <a:lnTo>
                      <a:pt x="3" y="17"/>
                    </a:lnTo>
                    <a:lnTo>
                      <a:pt x="3" y="17"/>
                    </a:lnTo>
                    <a:lnTo>
                      <a:pt x="3" y="16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7" y="12"/>
                    </a:lnTo>
                    <a:lnTo>
                      <a:pt x="9" y="11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7" y="6"/>
                    </a:lnTo>
                    <a:lnTo>
                      <a:pt x="20" y="4"/>
                    </a:lnTo>
                    <a:lnTo>
                      <a:pt x="24" y="4"/>
                    </a:lnTo>
                    <a:lnTo>
                      <a:pt x="27" y="3"/>
                    </a:lnTo>
                    <a:lnTo>
                      <a:pt x="31" y="3"/>
                    </a:lnTo>
                    <a:lnTo>
                      <a:pt x="34" y="3"/>
                    </a:lnTo>
                    <a:lnTo>
                      <a:pt x="39" y="4"/>
                    </a:lnTo>
                    <a:lnTo>
                      <a:pt x="43" y="6"/>
                    </a:lnTo>
                    <a:lnTo>
                      <a:pt x="44" y="4"/>
                    </a:lnTo>
                    <a:lnTo>
                      <a:pt x="39" y="2"/>
                    </a:lnTo>
                    <a:lnTo>
                      <a:pt x="35" y="1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3" y="1"/>
                    </a:lnTo>
                    <a:lnTo>
                      <a:pt x="19" y="2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3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0" name="Freeform 155"/>
              <p:cNvSpPr>
                <a:spLocks/>
              </p:cNvSpPr>
              <p:nvPr/>
            </p:nvSpPr>
            <p:spPr bwMode="auto">
              <a:xfrm>
                <a:off x="1351" y="2037"/>
                <a:ext cx="9" cy="41"/>
              </a:xfrm>
              <a:custGeom>
                <a:avLst/>
                <a:gdLst/>
                <a:ahLst/>
                <a:cxnLst>
                  <a:cxn ang="0">
                    <a:pos x="7" y="40"/>
                  </a:cxn>
                  <a:cxn ang="0">
                    <a:pos x="9" y="38"/>
                  </a:cxn>
                  <a:cxn ang="0">
                    <a:pos x="3" y="0"/>
                  </a:cxn>
                  <a:cxn ang="0">
                    <a:pos x="0" y="1"/>
                  </a:cxn>
                  <a:cxn ang="0">
                    <a:pos x="6" y="39"/>
                  </a:cxn>
                  <a:cxn ang="0">
                    <a:pos x="8" y="38"/>
                  </a:cxn>
                  <a:cxn ang="0">
                    <a:pos x="7" y="40"/>
                  </a:cxn>
                  <a:cxn ang="0">
                    <a:pos x="9" y="41"/>
                  </a:cxn>
                  <a:cxn ang="0">
                    <a:pos x="9" y="38"/>
                  </a:cxn>
                  <a:cxn ang="0">
                    <a:pos x="7" y="40"/>
                  </a:cxn>
                </a:cxnLst>
                <a:rect l="0" t="0" r="r" b="b"/>
                <a:pathLst>
                  <a:path w="9" h="41">
                    <a:moveTo>
                      <a:pt x="7" y="40"/>
                    </a:moveTo>
                    <a:lnTo>
                      <a:pt x="9" y="38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6" y="39"/>
                    </a:lnTo>
                    <a:lnTo>
                      <a:pt x="8" y="38"/>
                    </a:lnTo>
                    <a:lnTo>
                      <a:pt x="7" y="40"/>
                    </a:lnTo>
                    <a:lnTo>
                      <a:pt x="9" y="41"/>
                    </a:lnTo>
                    <a:lnTo>
                      <a:pt x="9" y="38"/>
                    </a:lnTo>
                    <a:lnTo>
                      <a:pt x="7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1" name="Freeform 156"/>
              <p:cNvSpPr>
                <a:spLocks/>
              </p:cNvSpPr>
              <p:nvPr/>
            </p:nvSpPr>
            <p:spPr bwMode="auto">
              <a:xfrm>
                <a:off x="1323" y="2042"/>
                <a:ext cx="36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2" y="8"/>
                  </a:cxn>
                  <a:cxn ang="0">
                    <a:pos x="4" y="11"/>
                  </a:cxn>
                  <a:cxn ang="0">
                    <a:pos x="7" y="14"/>
                  </a:cxn>
                  <a:cxn ang="0">
                    <a:pos x="10" y="17"/>
                  </a:cxn>
                  <a:cxn ang="0">
                    <a:pos x="13" y="20"/>
                  </a:cxn>
                  <a:cxn ang="0">
                    <a:pos x="17" y="23"/>
                  </a:cxn>
                  <a:cxn ang="0">
                    <a:pos x="20" y="25"/>
                  </a:cxn>
                  <a:cxn ang="0">
                    <a:pos x="23" y="28"/>
                  </a:cxn>
                  <a:cxn ang="0">
                    <a:pos x="26" y="30"/>
                  </a:cxn>
                  <a:cxn ang="0">
                    <a:pos x="29" y="31"/>
                  </a:cxn>
                  <a:cxn ang="0">
                    <a:pos x="31" y="33"/>
                  </a:cxn>
                  <a:cxn ang="0">
                    <a:pos x="33" y="34"/>
                  </a:cxn>
                  <a:cxn ang="0">
                    <a:pos x="34" y="34"/>
                  </a:cxn>
                  <a:cxn ang="0">
                    <a:pos x="35" y="35"/>
                  </a:cxn>
                  <a:cxn ang="0">
                    <a:pos x="36" y="33"/>
                  </a:cxn>
                  <a:cxn ang="0">
                    <a:pos x="36" y="33"/>
                  </a:cxn>
                  <a:cxn ang="0">
                    <a:pos x="34" y="32"/>
                  </a:cxn>
                  <a:cxn ang="0">
                    <a:pos x="33" y="30"/>
                  </a:cxn>
                  <a:cxn ang="0">
                    <a:pos x="30" y="29"/>
                  </a:cxn>
                  <a:cxn ang="0">
                    <a:pos x="28" y="28"/>
                  </a:cxn>
                  <a:cxn ang="0">
                    <a:pos x="24" y="25"/>
                  </a:cxn>
                  <a:cxn ang="0">
                    <a:pos x="21" y="23"/>
                  </a:cxn>
                  <a:cxn ang="0">
                    <a:pos x="18" y="21"/>
                  </a:cxn>
                  <a:cxn ang="0">
                    <a:pos x="15" y="18"/>
                  </a:cxn>
                  <a:cxn ang="0">
                    <a:pos x="12" y="16"/>
                  </a:cxn>
                  <a:cxn ang="0">
                    <a:pos x="9" y="13"/>
                  </a:cxn>
                  <a:cxn ang="0">
                    <a:pos x="6" y="10"/>
                  </a:cxn>
                  <a:cxn ang="0">
                    <a:pos x="4" y="7"/>
                  </a:cxn>
                  <a:cxn ang="0">
                    <a:pos x="3" y="5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36" h="3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3" y="20"/>
                    </a:lnTo>
                    <a:lnTo>
                      <a:pt x="17" y="23"/>
                    </a:lnTo>
                    <a:lnTo>
                      <a:pt x="20" y="25"/>
                    </a:lnTo>
                    <a:lnTo>
                      <a:pt x="23" y="28"/>
                    </a:lnTo>
                    <a:lnTo>
                      <a:pt x="26" y="30"/>
                    </a:lnTo>
                    <a:lnTo>
                      <a:pt x="29" y="31"/>
                    </a:lnTo>
                    <a:lnTo>
                      <a:pt x="31" y="33"/>
                    </a:lnTo>
                    <a:lnTo>
                      <a:pt x="33" y="34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3" y="30"/>
                    </a:lnTo>
                    <a:lnTo>
                      <a:pt x="30" y="29"/>
                    </a:lnTo>
                    <a:lnTo>
                      <a:pt x="28" y="28"/>
                    </a:lnTo>
                    <a:lnTo>
                      <a:pt x="24" y="25"/>
                    </a:lnTo>
                    <a:lnTo>
                      <a:pt x="21" y="23"/>
                    </a:lnTo>
                    <a:lnTo>
                      <a:pt x="18" y="21"/>
                    </a:lnTo>
                    <a:lnTo>
                      <a:pt x="15" y="18"/>
                    </a:lnTo>
                    <a:lnTo>
                      <a:pt x="12" y="16"/>
                    </a:lnTo>
                    <a:lnTo>
                      <a:pt x="9" y="13"/>
                    </a:lnTo>
                    <a:lnTo>
                      <a:pt x="6" y="10"/>
                    </a:lnTo>
                    <a:lnTo>
                      <a:pt x="4" y="7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2" name="Freeform 157"/>
              <p:cNvSpPr>
                <a:spLocks/>
              </p:cNvSpPr>
              <p:nvPr/>
            </p:nvSpPr>
            <p:spPr bwMode="auto">
              <a:xfrm>
                <a:off x="1323" y="1997"/>
                <a:ext cx="13" cy="4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10" y="2"/>
                  </a:cxn>
                  <a:cxn ang="0">
                    <a:pos x="9" y="3"/>
                  </a:cxn>
                  <a:cxn ang="0">
                    <a:pos x="8" y="5"/>
                  </a:cxn>
                  <a:cxn ang="0">
                    <a:pos x="7" y="8"/>
                  </a:cxn>
                  <a:cxn ang="0">
                    <a:pos x="6" y="11"/>
                  </a:cxn>
                  <a:cxn ang="0">
                    <a:pos x="5" y="14"/>
                  </a:cxn>
                  <a:cxn ang="0">
                    <a:pos x="4" y="17"/>
                  </a:cxn>
                  <a:cxn ang="0">
                    <a:pos x="4" y="20"/>
                  </a:cxn>
                  <a:cxn ang="0">
                    <a:pos x="3" y="23"/>
                  </a:cxn>
                  <a:cxn ang="0">
                    <a:pos x="3" y="27"/>
                  </a:cxn>
                  <a:cxn ang="0">
                    <a:pos x="2" y="30"/>
                  </a:cxn>
                  <a:cxn ang="0">
                    <a:pos x="2" y="33"/>
                  </a:cxn>
                  <a:cxn ang="0">
                    <a:pos x="1" y="36"/>
                  </a:cxn>
                  <a:cxn ang="0">
                    <a:pos x="0" y="39"/>
                  </a:cxn>
                  <a:cxn ang="0">
                    <a:pos x="0" y="42"/>
                  </a:cxn>
                  <a:cxn ang="0">
                    <a:pos x="0" y="45"/>
                  </a:cxn>
                  <a:cxn ang="0">
                    <a:pos x="2" y="45"/>
                  </a:cxn>
                  <a:cxn ang="0">
                    <a:pos x="3" y="42"/>
                  </a:cxn>
                  <a:cxn ang="0">
                    <a:pos x="3" y="39"/>
                  </a:cxn>
                  <a:cxn ang="0">
                    <a:pos x="3" y="37"/>
                  </a:cxn>
                  <a:cxn ang="0">
                    <a:pos x="4" y="33"/>
                  </a:cxn>
                  <a:cxn ang="0">
                    <a:pos x="4" y="30"/>
                  </a:cxn>
                  <a:cxn ang="0">
                    <a:pos x="5" y="27"/>
                  </a:cxn>
                  <a:cxn ang="0">
                    <a:pos x="6" y="24"/>
                  </a:cxn>
                  <a:cxn ang="0">
                    <a:pos x="6" y="20"/>
                  </a:cxn>
                  <a:cxn ang="0">
                    <a:pos x="7" y="17"/>
                  </a:cxn>
                  <a:cxn ang="0">
                    <a:pos x="8" y="14"/>
                  </a:cxn>
                  <a:cxn ang="0">
                    <a:pos x="9" y="11"/>
                  </a:cxn>
                  <a:cxn ang="0">
                    <a:pos x="9" y="9"/>
                  </a:cxn>
                  <a:cxn ang="0">
                    <a:pos x="10" y="6"/>
                  </a:cxn>
                  <a:cxn ang="0">
                    <a:pos x="11" y="5"/>
                  </a:cxn>
                  <a:cxn ang="0">
                    <a:pos x="12" y="3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2" y="0"/>
                  </a:cxn>
                </a:cxnLst>
                <a:rect l="0" t="0" r="r" b="b"/>
                <a:pathLst>
                  <a:path w="13" h="45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5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3" y="23"/>
                    </a:lnTo>
                    <a:lnTo>
                      <a:pt x="3" y="27"/>
                    </a:lnTo>
                    <a:lnTo>
                      <a:pt x="2" y="30"/>
                    </a:lnTo>
                    <a:lnTo>
                      <a:pt x="2" y="33"/>
                    </a:lnTo>
                    <a:lnTo>
                      <a:pt x="1" y="36"/>
                    </a:lnTo>
                    <a:lnTo>
                      <a:pt x="0" y="39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2"/>
                    </a:lnTo>
                    <a:lnTo>
                      <a:pt x="3" y="39"/>
                    </a:lnTo>
                    <a:lnTo>
                      <a:pt x="3" y="37"/>
                    </a:lnTo>
                    <a:lnTo>
                      <a:pt x="4" y="33"/>
                    </a:lnTo>
                    <a:lnTo>
                      <a:pt x="4" y="30"/>
                    </a:lnTo>
                    <a:lnTo>
                      <a:pt x="5" y="27"/>
                    </a:lnTo>
                    <a:lnTo>
                      <a:pt x="6" y="24"/>
                    </a:lnTo>
                    <a:lnTo>
                      <a:pt x="6" y="20"/>
                    </a:lnTo>
                    <a:lnTo>
                      <a:pt x="7" y="17"/>
                    </a:lnTo>
                    <a:lnTo>
                      <a:pt x="8" y="14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3" name="Freeform 158"/>
              <p:cNvSpPr>
                <a:spLocks/>
              </p:cNvSpPr>
              <p:nvPr/>
            </p:nvSpPr>
            <p:spPr bwMode="auto">
              <a:xfrm>
                <a:off x="1335" y="1963"/>
                <a:ext cx="16" cy="36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1" y="2"/>
                  </a:cxn>
                  <a:cxn ang="0">
                    <a:pos x="9" y="5"/>
                  </a:cxn>
                  <a:cxn ang="0">
                    <a:pos x="8" y="8"/>
                  </a:cxn>
                  <a:cxn ang="0">
                    <a:pos x="7" y="10"/>
                  </a:cxn>
                  <a:cxn ang="0">
                    <a:pos x="6" y="13"/>
                  </a:cxn>
                  <a:cxn ang="0">
                    <a:pos x="5" y="15"/>
                  </a:cxn>
                  <a:cxn ang="0">
                    <a:pos x="4" y="18"/>
                  </a:cxn>
                  <a:cxn ang="0">
                    <a:pos x="4" y="20"/>
                  </a:cxn>
                  <a:cxn ang="0">
                    <a:pos x="3" y="22"/>
                  </a:cxn>
                  <a:cxn ang="0">
                    <a:pos x="3" y="25"/>
                  </a:cxn>
                  <a:cxn ang="0">
                    <a:pos x="3" y="27"/>
                  </a:cxn>
                  <a:cxn ang="0">
                    <a:pos x="3" y="28"/>
                  </a:cxn>
                  <a:cxn ang="0">
                    <a:pos x="2" y="30"/>
                  </a:cxn>
                  <a:cxn ang="0">
                    <a:pos x="2" y="32"/>
                  </a:cxn>
                  <a:cxn ang="0">
                    <a:pos x="1" y="33"/>
                  </a:cxn>
                  <a:cxn ang="0">
                    <a:pos x="0" y="34"/>
                  </a:cxn>
                  <a:cxn ang="0">
                    <a:pos x="1" y="36"/>
                  </a:cxn>
                  <a:cxn ang="0">
                    <a:pos x="3" y="34"/>
                  </a:cxn>
                  <a:cxn ang="0">
                    <a:pos x="4" y="33"/>
                  </a:cxn>
                  <a:cxn ang="0">
                    <a:pos x="5" y="31"/>
                  </a:cxn>
                  <a:cxn ang="0">
                    <a:pos x="5" y="29"/>
                  </a:cxn>
                  <a:cxn ang="0">
                    <a:pos x="6" y="27"/>
                  </a:cxn>
                  <a:cxn ang="0">
                    <a:pos x="6" y="25"/>
                  </a:cxn>
                  <a:cxn ang="0">
                    <a:pos x="6" y="22"/>
                  </a:cxn>
                  <a:cxn ang="0">
                    <a:pos x="6" y="20"/>
                  </a:cxn>
                  <a:cxn ang="0">
                    <a:pos x="7" y="18"/>
                  </a:cxn>
                  <a:cxn ang="0">
                    <a:pos x="7" y="16"/>
                  </a:cxn>
                  <a:cxn ang="0">
                    <a:pos x="8" y="14"/>
                  </a:cxn>
                  <a:cxn ang="0">
                    <a:pos x="8" y="11"/>
                  </a:cxn>
                  <a:cxn ang="0">
                    <a:pos x="10" y="9"/>
                  </a:cxn>
                  <a:cxn ang="0">
                    <a:pos x="11" y="6"/>
                  </a:cxn>
                  <a:cxn ang="0">
                    <a:pos x="13" y="4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4" y="0"/>
                  </a:cxn>
                </a:cxnLst>
                <a:rect l="0" t="0" r="r" b="b"/>
                <a:pathLst>
                  <a:path w="16" h="36">
                    <a:moveTo>
                      <a:pt x="14" y="0"/>
                    </a:moveTo>
                    <a:lnTo>
                      <a:pt x="14" y="0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8" y="8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3" y="22"/>
                    </a:lnTo>
                    <a:lnTo>
                      <a:pt x="3" y="25"/>
                    </a:lnTo>
                    <a:lnTo>
                      <a:pt x="3" y="27"/>
                    </a:lnTo>
                    <a:lnTo>
                      <a:pt x="3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1" y="33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6" y="27"/>
                    </a:lnTo>
                    <a:lnTo>
                      <a:pt x="6" y="25"/>
                    </a:lnTo>
                    <a:lnTo>
                      <a:pt x="6" y="22"/>
                    </a:lnTo>
                    <a:lnTo>
                      <a:pt x="6" y="20"/>
                    </a:lnTo>
                    <a:lnTo>
                      <a:pt x="7" y="18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10" y="9"/>
                    </a:lnTo>
                    <a:lnTo>
                      <a:pt x="11" y="6"/>
                    </a:lnTo>
                    <a:lnTo>
                      <a:pt x="13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4" name="Freeform 159"/>
              <p:cNvSpPr>
                <a:spLocks/>
              </p:cNvSpPr>
              <p:nvPr/>
            </p:nvSpPr>
            <p:spPr bwMode="auto">
              <a:xfrm>
                <a:off x="1349" y="1938"/>
                <a:ext cx="84" cy="27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84" y="0"/>
                  </a:cxn>
                  <a:cxn ang="0">
                    <a:pos x="80" y="0"/>
                  </a:cxn>
                  <a:cxn ang="0">
                    <a:pos x="75" y="0"/>
                  </a:cxn>
                  <a:cxn ang="0">
                    <a:pos x="69" y="0"/>
                  </a:cxn>
                  <a:cxn ang="0">
                    <a:pos x="64" y="1"/>
                  </a:cxn>
                  <a:cxn ang="0">
                    <a:pos x="58" y="2"/>
                  </a:cxn>
                  <a:cxn ang="0">
                    <a:pos x="52" y="4"/>
                  </a:cxn>
                  <a:cxn ang="0">
                    <a:pos x="46" y="5"/>
                  </a:cxn>
                  <a:cxn ang="0">
                    <a:pos x="40" y="7"/>
                  </a:cxn>
                  <a:cxn ang="0">
                    <a:pos x="33" y="9"/>
                  </a:cxn>
                  <a:cxn ang="0">
                    <a:pos x="27" y="11"/>
                  </a:cxn>
                  <a:cxn ang="0">
                    <a:pos x="21" y="13"/>
                  </a:cxn>
                  <a:cxn ang="0">
                    <a:pos x="16" y="16"/>
                  </a:cxn>
                  <a:cxn ang="0">
                    <a:pos x="11" y="18"/>
                  </a:cxn>
                  <a:cxn ang="0">
                    <a:pos x="7" y="21"/>
                  </a:cxn>
                  <a:cxn ang="0">
                    <a:pos x="3" y="23"/>
                  </a:cxn>
                  <a:cxn ang="0">
                    <a:pos x="0" y="25"/>
                  </a:cxn>
                  <a:cxn ang="0">
                    <a:pos x="2" y="27"/>
                  </a:cxn>
                  <a:cxn ang="0">
                    <a:pos x="5" y="25"/>
                  </a:cxn>
                  <a:cxn ang="0">
                    <a:pos x="8" y="23"/>
                  </a:cxn>
                  <a:cxn ang="0">
                    <a:pos x="12" y="20"/>
                  </a:cxn>
                  <a:cxn ang="0">
                    <a:pos x="18" y="18"/>
                  </a:cxn>
                  <a:cxn ang="0">
                    <a:pos x="23" y="16"/>
                  </a:cxn>
                  <a:cxn ang="0">
                    <a:pos x="28" y="13"/>
                  </a:cxn>
                  <a:cxn ang="0">
                    <a:pos x="34" y="11"/>
                  </a:cxn>
                  <a:cxn ang="0">
                    <a:pos x="40" y="9"/>
                  </a:cxn>
                  <a:cxn ang="0">
                    <a:pos x="46" y="8"/>
                  </a:cxn>
                  <a:cxn ang="0">
                    <a:pos x="52" y="6"/>
                  </a:cxn>
                  <a:cxn ang="0">
                    <a:pos x="58" y="5"/>
                  </a:cxn>
                  <a:cxn ang="0">
                    <a:pos x="64" y="3"/>
                  </a:cxn>
                  <a:cxn ang="0">
                    <a:pos x="70" y="2"/>
                  </a:cxn>
                  <a:cxn ang="0">
                    <a:pos x="75" y="2"/>
                  </a:cxn>
                  <a:cxn ang="0">
                    <a:pos x="80" y="2"/>
                  </a:cxn>
                  <a:cxn ang="0">
                    <a:pos x="84" y="2"/>
                  </a:cxn>
                  <a:cxn ang="0">
                    <a:pos x="84" y="2"/>
                  </a:cxn>
                  <a:cxn ang="0">
                    <a:pos x="84" y="0"/>
                  </a:cxn>
                </a:cxnLst>
                <a:rect l="0" t="0" r="r" b="b"/>
                <a:pathLst>
                  <a:path w="84" h="27">
                    <a:moveTo>
                      <a:pt x="84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69" y="0"/>
                    </a:lnTo>
                    <a:lnTo>
                      <a:pt x="64" y="1"/>
                    </a:lnTo>
                    <a:lnTo>
                      <a:pt x="58" y="2"/>
                    </a:lnTo>
                    <a:lnTo>
                      <a:pt x="52" y="4"/>
                    </a:lnTo>
                    <a:lnTo>
                      <a:pt x="46" y="5"/>
                    </a:lnTo>
                    <a:lnTo>
                      <a:pt x="40" y="7"/>
                    </a:lnTo>
                    <a:lnTo>
                      <a:pt x="33" y="9"/>
                    </a:lnTo>
                    <a:lnTo>
                      <a:pt x="27" y="11"/>
                    </a:lnTo>
                    <a:lnTo>
                      <a:pt x="21" y="13"/>
                    </a:lnTo>
                    <a:lnTo>
                      <a:pt x="16" y="16"/>
                    </a:lnTo>
                    <a:lnTo>
                      <a:pt x="11" y="18"/>
                    </a:lnTo>
                    <a:lnTo>
                      <a:pt x="7" y="21"/>
                    </a:lnTo>
                    <a:lnTo>
                      <a:pt x="3" y="23"/>
                    </a:lnTo>
                    <a:lnTo>
                      <a:pt x="0" y="25"/>
                    </a:lnTo>
                    <a:lnTo>
                      <a:pt x="2" y="27"/>
                    </a:lnTo>
                    <a:lnTo>
                      <a:pt x="5" y="25"/>
                    </a:lnTo>
                    <a:lnTo>
                      <a:pt x="8" y="23"/>
                    </a:lnTo>
                    <a:lnTo>
                      <a:pt x="12" y="20"/>
                    </a:lnTo>
                    <a:lnTo>
                      <a:pt x="18" y="18"/>
                    </a:lnTo>
                    <a:lnTo>
                      <a:pt x="23" y="16"/>
                    </a:lnTo>
                    <a:lnTo>
                      <a:pt x="28" y="13"/>
                    </a:lnTo>
                    <a:lnTo>
                      <a:pt x="34" y="11"/>
                    </a:lnTo>
                    <a:lnTo>
                      <a:pt x="40" y="9"/>
                    </a:lnTo>
                    <a:lnTo>
                      <a:pt x="46" y="8"/>
                    </a:lnTo>
                    <a:lnTo>
                      <a:pt x="52" y="6"/>
                    </a:lnTo>
                    <a:lnTo>
                      <a:pt x="58" y="5"/>
                    </a:lnTo>
                    <a:lnTo>
                      <a:pt x="64" y="3"/>
                    </a:lnTo>
                    <a:lnTo>
                      <a:pt x="70" y="2"/>
                    </a:lnTo>
                    <a:lnTo>
                      <a:pt x="75" y="2"/>
                    </a:lnTo>
                    <a:lnTo>
                      <a:pt x="80" y="2"/>
                    </a:lnTo>
                    <a:lnTo>
                      <a:pt x="84" y="2"/>
                    </a:lnTo>
                    <a:lnTo>
                      <a:pt x="84" y="2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5" name="Freeform 160"/>
              <p:cNvSpPr>
                <a:spLocks/>
              </p:cNvSpPr>
              <p:nvPr/>
            </p:nvSpPr>
            <p:spPr bwMode="auto">
              <a:xfrm>
                <a:off x="1463" y="2029"/>
                <a:ext cx="32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2" y="4"/>
                  </a:cxn>
                  <a:cxn ang="0">
                    <a:pos x="20" y="0"/>
                  </a:cxn>
                  <a:cxn ang="0">
                    <a:pos x="0" y="7"/>
                  </a:cxn>
                </a:cxnLst>
                <a:rect l="0" t="0" r="r" b="b"/>
                <a:pathLst>
                  <a:path w="32" h="7">
                    <a:moveTo>
                      <a:pt x="0" y="7"/>
                    </a:moveTo>
                    <a:lnTo>
                      <a:pt x="32" y="4"/>
                    </a:lnTo>
                    <a:lnTo>
                      <a:pt x="2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6" name="Freeform 161"/>
              <p:cNvSpPr>
                <a:spLocks/>
              </p:cNvSpPr>
              <p:nvPr/>
            </p:nvSpPr>
            <p:spPr bwMode="auto">
              <a:xfrm>
                <a:off x="1463" y="2032"/>
                <a:ext cx="38" cy="5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32" y="0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33" y="2"/>
                  </a:cxn>
                  <a:cxn ang="0">
                    <a:pos x="33" y="0"/>
                  </a:cxn>
                  <a:cxn ang="0">
                    <a:pos x="33" y="2"/>
                  </a:cxn>
                  <a:cxn ang="0">
                    <a:pos x="38" y="1"/>
                  </a:cxn>
                  <a:cxn ang="0">
                    <a:pos x="33" y="0"/>
                  </a:cxn>
                  <a:cxn ang="0">
                    <a:pos x="32" y="2"/>
                  </a:cxn>
                </a:cxnLst>
                <a:rect l="0" t="0" r="r" b="b"/>
                <a:pathLst>
                  <a:path w="38" h="5">
                    <a:moveTo>
                      <a:pt x="32" y="2"/>
                    </a:moveTo>
                    <a:lnTo>
                      <a:pt x="3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33" y="0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7" name="Freeform 162"/>
              <p:cNvSpPr>
                <a:spLocks/>
              </p:cNvSpPr>
              <p:nvPr/>
            </p:nvSpPr>
            <p:spPr bwMode="auto">
              <a:xfrm>
                <a:off x="1482" y="2027"/>
                <a:ext cx="14" cy="7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3"/>
                  </a:cxn>
                  <a:cxn ang="0">
                    <a:pos x="13" y="7"/>
                  </a:cxn>
                  <a:cxn ang="0">
                    <a:pos x="14" y="5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3"/>
                  </a:cxn>
                </a:cxnLst>
                <a:rect l="0" t="0" r="r" b="b"/>
                <a:pathLst>
                  <a:path w="14" h="7">
                    <a:moveTo>
                      <a:pt x="1" y="3"/>
                    </a:moveTo>
                    <a:lnTo>
                      <a:pt x="0" y="3"/>
                    </a:lnTo>
                    <a:lnTo>
                      <a:pt x="13" y="7"/>
                    </a:lnTo>
                    <a:lnTo>
                      <a:pt x="14" y="5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8" name="Freeform 163"/>
              <p:cNvSpPr>
                <a:spLocks/>
              </p:cNvSpPr>
              <p:nvPr/>
            </p:nvSpPr>
            <p:spPr bwMode="auto">
              <a:xfrm>
                <a:off x="1455" y="2027"/>
                <a:ext cx="28" cy="11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10"/>
                  </a:cxn>
                  <a:cxn ang="0">
                    <a:pos x="28" y="3"/>
                  </a:cxn>
                  <a:cxn ang="0">
                    <a:pos x="27" y="0"/>
                  </a:cxn>
                  <a:cxn ang="0">
                    <a:pos x="8" y="8"/>
                  </a:cxn>
                  <a:cxn ang="0">
                    <a:pos x="8" y="10"/>
                  </a:cxn>
                  <a:cxn ang="0">
                    <a:pos x="8" y="8"/>
                  </a:cxn>
                  <a:cxn ang="0">
                    <a:pos x="0" y="11"/>
                  </a:cxn>
                  <a:cxn ang="0">
                    <a:pos x="8" y="10"/>
                  </a:cxn>
                  <a:cxn ang="0">
                    <a:pos x="8" y="8"/>
                  </a:cxn>
                </a:cxnLst>
                <a:rect l="0" t="0" r="r" b="b"/>
                <a:pathLst>
                  <a:path w="28" h="11">
                    <a:moveTo>
                      <a:pt x="8" y="8"/>
                    </a:moveTo>
                    <a:lnTo>
                      <a:pt x="8" y="10"/>
                    </a:lnTo>
                    <a:lnTo>
                      <a:pt x="28" y="3"/>
                    </a:lnTo>
                    <a:lnTo>
                      <a:pt x="27" y="0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8" y="1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9" name="Freeform 164"/>
              <p:cNvSpPr>
                <a:spLocks/>
              </p:cNvSpPr>
              <p:nvPr/>
            </p:nvSpPr>
            <p:spPr bwMode="auto">
              <a:xfrm>
                <a:off x="1470" y="2052"/>
                <a:ext cx="15" cy="12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9" y="12"/>
                  </a:cxn>
                  <a:cxn ang="0">
                    <a:pos x="11" y="12"/>
                  </a:cxn>
                  <a:cxn ang="0">
                    <a:pos x="12" y="11"/>
                  </a:cxn>
                  <a:cxn ang="0">
                    <a:pos x="13" y="10"/>
                  </a:cxn>
                  <a:cxn ang="0">
                    <a:pos x="14" y="9"/>
                  </a:cxn>
                  <a:cxn ang="0">
                    <a:pos x="15" y="8"/>
                  </a:cxn>
                  <a:cxn ang="0">
                    <a:pos x="15" y="7"/>
                  </a:cxn>
                  <a:cxn ang="0">
                    <a:pos x="15" y="6"/>
                  </a:cxn>
                  <a:cxn ang="0">
                    <a:pos x="15" y="4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3" y="1"/>
                  </a:cxn>
                  <a:cxn ang="0">
                    <a:pos x="12" y="1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2" y="9"/>
                  </a:cxn>
                  <a:cxn ang="0">
                    <a:pos x="3" y="10"/>
                  </a:cxn>
                  <a:cxn ang="0">
                    <a:pos x="4" y="11"/>
                  </a:cxn>
                  <a:cxn ang="0">
                    <a:pos x="5" y="12"/>
                  </a:cxn>
                  <a:cxn ang="0">
                    <a:pos x="7" y="12"/>
                  </a:cxn>
                  <a:cxn ang="0">
                    <a:pos x="8" y="12"/>
                  </a:cxn>
                </a:cxnLst>
                <a:rect l="0" t="0" r="r" b="b"/>
                <a:pathLst>
                  <a:path w="15" h="12">
                    <a:moveTo>
                      <a:pt x="8" y="12"/>
                    </a:moveTo>
                    <a:lnTo>
                      <a:pt x="9" y="12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0" name="Freeform 165"/>
              <p:cNvSpPr>
                <a:spLocks/>
              </p:cNvSpPr>
              <p:nvPr/>
            </p:nvSpPr>
            <p:spPr bwMode="auto">
              <a:xfrm>
                <a:off x="1478" y="2058"/>
                <a:ext cx="8" cy="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3" y="6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</a:cxnLst>
                <a:rect l="0" t="0" r="r" b="b"/>
                <a:pathLst>
                  <a:path w="8" h="7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1" name="Freeform 166"/>
              <p:cNvSpPr>
                <a:spLocks/>
              </p:cNvSpPr>
              <p:nvPr/>
            </p:nvSpPr>
            <p:spPr bwMode="auto">
              <a:xfrm>
                <a:off x="1478" y="2050"/>
                <a:ext cx="8" cy="8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5" y="5"/>
                  </a:cxn>
                  <a:cxn ang="0">
                    <a:pos x="6" y="6"/>
                  </a:cxn>
                  <a:cxn ang="0">
                    <a:pos x="6" y="7"/>
                  </a:cxn>
                  <a:cxn ang="0">
                    <a:pos x="6" y="8"/>
                  </a:cxn>
                  <a:cxn ang="0">
                    <a:pos x="8" y="8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w="8" h="8">
                    <a:moveTo>
                      <a:pt x="0" y="3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2" name="Freeform 167"/>
              <p:cNvSpPr>
                <a:spLocks/>
              </p:cNvSpPr>
              <p:nvPr/>
            </p:nvSpPr>
            <p:spPr bwMode="auto">
              <a:xfrm>
                <a:off x="1469" y="2050"/>
                <a:ext cx="9" cy="8"/>
              </a:xfrm>
              <a:custGeom>
                <a:avLst/>
                <a:gdLst/>
                <a:ahLst/>
                <a:cxnLst>
                  <a:cxn ang="0">
                    <a:pos x="3" y="8"/>
                  </a:cxn>
                  <a:cxn ang="0">
                    <a:pos x="3" y="8"/>
                  </a:cxn>
                  <a:cxn ang="0">
                    <a:pos x="3" y="7"/>
                  </a:cxn>
                  <a:cxn ang="0">
                    <a:pos x="3" y="6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8" y="3"/>
                  </a:cxn>
                  <a:cxn ang="0">
                    <a:pos x="9" y="3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3" y="8"/>
                  </a:cxn>
                </a:cxnLst>
                <a:rect l="0" t="0" r="r" b="b"/>
                <a:pathLst>
                  <a:path w="9" h="8">
                    <a:moveTo>
                      <a:pt x="3" y="8"/>
                    </a:moveTo>
                    <a:lnTo>
                      <a:pt x="3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3" name="Freeform 168"/>
              <p:cNvSpPr>
                <a:spLocks/>
              </p:cNvSpPr>
              <p:nvPr/>
            </p:nvSpPr>
            <p:spPr bwMode="auto">
              <a:xfrm>
                <a:off x="1469" y="2058"/>
                <a:ext cx="9" cy="7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9" y="5"/>
                  </a:cxn>
                  <a:cxn ang="0">
                    <a:pos x="8" y="5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3" y="5"/>
                  </a:cxn>
                  <a:cxn ang="0">
                    <a:pos x="4" y="6"/>
                  </a:cxn>
                  <a:cxn ang="0">
                    <a:pos x="6" y="6"/>
                  </a:cxn>
                  <a:cxn ang="0">
                    <a:pos x="7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lnTo>
                      <a:pt x="9" y="5"/>
                    </a:lnTo>
                    <a:lnTo>
                      <a:pt x="8" y="5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4" name="Freeform 169"/>
              <p:cNvSpPr>
                <a:spLocks/>
              </p:cNvSpPr>
              <p:nvPr/>
            </p:nvSpPr>
            <p:spPr bwMode="auto">
              <a:xfrm>
                <a:off x="1374" y="2041"/>
                <a:ext cx="32" cy="7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32" y="2"/>
                  </a:cxn>
                </a:cxnLst>
                <a:rect l="0" t="0" r="r" b="b"/>
                <a:pathLst>
                  <a:path w="32" h="7">
                    <a:moveTo>
                      <a:pt x="32" y="2"/>
                    </a:moveTo>
                    <a:lnTo>
                      <a:pt x="0" y="7"/>
                    </a:lnTo>
                    <a:lnTo>
                      <a:pt x="13" y="0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5" name="Freeform 170"/>
              <p:cNvSpPr>
                <a:spLocks/>
              </p:cNvSpPr>
              <p:nvPr/>
            </p:nvSpPr>
            <p:spPr bwMode="auto">
              <a:xfrm>
                <a:off x="1368" y="2042"/>
                <a:ext cx="38" cy="9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6" y="8"/>
                  </a:cxn>
                  <a:cxn ang="0">
                    <a:pos x="38" y="2"/>
                  </a:cxn>
                  <a:cxn ang="0">
                    <a:pos x="38" y="0"/>
                  </a:cxn>
                  <a:cxn ang="0">
                    <a:pos x="5" y="5"/>
                  </a:cxn>
                  <a:cxn ang="0">
                    <a:pos x="6" y="8"/>
                  </a:cxn>
                  <a:cxn ang="0">
                    <a:pos x="5" y="5"/>
                  </a:cxn>
                  <a:cxn ang="0">
                    <a:pos x="0" y="9"/>
                  </a:cxn>
                  <a:cxn ang="0">
                    <a:pos x="6" y="8"/>
                  </a:cxn>
                  <a:cxn ang="0">
                    <a:pos x="5" y="5"/>
                  </a:cxn>
                </a:cxnLst>
                <a:rect l="0" t="0" r="r" b="b"/>
                <a:pathLst>
                  <a:path w="38" h="9">
                    <a:moveTo>
                      <a:pt x="5" y="5"/>
                    </a:moveTo>
                    <a:lnTo>
                      <a:pt x="6" y="8"/>
                    </a:lnTo>
                    <a:lnTo>
                      <a:pt x="38" y="2"/>
                    </a:lnTo>
                    <a:lnTo>
                      <a:pt x="38" y="0"/>
                    </a:lnTo>
                    <a:lnTo>
                      <a:pt x="5" y="5"/>
                    </a:lnTo>
                    <a:lnTo>
                      <a:pt x="6" y="8"/>
                    </a:lnTo>
                    <a:lnTo>
                      <a:pt x="5" y="5"/>
                    </a:lnTo>
                    <a:lnTo>
                      <a:pt x="0" y="9"/>
                    </a:lnTo>
                    <a:lnTo>
                      <a:pt x="6" y="8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6" name="Freeform 171"/>
              <p:cNvSpPr>
                <a:spLocks/>
              </p:cNvSpPr>
              <p:nvPr/>
            </p:nvSpPr>
            <p:spPr bwMode="auto">
              <a:xfrm>
                <a:off x="1373" y="2039"/>
                <a:ext cx="15" cy="1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0" y="8"/>
                  </a:cxn>
                  <a:cxn ang="0">
                    <a:pos x="1" y="11"/>
                  </a:cxn>
                  <a:cxn ang="0">
                    <a:pos x="15" y="3"/>
                  </a:cxn>
                  <a:cxn ang="0">
                    <a:pos x="14" y="3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3" y="0"/>
                  </a:cxn>
                  <a:cxn ang="0">
                    <a:pos x="14" y="0"/>
                  </a:cxn>
                </a:cxnLst>
                <a:rect l="0" t="0" r="r" b="b"/>
                <a:pathLst>
                  <a:path w="15" h="11">
                    <a:moveTo>
                      <a:pt x="14" y="0"/>
                    </a:moveTo>
                    <a:lnTo>
                      <a:pt x="13" y="0"/>
                    </a:lnTo>
                    <a:lnTo>
                      <a:pt x="0" y="8"/>
                    </a:lnTo>
                    <a:lnTo>
                      <a:pt x="1" y="11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7" name="Freeform 172"/>
              <p:cNvSpPr>
                <a:spLocks/>
              </p:cNvSpPr>
              <p:nvPr/>
            </p:nvSpPr>
            <p:spPr bwMode="auto">
              <a:xfrm>
                <a:off x="1387" y="2039"/>
                <a:ext cx="27" cy="5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9" y="3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9" y="5"/>
                  </a:cxn>
                  <a:cxn ang="0">
                    <a:pos x="19" y="3"/>
                  </a:cxn>
                  <a:cxn ang="0">
                    <a:pos x="19" y="5"/>
                  </a:cxn>
                  <a:cxn ang="0">
                    <a:pos x="27" y="4"/>
                  </a:cxn>
                  <a:cxn ang="0">
                    <a:pos x="19" y="3"/>
                  </a:cxn>
                  <a:cxn ang="0">
                    <a:pos x="19" y="5"/>
                  </a:cxn>
                </a:cxnLst>
                <a:rect l="0" t="0" r="r" b="b"/>
                <a:pathLst>
                  <a:path w="27" h="5">
                    <a:moveTo>
                      <a:pt x="19" y="5"/>
                    </a:moveTo>
                    <a:lnTo>
                      <a:pt x="19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9" y="5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27" y="4"/>
                    </a:lnTo>
                    <a:lnTo>
                      <a:pt x="19" y="3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8" name="Freeform 173"/>
              <p:cNvSpPr>
                <a:spLocks/>
              </p:cNvSpPr>
              <p:nvPr/>
            </p:nvSpPr>
            <p:spPr bwMode="auto">
              <a:xfrm>
                <a:off x="1390" y="2062"/>
                <a:ext cx="15" cy="12"/>
              </a:xfrm>
              <a:custGeom>
                <a:avLst/>
                <a:gdLst/>
                <a:ahLst/>
                <a:cxnLst>
                  <a:cxn ang="0">
                    <a:pos x="7" y="12"/>
                  </a:cxn>
                  <a:cxn ang="0">
                    <a:pos x="6" y="12"/>
                  </a:cxn>
                  <a:cxn ang="0">
                    <a:pos x="5" y="12"/>
                  </a:cxn>
                  <a:cxn ang="0">
                    <a:pos x="3" y="11"/>
                  </a:cxn>
                  <a:cxn ang="0">
                    <a:pos x="2" y="10"/>
                  </a:cxn>
                  <a:cxn ang="0">
                    <a:pos x="1" y="9"/>
                  </a:cxn>
                  <a:cxn ang="0">
                    <a:pos x="0" y="8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1" y="1"/>
                  </a:cxn>
                  <a:cxn ang="0">
                    <a:pos x="13" y="2"/>
                  </a:cxn>
                  <a:cxn ang="0">
                    <a:pos x="14" y="2"/>
                  </a:cxn>
                  <a:cxn ang="0">
                    <a:pos x="14" y="3"/>
                  </a:cxn>
                  <a:cxn ang="0">
                    <a:pos x="14" y="5"/>
                  </a:cxn>
                  <a:cxn ang="0">
                    <a:pos x="15" y="6"/>
                  </a:cxn>
                  <a:cxn ang="0">
                    <a:pos x="14" y="7"/>
                  </a:cxn>
                  <a:cxn ang="0">
                    <a:pos x="14" y="8"/>
                  </a:cxn>
                  <a:cxn ang="0">
                    <a:pos x="14" y="9"/>
                  </a:cxn>
                  <a:cxn ang="0">
                    <a:pos x="13" y="10"/>
                  </a:cxn>
                  <a:cxn ang="0">
                    <a:pos x="11" y="11"/>
                  </a:cxn>
                  <a:cxn ang="0">
                    <a:pos x="10" y="12"/>
                  </a:cxn>
                  <a:cxn ang="0">
                    <a:pos x="9" y="12"/>
                  </a:cxn>
                  <a:cxn ang="0">
                    <a:pos x="7" y="12"/>
                  </a:cxn>
                </a:cxnLst>
                <a:rect l="0" t="0" r="r" b="b"/>
                <a:pathLst>
                  <a:path w="15" h="12">
                    <a:moveTo>
                      <a:pt x="7" y="12"/>
                    </a:moveTo>
                    <a:lnTo>
                      <a:pt x="6" y="12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3" y="2"/>
                    </a:lnTo>
                    <a:lnTo>
                      <a:pt x="14" y="2"/>
                    </a:lnTo>
                    <a:lnTo>
                      <a:pt x="14" y="3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4" y="8"/>
                    </a:lnTo>
                    <a:lnTo>
                      <a:pt x="14" y="9"/>
                    </a:lnTo>
                    <a:lnTo>
                      <a:pt x="13" y="10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7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9" name="Freeform 174"/>
              <p:cNvSpPr>
                <a:spLocks/>
              </p:cNvSpPr>
              <p:nvPr/>
            </p:nvSpPr>
            <p:spPr bwMode="auto">
              <a:xfrm>
                <a:off x="1389" y="2068"/>
                <a:ext cx="8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4" y="6"/>
                  </a:cxn>
                  <a:cxn ang="0">
                    <a:pos x="5" y="7"/>
                  </a:cxn>
                  <a:cxn ang="0">
                    <a:pos x="7" y="7"/>
                  </a:cxn>
                  <a:cxn ang="0">
                    <a:pos x="8" y="7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0" name="Freeform 175"/>
              <p:cNvSpPr>
                <a:spLocks/>
              </p:cNvSpPr>
              <p:nvPr/>
            </p:nvSpPr>
            <p:spPr bwMode="auto">
              <a:xfrm>
                <a:off x="1389" y="2061"/>
                <a:ext cx="8" cy="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2" y="6"/>
                  </a:cxn>
                  <a:cxn ang="0">
                    <a:pos x="3" y="5"/>
                  </a:cxn>
                  <a:cxn ang="0">
                    <a:pos x="3" y="4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7" y="2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8" y="0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1" name="Freeform 176"/>
              <p:cNvSpPr>
                <a:spLocks/>
              </p:cNvSpPr>
              <p:nvPr/>
            </p:nvSpPr>
            <p:spPr bwMode="auto">
              <a:xfrm>
                <a:off x="1397" y="2061"/>
                <a:ext cx="9" cy="7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8" y="4"/>
                  </a:cxn>
                  <a:cxn ang="0">
                    <a:pos x="7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6" y="4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7" y="7"/>
                  </a:cxn>
                  <a:cxn ang="0">
                    <a:pos x="7" y="7"/>
                  </a:cxn>
                  <a:cxn ang="0">
                    <a:pos x="9" y="7"/>
                  </a:cxn>
                </a:cxnLst>
                <a:rect l="0" t="0" r="r" b="b"/>
                <a:pathLst>
                  <a:path w="9" h="7">
                    <a:moveTo>
                      <a:pt x="9" y="7"/>
                    </a:moveTo>
                    <a:lnTo>
                      <a:pt x="9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6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2" name="Freeform 177"/>
              <p:cNvSpPr>
                <a:spLocks/>
              </p:cNvSpPr>
              <p:nvPr/>
            </p:nvSpPr>
            <p:spPr bwMode="auto">
              <a:xfrm>
                <a:off x="1397" y="2068"/>
                <a:ext cx="9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9" y="2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2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</a:cxnLst>
                <a:rect l="0" t="0" r="r" b="b"/>
                <a:pathLst>
                  <a:path w="9" h="7">
                    <a:moveTo>
                      <a:pt x="0" y="7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3" name="Freeform 178"/>
              <p:cNvSpPr>
                <a:spLocks/>
              </p:cNvSpPr>
              <p:nvPr/>
            </p:nvSpPr>
            <p:spPr bwMode="auto">
              <a:xfrm>
                <a:off x="1412" y="2118"/>
                <a:ext cx="71" cy="28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71" y="0"/>
                  </a:cxn>
                  <a:cxn ang="0">
                    <a:pos x="70" y="0"/>
                  </a:cxn>
                  <a:cxn ang="0">
                    <a:pos x="70" y="1"/>
                  </a:cxn>
                  <a:cxn ang="0">
                    <a:pos x="69" y="2"/>
                  </a:cxn>
                  <a:cxn ang="0">
                    <a:pos x="68" y="4"/>
                  </a:cxn>
                  <a:cxn ang="0">
                    <a:pos x="67" y="6"/>
                  </a:cxn>
                  <a:cxn ang="0">
                    <a:pos x="65" y="8"/>
                  </a:cxn>
                  <a:cxn ang="0">
                    <a:pos x="64" y="11"/>
                  </a:cxn>
                  <a:cxn ang="0">
                    <a:pos x="62" y="14"/>
                  </a:cxn>
                  <a:cxn ang="0">
                    <a:pos x="60" y="16"/>
                  </a:cxn>
                  <a:cxn ang="0">
                    <a:pos x="58" y="19"/>
                  </a:cxn>
                  <a:cxn ang="0">
                    <a:pos x="55" y="21"/>
                  </a:cxn>
                  <a:cxn ang="0">
                    <a:pos x="52" y="23"/>
                  </a:cxn>
                  <a:cxn ang="0">
                    <a:pos x="49" y="25"/>
                  </a:cxn>
                  <a:cxn ang="0">
                    <a:pos x="46" y="26"/>
                  </a:cxn>
                  <a:cxn ang="0">
                    <a:pos x="43" y="28"/>
                  </a:cxn>
                  <a:cxn ang="0">
                    <a:pos x="39" y="28"/>
                  </a:cxn>
                  <a:cxn ang="0">
                    <a:pos x="35" y="28"/>
                  </a:cxn>
                  <a:cxn ang="0">
                    <a:pos x="32" y="28"/>
                  </a:cxn>
                  <a:cxn ang="0">
                    <a:pos x="28" y="27"/>
                  </a:cxn>
                  <a:cxn ang="0">
                    <a:pos x="25" y="26"/>
                  </a:cxn>
                  <a:cxn ang="0">
                    <a:pos x="21" y="25"/>
                  </a:cxn>
                  <a:cxn ang="0">
                    <a:pos x="18" y="23"/>
                  </a:cxn>
                  <a:cxn ang="0">
                    <a:pos x="15" y="21"/>
                  </a:cxn>
                  <a:cxn ang="0">
                    <a:pos x="12" y="19"/>
                  </a:cxn>
                  <a:cxn ang="0">
                    <a:pos x="10" y="18"/>
                  </a:cxn>
                  <a:cxn ang="0">
                    <a:pos x="8" y="16"/>
                  </a:cxn>
                  <a:cxn ang="0">
                    <a:pos x="5" y="15"/>
                  </a:cxn>
                  <a:cxn ang="0">
                    <a:pos x="4" y="13"/>
                  </a:cxn>
                  <a:cxn ang="0">
                    <a:pos x="2" y="12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0" y="10"/>
                  </a:cxn>
                </a:cxnLst>
                <a:rect l="0" t="0" r="r" b="b"/>
                <a:pathLst>
                  <a:path w="71" h="28">
                    <a:moveTo>
                      <a:pt x="0" y="10"/>
                    </a:moveTo>
                    <a:lnTo>
                      <a:pt x="71" y="0"/>
                    </a:lnTo>
                    <a:lnTo>
                      <a:pt x="70" y="0"/>
                    </a:lnTo>
                    <a:lnTo>
                      <a:pt x="70" y="1"/>
                    </a:lnTo>
                    <a:lnTo>
                      <a:pt x="69" y="2"/>
                    </a:lnTo>
                    <a:lnTo>
                      <a:pt x="68" y="4"/>
                    </a:lnTo>
                    <a:lnTo>
                      <a:pt x="67" y="6"/>
                    </a:lnTo>
                    <a:lnTo>
                      <a:pt x="65" y="8"/>
                    </a:lnTo>
                    <a:lnTo>
                      <a:pt x="64" y="11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8" y="19"/>
                    </a:lnTo>
                    <a:lnTo>
                      <a:pt x="55" y="21"/>
                    </a:lnTo>
                    <a:lnTo>
                      <a:pt x="52" y="23"/>
                    </a:lnTo>
                    <a:lnTo>
                      <a:pt x="49" y="25"/>
                    </a:lnTo>
                    <a:lnTo>
                      <a:pt x="46" y="26"/>
                    </a:lnTo>
                    <a:lnTo>
                      <a:pt x="43" y="28"/>
                    </a:lnTo>
                    <a:lnTo>
                      <a:pt x="39" y="28"/>
                    </a:lnTo>
                    <a:lnTo>
                      <a:pt x="35" y="28"/>
                    </a:lnTo>
                    <a:lnTo>
                      <a:pt x="32" y="28"/>
                    </a:lnTo>
                    <a:lnTo>
                      <a:pt x="28" y="27"/>
                    </a:lnTo>
                    <a:lnTo>
                      <a:pt x="25" y="26"/>
                    </a:lnTo>
                    <a:lnTo>
                      <a:pt x="21" y="25"/>
                    </a:lnTo>
                    <a:lnTo>
                      <a:pt x="18" y="23"/>
                    </a:lnTo>
                    <a:lnTo>
                      <a:pt x="15" y="21"/>
                    </a:lnTo>
                    <a:lnTo>
                      <a:pt x="12" y="19"/>
                    </a:lnTo>
                    <a:lnTo>
                      <a:pt x="10" y="18"/>
                    </a:lnTo>
                    <a:lnTo>
                      <a:pt x="8" y="16"/>
                    </a:lnTo>
                    <a:lnTo>
                      <a:pt x="5" y="15"/>
                    </a:lnTo>
                    <a:lnTo>
                      <a:pt x="4" y="13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4" name="Freeform 179"/>
              <p:cNvSpPr>
                <a:spLocks/>
              </p:cNvSpPr>
              <p:nvPr/>
            </p:nvSpPr>
            <p:spPr bwMode="auto">
              <a:xfrm>
                <a:off x="1412" y="2117"/>
                <a:ext cx="72" cy="12"/>
              </a:xfrm>
              <a:custGeom>
                <a:avLst/>
                <a:gdLst/>
                <a:ahLst/>
                <a:cxnLst>
                  <a:cxn ang="0">
                    <a:pos x="71" y="2"/>
                  </a:cxn>
                  <a:cxn ang="0">
                    <a:pos x="70" y="0"/>
                  </a:cxn>
                  <a:cxn ang="0">
                    <a:pos x="0" y="10"/>
                  </a:cxn>
                  <a:cxn ang="0">
                    <a:pos x="1" y="12"/>
                  </a:cxn>
                  <a:cxn ang="0">
                    <a:pos x="71" y="2"/>
                  </a:cxn>
                  <a:cxn ang="0">
                    <a:pos x="69" y="1"/>
                  </a:cxn>
                  <a:cxn ang="0">
                    <a:pos x="71" y="2"/>
                  </a:cxn>
                  <a:cxn ang="0">
                    <a:pos x="72" y="0"/>
                  </a:cxn>
                  <a:cxn ang="0">
                    <a:pos x="70" y="0"/>
                  </a:cxn>
                  <a:cxn ang="0">
                    <a:pos x="71" y="2"/>
                  </a:cxn>
                </a:cxnLst>
                <a:rect l="0" t="0" r="r" b="b"/>
                <a:pathLst>
                  <a:path w="72" h="12">
                    <a:moveTo>
                      <a:pt x="71" y="2"/>
                    </a:moveTo>
                    <a:lnTo>
                      <a:pt x="70" y="0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71" y="2"/>
                    </a:lnTo>
                    <a:lnTo>
                      <a:pt x="69" y="1"/>
                    </a:lnTo>
                    <a:lnTo>
                      <a:pt x="71" y="2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7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5" name="Freeform 180"/>
              <p:cNvSpPr>
                <a:spLocks/>
              </p:cNvSpPr>
              <p:nvPr/>
            </p:nvSpPr>
            <p:spPr bwMode="auto">
              <a:xfrm>
                <a:off x="1451" y="2118"/>
                <a:ext cx="32" cy="29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0" y="29"/>
                  </a:cxn>
                  <a:cxn ang="0">
                    <a:pos x="4" y="29"/>
                  </a:cxn>
                  <a:cxn ang="0">
                    <a:pos x="7" y="27"/>
                  </a:cxn>
                  <a:cxn ang="0">
                    <a:pos x="11" y="26"/>
                  </a:cxn>
                  <a:cxn ang="0">
                    <a:pos x="14" y="24"/>
                  </a:cxn>
                  <a:cxn ang="0">
                    <a:pos x="17" y="22"/>
                  </a:cxn>
                  <a:cxn ang="0">
                    <a:pos x="19" y="19"/>
                  </a:cxn>
                  <a:cxn ang="0">
                    <a:pos x="22" y="17"/>
                  </a:cxn>
                  <a:cxn ang="0">
                    <a:pos x="24" y="14"/>
                  </a:cxn>
                  <a:cxn ang="0">
                    <a:pos x="26" y="12"/>
                  </a:cxn>
                  <a:cxn ang="0">
                    <a:pos x="28" y="9"/>
                  </a:cxn>
                  <a:cxn ang="0">
                    <a:pos x="29" y="7"/>
                  </a:cxn>
                  <a:cxn ang="0">
                    <a:pos x="30" y="5"/>
                  </a:cxn>
                  <a:cxn ang="0">
                    <a:pos x="31" y="3"/>
                  </a:cxn>
                  <a:cxn ang="0">
                    <a:pos x="32" y="2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29" y="2"/>
                  </a:cxn>
                  <a:cxn ang="0">
                    <a:pos x="28" y="4"/>
                  </a:cxn>
                  <a:cxn ang="0">
                    <a:pos x="27" y="5"/>
                  </a:cxn>
                  <a:cxn ang="0">
                    <a:pos x="26" y="8"/>
                  </a:cxn>
                  <a:cxn ang="0">
                    <a:pos x="24" y="10"/>
                  </a:cxn>
                  <a:cxn ang="0">
                    <a:pos x="22" y="13"/>
                  </a:cxn>
                  <a:cxn ang="0">
                    <a:pos x="20" y="15"/>
                  </a:cxn>
                  <a:cxn ang="0">
                    <a:pos x="18" y="18"/>
                  </a:cxn>
                  <a:cxn ang="0">
                    <a:pos x="15" y="20"/>
                  </a:cxn>
                  <a:cxn ang="0">
                    <a:pos x="13" y="22"/>
                  </a:cxn>
                  <a:cxn ang="0">
                    <a:pos x="10" y="24"/>
                  </a:cxn>
                  <a:cxn ang="0">
                    <a:pos x="7" y="25"/>
                  </a:cxn>
                  <a:cxn ang="0">
                    <a:pos x="3" y="2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0" y="29"/>
                  </a:cxn>
                </a:cxnLst>
                <a:rect l="0" t="0" r="r" b="b"/>
                <a:pathLst>
                  <a:path w="32" h="29">
                    <a:moveTo>
                      <a:pt x="0" y="29"/>
                    </a:moveTo>
                    <a:lnTo>
                      <a:pt x="0" y="29"/>
                    </a:lnTo>
                    <a:lnTo>
                      <a:pt x="4" y="29"/>
                    </a:lnTo>
                    <a:lnTo>
                      <a:pt x="7" y="27"/>
                    </a:lnTo>
                    <a:lnTo>
                      <a:pt x="11" y="26"/>
                    </a:lnTo>
                    <a:lnTo>
                      <a:pt x="14" y="24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2" y="17"/>
                    </a:lnTo>
                    <a:lnTo>
                      <a:pt x="24" y="14"/>
                    </a:lnTo>
                    <a:lnTo>
                      <a:pt x="26" y="12"/>
                    </a:lnTo>
                    <a:lnTo>
                      <a:pt x="28" y="9"/>
                    </a:lnTo>
                    <a:lnTo>
                      <a:pt x="29" y="7"/>
                    </a:lnTo>
                    <a:lnTo>
                      <a:pt x="30" y="5"/>
                    </a:lnTo>
                    <a:lnTo>
                      <a:pt x="31" y="3"/>
                    </a:lnTo>
                    <a:lnTo>
                      <a:pt x="32" y="2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6" y="8"/>
                    </a:lnTo>
                    <a:lnTo>
                      <a:pt x="24" y="10"/>
                    </a:lnTo>
                    <a:lnTo>
                      <a:pt x="22" y="13"/>
                    </a:lnTo>
                    <a:lnTo>
                      <a:pt x="20" y="15"/>
                    </a:lnTo>
                    <a:lnTo>
                      <a:pt x="18" y="18"/>
                    </a:lnTo>
                    <a:lnTo>
                      <a:pt x="15" y="20"/>
                    </a:lnTo>
                    <a:lnTo>
                      <a:pt x="13" y="22"/>
                    </a:lnTo>
                    <a:lnTo>
                      <a:pt x="10" y="24"/>
                    </a:lnTo>
                    <a:lnTo>
                      <a:pt x="7" y="25"/>
                    </a:lnTo>
                    <a:lnTo>
                      <a:pt x="3" y="2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6" name="Freeform 181"/>
              <p:cNvSpPr>
                <a:spLocks/>
              </p:cNvSpPr>
              <p:nvPr/>
            </p:nvSpPr>
            <p:spPr bwMode="auto">
              <a:xfrm>
                <a:off x="1410" y="2127"/>
                <a:ext cx="41" cy="2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4" y="4"/>
                  </a:cxn>
                  <a:cxn ang="0">
                    <a:pos x="5" y="5"/>
                  </a:cxn>
                  <a:cxn ang="0">
                    <a:pos x="7" y="7"/>
                  </a:cxn>
                  <a:cxn ang="0">
                    <a:pos x="9" y="8"/>
                  </a:cxn>
                  <a:cxn ang="0">
                    <a:pos x="11" y="10"/>
                  </a:cxn>
                  <a:cxn ang="0">
                    <a:pos x="14" y="12"/>
                  </a:cxn>
                  <a:cxn ang="0">
                    <a:pos x="16" y="13"/>
                  </a:cxn>
                  <a:cxn ang="0">
                    <a:pos x="20" y="15"/>
                  </a:cxn>
                  <a:cxn ang="0">
                    <a:pos x="23" y="16"/>
                  </a:cxn>
                  <a:cxn ang="0">
                    <a:pos x="26" y="18"/>
                  </a:cxn>
                  <a:cxn ang="0">
                    <a:pos x="30" y="19"/>
                  </a:cxn>
                  <a:cxn ang="0">
                    <a:pos x="34" y="20"/>
                  </a:cxn>
                  <a:cxn ang="0">
                    <a:pos x="37" y="20"/>
                  </a:cxn>
                  <a:cxn ang="0">
                    <a:pos x="41" y="20"/>
                  </a:cxn>
                  <a:cxn ang="0">
                    <a:pos x="41" y="18"/>
                  </a:cxn>
                  <a:cxn ang="0">
                    <a:pos x="37" y="18"/>
                  </a:cxn>
                  <a:cxn ang="0">
                    <a:pos x="34" y="17"/>
                  </a:cxn>
                  <a:cxn ang="0">
                    <a:pos x="31" y="16"/>
                  </a:cxn>
                  <a:cxn ang="0">
                    <a:pos x="27" y="16"/>
                  </a:cxn>
                  <a:cxn ang="0">
                    <a:pos x="24" y="14"/>
                  </a:cxn>
                  <a:cxn ang="0">
                    <a:pos x="21" y="13"/>
                  </a:cxn>
                  <a:cxn ang="0">
                    <a:pos x="18" y="11"/>
                  </a:cxn>
                  <a:cxn ang="0">
                    <a:pos x="15" y="10"/>
                  </a:cxn>
                  <a:cxn ang="0">
                    <a:pos x="13" y="8"/>
                  </a:cxn>
                  <a:cxn ang="0">
                    <a:pos x="10" y="6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2" y="0"/>
                  </a:cxn>
                </a:cxnLst>
                <a:rect l="0" t="0" r="r" b="b"/>
                <a:pathLst>
                  <a:path w="41" h="20">
                    <a:moveTo>
                      <a:pt x="2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8"/>
                    </a:lnTo>
                    <a:lnTo>
                      <a:pt x="11" y="10"/>
                    </a:lnTo>
                    <a:lnTo>
                      <a:pt x="14" y="12"/>
                    </a:lnTo>
                    <a:lnTo>
                      <a:pt x="16" y="13"/>
                    </a:lnTo>
                    <a:lnTo>
                      <a:pt x="20" y="15"/>
                    </a:lnTo>
                    <a:lnTo>
                      <a:pt x="23" y="16"/>
                    </a:lnTo>
                    <a:lnTo>
                      <a:pt x="26" y="18"/>
                    </a:lnTo>
                    <a:lnTo>
                      <a:pt x="30" y="19"/>
                    </a:lnTo>
                    <a:lnTo>
                      <a:pt x="34" y="20"/>
                    </a:lnTo>
                    <a:lnTo>
                      <a:pt x="37" y="20"/>
                    </a:lnTo>
                    <a:lnTo>
                      <a:pt x="41" y="20"/>
                    </a:lnTo>
                    <a:lnTo>
                      <a:pt x="41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1" y="16"/>
                    </a:lnTo>
                    <a:lnTo>
                      <a:pt x="27" y="16"/>
                    </a:lnTo>
                    <a:lnTo>
                      <a:pt x="24" y="14"/>
                    </a:lnTo>
                    <a:lnTo>
                      <a:pt x="21" y="13"/>
                    </a:lnTo>
                    <a:lnTo>
                      <a:pt x="18" y="11"/>
                    </a:lnTo>
                    <a:lnTo>
                      <a:pt x="15" y="10"/>
                    </a:lnTo>
                    <a:lnTo>
                      <a:pt x="13" y="8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7" name="Freeform 182"/>
              <p:cNvSpPr>
                <a:spLocks/>
              </p:cNvSpPr>
              <p:nvPr/>
            </p:nvSpPr>
            <p:spPr bwMode="auto">
              <a:xfrm>
                <a:off x="1398" y="2113"/>
                <a:ext cx="9" cy="27"/>
              </a:xfrm>
              <a:custGeom>
                <a:avLst/>
                <a:gdLst/>
                <a:ahLst/>
                <a:cxnLst>
                  <a:cxn ang="0">
                    <a:pos x="3" y="25"/>
                  </a:cxn>
                  <a:cxn ang="0">
                    <a:pos x="3" y="25"/>
                  </a:cxn>
                  <a:cxn ang="0">
                    <a:pos x="3" y="24"/>
                  </a:cxn>
                  <a:cxn ang="0">
                    <a:pos x="3" y="23"/>
                  </a:cxn>
                  <a:cxn ang="0">
                    <a:pos x="2" y="20"/>
                  </a:cxn>
                  <a:cxn ang="0">
                    <a:pos x="3" y="17"/>
                  </a:cxn>
                  <a:cxn ang="0">
                    <a:pos x="3" y="13"/>
                  </a:cxn>
                  <a:cxn ang="0">
                    <a:pos x="6" y="7"/>
                  </a:cxn>
                  <a:cxn ang="0">
                    <a:pos x="9" y="2"/>
                  </a:cxn>
                  <a:cxn ang="0">
                    <a:pos x="7" y="0"/>
                  </a:cxn>
                  <a:cxn ang="0">
                    <a:pos x="3" y="7"/>
                  </a:cxn>
                  <a:cxn ang="0">
                    <a:pos x="1" y="12"/>
                  </a:cxn>
                  <a:cxn ang="0">
                    <a:pos x="0" y="17"/>
                  </a:cxn>
                  <a:cxn ang="0">
                    <a:pos x="0" y="20"/>
                  </a:cxn>
                  <a:cxn ang="0">
                    <a:pos x="0" y="23"/>
                  </a:cxn>
                  <a:cxn ang="0">
                    <a:pos x="0" y="25"/>
                  </a:cxn>
                  <a:cxn ang="0">
                    <a:pos x="1" y="26"/>
                  </a:cxn>
                  <a:cxn ang="0">
                    <a:pos x="2" y="27"/>
                  </a:cxn>
                  <a:cxn ang="0">
                    <a:pos x="3" y="25"/>
                  </a:cxn>
                </a:cxnLst>
                <a:rect l="0" t="0" r="r" b="b"/>
                <a:pathLst>
                  <a:path w="9" h="27">
                    <a:moveTo>
                      <a:pt x="3" y="25"/>
                    </a:moveTo>
                    <a:lnTo>
                      <a:pt x="3" y="25"/>
                    </a:lnTo>
                    <a:lnTo>
                      <a:pt x="3" y="24"/>
                    </a:lnTo>
                    <a:lnTo>
                      <a:pt x="3" y="23"/>
                    </a:lnTo>
                    <a:lnTo>
                      <a:pt x="2" y="20"/>
                    </a:lnTo>
                    <a:lnTo>
                      <a:pt x="3" y="17"/>
                    </a:lnTo>
                    <a:lnTo>
                      <a:pt x="3" y="13"/>
                    </a:lnTo>
                    <a:lnTo>
                      <a:pt x="6" y="7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3" y="7"/>
                    </a:lnTo>
                    <a:lnTo>
                      <a:pt x="1" y="12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1" y="26"/>
                    </a:lnTo>
                    <a:lnTo>
                      <a:pt x="2" y="27"/>
                    </a:lnTo>
                    <a:lnTo>
                      <a:pt x="3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8" name="Freeform 183"/>
              <p:cNvSpPr>
                <a:spLocks/>
              </p:cNvSpPr>
              <p:nvPr/>
            </p:nvSpPr>
            <p:spPr bwMode="auto">
              <a:xfrm>
                <a:off x="1483" y="2103"/>
                <a:ext cx="9" cy="26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8" y="26"/>
                  </a:cxn>
                  <a:cxn ang="0">
                    <a:pos x="9" y="25"/>
                  </a:cxn>
                  <a:cxn ang="0">
                    <a:pos x="9" y="23"/>
                  </a:cxn>
                  <a:cxn ang="0">
                    <a:pos x="9" y="20"/>
                  </a:cxn>
                  <a:cxn ang="0">
                    <a:pos x="9" y="17"/>
                  </a:cxn>
                  <a:cxn ang="0">
                    <a:pos x="8" y="12"/>
                  </a:cxn>
                  <a:cxn ang="0">
                    <a:pos x="6" y="6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3" y="7"/>
                  </a:cxn>
                  <a:cxn ang="0">
                    <a:pos x="6" y="12"/>
                  </a:cxn>
                  <a:cxn ang="0">
                    <a:pos x="6" y="17"/>
                  </a:cxn>
                  <a:cxn ang="0">
                    <a:pos x="7" y="20"/>
                  </a:cxn>
                  <a:cxn ang="0">
                    <a:pos x="7" y="22"/>
                  </a:cxn>
                  <a:cxn ang="0">
                    <a:pos x="6" y="23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8" y="26"/>
                  </a:cxn>
                </a:cxnLst>
                <a:rect l="0" t="0" r="r" b="b"/>
                <a:pathLst>
                  <a:path w="9" h="26">
                    <a:moveTo>
                      <a:pt x="8" y="26"/>
                    </a:moveTo>
                    <a:lnTo>
                      <a:pt x="8" y="26"/>
                    </a:lnTo>
                    <a:lnTo>
                      <a:pt x="9" y="25"/>
                    </a:lnTo>
                    <a:lnTo>
                      <a:pt x="9" y="23"/>
                    </a:lnTo>
                    <a:lnTo>
                      <a:pt x="9" y="20"/>
                    </a:lnTo>
                    <a:lnTo>
                      <a:pt x="9" y="17"/>
                    </a:lnTo>
                    <a:lnTo>
                      <a:pt x="8" y="12"/>
                    </a:lnTo>
                    <a:lnTo>
                      <a:pt x="6" y="6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7"/>
                    </a:lnTo>
                    <a:lnTo>
                      <a:pt x="6" y="12"/>
                    </a:lnTo>
                    <a:lnTo>
                      <a:pt x="6" y="17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9" name="Freeform 184"/>
              <p:cNvSpPr>
                <a:spLocks/>
              </p:cNvSpPr>
              <p:nvPr/>
            </p:nvSpPr>
            <p:spPr bwMode="auto">
              <a:xfrm>
                <a:off x="1427" y="2098"/>
                <a:ext cx="4" cy="13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3" y="1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11"/>
                  </a:cxn>
                  <a:cxn ang="0">
                    <a:pos x="2" y="13"/>
                  </a:cxn>
                  <a:cxn ang="0">
                    <a:pos x="0" y="11"/>
                  </a:cxn>
                  <a:cxn ang="0">
                    <a:pos x="0" y="13"/>
                  </a:cxn>
                  <a:cxn ang="0">
                    <a:pos x="2" y="13"/>
                  </a:cxn>
                  <a:cxn ang="0">
                    <a:pos x="2" y="11"/>
                  </a:cxn>
                </a:cxnLst>
                <a:rect l="0" t="0" r="r" b="b"/>
                <a:pathLst>
                  <a:path w="4" h="13">
                    <a:moveTo>
                      <a:pt x="2" y="11"/>
                    </a:moveTo>
                    <a:lnTo>
                      <a:pt x="3" y="1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0" name="Freeform 185"/>
              <p:cNvSpPr>
                <a:spLocks/>
              </p:cNvSpPr>
              <p:nvPr/>
            </p:nvSpPr>
            <p:spPr bwMode="auto">
              <a:xfrm>
                <a:off x="1429" y="2103"/>
                <a:ext cx="35" cy="9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3" y="0"/>
                  </a:cxn>
                  <a:cxn ang="0">
                    <a:pos x="31" y="1"/>
                  </a:cxn>
                  <a:cxn ang="0">
                    <a:pos x="29" y="3"/>
                  </a:cxn>
                  <a:cxn ang="0">
                    <a:pos x="27" y="4"/>
                  </a:cxn>
                  <a:cxn ang="0">
                    <a:pos x="25" y="5"/>
                  </a:cxn>
                  <a:cxn ang="0">
                    <a:pos x="22" y="6"/>
                  </a:cxn>
                  <a:cxn ang="0">
                    <a:pos x="19" y="6"/>
                  </a:cxn>
                  <a:cxn ang="0">
                    <a:pos x="16" y="6"/>
                  </a:cxn>
                  <a:cxn ang="0">
                    <a:pos x="13" y="7"/>
                  </a:cxn>
                  <a:cxn ang="0">
                    <a:pos x="11" y="7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4" y="9"/>
                  </a:cxn>
                  <a:cxn ang="0">
                    <a:pos x="6" y="9"/>
                  </a:cxn>
                  <a:cxn ang="0">
                    <a:pos x="8" y="9"/>
                  </a:cxn>
                  <a:cxn ang="0">
                    <a:pos x="11" y="9"/>
                  </a:cxn>
                  <a:cxn ang="0">
                    <a:pos x="13" y="9"/>
                  </a:cxn>
                  <a:cxn ang="0">
                    <a:pos x="16" y="9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5" y="7"/>
                  </a:cxn>
                  <a:cxn ang="0">
                    <a:pos x="28" y="6"/>
                  </a:cxn>
                  <a:cxn ang="0">
                    <a:pos x="31" y="5"/>
                  </a:cxn>
                  <a:cxn ang="0">
                    <a:pos x="33" y="3"/>
                  </a:cxn>
                  <a:cxn ang="0">
                    <a:pos x="35" y="1"/>
                  </a:cxn>
                  <a:cxn ang="0">
                    <a:pos x="35" y="0"/>
                  </a:cxn>
                  <a:cxn ang="0">
                    <a:pos x="35" y="1"/>
                  </a:cxn>
                  <a:cxn ang="0">
                    <a:pos x="35" y="0"/>
                  </a:cxn>
                  <a:cxn ang="0">
                    <a:pos x="35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9">
                    <a:moveTo>
                      <a:pt x="33" y="0"/>
                    </a:moveTo>
                    <a:lnTo>
                      <a:pt x="33" y="0"/>
                    </a:lnTo>
                    <a:lnTo>
                      <a:pt x="31" y="1"/>
                    </a:lnTo>
                    <a:lnTo>
                      <a:pt x="29" y="3"/>
                    </a:lnTo>
                    <a:lnTo>
                      <a:pt x="27" y="4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9" y="9"/>
                    </a:lnTo>
                    <a:lnTo>
                      <a:pt x="22" y="8"/>
                    </a:lnTo>
                    <a:lnTo>
                      <a:pt x="25" y="7"/>
                    </a:lnTo>
                    <a:lnTo>
                      <a:pt x="28" y="6"/>
                    </a:lnTo>
                    <a:lnTo>
                      <a:pt x="31" y="5"/>
                    </a:lnTo>
                    <a:lnTo>
                      <a:pt x="33" y="3"/>
                    </a:lnTo>
                    <a:lnTo>
                      <a:pt x="35" y="1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1" name="Freeform 186"/>
              <p:cNvSpPr>
                <a:spLocks/>
              </p:cNvSpPr>
              <p:nvPr/>
            </p:nvSpPr>
            <p:spPr bwMode="auto">
              <a:xfrm>
                <a:off x="1457" y="2092"/>
                <a:ext cx="7" cy="1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5" y="11"/>
                  </a:cxn>
                  <a:cxn ang="0">
                    <a:pos x="7" y="11"/>
                  </a:cxn>
                  <a:cxn ang="0">
                    <a:pos x="3" y="0"/>
                  </a:cxn>
                  <a:cxn ang="0">
                    <a:pos x="1" y="0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2" name="Freeform 187"/>
              <p:cNvSpPr>
                <a:spLocks/>
              </p:cNvSpPr>
              <p:nvPr/>
            </p:nvSpPr>
            <p:spPr bwMode="auto">
              <a:xfrm>
                <a:off x="1379" y="2168"/>
                <a:ext cx="72" cy="79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5" y="2"/>
                  </a:cxn>
                  <a:cxn ang="0">
                    <a:pos x="17" y="3"/>
                  </a:cxn>
                  <a:cxn ang="0">
                    <a:pos x="19" y="6"/>
                  </a:cxn>
                  <a:cxn ang="0">
                    <a:pos x="22" y="9"/>
                  </a:cxn>
                  <a:cxn ang="0">
                    <a:pos x="25" y="12"/>
                  </a:cxn>
                  <a:cxn ang="0">
                    <a:pos x="28" y="15"/>
                  </a:cxn>
                  <a:cxn ang="0">
                    <a:pos x="32" y="19"/>
                  </a:cxn>
                  <a:cxn ang="0">
                    <a:pos x="37" y="22"/>
                  </a:cxn>
                  <a:cxn ang="0">
                    <a:pos x="41" y="26"/>
                  </a:cxn>
                  <a:cxn ang="0">
                    <a:pos x="46" y="28"/>
                  </a:cxn>
                  <a:cxn ang="0">
                    <a:pos x="51" y="31"/>
                  </a:cxn>
                  <a:cxn ang="0">
                    <a:pos x="56" y="33"/>
                  </a:cxn>
                  <a:cxn ang="0">
                    <a:pos x="61" y="34"/>
                  </a:cxn>
                  <a:cxn ang="0">
                    <a:pos x="66" y="35"/>
                  </a:cxn>
                  <a:cxn ang="0">
                    <a:pos x="72" y="35"/>
                  </a:cxn>
                  <a:cxn ang="0">
                    <a:pos x="72" y="35"/>
                  </a:cxn>
                  <a:cxn ang="0">
                    <a:pos x="71" y="35"/>
                  </a:cxn>
                  <a:cxn ang="0">
                    <a:pos x="70" y="34"/>
                  </a:cxn>
                  <a:cxn ang="0">
                    <a:pos x="69" y="34"/>
                  </a:cxn>
                  <a:cxn ang="0">
                    <a:pos x="67" y="35"/>
                  </a:cxn>
                  <a:cxn ang="0">
                    <a:pos x="65" y="37"/>
                  </a:cxn>
                  <a:cxn ang="0">
                    <a:pos x="63" y="39"/>
                  </a:cxn>
                  <a:cxn ang="0">
                    <a:pos x="60" y="42"/>
                  </a:cxn>
                  <a:cxn ang="0">
                    <a:pos x="58" y="45"/>
                  </a:cxn>
                  <a:cxn ang="0">
                    <a:pos x="57" y="48"/>
                  </a:cxn>
                  <a:cxn ang="0">
                    <a:pos x="55" y="51"/>
                  </a:cxn>
                  <a:cxn ang="0">
                    <a:pos x="53" y="54"/>
                  </a:cxn>
                  <a:cxn ang="0">
                    <a:pos x="52" y="57"/>
                  </a:cxn>
                  <a:cxn ang="0">
                    <a:pos x="50" y="59"/>
                  </a:cxn>
                  <a:cxn ang="0">
                    <a:pos x="49" y="62"/>
                  </a:cxn>
                  <a:cxn ang="0">
                    <a:pos x="48" y="64"/>
                  </a:cxn>
                  <a:cxn ang="0">
                    <a:pos x="47" y="67"/>
                  </a:cxn>
                  <a:cxn ang="0">
                    <a:pos x="46" y="69"/>
                  </a:cxn>
                  <a:cxn ang="0">
                    <a:pos x="45" y="71"/>
                  </a:cxn>
                  <a:cxn ang="0">
                    <a:pos x="44" y="73"/>
                  </a:cxn>
                  <a:cxn ang="0">
                    <a:pos x="44" y="74"/>
                  </a:cxn>
                  <a:cxn ang="0">
                    <a:pos x="44" y="76"/>
                  </a:cxn>
                  <a:cxn ang="0">
                    <a:pos x="43" y="77"/>
                  </a:cxn>
                  <a:cxn ang="0">
                    <a:pos x="43" y="79"/>
                  </a:cxn>
                  <a:cxn ang="0">
                    <a:pos x="37" y="73"/>
                  </a:cxn>
                  <a:cxn ang="0">
                    <a:pos x="32" y="69"/>
                  </a:cxn>
                  <a:cxn ang="0">
                    <a:pos x="26" y="64"/>
                  </a:cxn>
                  <a:cxn ang="0">
                    <a:pos x="22" y="59"/>
                  </a:cxn>
                  <a:cxn ang="0">
                    <a:pos x="18" y="54"/>
                  </a:cxn>
                  <a:cxn ang="0">
                    <a:pos x="14" y="50"/>
                  </a:cxn>
                  <a:cxn ang="0">
                    <a:pos x="11" y="45"/>
                  </a:cxn>
                  <a:cxn ang="0">
                    <a:pos x="9" y="42"/>
                  </a:cxn>
                  <a:cxn ang="0">
                    <a:pos x="6" y="38"/>
                  </a:cxn>
                  <a:cxn ang="0">
                    <a:pos x="4" y="35"/>
                  </a:cxn>
                  <a:cxn ang="0">
                    <a:pos x="3" y="32"/>
                  </a:cxn>
                  <a:cxn ang="0">
                    <a:pos x="2" y="30"/>
                  </a:cxn>
                  <a:cxn ang="0">
                    <a:pos x="0" y="28"/>
                  </a:cxn>
                  <a:cxn ang="0">
                    <a:pos x="0" y="26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14" y="0"/>
                  </a:cxn>
                </a:cxnLst>
                <a:rect l="0" t="0" r="r" b="b"/>
                <a:pathLst>
                  <a:path w="72" h="79">
                    <a:moveTo>
                      <a:pt x="14" y="0"/>
                    </a:moveTo>
                    <a:lnTo>
                      <a:pt x="14" y="0"/>
                    </a:lnTo>
                    <a:lnTo>
                      <a:pt x="15" y="2"/>
                    </a:lnTo>
                    <a:lnTo>
                      <a:pt x="17" y="3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5" y="12"/>
                    </a:lnTo>
                    <a:lnTo>
                      <a:pt x="28" y="15"/>
                    </a:lnTo>
                    <a:lnTo>
                      <a:pt x="32" y="19"/>
                    </a:lnTo>
                    <a:lnTo>
                      <a:pt x="37" y="22"/>
                    </a:lnTo>
                    <a:lnTo>
                      <a:pt x="41" y="26"/>
                    </a:lnTo>
                    <a:lnTo>
                      <a:pt x="46" y="28"/>
                    </a:lnTo>
                    <a:lnTo>
                      <a:pt x="51" y="31"/>
                    </a:lnTo>
                    <a:lnTo>
                      <a:pt x="56" y="33"/>
                    </a:lnTo>
                    <a:lnTo>
                      <a:pt x="61" y="34"/>
                    </a:lnTo>
                    <a:lnTo>
                      <a:pt x="66" y="35"/>
                    </a:lnTo>
                    <a:lnTo>
                      <a:pt x="72" y="35"/>
                    </a:lnTo>
                    <a:lnTo>
                      <a:pt x="72" y="35"/>
                    </a:lnTo>
                    <a:lnTo>
                      <a:pt x="71" y="35"/>
                    </a:lnTo>
                    <a:lnTo>
                      <a:pt x="70" y="34"/>
                    </a:lnTo>
                    <a:lnTo>
                      <a:pt x="69" y="34"/>
                    </a:lnTo>
                    <a:lnTo>
                      <a:pt x="67" y="35"/>
                    </a:lnTo>
                    <a:lnTo>
                      <a:pt x="65" y="37"/>
                    </a:lnTo>
                    <a:lnTo>
                      <a:pt x="63" y="39"/>
                    </a:lnTo>
                    <a:lnTo>
                      <a:pt x="60" y="42"/>
                    </a:lnTo>
                    <a:lnTo>
                      <a:pt x="58" y="45"/>
                    </a:lnTo>
                    <a:lnTo>
                      <a:pt x="57" y="48"/>
                    </a:lnTo>
                    <a:lnTo>
                      <a:pt x="55" y="51"/>
                    </a:lnTo>
                    <a:lnTo>
                      <a:pt x="53" y="54"/>
                    </a:lnTo>
                    <a:lnTo>
                      <a:pt x="52" y="57"/>
                    </a:lnTo>
                    <a:lnTo>
                      <a:pt x="50" y="59"/>
                    </a:lnTo>
                    <a:lnTo>
                      <a:pt x="49" y="62"/>
                    </a:lnTo>
                    <a:lnTo>
                      <a:pt x="48" y="64"/>
                    </a:lnTo>
                    <a:lnTo>
                      <a:pt x="47" y="67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3"/>
                    </a:lnTo>
                    <a:lnTo>
                      <a:pt x="44" y="74"/>
                    </a:lnTo>
                    <a:lnTo>
                      <a:pt x="44" y="76"/>
                    </a:lnTo>
                    <a:lnTo>
                      <a:pt x="43" y="77"/>
                    </a:lnTo>
                    <a:lnTo>
                      <a:pt x="43" y="79"/>
                    </a:lnTo>
                    <a:lnTo>
                      <a:pt x="37" y="73"/>
                    </a:lnTo>
                    <a:lnTo>
                      <a:pt x="32" y="69"/>
                    </a:lnTo>
                    <a:lnTo>
                      <a:pt x="26" y="64"/>
                    </a:lnTo>
                    <a:lnTo>
                      <a:pt x="22" y="59"/>
                    </a:lnTo>
                    <a:lnTo>
                      <a:pt x="18" y="54"/>
                    </a:lnTo>
                    <a:lnTo>
                      <a:pt x="14" y="50"/>
                    </a:lnTo>
                    <a:lnTo>
                      <a:pt x="11" y="45"/>
                    </a:lnTo>
                    <a:lnTo>
                      <a:pt x="9" y="42"/>
                    </a:lnTo>
                    <a:lnTo>
                      <a:pt x="6" y="38"/>
                    </a:lnTo>
                    <a:lnTo>
                      <a:pt x="4" y="35"/>
                    </a:lnTo>
                    <a:lnTo>
                      <a:pt x="3" y="32"/>
                    </a:lnTo>
                    <a:lnTo>
                      <a:pt x="2" y="30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3" name="Freeform 188"/>
              <p:cNvSpPr>
                <a:spLocks/>
              </p:cNvSpPr>
              <p:nvPr/>
            </p:nvSpPr>
            <p:spPr bwMode="auto">
              <a:xfrm>
                <a:off x="1392" y="2167"/>
                <a:ext cx="62" cy="38"/>
              </a:xfrm>
              <a:custGeom>
                <a:avLst/>
                <a:gdLst/>
                <a:ahLst/>
                <a:cxnLst>
                  <a:cxn ang="0">
                    <a:pos x="58" y="37"/>
                  </a:cxn>
                  <a:cxn ang="0">
                    <a:pos x="59" y="35"/>
                  </a:cxn>
                  <a:cxn ang="0">
                    <a:pos x="53" y="35"/>
                  </a:cxn>
                  <a:cxn ang="0">
                    <a:pos x="48" y="34"/>
                  </a:cxn>
                  <a:cxn ang="0">
                    <a:pos x="44" y="33"/>
                  </a:cxn>
                  <a:cxn ang="0">
                    <a:pos x="38" y="31"/>
                  </a:cxn>
                  <a:cxn ang="0">
                    <a:pos x="34" y="28"/>
                  </a:cxn>
                  <a:cxn ang="0">
                    <a:pos x="29" y="25"/>
                  </a:cxn>
                  <a:cxn ang="0">
                    <a:pos x="24" y="22"/>
                  </a:cxn>
                  <a:cxn ang="0">
                    <a:pos x="20" y="19"/>
                  </a:cxn>
                  <a:cxn ang="0">
                    <a:pos x="16" y="15"/>
                  </a:cxn>
                  <a:cxn ang="0">
                    <a:pos x="12" y="12"/>
                  </a:cxn>
                  <a:cxn ang="0">
                    <a:pos x="9" y="9"/>
                  </a:cxn>
                  <a:cxn ang="0">
                    <a:pos x="7" y="6"/>
                  </a:cxn>
                  <a:cxn ang="0">
                    <a:pos x="5" y="4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3" y="5"/>
                  </a:cxn>
                  <a:cxn ang="0">
                    <a:pos x="5" y="8"/>
                  </a:cxn>
                  <a:cxn ang="0">
                    <a:pos x="8" y="10"/>
                  </a:cxn>
                  <a:cxn ang="0">
                    <a:pos x="11" y="14"/>
                  </a:cxn>
                  <a:cxn ang="0">
                    <a:pos x="15" y="17"/>
                  </a:cxn>
                  <a:cxn ang="0">
                    <a:pos x="19" y="21"/>
                  </a:cxn>
                  <a:cxn ang="0">
                    <a:pos x="23" y="24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7" y="33"/>
                  </a:cxn>
                  <a:cxn ang="0">
                    <a:pos x="43" y="35"/>
                  </a:cxn>
                  <a:cxn ang="0">
                    <a:pos x="48" y="37"/>
                  </a:cxn>
                  <a:cxn ang="0">
                    <a:pos x="53" y="38"/>
                  </a:cxn>
                  <a:cxn ang="0">
                    <a:pos x="59" y="38"/>
                  </a:cxn>
                  <a:cxn ang="0">
                    <a:pos x="60" y="35"/>
                  </a:cxn>
                  <a:cxn ang="0">
                    <a:pos x="59" y="38"/>
                  </a:cxn>
                  <a:cxn ang="0">
                    <a:pos x="62" y="37"/>
                  </a:cxn>
                  <a:cxn ang="0">
                    <a:pos x="60" y="35"/>
                  </a:cxn>
                  <a:cxn ang="0">
                    <a:pos x="58" y="37"/>
                  </a:cxn>
                </a:cxnLst>
                <a:rect l="0" t="0" r="r" b="b"/>
                <a:pathLst>
                  <a:path w="62" h="38">
                    <a:moveTo>
                      <a:pt x="58" y="37"/>
                    </a:moveTo>
                    <a:lnTo>
                      <a:pt x="59" y="35"/>
                    </a:lnTo>
                    <a:lnTo>
                      <a:pt x="53" y="35"/>
                    </a:lnTo>
                    <a:lnTo>
                      <a:pt x="48" y="34"/>
                    </a:lnTo>
                    <a:lnTo>
                      <a:pt x="44" y="33"/>
                    </a:lnTo>
                    <a:lnTo>
                      <a:pt x="38" y="31"/>
                    </a:lnTo>
                    <a:lnTo>
                      <a:pt x="34" y="28"/>
                    </a:lnTo>
                    <a:lnTo>
                      <a:pt x="29" y="25"/>
                    </a:lnTo>
                    <a:lnTo>
                      <a:pt x="24" y="22"/>
                    </a:lnTo>
                    <a:lnTo>
                      <a:pt x="20" y="19"/>
                    </a:lnTo>
                    <a:lnTo>
                      <a:pt x="16" y="15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8"/>
                    </a:lnTo>
                    <a:lnTo>
                      <a:pt x="8" y="10"/>
                    </a:lnTo>
                    <a:lnTo>
                      <a:pt x="11" y="14"/>
                    </a:lnTo>
                    <a:lnTo>
                      <a:pt x="15" y="17"/>
                    </a:lnTo>
                    <a:lnTo>
                      <a:pt x="19" y="21"/>
                    </a:lnTo>
                    <a:lnTo>
                      <a:pt x="23" y="24"/>
                    </a:lnTo>
                    <a:lnTo>
                      <a:pt x="28" y="27"/>
                    </a:lnTo>
                    <a:lnTo>
                      <a:pt x="32" y="30"/>
                    </a:lnTo>
                    <a:lnTo>
                      <a:pt x="37" y="33"/>
                    </a:lnTo>
                    <a:lnTo>
                      <a:pt x="43" y="35"/>
                    </a:lnTo>
                    <a:lnTo>
                      <a:pt x="48" y="37"/>
                    </a:lnTo>
                    <a:lnTo>
                      <a:pt x="53" y="38"/>
                    </a:lnTo>
                    <a:lnTo>
                      <a:pt x="59" y="38"/>
                    </a:lnTo>
                    <a:lnTo>
                      <a:pt x="60" y="35"/>
                    </a:lnTo>
                    <a:lnTo>
                      <a:pt x="59" y="38"/>
                    </a:lnTo>
                    <a:lnTo>
                      <a:pt x="62" y="37"/>
                    </a:lnTo>
                    <a:lnTo>
                      <a:pt x="60" y="35"/>
                    </a:lnTo>
                    <a:lnTo>
                      <a:pt x="58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4" name="Freeform 189"/>
              <p:cNvSpPr>
                <a:spLocks/>
              </p:cNvSpPr>
              <p:nvPr/>
            </p:nvSpPr>
            <p:spPr bwMode="auto">
              <a:xfrm>
                <a:off x="1438" y="2201"/>
                <a:ext cx="14" cy="10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5" y="7"/>
                  </a:cxn>
                  <a:cxn ang="0">
                    <a:pos x="7" y="4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4" y="1"/>
                  </a:cxn>
                  <a:cxn ang="0">
                    <a:pos x="13" y="1"/>
                  </a:cxn>
                  <a:cxn ang="0">
                    <a:pos x="13" y="1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3" y="5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2" y="10"/>
                  </a:cxn>
                </a:cxnLst>
                <a:rect l="0" t="0" r="r" b="b"/>
                <a:pathLst>
                  <a:path w="14" h="10">
                    <a:moveTo>
                      <a:pt x="2" y="10"/>
                    </a:moveTo>
                    <a:lnTo>
                      <a:pt x="2" y="10"/>
                    </a:lnTo>
                    <a:lnTo>
                      <a:pt x="5" y="7"/>
                    </a:lnTo>
                    <a:lnTo>
                      <a:pt x="7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5" name="Freeform 190"/>
              <p:cNvSpPr>
                <a:spLocks/>
              </p:cNvSpPr>
              <p:nvPr/>
            </p:nvSpPr>
            <p:spPr bwMode="auto">
              <a:xfrm>
                <a:off x="1421" y="2210"/>
                <a:ext cx="19" cy="39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2" y="37"/>
                  </a:cxn>
                  <a:cxn ang="0">
                    <a:pos x="2" y="35"/>
                  </a:cxn>
                  <a:cxn ang="0">
                    <a:pos x="3" y="34"/>
                  </a:cxn>
                  <a:cxn ang="0">
                    <a:pos x="3" y="33"/>
                  </a:cxn>
                  <a:cxn ang="0">
                    <a:pos x="4" y="31"/>
                  </a:cxn>
                  <a:cxn ang="0">
                    <a:pos x="4" y="29"/>
                  </a:cxn>
                  <a:cxn ang="0">
                    <a:pos x="5" y="27"/>
                  </a:cxn>
                  <a:cxn ang="0">
                    <a:pos x="6" y="25"/>
                  </a:cxn>
                  <a:cxn ang="0">
                    <a:pos x="7" y="23"/>
                  </a:cxn>
                  <a:cxn ang="0">
                    <a:pos x="8" y="20"/>
                  </a:cxn>
                  <a:cxn ang="0">
                    <a:pos x="9" y="18"/>
                  </a:cxn>
                  <a:cxn ang="0">
                    <a:pos x="11" y="15"/>
                  </a:cxn>
                  <a:cxn ang="0">
                    <a:pos x="12" y="12"/>
                  </a:cxn>
                  <a:cxn ang="0">
                    <a:pos x="14" y="10"/>
                  </a:cxn>
                  <a:cxn ang="0">
                    <a:pos x="15" y="7"/>
                  </a:cxn>
                  <a:cxn ang="0">
                    <a:pos x="18" y="4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5" y="3"/>
                  </a:cxn>
                  <a:cxn ang="0">
                    <a:pos x="13" y="6"/>
                  </a:cxn>
                  <a:cxn ang="0">
                    <a:pos x="12" y="9"/>
                  </a:cxn>
                  <a:cxn ang="0">
                    <a:pos x="10" y="12"/>
                  </a:cxn>
                  <a:cxn ang="0">
                    <a:pos x="8" y="14"/>
                  </a:cxn>
                  <a:cxn ang="0">
                    <a:pos x="7" y="17"/>
                  </a:cxn>
                  <a:cxn ang="0">
                    <a:pos x="6" y="19"/>
                  </a:cxn>
                  <a:cxn ang="0">
                    <a:pos x="5" y="22"/>
                  </a:cxn>
                  <a:cxn ang="0">
                    <a:pos x="4" y="24"/>
                  </a:cxn>
                  <a:cxn ang="0">
                    <a:pos x="3" y="26"/>
                  </a:cxn>
                  <a:cxn ang="0">
                    <a:pos x="2" y="29"/>
                  </a:cxn>
                  <a:cxn ang="0">
                    <a:pos x="1" y="30"/>
                  </a:cxn>
                  <a:cxn ang="0">
                    <a:pos x="1" y="32"/>
                  </a:cxn>
                  <a:cxn ang="0">
                    <a:pos x="0" y="34"/>
                  </a:cxn>
                  <a:cxn ang="0">
                    <a:pos x="0" y="35"/>
                  </a:cxn>
                  <a:cxn ang="0">
                    <a:pos x="0" y="37"/>
                  </a:cxn>
                  <a:cxn ang="0">
                    <a:pos x="2" y="36"/>
                  </a:cxn>
                  <a:cxn ang="0">
                    <a:pos x="0" y="37"/>
                  </a:cxn>
                  <a:cxn ang="0">
                    <a:pos x="2" y="39"/>
                  </a:cxn>
                  <a:cxn ang="0">
                    <a:pos x="2" y="37"/>
                  </a:cxn>
                  <a:cxn ang="0">
                    <a:pos x="0" y="37"/>
                  </a:cxn>
                </a:cxnLst>
                <a:rect l="0" t="0" r="r" b="b"/>
                <a:pathLst>
                  <a:path w="19" h="39">
                    <a:moveTo>
                      <a:pt x="0" y="37"/>
                    </a:moveTo>
                    <a:lnTo>
                      <a:pt x="2" y="37"/>
                    </a:lnTo>
                    <a:lnTo>
                      <a:pt x="2" y="35"/>
                    </a:lnTo>
                    <a:lnTo>
                      <a:pt x="3" y="34"/>
                    </a:lnTo>
                    <a:lnTo>
                      <a:pt x="3" y="33"/>
                    </a:lnTo>
                    <a:lnTo>
                      <a:pt x="4" y="31"/>
                    </a:lnTo>
                    <a:lnTo>
                      <a:pt x="4" y="29"/>
                    </a:lnTo>
                    <a:lnTo>
                      <a:pt x="5" y="27"/>
                    </a:lnTo>
                    <a:lnTo>
                      <a:pt x="6" y="25"/>
                    </a:lnTo>
                    <a:lnTo>
                      <a:pt x="7" y="23"/>
                    </a:lnTo>
                    <a:lnTo>
                      <a:pt x="8" y="20"/>
                    </a:lnTo>
                    <a:lnTo>
                      <a:pt x="9" y="18"/>
                    </a:lnTo>
                    <a:lnTo>
                      <a:pt x="11" y="15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5" y="7"/>
                    </a:lnTo>
                    <a:lnTo>
                      <a:pt x="18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2" y="9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7"/>
                    </a:lnTo>
                    <a:lnTo>
                      <a:pt x="6" y="19"/>
                    </a:lnTo>
                    <a:lnTo>
                      <a:pt x="5" y="22"/>
                    </a:lnTo>
                    <a:lnTo>
                      <a:pt x="4" y="24"/>
                    </a:lnTo>
                    <a:lnTo>
                      <a:pt x="3" y="26"/>
                    </a:lnTo>
                    <a:lnTo>
                      <a:pt x="2" y="29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2" y="36"/>
                    </a:lnTo>
                    <a:lnTo>
                      <a:pt x="0" y="37"/>
                    </a:lnTo>
                    <a:lnTo>
                      <a:pt x="2" y="39"/>
                    </a:lnTo>
                    <a:lnTo>
                      <a:pt x="2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6" name="Freeform 191"/>
              <p:cNvSpPr>
                <a:spLocks/>
              </p:cNvSpPr>
              <p:nvPr/>
            </p:nvSpPr>
            <p:spPr bwMode="auto">
              <a:xfrm>
                <a:off x="1377" y="2192"/>
                <a:ext cx="46" cy="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5" y="11"/>
                  </a:cxn>
                  <a:cxn ang="0">
                    <a:pos x="7" y="15"/>
                  </a:cxn>
                  <a:cxn ang="0">
                    <a:pos x="9" y="18"/>
                  </a:cxn>
                  <a:cxn ang="0">
                    <a:pos x="12" y="22"/>
                  </a:cxn>
                  <a:cxn ang="0">
                    <a:pos x="15" y="27"/>
                  </a:cxn>
                  <a:cxn ang="0">
                    <a:pos x="19" y="31"/>
                  </a:cxn>
                  <a:cxn ang="0">
                    <a:pos x="23" y="36"/>
                  </a:cxn>
                  <a:cxn ang="0">
                    <a:pos x="27" y="41"/>
                  </a:cxn>
                  <a:cxn ang="0">
                    <a:pos x="33" y="46"/>
                  </a:cxn>
                  <a:cxn ang="0">
                    <a:pos x="38" y="50"/>
                  </a:cxn>
                  <a:cxn ang="0">
                    <a:pos x="44" y="55"/>
                  </a:cxn>
                  <a:cxn ang="0">
                    <a:pos x="46" y="54"/>
                  </a:cxn>
                  <a:cxn ang="0">
                    <a:pos x="40" y="49"/>
                  </a:cxn>
                  <a:cxn ang="0">
                    <a:pos x="34" y="44"/>
                  </a:cxn>
                  <a:cxn ang="0">
                    <a:pos x="29" y="39"/>
                  </a:cxn>
                  <a:cxn ang="0">
                    <a:pos x="25" y="34"/>
                  </a:cxn>
                  <a:cxn ang="0">
                    <a:pos x="21" y="30"/>
                  </a:cxn>
                  <a:cxn ang="0">
                    <a:pos x="18" y="25"/>
                  </a:cxn>
                  <a:cxn ang="0">
                    <a:pos x="14" y="21"/>
                  </a:cxn>
                  <a:cxn ang="0">
                    <a:pos x="12" y="17"/>
                  </a:cxn>
                  <a:cxn ang="0">
                    <a:pos x="9" y="13"/>
                  </a:cxn>
                  <a:cxn ang="0">
                    <a:pos x="7" y="10"/>
                  </a:cxn>
                  <a:cxn ang="0">
                    <a:pos x="6" y="7"/>
                  </a:cxn>
                  <a:cxn ang="0">
                    <a:pos x="5" y="5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46" h="5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11"/>
                    </a:lnTo>
                    <a:lnTo>
                      <a:pt x="7" y="15"/>
                    </a:lnTo>
                    <a:lnTo>
                      <a:pt x="9" y="18"/>
                    </a:lnTo>
                    <a:lnTo>
                      <a:pt x="12" y="22"/>
                    </a:lnTo>
                    <a:lnTo>
                      <a:pt x="15" y="27"/>
                    </a:lnTo>
                    <a:lnTo>
                      <a:pt x="19" y="31"/>
                    </a:lnTo>
                    <a:lnTo>
                      <a:pt x="23" y="36"/>
                    </a:lnTo>
                    <a:lnTo>
                      <a:pt x="27" y="41"/>
                    </a:lnTo>
                    <a:lnTo>
                      <a:pt x="33" y="46"/>
                    </a:lnTo>
                    <a:lnTo>
                      <a:pt x="38" y="50"/>
                    </a:lnTo>
                    <a:lnTo>
                      <a:pt x="44" y="55"/>
                    </a:lnTo>
                    <a:lnTo>
                      <a:pt x="46" y="54"/>
                    </a:lnTo>
                    <a:lnTo>
                      <a:pt x="40" y="49"/>
                    </a:lnTo>
                    <a:lnTo>
                      <a:pt x="34" y="44"/>
                    </a:lnTo>
                    <a:lnTo>
                      <a:pt x="29" y="39"/>
                    </a:lnTo>
                    <a:lnTo>
                      <a:pt x="25" y="34"/>
                    </a:lnTo>
                    <a:lnTo>
                      <a:pt x="21" y="30"/>
                    </a:lnTo>
                    <a:lnTo>
                      <a:pt x="18" y="25"/>
                    </a:lnTo>
                    <a:lnTo>
                      <a:pt x="14" y="21"/>
                    </a:lnTo>
                    <a:lnTo>
                      <a:pt x="12" y="17"/>
                    </a:lnTo>
                    <a:lnTo>
                      <a:pt x="9" y="13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7" name="Freeform 192"/>
              <p:cNvSpPr>
                <a:spLocks/>
              </p:cNvSpPr>
              <p:nvPr/>
            </p:nvSpPr>
            <p:spPr bwMode="auto">
              <a:xfrm>
                <a:off x="1377" y="2165"/>
                <a:ext cx="17" cy="29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15" y="2"/>
                  </a:cxn>
                  <a:cxn ang="0">
                    <a:pos x="0" y="27"/>
                  </a:cxn>
                  <a:cxn ang="0">
                    <a:pos x="2" y="29"/>
                  </a:cxn>
                  <a:cxn ang="0">
                    <a:pos x="17" y="3"/>
                  </a:cxn>
                  <a:cxn ang="0">
                    <a:pos x="15" y="3"/>
                  </a:cxn>
                  <a:cxn ang="0">
                    <a:pos x="17" y="2"/>
                  </a:cxn>
                  <a:cxn ang="0">
                    <a:pos x="16" y="0"/>
                  </a:cxn>
                  <a:cxn ang="0">
                    <a:pos x="15" y="2"/>
                  </a:cxn>
                  <a:cxn ang="0">
                    <a:pos x="17" y="2"/>
                  </a:cxn>
                </a:cxnLst>
                <a:rect l="0" t="0" r="r" b="b"/>
                <a:pathLst>
                  <a:path w="17" h="29">
                    <a:moveTo>
                      <a:pt x="17" y="2"/>
                    </a:moveTo>
                    <a:lnTo>
                      <a:pt x="15" y="2"/>
                    </a:lnTo>
                    <a:lnTo>
                      <a:pt x="0" y="27"/>
                    </a:lnTo>
                    <a:lnTo>
                      <a:pt x="2" y="29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7" y="2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8" name="Freeform 193"/>
              <p:cNvSpPr>
                <a:spLocks/>
              </p:cNvSpPr>
              <p:nvPr/>
            </p:nvSpPr>
            <p:spPr bwMode="auto">
              <a:xfrm>
                <a:off x="1445" y="2169"/>
                <a:ext cx="69" cy="75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1"/>
                  </a:cxn>
                  <a:cxn ang="0">
                    <a:pos x="60" y="2"/>
                  </a:cxn>
                  <a:cxn ang="0">
                    <a:pos x="58" y="4"/>
                  </a:cxn>
                  <a:cxn ang="0">
                    <a:pos x="56" y="6"/>
                  </a:cxn>
                  <a:cxn ang="0">
                    <a:pos x="53" y="9"/>
                  </a:cxn>
                  <a:cxn ang="0">
                    <a:pos x="49" y="12"/>
                  </a:cxn>
                  <a:cxn ang="0">
                    <a:pos x="45" y="15"/>
                  </a:cxn>
                  <a:cxn ang="0">
                    <a:pos x="41" y="18"/>
                  </a:cxn>
                  <a:cxn ang="0">
                    <a:pos x="37" y="21"/>
                  </a:cxn>
                  <a:cxn ang="0">
                    <a:pos x="32" y="25"/>
                  </a:cxn>
                  <a:cxn ang="0">
                    <a:pos x="27" y="27"/>
                  </a:cxn>
                  <a:cxn ang="0">
                    <a:pos x="22" y="30"/>
                  </a:cxn>
                  <a:cxn ang="0">
                    <a:pos x="16" y="32"/>
                  </a:cxn>
                  <a:cxn ang="0">
                    <a:pos x="11" y="33"/>
                  </a:cxn>
                  <a:cxn ang="0">
                    <a:pos x="6" y="34"/>
                  </a:cxn>
                  <a:cxn ang="0">
                    <a:pos x="0" y="34"/>
                  </a:cxn>
                  <a:cxn ang="0">
                    <a:pos x="0" y="33"/>
                  </a:cxn>
                  <a:cxn ang="0">
                    <a:pos x="1" y="33"/>
                  </a:cxn>
                  <a:cxn ang="0">
                    <a:pos x="3" y="33"/>
                  </a:cxn>
                  <a:cxn ang="0">
                    <a:pos x="5" y="34"/>
                  </a:cxn>
                  <a:cxn ang="0">
                    <a:pos x="7" y="35"/>
                  </a:cxn>
                  <a:cxn ang="0">
                    <a:pos x="10" y="36"/>
                  </a:cxn>
                  <a:cxn ang="0">
                    <a:pos x="12" y="39"/>
                  </a:cxn>
                  <a:cxn ang="0">
                    <a:pos x="15" y="43"/>
                  </a:cxn>
                  <a:cxn ang="0">
                    <a:pos x="17" y="46"/>
                  </a:cxn>
                  <a:cxn ang="0">
                    <a:pos x="19" y="49"/>
                  </a:cxn>
                  <a:cxn ang="0">
                    <a:pos x="20" y="51"/>
                  </a:cxn>
                  <a:cxn ang="0">
                    <a:pos x="22" y="54"/>
                  </a:cxn>
                  <a:cxn ang="0">
                    <a:pos x="24" y="56"/>
                  </a:cxn>
                  <a:cxn ang="0">
                    <a:pos x="25" y="59"/>
                  </a:cxn>
                  <a:cxn ang="0">
                    <a:pos x="26" y="61"/>
                  </a:cxn>
                  <a:cxn ang="0">
                    <a:pos x="27" y="63"/>
                  </a:cxn>
                  <a:cxn ang="0">
                    <a:pos x="28" y="65"/>
                  </a:cxn>
                  <a:cxn ang="0">
                    <a:pos x="29" y="67"/>
                  </a:cxn>
                  <a:cxn ang="0">
                    <a:pos x="30" y="69"/>
                  </a:cxn>
                  <a:cxn ang="0">
                    <a:pos x="31" y="70"/>
                  </a:cxn>
                  <a:cxn ang="0">
                    <a:pos x="31" y="72"/>
                  </a:cxn>
                  <a:cxn ang="0">
                    <a:pos x="32" y="73"/>
                  </a:cxn>
                  <a:cxn ang="0">
                    <a:pos x="32" y="74"/>
                  </a:cxn>
                  <a:cxn ang="0">
                    <a:pos x="32" y="75"/>
                  </a:cxn>
                  <a:cxn ang="0">
                    <a:pos x="38" y="70"/>
                  </a:cxn>
                  <a:cxn ang="0">
                    <a:pos x="44" y="66"/>
                  </a:cxn>
                  <a:cxn ang="0">
                    <a:pos x="48" y="61"/>
                  </a:cxn>
                  <a:cxn ang="0">
                    <a:pos x="52" y="56"/>
                  </a:cxn>
                  <a:cxn ang="0">
                    <a:pos x="56" y="52"/>
                  </a:cxn>
                  <a:cxn ang="0">
                    <a:pos x="59" y="47"/>
                  </a:cxn>
                  <a:cxn ang="0">
                    <a:pos x="62" y="43"/>
                  </a:cxn>
                  <a:cxn ang="0">
                    <a:pos x="63" y="39"/>
                  </a:cxn>
                  <a:cxn ang="0">
                    <a:pos x="65" y="36"/>
                  </a:cxn>
                  <a:cxn ang="0">
                    <a:pos x="67" y="33"/>
                  </a:cxn>
                  <a:cxn ang="0">
                    <a:pos x="68" y="30"/>
                  </a:cxn>
                  <a:cxn ang="0">
                    <a:pos x="69" y="27"/>
                  </a:cxn>
                  <a:cxn ang="0">
                    <a:pos x="69" y="25"/>
                  </a:cxn>
                  <a:cxn ang="0">
                    <a:pos x="69" y="24"/>
                  </a:cxn>
                  <a:cxn ang="0">
                    <a:pos x="69" y="23"/>
                  </a:cxn>
                  <a:cxn ang="0">
                    <a:pos x="69" y="23"/>
                  </a:cxn>
                  <a:cxn ang="0">
                    <a:pos x="61" y="0"/>
                  </a:cxn>
                </a:cxnLst>
                <a:rect l="0" t="0" r="r" b="b"/>
                <a:pathLst>
                  <a:path w="69" h="75">
                    <a:moveTo>
                      <a:pt x="61" y="0"/>
                    </a:moveTo>
                    <a:lnTo>
                      <a:pt x="61" y="1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56" y="6"/>
                    </a:lnTo>
                    <a:lnTo>
                      <a:pt x="53" y="9"/>
                    </a:lnTo>
                    <a:lnTo>
                      <a:pt x="49" y="12"/>
                    </a:lnTo>
                    <a:lnTo>
                      <a:pt x="45" y="15"/>
                    </a:lnTo>
                    <a:lnTo>
                      <a:pt x="41" y="18"/>
                    </a:lnTo>
                    <a:lnTo>
                      <a:pt x="37" y="21"/>
                    </a:lnTo>
                    <a:lnTo>
                      <a:pt x="32" y="25"/>
                    </a:lnTo>
                    <a:lnTo>
                      <a:pt x="27" y="27"/>
                    </a:lnTo>
                    <a:lnTo>
                      <a:pt x="22" y="30"/>
                    </a:lnTo>
                    <a:lnTo>
                      <a:pt x="16" y="32"/>
                    </a:lnTo>
                    <a:lnTo>
                      <a:pt x="11" y="33"/>
                    </a:lnTo>
                    <a:lnTo>
                      <a:pt x="6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1" y="33"/>
                    </a:lnTo>
                    <a:lnTo>
                      <a:pt x="3" y="33"/>
                    </a:lnTo>
                    <a:lnTo>
                      <a:pt x="5" y="34"/>
                    </a:lnTo>
                    <a:lnTo>
                      <a:pt x="7" y="35"/>
                    </a:lnTo>
                    <a:lnTo>
                      <a:pt x="10" y="36"/>
                    </a:lnTo>
                    <a:lnTo>
                      <a:pt x="12" y="39"/>
                    </a:lnTo>
                    <a:lnTo>
                      <a:pt x="15" y="43"/>
                    </a:lnTo>
                    <a:lnTo>
                      <a:pt x="17" y="46"/>
                    </a:lnTo>
                    <a:lnTo>
                      <a:pt x="19" y="49"/>
                    </a:lnTo>
                    <a:lnTo>
                      <a:pt x="20" y="51"/>
                    </a:lnTo>
                    <a:lnTo>
                      <a:pt x="22" y="54"/>
                    </a:lnTo>
                    <a:lnTo>
                      <a:pt x="24" y="56"/>
                    </a:lnTo>
                    <a:lnTo>
                      <a:pt x="25" y="59"/>
                    </a:lnTo>
                    <a:lnTo>
                      <a:pt x="26" y="61"/>
                    </a:lnTo>
                    <a:lnTo>
                      <a:pt x="27" y="63"/>
                    </a:lnTo>
                    <a:lnTo>
                      <a:pt x="28" y="65"/>
                    </a:lnTo>
                    <a:lnTo>
                      <a:pt x="29" y="67"/>
                    </a:lnTo>
                    <a:lnTo>
                      <a:pt x="30" y="69"/>
                    </a:lnTo>
                    <a:lnTo>
                      <a:pt x="31" y="70"/>
                    </a:lnTo>
                    <a:lnTo>
                      <a:pt x="31" y="72"/>
                    </a:lnTo>
                    <a:lnTo>
                      <a:pt x="32" y="73"/>
                    </a:lnTo>
                    <a:lnTo>
                      <a:pt x="32" y="74"/>
                    </a:lnTo>
                    <a:lnTo>
                      <a:pt x="32" y="75"/>
                    </a:lnTo>
                    <a:lnTo>
                      <a:pt x="38" y="70"/>
                    </a:lnTo>
                    <a:lnTo>
                      <a:pt x="44" y="66"/>
                    </a:lnTo>
                    <a:lnTo>
                      <a:pt x="48" y="61"/>
                    </a:lnTo>
                    <a:lnTo>
                      <a:pt x="52" y="56"/>
                    </a:lnTo>
                    <a:lnTo>
                      <a:pt x="56" y="52"/>
                    </a:lnTo>
                    <a:lnTo>
                      <a:pt x="59" y="47"/>
                    </a:lnTo>
                    <a:lnTo>
                      <a:pt x="62" y="43"/>
                    </a:lnTo>
                    <a:lnTo>
                      <a:pt x="63" y="39"/>
                    </a:lnTo>
                    <a:lnTo>
                      <a:pt x="65" y="36"/>
                    </a:lnTo>
                    <a:lnTo>
                      <a:pt x="67" y="33"/>
                    </a:lnTo>
                    <a:lnTo>
                      <a:pt x="68" y="30"/>
                    </a:lnTo>
                    <a:lnTo>
                      <a:pt x="69" y="27"/>
                    </a:lnTo>
                    <a:lnTo>
                      <a:pt x="69" y="25"/>
                    </a:lnTo>
                    <a:lnTo>
                      <a:pt x="69" y="24"/>
                    </a:lnTo>
                    <a:lnTo>
                      <a:pt x="69" y="23"/>
                    </a:lnTo>
                    <a:lnTo>
                      <a:pt x="69" y="23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9" name="Freeform 194"/>
              <p:cNvSpPr>
                <a:spLocks/>
              </p:cNvSpPr>
              <p:nvPr/>
            </p:nvSpPr>
            <p:spPr bwMode="auto">
              <a:xfrm>
                <a:off x="1440" y="2168"/>
                <a:ext cx="67" cy="36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5" y="36"/>
                  </a:cxn>
                  <a:cxn ang="0">
                    <a:pos x="11" y="36"/>
                  </a:cxn>
                  <a:cxn ang="0">
                    <a:pos x="16" y="35"/>
                  </a:cxn>
                  <a:cxn ang="0">
                    <a:pos x="22" y="34"/>
                  </a:cxn>
                  <a:cxn ang="0">
                    <a:pos x="27" y="32"/>
                  </a:cxn>
                  <a:cxn ang="0">
                    <a:pos x="32" y="29"/>
                  </a:cxn>
                  <a:cxn ang="0">
                    <a:pos x="37" y="26"/>
                  </a:cxn>
                  <a:cxn ang="0">
                    <a:pos x="43" y="23"/>
                  </a:cxn>
                  <a:cxn ang="0">
                    <a:pos x="47" y="20"/>
                  </a:cxn>
                  <a:cxn ang="0">
                    <a:pos x="51" y="17"/>
                  </a:cxn>
                  <a:cxn ang="0">
                    <a:pos x="55" y="14"/>
                  </a:cxn>
                  <a:cxn ang="0">
                    <a:pos x="59" y="11"/>
                  </a:cxn>
                  <a:cxn ang="0">
                    <a:pos x="62" y="8"/>
                  </a:cxn>
                  <a:cxn ang="0">
                    <a:pos x="64" y="6"/>
                  </a:cxn>
                  <a:cxn ang="0">
                    <a:pos x="66" y="4"/>
                  </a:cxn>
                  <a:cxn ang="0">
                    <a:pos x="67" y="3"/>
                  </a:cxn>
                  <a:cxn ang="0">
                    <a:pos x="67" y="2"/>
                  </a:cxn>
                  <a:cxn ang="0">
                    <a:pos x="65" y="0"/>
                  </a:cxn>
                  <a:cxn ang="0">
                    <a:pos x="65" y="1"/>
                  </a:cxn>
                  <a:cxn ang="0">
                    <a:pos x="64" y="2"/>
                  </a:cxn>
                  <a:cxn ang="0">
                    <a:pos x="62" y="4"/>
                  </a:cxn>
                  <a:cxn ang="0">
                    <a:pos x="60" y="6"/>
                  </a:cxn>
                  <a:cxn ang="0">
                    <a:pos x="57" y="9"/>
                  </a:cxn>
                  <a:cxn ang="0">
                    <a:pos x="53" y="12"/>
                  </a:cxn>
                  <a:cxn ang="0">
                    <a:pos x="50" y="15"/>
                  </a:cxn>
                  <a:cxn ang="0">
                    <a:pos x="46" y="18"/>
                  </a:cxn>
                  <a:cxn ang="0">
                    <a:pos x="41" y="21"/>
                  </a:cxn>
                  <a:cxn ang="0">
                    <a:pos x="36" y="24"/>
                  </a:cxn>
                  <a:cxn ang="0">
                    <a:pos x="31" y="27"/>
                  </a:cxn>
                  <a:cxn ang="0">
                    <a:pos x="26" y="30"/>
                  </a:cxn>
                  <a:cxn ang="0">
                    <a:pos x="21" y="31"/>
                  </a:cxn>
                  <a:cxn ang="0">
                    <a:pos x="16" y="33"/>
                  </a:cxn>
                  <a:cxn ang="0">
                    <a:pos x="11" y="34"/>
                  </a:cxn>
                  <a:cxn ang="0">
                    <a:pos x="5" y="34"/>
                  </a:cxn>
                  <a:cxn ang="0">
                    <a:pos x="5" y="36"/>
                  </a:cxn>
                  <a:cxn ang="0">
                    <a:pos x="5" y="34"/>
                  </a:cxn>
                  <a:cxn ang="0">
                    <a:pos x="0" y="35"/>
                  </a:cxn>
                  <a:cxn ang="0">
                    <a:pos x="5" y="36"/>
                  </a:cxn>
                  <a:cxn ang="0">
                    <a:pos x="5" y="34"/>
                  </a:cxn>
                </a:cxnLst>
                <a:rect l="0" t="0" r="r" b="b"/>
                <a:pathLst>
                  <a:path w="67" h="36">
                    <a:moveTo>
                      <a:pt x="5" y="34"/>
                    </a:moveTo>
                    <a:lnTo>
                      <a:pt x="5" y="36"/>
                    </a:lnTo>
                    <a:lnTo>
                      <a:pt x="11" y="36"/>
                    </a:lnTo>
                    <a:lnTo>
                      <a:pt x="16" y="35"/>
                    </a:lnTo>
                    <a:lnTo>
                      <a:pt x="22" y="34"/>
                    </a:lnTo>
                    <a:lnTo>
                      <a:pt x="27" y="32"/>
                    </a:lnTo>
                    <a:lnTo>
                      <a:pt x="32" y="29"/>
                    </a:lnTo>
                    <a:lnTo>
                      <a:pt x="37" y="26"/>
                    </a:lnTo>
                    <a:lnTo>
                      <a:pt x="43" y="23"/>
                    </a:lnTo>
                    <a:lnTo>
                      <a:pt x="47" y="20"/>
                    </a:lnTo>
                    <a:lnTo>
                      <a:pt x="51" y="17"/>
                    </a:lnTo>
                    <a:lnTo>
                      <a:pt x="55" y="14"/>
                    </a:lnTo>
                    <a:lnTo>
                      <a:pt x="59" y="11"/>
                    </a:lnTo>
                    <a:lnTo>
                      <a:pt x="62" y="8"/>
                    </a:lnTo>
                    <a:lnTo>
                      <a:pt x="64" y="6"/>
                    </a:lnTo>
                    <a:lnTo>
                      <a:pt x="66" y="4"/>
                    </a:lnTo>
                    <a:lnTo>
                      <a:pt x="67" y="3"/>
                    </a:lnTo>
                    <a:lnTo>
                      <a:pt x="67" y="2"/>
                    </a:lnTo>
                    <a:lnTo>
                      <a:pt x="65" y="0"/>
                    </a:lnTo>
                    <a:lnTo>
                      <a:pt x="65" y="1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6"/>
                    </a:lnTo>
                    <a:lnTo>
                      <a:pt x="57" y="9"/>
                    </a:lnTo>
                    <a:lnTo>
                      <a:pt x="53" y="12"/>
                    </a:lnTo>
                    <a:lnTo>
                      <a:pt x="50" y="15"/>
                    </a:lnTo>
                    <a:lnTo>
                      <a:pt x="46" y="18"/>
                    </a:lnTo>
                    <a:lnTo>
                      <a:pt x="41" y="21"/>
                    </a:lnTo>
                    <a:lnTo>
                      <a:pt x="36" y="24"/>
                    </a:lnTo>
                    <a:lnTo>
                      <a:pt x="31" y="27"/>
                    </a:lnTo>
                    <a:lnTo>
                      <a:pt x="26" y="30"/>
                    </a:lnTo>
                    <a:lnTo>
                      <a:pt x="21" y="31"/>
                    </a:lnTo>
                    <a:lnTo>
                      <a:pt x="16" y="33"/>
                    </a:lnTo>
                    <a:lnTo>
                      <a:pt x="11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0" y="35"/>
                    </a:lnTo>
                    <a:lnTo>
                      <a:pt x="5" y="36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0" name="Freeform 195"/>
              <p:cNvSpPr>
                <a:spLocks/>
              </p:cNvSpPr>
              <p:nvPr/>
            </p:nvSpPr>
            <p:spPr bwMode="auto">
              <a:xfrm>
                <a:off x="1445" y="2201"/>
                <a:ext cx="16" cy="12"/>
              </a:xfrm>
              <a:custGeom>
                <a:avLst/>
                <a:gdLst/>
                <a:ahLst/>
                <a:cxnLst>
                  <a:cxn ang="0">
                    <a:pos x="16" y="10"/>
                  </a:cxn>
                  <a:cxn ang="0">
                    <a:pos x="16" y="10"/>
                  </a:cxn>
                  <a:cxn ang="0">
                    <a:pos x="13" y="7"/>
                  </a:cxn>
                  <a:cxn ang="0">
                    <a:pos x="10" y="4"/>
                  </a:cxn>
                  <a:cxn ang="0">
                    <a:pos x="7" y="2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6" y="4"/>
                  </a:cxn>
                  <a:cxn ang="0">
                    <a:pos x="9" y="5"/>
                  </a:cxn>
                  <a:cxn ang="0">
                    <a:pos x="11" y="8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6" y="10"/>
                  </a:cxn>
                </a:cxnLst>
                <a:rect l="0" t="0" r="r" b="b"/>
                <a:pathLst>
                  <a:path w="16" h="12">
                    <a:moveTo>
                      <a:pt x="16" y="10"/>
                    </a:moveTo>
                    <a:lnTo>
                      <a:pt x="16" y="10"/>
                    </a:lnTo>
                    <a:lnTo>
                      <a:pt x="13" y="7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9" y="5"/>
                    </a:lnTo>
                    <a:lnTo>
                      <a:pt x="11" y="8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1" name="Freeform 196"/>
              <p:cNvSpPr>
                <a:spLocks/>
              </p:cNvSpPr>
              <p:nvPr/>
            </p:nvSpPr>
            <p:spPr bwMode="auto">
              <a:xfrm>
                <a:off x="1459" y="2211"/>
                <a:ext cx="19" cy="36"/>
              </a:xfrm>
              <a:custGeom>
                <a:avLst/>
                <a:gdLst/>
                <a:ahLst/>
                <a:cxnLst>
                  <a:cxn ang="0">
                    <a:pos x="17" y="33"/>
                  </a:cxn>
                  <a:cxn ang="0">
                    <a:pos x="19" y="33"/>
                  </a:cxn>
                  <a:cxn ang="0">
                    <a:pos x="19" y="32"/>
                  </a:cxn>
                  <a:cxn ang="0">
                    <a:pos x="19" y="31"/>
                  </a:cxn>
                  <a:cxn ang="0">
                    <a:pos x="18" y="29"/>
                  </a:cxn>
                  <a:cxn ang="0">
                    <a:pos x="18" y="28"/>
                  </a:cxn>
                  <a:cxn ang="0">
                    <a:pos x="17" y="26"/>
                  </a:cxn>
                  <a:cxn ang="0">
                    <a:pos x="16" y="24"/>
                  </a:cxn>
                  <a:cxn ang="0">
                    <a:pos x="15" y="22"/>
                  </a:cxn>
                  <a:cxn ang="0">
                    <a:pos x="14" y="21"/>
                  </a:cxn>
                  <a:cxn ang="0">
                    <a:pos x="13" y="19"/>
                  </a:cxn>
                  <a:cxn ang="0">
                    <a:pos x="12" y="16"/>
                  </a:cxn>
                  <a:cxn ang="0">
                    <a:pos x="11" y="14"/>
                  </a:cxn>
                  <a:cxn ang="0">
                    <a:pos x="9" y="11"/>
                  </a:cxn>
                  <a:cxn ang="0">
                    <a:pos x="8" y="9"/>
                  </a:cxn>
                  <a:cxn ang="0">
                    <a:pos x="6" y="6"/>
                  </a:cxn>
                  <a:cxn ang="0">
                    <a:pos x="4" y="3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  <a:cxn ang="0">
                    <a:pos x="4" y="7"/>
                  </a:cxn>
                  <a:cxn ang="0">
                    <a:pos x="5" y="10"/>
                  </a:cxn>
                  <a:cxn ang="0">
                    <a:pos x="7" y="13"/>
                  </a:cxn>
                  <a:cxn ang="0">
                    <a:pos x="8" y="15"/>
                  </a:cxn>
                  <a:cxn ang="0">
                    <a:pos x="10" y="17"/>
                  </a:cxn>
                  <a:cxn ang="0">
                    <a:pos x="11" y="19"/>
                  </a:cxn>
                  <a:cxn ang="0">
                    <a:pos x="12" y="22"/>
                  </a:cxn>
                  <a:cxn ang="0">
                    <a:pos x="13" y="23"/>
                  </a:cxn>
                  <a:cxn ang="0">
                    <a:pos x="14" y="25"/>
                  </a:cxn>
                  <a:cxn ang="0">
                    <a:pos x="15" y="27"/>
                  </a:cxn>
                  <a:cxn ang="0">
                    <a:pos x="15" y="28"/>
                  </a:cxn>
                  <a:cxn ang="0">
                    <a:pos x="16" y="30"/>
                  </a:cxn>
                  <a:cxn ang="0">
                    <a:pos x="16" y="31"/>
                  </a:cxn>
                  <a:cxn ang="0">
                    <a:pos x="17" y="33"/>
                  </a:cxn>
                  <a:cxn ang="0">
                    <a:pos x="17" y="33"/>
                  </a:cxn>
                  <a:cxn ang="0">
                    <a:pos x="18" y="34"/>
                  </a:cxn>
                  <a:cxn ang="0">
                    <a:pos x="17" y="33"/>
                  </a:cxn>
                  <a:cxn ang="0">
                    <a:pos x="17" y="36"/>
                  </a:cxn>
                  <a:cxn ang="0">
                    <a:pos x="18" y="34"/>
                  </a:cxn>
                  <a:cxn ang="0">
                    <a:pos x="17" y="33"/>
                  </a:cxn>
                </a:cxnLst>
                <a:rect l="0" t="0" r="r" b="b"/>
                <a:pathLst>
                  <a:path w="19" h="36">
                    <a:moveTo>
                      <a:pt x="17" y="33"/>
                    </a:moveTo>
                    <a:lnTo>
                      <a:pt x="19" y="33"/>
                    </a:lnTo>
                    <a:lnTo>
                      <a:pt x="19" y="32"/>
                    </a:lnTo>
                    <a:lnTo>
                      <a:pt x="19" y="31"/>
                    </a:lnTo>
                    <a:lnTo>
                      <a:pt x="18" y="29"/>
                    </a:lnTo>
                    <a:lnTo>
                      <a:pt x="18" y="28"/>
                    </a:lnTo>
                    <a:lnTo>
                      <a:pt x="17" y="26"/>
                    </a:lnTo>
                    <a:lnTo>
                      <a:pt x="16" y="24"/>
                    </a:lnTo>
                    <a:lnTo>
                      <a:pt x="15" y="22"/>
                    </a:lnTo>
                    <a:lnTo>
                      <a:pt x="14" y="21"/>
                    </a:lnTo>
                    <a:lnTo>
                      <a:pt x="13" y="19"/>
                    </a:lnTo>
                    <a:lnTo>
                      <a:pt x="12" y="16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6" y="6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5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4" y="25"/>
                    </a:lnTo>
                    <a:lnTo>
                      <a:pt x="15" y="27"/>
                    </a:lnTo>
                    <a:lnTo>
                      <a:pt x="15" y="28"/>
                    </a:lnTo>
                    <a:lnTo>
                      <a:pt x="16" y="30"/>
                    </a:lnTo>
                    <a:lnTo>
                      <a:pt x="16" y="31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18" y="34"/>
                    </a:lnTo>
                    <a:lnTo>
                      <a:pt x="17" y="33"/>
                    </a:lnTo>
                    <a:lnTo>
                      <a:pt x="17" y="36"/>
                    </a:lnTo>
                    <a:lnTo>
                      <a:pt x="18" y="34"/>
                    </a:lnTo>
                    <a:lnTo>
                      <a:pt x="17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2" name="Freeform 197"/>
              <p:cNvSpPr>
                <a:spLocks/>
              </p:cNvSpPr>
              <p:nvPr/>
            </p:nvSpPr>
            <p:spPr bwMode="auto">
              <a:xfrm>
                <a:off x="1476" y="2191"/>
                <a:ext cx="40" cy="54"/>
              </a:xfrm>
              <a:custGeom>
                <a:avLst/>
                <a:gdLst/>
                <a:ahLst/>
                <a:cxnLst>
                  <a:cxn ang="0">
                    <a:pos x="38" y="1"/>
                  </a:cxn>
                  <a:cxn ang="0">
                    <a:pos x="38" y="1"/>
                  </a:cxn>
                  <a:cxn ang="0">
                    <a:pos x="38" y="1"/>
                  </a:cxn>
                  <a:cxn ang="0">
                    <a:pos x="37" y="2"/>
                  </a:cxn>
                  <a:cxn ang="0">
                    <a:pos x="37" y="3"/>
                  </a:cxn>
                  <a:cxn ang="0">
                    <a:pos x="36" y="5"/>
                  </a:cxn>
                  <a:cxn ang="0">
                    <a:pos x="35" y="8"/>
                  </a:cxn>
                  <a:cxn ang="0">
                    <a:pos x="35" y="10"/>
                  </a:cxn>
                  <a:cxn ang="0">
                    <a:pos x="33" y="13"/>
                  </a:cxn>
                  <a:cxn ang="0">
                    <a:pos x="32" y="17"/>
                  </a:cxn>
                  <a:cxn ang="0">
                    <a:pos x="29" y="20"/>
                  </a:cxn>
                  <a:cxn ang="0">
                    <a:pos x="27" y="25"/>
                  </a:cxn>
                  <a:cxn ang="0">
                    <a:pos x="24" y="29"/>
                  </a:cxn>
                  <a:cxn ang="0">
                    <a:pos x="20" y="34"/>
                  </a:cxn>
                  <a:cxn ang="0">
                    <a:pos x="16" y="38"/>
                  </a:cxn>
                  <a:cxn ang="0">
                    <a:pos x="12" y="43"/>
                  </a:cxn>
                  <a:cxn ang="0">
                    <a:pos x="6" y="48"/>
                  </a:cxn>
                  <a:cxn ang="0">
                    <a:pos x="0" y="53"/>
                  </a:cxn>
                  <a:cxn ang="0">
                    <a:pos x="1" y="54"/>
                  </a:cxn>
                  <a:cxn ang="0">
                    <a:pos x="8" y="49"/>
                  </a:cxn>
                  <a:cxn ang="0">
                    <a:pos x="13" y="45"/>
                  </a:cxn>
                  <a:cxn ang="0">
                    <a:pos x="18" y="40"/>
                  </a:cxn>
                  <a:cxn ang="0">
                    <a:pos x="22" y="35"/>
                  </a:cxn>
                  <a:cxn ang="0">
                    <a:pos x="26" y="30"/>
                  </a:cxn>
                  <a:cxn ang="0">
                    <a:pos x="29" y="26"/>
                  </a:cxn>
                  <a:cxn ang="0">
                    <a:pos x="32" y="22"/>
                  </a:cxn>
                  <a:cxn ang="0">
                    <a:pos x="34" y="18"/>
                  </a:cxn>
                  <a:cxn ang="0">
                    <a:pos x="35" y="14"/>
                  </a:cxn>
                  <a:cxn ang="0">
                    <a:pos x="37" y="11"/>
                  </a:cxn>
                  <a:cxn ang="0">
                    <a:pos x="38" y="8"/>
                  </a:cxn>
                  <a:cxn ang="0">
                    <a:pos x="39" y="6"/>
                  </a:cxn>
                  <a:cxn ang="0">
                    <a:pos x="39" y="4"/>
                  </a:cxn>
                  <a:cxn ang="0">
                    <a:pos x="40" y="3"/>
                  </a:cxn>
                  <a:cxn ang="0">
                    <a:pos x="40" y="1"/>
                  </a:cxn>
                  <a:cxn ang="0">
                    <a:pos x="40" y="1"/>
                  </a:cxn>
                  <a:cxn ang="0">
                    <a:pos x="40" y="0"/>
                  </a:cxn>
                  <a:cxn ang="0">
                    <a:pos x="40" y="1"/>
                  </a:cxn>
                  <a:cxn ang="0">
                    <a:pos x="40" y="1"/>
                  </a:cxn>
                  <a:cxn ang="0">
                    <a:pos x="40" y="0"/>
                  </a:cxn>
                  <a:cxn ang="0">
                    <a:pos x="38" y="1"/>
                  </a:cxn>
                </a:cxnLst>
                <a:rect l="0" t="0" r="r" b="b"/>
                <a:pathLst>
                  <a:path w="40" h="54">
                    <a:moveTo>
                      <a:pt x="38" y="1"/>
                    </a:moveTo>
                    <a:lnTo>
                      <a:pt x="38" y="1"/>
                    </a:lnTo>
                    <a:lnTo>
                      <a:pt x="38" y="1"/>
                    </a:lnTo>
                    <a:lnTo>
                      <a:pt x="37" y="2"/>
                    </a:lnTo>
                    <a:lnTo>
                      <a:pt x="37" y="3"/>
                    </a:lnTo>
                    <a:lnTo>
                      <a:pt x="36" y="5"/>
                    </a:lnTo>
                    <a:lnTo>
                      <a:pt x="35" y="8"/>
                    </a:lnTo>
                    <a:lnTo>
                      <a:pt x="35" y="10"/>
                    </a:lnTo>
                    <a:lnTo>
                      <a:pt x="33" y="13"/>
                    </a:lnTo>
                    <a:lnTo>
                      <a:pt x="32" y="17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4" y="29"/>
                    </a:lnTo>
                    <a:lnTo>
                      <a:pt x="20" y="34"/>
                    </a:lnTo>
                    <a:lnTo>
                      <a:pt x="16" y="38"/>
                    </a:lnTo>
                    <a:lnTo>
                      <a:pt x="12" y="43"/>
                    </a:lnTo>
                    <a:lnTo>
                      <a:pt x="6" y="48"/>
                    </a:lnTo>
                    <a:lnTo>
                      <a:pt x="0" y="53"/>
                    </a:lnTo>
                    <a:lnTo>
                      <a:pt x="1" y="54"/>
                    </a:lnTo>
                    <a:lnTo>
                      <a:pt x="8" y="49"/>
                    </a:lnTo>
                    <a:lnTo>
                      <a:pt x="13" y="45"/>
                    </a:lnTo>
                    <a:lnTo>
                      <a:pt x="18" y="40"/>
                    </a:lnTo>
                    <a:lnTo>
                      <a:pt x="22" y="35"/>
                    </a:lnTo>
                    <a:lnTo>
                      <a:pt x="26" y="30"/>
                    </a:lnTo>
                    <a:lnTo>
                      <a:pt x="29" y="26"/>
                    </a:lnTo>
                    <a:lnTo>
                      <a:pt x="32" y="22"/>
                    </a:lnTo>
                    <a:lnTo>
                      <a:pt x="34" y="18"/>
                    </a:lnTo>
                    <a:lnTo>
                      <a:pt x="35" y="14"/>
                    </a:lnTo>
                    <a:lnTo>
                      <a:pt x="37" y="11"/>
                    </a:lnTo>
                    <a:lnTo>
                      <a:pt x="38" y="8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40" y="3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0"/>
                    </a:lnTo>
                    <a:lnTo>
                      <a:pt x="3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3" name="Freeform 198"/>
              <p:cNvSpPr>
                <a:spLocks/>
              </p:cNvSpPr>
              <p:nvPr/>
            </p:nvSpPr>
            <p:spPr bwMode="auto">
              <a:xfrm>
                <a:off x="1505" y="2167"/>
                <a:ext cx="11" cy="25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3"/>
                  </a:cxn>
                  <a:cxn ang="0">
                    <a:pos x="9" y="25"/>
                  </a:cxn>
                  <a:cxn ang="0">
                    <a:pos x="11" y="24"/>
                  </a:cxn>
                  <a:cxn ang="0">
                    <a:pos x="3" y="2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3"/>
                  </a:cxn>
                </a:cxnLst>
                <a:rect l="0" t="0" r="r" b="b"/>
                <a:pathLst>
                  <a:path w="11" h="25">
                    <a:moveTo>
                      <a:pt x="2" y="3"/>
                    </a:moveTo>
                    <a:lnTo>
                      <a:pt x="0" y="3"/>
                    </a:lnTo>
                    <a:lnTo>
                      <a:pt x="9" y="25"/>
                    </a:lnTo>
                    <a:lnTo>
                      <a:pt x="11" y="24"/>
                    </a:lnTo>
                    <a:lnTo>
                      <a:pt x="3" y="2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4" name="Freeform 199"/>
              <p:cNvSpPr>
                <a:spLocks/>
              </p:cNvSpPr>
              <p:nvPr/>
            </p:nvSpPr>
            <p:spPr bwMode="auto">
              <a:xfrm>
                <a:off x="1417" y="2243"/>
                <a:ext cx="68" cy="254"/>
              </a:xfrm>
              <a:custGeom>
                <a:avLst/>
                <a:gdLst/>
                <a:ahLst/>
                <a:cxnLst>
                  <a:cxn ang="0">
                    <a:pos x="41" y="254"/>
                  </a:cxn>
                  <a:cxn ang="0">
                    <a:pos x="68" y="173"/>
                  </a:cxn>
                  <a:cxn ang="0">
                    <a:pos x="42" y="0"/>
                  </a:cxn>
                  <a:cxn ang="0">
                    <a:pos x="19" y="0"/>
                  </a:cxn>
                  <a:cxn ang="0">
                    <a:pos x="0" y="170"/>
                  </a:cxn>
                  <a:cxn ang="0">
                    <a:pos x="41" y="254"/>
                  </a:cxn>
                </a:cxnLst>
                <a:rect l="0" t="0" r="r" b="b"/>
                <a:pathLst>
                  <a:path w="68" h="254">
                    <a:moveTo>
                      <a:pt x="41" y="254"/>
                    </a:moveTo>
                    <a:lnTo>
                      <a:pt x="68" y="173"/>
                    </a:lnTo>
                    <a:lnTo>
                      <a:pt x="42" y="0"/>
                    </a:lnTo>
                    <a:lnTo>
                      <a:pt x="19" y="0"/>
                    </a:lnTo>
                    <a:lnTo>
                      <a:pt x="0" y="170"/>
                    </a:lnTo>
                    <a:lnTo>
                      <a:pt x="41" y="25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5" name="Freeform 200"/>
              <p:cNvSpPr>
                <a:spLocks/>
              </p:cNvSpPr>
              <p:nvPr/>
            </p:nvSpPr>
            <p:spPr bwMode="auto">
              <a:xfrm>
                <a:off x="1457" y="2415"/>
                <a:ext cx="29" cy="82"/>
              </a:xfrm>
              <a:custGeom>
                <a:avLst/>
                <a:gdLst/>
                <a:ahLst/>
                <a:cxnLst>
                  <a:cxn ang="0">
                    <a:pos x="26" y="1"/>
                  </a:cxn>
                  <a:cxn ang="0">
                    <a:pos x="26" y="0"/>
                  </a:cxn>
                  <a:cxn ang="0">
                    <a:pos x="0" y="81"/>
                  </a:cxn>
                  <a:cxn ang="0">
                    <a:pos x="2" y="82"/>
                  </a:cxn>
                  <a:cxn ang="0">
                    <a:pos x="29" y="1"/>
                  </a:cxn>
                  <a:cxn ang="0">
                    <a:pos x="29" y="0"/>
                  </a:cxn>
                  <a:cxn ang="0">
                    <a:pos x="29" y="1"/>
                  </a:cxn>
                  <a:cxn ang="0">
                    <a:pos x="29" y="1"/>
                  </a:cxn>
                  <a:cxn ang="0">
                    <a:pos x="29" y="0"/>
                  </a:cxn>
                  <a:cxn ang="0">
                    <a:pos x="26" y="1"/>
                  </a:cxn>
                </a:cxnLst>
                <a:rect l="0" t="0" r="r" b="b"/>
                <a:pathLst>
                  <a:path w="29" h="82">
                    <a:moveTo>
                      <a:pt x="26" y="1"/>
                    </a:moveTo>
                    <a:lnTo>
                      <a:pt x="26" y="0"/>
                    </a:lnTo>
                    <a:lnTo>
                      <a:pt x="0" y="81"/>
                    </a:lnTo>
                    <a:lnTo>
                      <a:pt x="2" y="82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6" name="Freeform 201"/>
              <p:cNvSpPr>
                <a:spLocks/>
              </p:cNvSpPr>
              <p:nvPr/>
            </p:nvSpPr>
            <p:spPr bwMode="auto">
              <a:xfrm>
                <a:off x="1458" y="2241"/>
                <a:ext cx="28" cy="17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2"/>
                  </a:cxn>
                  <a:cxn ang="0">
                    <a:pos x="25" y="175"/>
                  </a:cxn>
                  <a:cxn ang="0">
                    <a:pos x="28" y="174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3"/>
                  </a:cxn>
                </a:cxnLst>
                <a:rect l="0" t="0" r="r" b="b"/>
                <a:pathLst>
                  <a:path w="28" h="175">
                    <a:moveTo>
                      <a:pt x="1" y="3"/>
                    </a:moveTo>
                    <a:lnTo>
                      <a:pt x="0" y="2"/>
                    </a:lnTo>
                    <a:lnTo>
                      <a:pt x="25" y="175"/>
                    </a:lnTo>
                    <a:lnTo>
                      <a:pt x="28" y="17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7" name="Freeform 202"/>
              <p:cNvSpPr>
                <a:spLocks/>
              </p:cNvSpPr>
              <p:nvPr/>
            </p:nvSpPr>
            <p:spPr bwMode="auto">
              <a:xfrm>
                <a:off x="1435" y="2241"/>
                <a:ext cx="24" cy="3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1" y="3"/>
                  </a:cxn>
                  <a:cxn ang="0">
                    <a:pos x="24" y="3"/>
                  </a:cxn>
                  <a:cxn ang="0">
                    <a:pos x="24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2"/>
                  </a:cxn>
                </a:cxnLst>
                <a:rect l="0" t="0" r="r" b="b"/>
                <a:pathLst>
                  <a:path w="24" h="3">
                    <a:moveTo>
                      <a:pt x="2" y="2"/>
                    </a:moveTo>
                    <a:lnTo>
                      <a:pt x="1" y="3"/>
                    </a:lnTo>
                    <a:lnTo>
                      <a:pt x="24" y="3"/>
                    </a:lnTo>
                    <a:lnTo>
                      <a:pt x="2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8" name="Freeform 203"/>
              <p:cNvSpPr>
                <a:spLocks/>
              </p:cNvSpPr>
              <p:nvPr/>
            </p:nvSpPr>
            <p:spPr bwMode="auto">
              <a:xfrm>
                <a:off x="1416" y="2242"/>
                <a:ext cx="21" cy="171"/>
              </a:xfrm>
              <a:custGeom>
                <a:avLst/>
                <a:gdLst/>
                <a:ahLst/>
                <a:cxnLst>
                  <a:cxn ang="0">
                    <a:pos x="2" y="170"/>
                  </a:cxn>
                  <a:cxn ang="0">
                    <a:pos x="2" y="171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0" y="170"/>
                  </a:cxn>
                  <a:cxn ang="0">
                    <a:pos x="0" y="171"/>
                  </a:cxn>
                  <a:cxn ang="0">
                    <a:pos x="0" y="170"/>
                  </a:cxn>
                  <a:cxn ang="0">
                    <a:pos x="0" y="171"/>
                  </a:cxn>
                  <a:cxn ang="0">
                    <a:pos x="0" y="171"/>
                  </a:cxn>
                  <a:cxn ang="0">
                    <a:pos x="2" y="170"/>
                  </a:cxn>
                </a:cxnLst>
                <a:rect l="0" t="0" r="r" b="b"/>
                <a:pathLst>
                  <a:path w="21" h="171">
                    <a:moveTo>
                      <a:pt x="2" y="170"/>
                    </a:moveTo>
                    <a:lnTo>
                      <a:pt x="2" y="171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0" y="170"/>
                    </a:lnTo>
                    <a:lnTo>
                      <a:pt x="0" y="171"/>
                    </a:lnTo>
                    <a:lnTo>
                      <a:pt x="0" y="170"/>
                    </a:lnTo>
                    <a:lnTo>
                      <a:pt x="0" y="171"/>
                    </a:lnTo>
                    <a:lnTo>
                      <a:pt x="0" y="171"/>
                    </a:lnTo>
                    <a:lnTo>
                      <a:pt x="2" y="1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9" name="Freeform 204"/>
              <p:cNvSpPr>
                <a:spLocks/>
              </p:cNvSpPr>
              <p:nvPr/>
            </p:nvSpPr>
            <p:spPr bwMode="auto">
              <a:xfrm>
                <a:off x="1416" y="2412"/>
                <a:ext cx="43" cy="88"/>
              </a:xfrm>
              <a:custGeom>
                <a:avLst/>
                <a:gdLst/>
                <a:ahLst/>
                <a:cxnLst>
                  <a:cxn ang="0">
                    <a:pos x="41" y="84"/>
                  </a:cxn>
                  <a:cxn ang="0">
                    <a:pos x="43" y="84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41" y="85"/>
                  </a:cxn>
                  <a:cxn ang="0">
                    <a:pos x="43" y="85"/>
                  </a:cxn>
                  <a:cxn ang="0">
                    <a:pos x="41" y="85"/>
                  </a:cxn>
                  <a:cxn ang="0">
                    <a:pos x="42" y="88"/>
                  </a:cxn>
                  <a:cxn ang="0">
                    <a:pos x="43" y="85"/>
                  </a:cxn>
                  <a:cxn ang="0">
                    <a:pos x="41" y="84"/>
                  </a:cxn>
                </a:cxnLst>
                <a:rect l="0" t="0" r="r" b="b"/>
                <a:pathLst>
                  <a:path w="43" h="88">
                    <a:moveTo>
                      <a:pt x="41" y="84"/>
                    </a:moveTo>
                    <a:lnTo>
                      <a:pt x="43" y="84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41" y="85"/>
                    </a:lnTo>
                    <a:lnTo>
                      <a:pt x="43" y="85"/>
                    </a:lnTo>
                    <a:lnTo>
                      <a:pt x="41" y="85"/>
                    </a:lnTo>
                    <a:lnTo>
                      <a:pt x="42" y="88"/>
                    </a:lnTo>
                    <a:lnTo>
                      <a:pt x="43" y="85"/>
                    </a:lnTo>
                    <a:lnTo>
                      <a:pt x="41" y="8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0" name="Freeform 205"/>
              <p:cNvSpPr>
                <a:spLocks/>
              </p:cNvSpPr>
              <p:nvPr/>
            </p:nvSpPr>
            <p:spPr bwMode="auto">
              <a:xfrm>
                <a:off x="1247" y="2190"/>
                <a:ext cx="412" cy="648"/>
              </a:xfrm>
              <a:custGeom>
                <a:avLst/>
                <a:gdLst/>
                <a:ahLst/>
                <a:cxnLst>
                  <a:cxn ang="0">
                    <a:pos x="205" y="221"/>
                  </a:cxn>
                  <a:cxn ang="0">
                    <a:pos x="408" y="35"/>
                  </a:cxn>
                  <a:cxn ang="0">
                    <a:pos x="412" y="633"/>
                  </a:cxn>
                  <a:cxn ang="0">
                    <a:pos x="410" y="633"/>
                  </a:cxn>
                  <a:cxn ang="0">
                    <a:pos x="406" y="634"/>
                  </a:cxn>
                  <a:cxn ang="0">
                    <a:pos x="399" y="635"/>
                  </a:cxn>
                  <a:cxn ang="0">
                    <a:pos x="391" y="636"/>
                  </a:cxn>
                  <a:cxn ang="0">
                    <a:pos x="381" y="638"/>
                  </a:cxn>
                  <a:cxn ang="0">
                    <a:pos x="370" y="640"/>
                  </a:cxn>
                  <a:cxn ang="0">
                    <a:pos x="357" y="641"/>
                  </a:cxn>
                  <a:cxn ang="0">
                    <a:pos x="344" y="643"/>
                  </a:cxn>
                  <a:cxn ang="0">
                    <a:pos x="330" y="645"/>
                  </a:cxn>
                  <a:cxn ang="0">
                    <a:pos x="316" y="646"/>
                  </a:cxn>
                  <a:cxn ang="0">
                    <a:pos x="302" y="647"/>
                  </a:cxn>
                  <a:cxn ang="0">
                    <a:pos x="289" y="648"/>
                  </a:cxn>
                  <a:cxn ang="0">
                    <a:pos x="276" y="648"/>
                  </a:cxn>
                  <a:cxn ang="0">
                    <a:pos x="264" y="648"/>
                  </a:cxn>
                  <a:cxn ang="0">
                    <a:pos x="254" y="647"/>
                  </a:cxn>
                  <a:cxn ang="0">
                    <a:pos x="245" y="645"/>
                  </a:cxn>
                  <a:cxn ang="0">
                    <a:pos x="201" y="647"/>
                  </a:cxn>
                  <a:cxn ang="0">
                    <a:pos x="185" y="648"/>
                  </a:cxn>
                  <a:cxn ang="0">
                    <a:pos x="169" y="648"/>
                  </a:cxn>
                  <a:cxn ang="0">
                    <a:pos x="153" y="648"/>
                  </a:cxn>
                  <a:cxn ang="0">
                    <a:pos x="137" y="647"/>
                  </a:cxn>
                  <a:cxn ang="0">
                    <a:pos x="121" y="646"/>
                  </a:cxn>
                  <a:cxn ang="0">
                    <a:pos x="107" y="645"/>
                  </a:cxn>
                  <a:cxn ang="0">
                    <a:pos x="93" y="644"/>
                  </a:cxn>
                  <a:cxn ang="0">
                    <a:pos x="80" y="642"/>
                  </a:cxn>
                  <a:cxn ang="0">
                    <a:pos x="68" y="641"/>
                  </a:cxn>
                  <a:cxn ang="0">
                    <a:pos x="57" y="639"/>
                  </a:cxn>
                  <a:cxn ang="0">
                    <a:pos x="47" y="638"/>
                  </a:cxn>
                  <a:cxn ang="0">
                    <a:pos x="39" y="636"/>
                  </a:cxn>
                  <a:cxn ang="0">
                    <a:pos x="32" y="635"/>
                  </a:cxn>
                  <a:cxn ang="0">
                    <a:pos x="28" y="634"/>
                  </a:cxn>
                  <a:cxn ang="0">
                    <a:pos x="25" y="634"/>
                  </a:cxn>
                  <a:cxn ang="0">
                    <a:pos x="23" y="634"/>
                  </a:cxn>
                  <a:cxn ang="0">
                    <a:pos x="0" y="48"/>
                  </a:cxn>
                </a:cxnLst>
                <a:rect l="0" t="0" r="r" b="b"/>
                <a:pathLst>
                  <a:path w="412" h="648">
                    <a:moveTo>
                      <a:pt x="132" y="0"/>
                    </a:moveTo>
                    <a:lnTo>
                      <a:pt x="205" y="221"/>
                    </a:lnTo>
                    <a:lnTo>
                      <a:pt x="267" y="2"/>
                    </a:lnTo>
                    <a:lnTo>
                      <a:pt x="408" y="35"/>
                    </a:lnTo>
                    <a:lnTo>
                      <a:pt x="378" y="350"/>
                    </a:lnTo>
                    <a:lnTo>
                      <a:pt x="412" y="633"/>
                    </a:lnTo>
                    <a:lnTo>
                      <a:pt x="411" y="633"/>
                    </a:lnTo>
                    <a:lnTo>
                      <a:pt x="410" y="633"/>
                    </a:lnTo>
                    <a:lnTo>
                      <a:pt x="408" y="633"/>
                    </a:lnTo>
                    <a:lnTo>
                      <a:pt x="406" y="634"/>
                    </a:lnTo>
                    <a:lnTo>
                      <a:pt x="403" y="634"/>
                    </a:lnTo>
                    <a:lnTo>
                      <a:pt x="399" y="635"/>
                    </a:lnTo>
                    <a:lnTo>
                      <a:pt x="396" y="635"/>
                    </a:lnTo>
                    <a:lnTo>
                      <a:pt x="391" y="636"/>
                    </a:lnTo>
                    <a:lnTo>
                      <a:pt x="387" y="637"/>
                    </a:lnTo>
                    <a:lnTo>
                      <a:pt x="381" y="638"/>
                    </a:lnTo>
                    <a:lnTo>
                      <a:pt x="376" y="639"/>
                    </a:lnTo>
                    <a:lnTo>
                      <a:pt x="370" y="640"/>
                    </a:lnTo>
                    <a:lnTo>
                      <a:pt x="364" y="640"/>
                    </a:lnTo>
                    <a:lnTo>
                      <a:pt x="357" y="641"/>
                    </a:lnTo>
                    <a:lnTo>
                      <a:pt x="351" y="642"/>
                    </a:lnTo>
                    <a:lnTo>
                      <a:pt x="344" y="643"/>
                    </a:lnTo>
                    <a:lnTo>
                      <a:pt x="337" y="644"/>
                    </a:lnTo>
                    <a:lnTo>
                      <a:pt x="330" y="645"/>
                    </a:lnTo>
                    <a:lnTo>
                      <a:pt x="324" y="646"/>
                    </a:lnTo>
                    <a:lnTo>
                      <a:pt x="316" y="646"/>
                    </a:lnTo>
                    <a:lnTo>
                      <a:pt x="309" y="646"/>
                    </a:lnTo>
                    <a:lnTo>
                      <a:pt x="302" y="647"/>
                    </a:lnTo>
                    <a:lnTo>
                      <a:pt x="296" y="647"/>
                    </a:lnTo>
                    <a:lnTo>
                      <a:pt x="289" y="648"/>
                    </a:lnTo>
                    <a:lnTo>
                      <a:pt x="283" y="648"/>
                    </a:lnTo>
                    <a:lnTo>
                      <a:pt x="276" y="648"/>
                    </a:lnTo>
                    <a:lnTo>
                      <a:pt x="270" y="648"/>
                    </a:lnTo>
                    <a:lnTo>
                      <a:pt x="264" y="648"/>
                    </a:lnTo>
                    <a:lnTo>
                      <a:pt x="259" y="647"/>
                    </a:lnTo>
                    <a:lnTo>
                      <a:pt x="254" y="647"/>
                    </a:lnTo>
                    <a:lnTo>
                      <a:pt x="249" y="646"/>
                    </a:lnTo>
                    <a:lnTo>
                      <a:pt x="245" y="645"/>
                    </a:lnTo>
                    <a:lnTo>
                      <a:pt x="217" y="565"/>
                    </a:lnTo>
                    <a:lnTo>
                      <a:pt x="201" y="647"/>
                    </a:lnTo>
                    <a:lnTo>
                      <a:pt x="193" y="647"/>
                    </a:lnTo>
                    <a:lnTo>
                      <a:pt x="185" y="648"/>
                    </a:lnTo>
                    <a:lnTo>
                      <a:pt x="177" y="648"/>
                    </a:lnTo>
                    <a:lnTo>
                      <a:pt x="169" y="648"/>
                    </a:lnTo>
                    <a:lnTo>
                      <a:pt x="160" y="648"/>
                    </a:lnTo>
                    <a:lnTo>
                      <a:pt x="153" y="648"/>
                    </a:lnTo>
                    <a:lnTo>
                      <a:pt x="145" y="648"/>
                    </a:lnTo>
                    <a:lnTo>
                      <a:pt x="137" y="647"/>
                    </a:lnTo>
                    <a:lnTo>
                      <a:pt x="129" y="647"/>
                    </a:lnTo>
                    <a:lnTo>
                      <a:pt x="121" y="646"/>
                    </a:lnTo>
                    <a:lnTo>
                      <a:pt x="114" y="646"/>
                    </a:lnTo>
                    <a:lnTo>
                      <a:pt x="107" y="645"/>
                    </a:lnTo>
                    <a:lnTo>
                      <a:pt x="99" y="644"/>
                    </a:lnTo>
                    <a:lnTo>
                      <a:pt x="93" y="644"/>
                    </a:lnTo>
                    <a:lnTo>
                      <a:pt x="86" y="643"/>
                    </a:lnTo>
                    <a:lnTo>
                      <a:pt x="80" y="642"/>
                    </a:lnTo>
                    <a:lnTo>
                      <a:pt x="74" y="641"/>
                    </a:lnTo>
                    <a:lnTo>
                      <a:pt x="68" y="641"/>
                    </a:lnTo>
                    <a:lnTo>
                      <a:pt x="62" y="640"/>
                    </a:lnTo>
                    <a:lnTo>
                      <a:pt x="57" y="639"/>
                    </a:lnTo>
                    <a:lnTo>
                      <a:pt x="52" y="638"/>
                    </a:lnTo>
                    <a:lnTo>
                      <a:pt x="47" y="638"/>
                    </a:lnTo>
                    <a:lnTo>
                      <a:pt x="43" y="637"/>
                    </a:lnTo>
                    <a:lnTo>
                      <a:pt x="39" y="636"/>
                    </a:lnTo>
                    <a:lnTo>
                      <a:pt x="35" y="636"/>
                    </a:lnTo>
                    <a:lnTo>
                      <a:pt x="32" y="635"/>
                    </a:lnTo>
                    <a:lnTo>
                      <a:pt x="30" y="634"/>
                    </a:lnTo>
                    <a:lnTo>
                      <a:pt x="28" y="634"/>
                    </a:lnTo>
                    <a:lnTo>
                      <a:pt x="26" y="634"/>
                    </a:lnTo>
                    <a:lnTo>
                      <a:pt x="25" y="634"/>
                    </a:lnTo>
                    <a:lnTo>
                      <a:pt x="24" y="634"/>
                    </a:lnTo>
                    <a:lnTo>
                      <a:pt x="23" y="634"/>
                    </a:lnTo>
                    <a:lnTo>
                      <a:pt x="51" y="398"/>
                    </a:lnTo>
                    <a:lnTo>
                      <a:pt x="0" y="48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024C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1" name="Freeform 206"/>
              <p:cNvSpPr>
                <a:spLocks/>
              </p:cNvSpPr>
              <p:nvPr/>
            </p:nvSpPr>
            <p:spPr bwMode="auto">
              <a:xfrm>
                <a:off x="1376" y="2189"/>
                <a:ext cx="78" cy="230"/>
              </a:xfrm>
              <a:custGeom>
                <a:avLst/>
                <a:gdLst/>
                <a:ahLst/>
                <a:cxnLst>
                  <a:cxn ang="0">
                    <a:pos x="74" y="221"/>
                  </a:cxn>
                  <a:cxn ang="0">
                    <a:pos x="78" y="221"/>
                  </a:cxn>
                  <a:cxn ang="0">
                    <a:pos x="5" y="0"/>
                  </a:cxn>
                  <a:cxn ang="0">
                    <a:pos x="0" y="2"/>
                  </a:cxn>
                  <a:cxn ang="0">
                    <a:pos x="74" y="222"/>
                  </a:cxn>
                  <a:cxn ang="0">
                    <a:pos x="78" y="222"/>
                  </a:cxn>
                  <a:cxn ang="0">
                    <a:pos x="74" y="222"/>
                  </a:cxn>
                  <a:cxn ang="0">
                    <a:pos x="76" y="230"/>
                  </a:cxn>
                  <a:cxn ang="0">
                    <a:pos x="78" y="222"/>
                  </a:cxn>
                  <a:cxn ang="0">
                    <a:pos x="74" y="221"/>
                  </a:cxn>
                </a:cxnLst>
                <a:rect l="0" t="0" r="r" b="b"/>
                <a:pathLst>
                  <a:path w="78" h="230">
                    <a:moveTo>
                      <a:pt x="74" y="221"/>
                    </a:moveTo>
                    <a:lnTo>
                      <a:pt x="78" y="221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74" y="222"/>
                    </a:lnTo>
                    <a:lnTo>
                      <a:pt x="78" y="222"/>
                    </a:lnTo>
                    <a:lnTo>
                      <a:pt x="74" y="222"/>
                    </a:lnTo>
                    <a:lnTo>
                      <a:pt x="76" y="230"/>
                    </a:lnTo>
                    <a:lnTo>
                      <a:pt x="78" y="222"/>
                    </a:lnTo>
                    <a:lnTo>
                      <a:pt x="74" y="2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2" name="Freeform 207"/>
              <p:cNvSpPr>
                <a:spLocks/>
              </p:cNvSpPr>
              <p:nvPr/>
            </p:nvSpPr>
            <p:spPr bwMode="auto">
              <a:xfrm>
                <a:off x="1450" y="2189"/>
                <a:ext cx="67" cy="222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62" y="2"/>
                  </a:cxn>
                  <a:cxn ang="0">
                    <a:pos x="0" y="221"/>
                  </a:cxn>
                  <a:cxn ang="0">
                    <a:pos x="4" y="222"/>
                  </a:cxn>
                  <a:cxn ang="0">
                    <a:pos x="67" y="4"/>
                  </a:cxn>
                  <a:cxn ang="0">
                    <a:pos x="64" y="5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2" y="2"/>
                  </a:cxn>
                  <a:cxn ang="0">
                    <a:pos x="65" y="0"/>
                  </a:cxn>
                </a:cxnLst>
                <a:rect l="0" t="0" r="r" b="b"/>
                <a:pathLst>
                  <a:path w="67" h="222">
                    <a:moveTo>
                      <a:pt x="65" y="0"/>
                    </a:moveTo>
                    <a:lnTo>
                      <a:pt x="62" y="2"/>
                    </a:lnTo>
                    <a:lnTo>
                      <a:pt x="0" y="221"/>
                    </a:lnTo>
                    <a:lnTo>
                      <a:pt x="4" y="222"/>
                    </a:lnTo>
                    <a:lnTo>
                      <a:pt x="67" y="4"/>
                    </a:lnTo>
                    <a:lnTo>
                      <a:pt x="64" y="5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2" y="2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3" name="Freeform 208"/>
              <p:cNvSpPr>
                <a:spLocks/>
              </p:cNvSpPr>
              <p:nvPr/>
            </p:nvSpPr>
            <p:spPr bwMode="auto">
              <a:xfrm>
                <a:off x="1514" y="2189"/>
                <a:ext cx="143" cy="38"/>
              </a:xfrm>
              <a:custGeom>
                <a:avLst/>
                <a:gdLst/>
                <a:ahLst/>
                <a:cxnLst>
                  <a:cxn ang="0">
                    <a:pos x="143" y="36"/>
                  </a:cxn>
                  <a:cxn ang="0">
                    <a:pos x="141" y="33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140" y="38"/>
                  </a:cxn>
                  <a:cxn ang="0">
                    <a:pos x="139" y="36"/>
                  </a:cxn>
                  <a:cxn ang="0">
                    <a:pos x="143" y="36"/>
                  </a:cxn>
                  <a:cxn ang="0">
                    <a:pos x="143" y="34"/>
                  </a:cxn>
                  <a:cxn ang="0">
                    <a:pos x="141" y="33"/>
                  </a:cxn>
                  <a:cxn ang="0">
                    <a:pos x="143" y="36"/>
                  </a:cxn>
                </a:cxnLst>
                <a:rect l="0" t="0" r="r" b="b"/>
                <a:pathLst>
                  <a:path w="143" h="38">
                    <a:moveTo>
                      <a:pt x="143" y="36"/>
                    </a:moveTo>
                    <a:lnTo>
                      <a:pt x="141" y="33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140" y="38"/>
                    </a:lnTo>
                    <a:lnTo>
                      <a:pt x="139" y="36"/>
                    </a:lnTo>
                    <a:lnTo>
                      <a:pt x="143" y="36"/>
                    </a:lnTo>
                    <a:lnTo>
                      <a:pt x="143" y="34"/>
                    </a:lnTo>
                    <a:lnTo>
                      <a:pt x="141" y="33"/>
                    </a:lnTo>
                    <a:lnTo>
                      <a:pt x="143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4" name="Freeform 209"/>
              <p:cNvSpPr>
                <a:spLocks/>
              </p:cNvSpPr>
              <p:nvPr/>
            </p:nvSpPr>
            <p:spPr bwMode="auto">
              <a:xfrm>
                <a:off x="1622" y="2225"/>
                <a:ext cx="35" cy="315"/>
              </a:xfrm>
              <a:custGeom>
                <a:avLst/>
                <a:gdLst/>
                <a:ahLst/>
                <a:cxnLst>
                  <a:cxn ang="0">
                    <a:pos x="5" y="314"/>
                  </a:cxn>
                  <a:cxn ang="0">
                    <a:pos x="5" y="315"/>
                  </a:cxn>
                  <a:cxn ang="0">
                    <a:pos x="35" y="0"/>
                  </a:cxn>
                  <a:cxn ang="0">
                    <a:pos x="31" y="0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5" y="314"/>
                  </a:cxn>
                </a:cxnLst>
                <a:rect l="0" t="0" r="r" b="b"/>
                <a:pathLst>
                  <a:path w="35" h="315">
                    <a:moveTo>
                      <a:pt x="5" y="314"/>
                    </a:moveTo>
                    <a:lnTo>
                      <a:pt x="5" y="315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5" y="3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5" name="Freeform 210"/>
              <p:cNvSpPr>
                <a:spLocks/>
              </p:cNvSpPr>
              <p:nvPr/>
            </p:nvSpPr>
            <p:spPr bwMode="auto">
              <a:xfrm>
                <a:off x="1622" y="2539"/>
                <a:ext cx="39" cy="286"/>
              </a:xfrm>
              <a:custGeom>
                <a:avLst/>
                <a:gdLst/>
                <a:ahLst/>
                <a:cxnLst>
                  <a:cxn ang="0">
                    <a:pos x="37" y="286"/>
                  </a:cxn>
                  <a:cxn ang="0">
                    <a:pos x="39" y="283"/>
                  </a:cxn>
                  <a:cxn ang="0">
                    <a:pos x="5" y="0"/>
                  </a:cxn>
                  <a:cxn ang="0">
                    <a:pos x="0" y="1"/>
                  </a:cxn>
                  <a:cxn ang="0">
                    <a:pos x="34" y="284"/>
                  </a:cxn>
                  <a:cxn ang="0">
                    <a:pos x="36" y="281"/>
                  </a:cxn>
                  <a:cxn ang="0">
                    <a:pos x="37" y="286"/>
                  </a:cxn>
                  <a:cxn ang="0">
                    <a:pos x="39" y="285"/>
                  </a:cxn>
                  <a:cxn ang="0">
                    <a:pos x="39" y="283"/>
                  </a:cxn>
                  <a:cxn ang="0">
                    <a:pos x="37" y="286"/>
                  </a:cxn>
                </a:cxnLst>
                <a:rect l="0" t="0" r="r" b="b"/>
                <a:pathLst>
                  <a:path w="39" h="286">
                    <a:moveTo>
                      <a:pt x="37" y="286"/>
                    </a:moveTo>
                    <a:lnTo>
                      <a:pt x="39" y="283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34" y="284"/>
                    </a:lnTo>
                    <a:lnTo>
                      <a:pt x="36" y="281"/>
                    </a:lnTo>
                    <a:lnTo>
                      <a:pt x="37" y="286"/>
                    </a:lnTo>
                    <a:lnTo>
                      <a:pt x="39" y="285"/>
                    </a:lnTo>
                    <a:lnTo>
                      <a:pt x="39" y="283"/>
                    </a:lnTo>
                    <a:lnTo>
                      <a:pt x="37" y="28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6" name="Freeform 211"/>
              <p:cNvSpPr>
                <a:spLocks/>
              </p:cNvSpPr>
              <p:nvPr/>
            </p:nvSpPr>
            <p:spPr bwMode="auto">
              <a:xfrm>
                <a:off x="1490" y="2820"/>
                <a:ext cx="169" cy="20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11" y="19"/>
                  </a:cxn>
                  <a:cxn ang="0">
                    <a:pos x="21" y="20"/>
                  </a:cxn>
                  <a:cxn ang="0">
                    <a:pos x="33" y="20"/>
                  </a:cxn>
                  <a:cxn ang="0">
                    <a:pos x="46" y="20"/>
                  </a:cxn>
                  <a:cxn ang="0">
                    <a:pos x="60" y="19"/>
                  </a:cxn>
                  <a:cxn ang="0">
                    <a:pos x="74" y="18"/>
                  </a:cxn>
                  <a:cxn ang="0">
                    <a:pos x="87" y="17"/>
                  </a:cxn>
                  <a:cxn ang="0">
                    <a:pos x="101" y="16"/>
                  </a:cxn>
                  <a:cxn ang="0">
                    <a:pos x="115" y="14"/>
                  </a:cxn>
                  <a:cxn ang="0">
                    <a:pos x="127" y="12"/>
                  </a:cxn>
                  <a:cxn ang="0">
                    <a:pos x="139" y="10"/>
                  </a:cxn>
                  <a:cxn ang="0">
                    <a:pos x="149" y="9"/>
                  </a:cxn>
                  <a:cxn ang="0">
                    <a:pos x="157" y="7"/>
                  </a:cxn>
                  <a:cxn ang="0">
                    <a:pos x="163" y="6"/>
                  </a:cxn>
                  <a:cxn ang="0">
                    <a:pos x="168" y="5"/>
                  </a:cxn>
                  <a:cxn ang="0">
                    <a:pos x="169" y="5"/>
                  </a:cxn>
                  <a:cxn ang="0">
                    <a:pos x="168" y="0"/>
                  </a:cxn>
                  <a:cxn ang="0">
                    <a:pos x="165" y="1"/>
                  </a:cxn>
                  <a:cxn ang="0">
                    <a:pos x="160" y="2"/>
                  </a:cxn>
                  <a:cxn ang="0">
                    <a:pos x="152" y="3"/>
                  </a:cxn>
                  <a:cxn ang="0">
                    <a:pos x="143" y="4"/>
                  </a:cxn>
                  <a:cxn ang="0">
                    <a:pos x="132" y="6"/>
                  </a:cxn>
                  <a:cxn ang="0">
                    <a:pos x="120" y="8"/>
                  </a:cxn>
                  <a:cxn ang="0">
                    <a:pos x="107" y="10"/>
                  </a:cxn>
                  <a:cxn ang="0">
                    <a:pos x="94" y="11"/>
                  </a:cxn>
                  <a:cxn ang="0">
                    <a:pos x="80" y="13"/>
                  </a:cxn>
                  <a:cxn ang="0">
                    <a:pos x="66" y="14"/>
                  </a:cxn>
                  <a:cxn ang="0">
                    <a:pos x="53" y="15"/>
                  </a:cxn>
                  <a:cxn ang="0">
                    <a:pos x="40" y="16"/>
                  </a:cxn>
                  <a:cxn ang="0">
                    <a:pos x="27" y="16"/>
                  </a:cxn>
                  <a:cxn ang="0">
                    <a:pos x="16" y="15"/>
                  </a:cxn>
                  <a:cxn ang="0">
                    <a:pos x="7" y="14"/>
                  </a:cxn>
                  <a:cxn ang="0">
                    <a:pos x="5" y="14"/>
                  </a:cxn>
                  <a:cxn ang="0">
                    <a:pos x="0" y="17"/>
                  </a:cxn>
                  <a:cxn ang="0">
                    <a:pos x="0" y="16"/>
                  </a:cxn>
                </a:cxnLst>
                <a:rect l="0" t="0" r="r" b="b"/>
                <a:pathLst>
                  <a:path w="169" h="20">
                    <a:moveTo>
                      <a:pt x="0" y="16"/>
                    </a:moveTo>
                    <a:lnTo>
                      <a:pt x="2" y="17"/>
                    </a:lnTo>
                    <a:lnTo>
                      <a:pt x="6" y="18"/>
                    </a:lnTo>
                    <a:lnTo>
                      <a:pt x="11" y="19"/>
                    </a:lnTo>
                    <a:lnTo>
                      <a:pt x="16" y="20"/>
                    </a:lnTo>
                    <a:lnTo>
                      <a:pt x="21" y="20"/>
                    </a:lnTo>
                    <a:lnTo>
                      <a:pt x="27" y="20"/>
                    </a:lnTo>
                    <a:lnTo>
                      <a:pt x="33" y="20"/>
                    </a:lnTo>
                    <a:lnTo>
                      <a:pt x="40" y="20"/>
                    </a:lnTo>
                    <a:lnTo>
                      <a:pt x="46" y="20"/>
                    </a:lnTo>
                    <a:lnTo>
                      <a:pt x="53" y="20"/>
                    </a:lnTo>
                    <a:lnTo>
                      <a:pt x="60" y="19"/>
                    </a:lnTo>
                    <a:lnTo>
                      <a:pt x="67" y="19"/>
                    </a:lnTo>
                    <a:lnTo>
                      <a:pt x="74" y="18"/>
                    </a:lnTo>
                    <a:lnTo>
                      <a:pt x="81" y="18"/>
                    </a:lnTo>
                    <a:lnTo>
                      <a:pt x="87" y="17"/>
                    </a:lnTo>
                    <a:lnTo>
                      <a:pt x="95" y="16"/>
                    </a:lnTo>
                    <a:lnTo>
                      <a:pt x="101" y="16"/>
                    </a:lnTo>
                    <a:lnTo>
                      <a:pt x="108" y="15"/>
                    </a:lnTo>
                    <a:lnTo>
                      <a:pt x="115" y="14"/>
                    </a:lnTo>
                    <a:lnTo>
                      <a:pt x="121" y="13"/>
                    </a:lnTo>
                    <a:lnTo>
                      <a:pt x="127" y="12"/>
                    </a:lnTo>
                    <a:lnTo>
                      <a:pt x="133" y="11"/>
                    </a:lnTo>
                    <a:lnTo>
                      <a:pt x="139" y="10"/>
                    </a:lnTo>
                    <a:lnTo>
                      <a:pt x="144" y="10"/>
                    </a:lnTo>
                    <a:lnTo>
                      <a:pt x="149" y="9"/>
                    </a:lnTo>
                    <a:lnTo>
                      <a:pt x="153" y="8"/>
                    </a:lnTo>
                    <a:lnTo>
                      <a:pt x="157" y="7"/>
                    </a:lnTo>
                    <a:lnTo>
                      <a:pt x="160" y="7"/>
                    </a:lnTo>
                    <a:lnTo>
                      <a:pt x="163" y="6"/>
                    </a:lnTo>
                    <a:lnTo>
                      <a:pt x="166" y="6"/>
                    </a:lnTo>
                    <a:lnTo>
                      <a:pt x="168" y="5"/>
                    </a:lnTo>
                    <a:lnTo>
                      <a:pt x="169" y="5"/>
                    </a:lnTo>
                    <a:lnTo>
                      <a:pt x="169" y="5"/>
                    </a:lnTo>
                    <a:lnTo>
                      <a:pt x="168" y="0"/>
                    </a:lnTo>
                    <a:lnTo>
                      <a:pt x="168" y="0"/>
                    </a:lnTo>
                    <a:lnTo>
                      <a:pt x="166" y="1"/>
                    </a:lnTo>
                    <a:lnTo>
                      <a:pt x="165" y="1"/>
                    </a:lnTo>
                    <a:lnTo>
                      <a:pt x="163" y="2"/>
                    </a:lnTo>
                    <a:lnTo>
                      <a:pt x="160" y="2"/>
                    </a:lnTo>
                    <a:lnTo>
                      <a:pt x="156" y="2"/>
                    </a:lnTo>
                    <a:lnTo>
                      <a:pt x="152" y="3"/>
                    </a:lnTo>
                    <a:lnTo>
                      <a:pt x="148" y="4"/>
                    </a:lnTo>
                    <a:lnTo>
                      <a:pt x="143" y="4"/>
                    </a:lnTo>
                    <a:lnTo>
                      <a:pt x="138" y="5"/>
                    </a:lnTo>
                    <a:lnTo>
                      <a:pt x="132" y="6"/>
                    </a:lnTo>
                    <a:lnTo>
                      <a:pt x="127" y="7"/>
                    </a:lnTo>
                    <a:lnTo>
                      <a:pt x="120" y="8"/>
                    </a:lnTo>
                    <a:lnTo>
                      <a:pt x="114" y="9"/>
                    </a:lnTo>
                    <a:lnTo>
                      <a:pt x="107" y="10"/>
                    </a:lnTo>
                    <a:lnTo>
                      <a:pt x="101" y="10"/>
                    </a:lnTo>
                    <a:lnTo>
                      <a:pt x="94" y="11"/>
                    </a:lnTo>
                    <a:lnTo>
                      <a:pt x="87" y="12"/>
                    </a:lnTo>
                    <a:lnTo>
                      <a:pt x="80" y="13"/>
                    </a:lnTo>
                    <a:lnTo>
                      <a:pt x="73" y="14"/>
                    </a:lnTo>
                    <a:lnTo>
                      <a:pt x="66" y="14"/>
                    </a:lnTo>
                    <a:lnTo>
                      <a:pt x="59" y="15"/>
                    </a:lnTo>
                    <a:lnTo>
                      <a:pt x="53" y="15"/>
                    </a:lnTo>
                    <a:lnTo>
                      <a:pt x="46" y="16"/>
                    </a:lnTo>
                    <a:lnTo>
                      <a:pt x="40" y="16"/>
                    </a:lnTo>
                    <a:lnTo>
                      <a:pt x="33" y="16"/>
                    </a:lnTo>
                    <a:lnTo>
                      <a:pt x="27" y="16"/>
                    </a:lnTo>
                    <a:lnTo>
                      <a:pt x="22" y="16"/>
                    </a:lnTo>
                    <a:lnTo>
                      <a:pt x="16" y="15"/>
                    </a:lnTo>
                    <a:lnTo>
                      <a:pt x="12" y="14"/>
                    </a:lnTo>
                    <a:lnTo>
                      <a:pt x="7" y="14"/>
                    </a:lnTo>
                    <a:lnTo>
                      <a:pt x="3" y="13"/>
                    </a:lnTo>
                    <a:lnTo>
                      <a:pt x="5" y="14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2" y="17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7" name="Freeform 212"/>
              <p:cNvSpPr>
                <a:spLocks/>
              </p:cNvSpPr>
              <p:nvPr/>
            </p:nvSpPr>
            <p:spPr bwMode="auto">
              <a:xfrm>
                <a:off x="1462" y="2746"/>
                <a:ext cx="33" cy="9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0" y="10"/>
                  </a:cxn>
                  <a:cxn ang="0">
                    <a:pos x="28" y="90"/>
                  </a:cxn>
                  <a:cxn ang="0">
                    <a:pos x="33" y="88"/>
                  </a:cxn>
                  <a:cxn ang="0">
                    <a:pos x="5" y="8"/>
                  </a:cxn>
                  <a:cxn ang="0">
                    <a:pos x="0" y="8"/>
                  </a:cxn>
                  <a:cxn ang="0">
                    <a:pos x="5" y="8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5" y="10"/>
                  </a:cxn>
                </a:cxnLst>
                <a:rect l="0" t="0" r="r" b="b"/>
                <a:pathLst>
                  <a:path w="33" h="90">
                    <a:moveTo>
                      <a:pt x="5" y="10"/>
                    </a:moveTo>
                    <a:lnTo>
                      <a:pt x="0" y="10"/>
                    </a:lnTo>
                    <a:lnTo>
                      <a:pt x="28" y="90"/>
                    </a:lnTo>
                    <a:lnTo>
                      <a:pt x="33" y="88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8" name="Freeform 213"/>
              <p:cNvSpPr>
                <a:spLocks/>
              </p:cNvSpPr>
              <p:nvPr/>
            </p:nvSpPr>
            <p:spPr bwMode="auto">
              <a:xfrm>
                <a:off x="1446" y="2754"/>
                <a:ext cx="21" cy="85"/>
              </a:xfrm>
              <a:custGeom>
                <a:avLst/>
                <a:gdLst/>
                <a:ahLst/>
                <a:cxnLst>
                  <a:cxn ang="0">
                    <a:pos x="3" y="85"/>
                  </a:cxn>
                  <a:cxn ang="0">
                    <a:pos x="5" y="84"/>
                  </a:cxn>
                  <a:cxn ang="0">
                    <a:pos x="21" y="2"/>
                  </a:cxn>
                  <a:cxn ang="0">
                    <a:pos x="16" y="0"/>
                  </a:cxn>
                  <a:cxn ang="0">
                    <a:pos x="0" y="82"/>
                  </a:cxn>
                  <a:cxn ang="0">
                    <a:pos x="2" y="81"/>
                  </a:cxn>
                  <a:cxn ang="0">
                    <a:pos x="3" y="85"/>
                  </a:cxn>
                  <a:cxn ang="0">
                    <a:pos x="5" y="85"/>
                  </a:cxn>
                  <a:cxn ang="0">
                    <a:pos x="5" y="84"/>
                  </a:cxn>
                  <a:cxn ang="0">
                    <a:pos x="3" y="85"/>
                  </a:cxn>
                </a:cxnLst>
                <a:rect l="0" t="0" r="r" b="b"/>
                <a:pathLst>
                  <a:path w="21" h="85">
                    <a:moveTo>
                      <a:pt x="3" y="85"/>
                    </a:moveTo>
                    <a:lnTo>
                      <a:pt x="5" y="84"/>
                    </a:lnTo>
                    <a:lnTo>
                      <a:pt x="21" y="2"/>
                    </a:lnTo>
                    <a:lnTo>
                      <a:pt x="16" y="0"/>
                    </a:lnTo>
                    <a:lnTo>
                      <a:pt x="0" y="82"/>
                    </a:lnTo>
                    <a:lnTo>
                      <a:pt x="2" y="81"/>
                    </a:lnTo>
                    <a:lnTo>
                      <a:pt x="3" y="85"/>
                    </a:lnTo>
                    <a:lnTo>
                      <a:pt x="5" y="85"/>
                    </a:lnTo>
                    <a:lnTo>
                      <a:pt x="5" y="84"/>
                    </a:lnTo>
                    <a:lnTo>
                      <a:pt x="3" y="8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9" name="Freeform 214"/>
              <p:cNvSpPr>
                <a:spLocks/>
              </p:cNvSpPr>
              <p:nvPr/>
            </p:nvSpPr>
            <p:spPr bwMode="auto">
              <a:xfrm>
                <a:off x="1268" y="2821"/>
                <a:ext cx="181" cy="19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3" y="5"/>
                  </a:cxn>
                  <a:cxn ang="0">
                    <a:pos x="6" y="6"/>
                  </a:cxn>
                  <a:cxn ang="0">
                    <a:pos x="11" y="6"/>
                  </a:cxn>
                  <a:cxn ang="0">
                    <a:pos x="17" y="8"/>
                  </a:cxn>
                  <a:cxn ang="0">
                    <a:pos x="26" y="9"/>
                  </a:cxn>
                  <a:cxn ang="0">
                    <a:pos x="36" y="10"/>
                  </a:cxn>
                  <a:cxn ang="0">
                    <a:pos x="46" y="12"/>
                  </a:cxn>
                  <a:cxn ang="0">
                    <a:pos x="58" y="14"/>
                  </a:cxn>
                  <a:cxn ang="0">
                    <a:pos x="72" y="15"/>
                  </a:cxn>
                  <a:cxn ang="0">
                    <a:pos x="85" y="16"/>
                  </a:cxn>
                  <a:cxn ang="0">
                    <a:pos x="100" y="17"/>
                  </a:cxn>
                  <a:cxn ang="0">
                    <a:pos x="115" y="19"/>
                  </a:cxn>
                  <a:cxn ang="0">
                    <a:pos x="132" y="19"/>
                  </a:cxn>
                  <a:cxn ang="0">
                    <a:pos x="148" y="19"/>
                  </a:cxn>
                  <a:cxn ang="0">
                    <a:pos x="164" y="19"/>
                  </a:cxn>
                  <a:cxn ang="0">
                    <a:pos x="181" y="18"/>
                  </a:cxn>
                  <a:cxn ang="0">
                    <a:pos x="172" y="14"/>
                  </a:cxn>
                  <a:cxn ang="0">
                    <a:pos x="156" y="15"/>
                  </a:cxn>
                  <a:cxn ang="0">
                    <a:pos x="139" y="15"/>
                  </a:cxn>
                  <a:cxn ang="0">
                    <a:pos x="124" y="14"/>
                  </a:cxn>
                  <a:cxn ang="0">
                    <a:pos x="108" y="13"/>
                  </a:cxn>
                  <a:cxn ang="0">
                    <a:pos x="93" y="12"/>
                  </a:cxn>
                  <a:cxn ang="0">
                    <a:pos x="79" y="11"/>
                  </a:cxn>
                  <a:cxn ang="0">
                    <a:pos x="65" y="9"/>
                  </a:cxn>
                  <a:cxn ang="0">
                    <a:pos x="53" y="8"/>
                  </a:cxn>
                  <a:cxn ang="0">
                    <a:pos x="42" y="6"/>
                  </a:cxn>
                  <a:cxn ang="0">
                    <a:pos x="31" y="5"/>
                  </a:cxn>
                  <a:cxn ang="0">
                    <a:pos x="22" y="3"/>
                  </a:cxn>
                  <a:cxn ang="0">
                    <a:pos x="15" y="2"/>
                  </a:cxn>
                  <a:cxn ang="0">
                    <a:pos x="9" y="1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5" y="3"/>
                  </a:cxn>
                  <a:cxn ang="0">
                    <a:pos x="0" y="4"/>
                  </a:cxn>
                  <a:cxn ang="0">
                    <a:pos x="0" y="2"/>
                  </a:cxn>
                </a:cxnLst>
                <a:rect l="0" t="0" r="r" b="b"/>
                <a:pathLst>
                  <a:path w="181" h="19">
                    <a:moveTo>
                      <a:pt x="0" y="2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4" y="7"/>
                    </a:lnTo>
                    <a:lnTo>
                      <a:pt x="17" y="8"/>
                    </a:lnTo>
                    <a:lnTo>
                      <a:pt x="22" y="9"/>
                    </a:lnTo>
                    <a:lnTo>
                      <a:pt x="26" y="9"/>
                    </a:lnTo>
                    <a:lnTo>
                      <a:pt x="31" y="10"/>
                    </a:lnTo>
                    <a:lnTo>
                      <a:pt x="36" y="10"/>
                    </a:lnTo>
                    <a:lnTo>
                      <a:pt x="41" y="11"/>
                    </a:lnTo>
                    <a:lnTo>
                      <a:pt x="46" y="12"/>
                    </a:lnTo>
                    <a:lnTo>
                      <a:pt x="52" y="13"/>
                    </a:lnTo>
                    <a:lnTo>
                      <a:pt x="58" y="14"/>
                    </a:lnTo>
                    <a:lnTo>
                      <a:pt x="65" y="15"/>
                    </a:lnTo>
                    <a:lnTo>
                      <a:pt x="72" y="15"/>
                    </a:lnTo>
                    <a:lnTo>
                      <a:pt x="78" y="16"/>
                    </a:lnTo>
                    <a:lnTo>
                      <a:pt x="85" y="16"/>
                    </a:lnTo>
                    <a:lnTo>
                      <a:pt x="93" y="17"/>
                    </a:lnTo>
                    <a:lnTo>
                      <a:pt x="100" y="17"/>
                    </a:lnTo>
                    <a:lnTo>
                      <a:pt x="108" y="18"/>
                    </a:lnTo>
                    <a:lnTo>
                      <a:pt x="115" y="19"/>
                    </a:lnTo>
                    <a:lnTo>
                      <a:pt x="124" y="19"/>
                    </a:lnTo>
                    <a:lnTo>
                      <a:pt x="132" y="19"/>
                    </a:lnTo>
                    <a:lnTo>
                      <a:pt x="139" y="19"/>
                    </a:lnTo>
                    <a:lnTo>
                      <a:pt x="148" y="19"/>
                    </a:lnTo>
                    <a:lnTo>
                      <a:pt x="156" y="19"/>
                    </a:lnTo>
                    <a:lnTo>
                      <a:pt x="164" y="19"/>
                    </a:lnTo>
                    <a:lnTo>
                      <a:pt x="172" y="19"/>
                    </a:lnTo>
                    <a:lnTo>
                      <a:pt x="181" y="18"/>
                    </a:lnTo>
                    <a:lnTo>
                      <a:pt x="180" y="14"/>
                    </a:lnTo>
                    <a:lnTo>
                      <a:pt x="172" y="14"/>
                    </a:lnTo>
                    <a:lnTo>
                      <a:pt x="164" y="15"/>
                    </a:lnTo>
                    <a:lnTo>
                      <a:pt x="156" y="15"/>
                    </a:lnTo>
                    <a:lnTo>
                      <a:pt x="148" y="15"/>
                    </a:lnTo>
                    <a:lnTo>
                      <a:pt x="139" y="15"/>
                    </a:lnTo>
                    <a:lnTo>
                      <a:pt x="132" y="15"/>
                    </a:lnTo>
                    <a:lnTo>
                      <a:pt x="124" y="14"/>
                    </a:lnTo>
                    <a:lnTo>
                      <a:pt x="116" y="14"/>
                    </a:lnTo>
                    <a:lnTo>
                      <a:pt x="108" y="13"/>
                    </a:lnTo>
                    <a:lnTo>
                      <a:pt x="101" y="13"/>
                    </a:lnTo>
                    <a:lnTo>
                      <a:pt x="93" y="12"/>
                    </a:lnTo>
                    <a:lnTo>
                      <a:pt x="86" y="12"/>
                    </a:lnTo>
                    <a:lnTo>
                      <a:pt x="79" y="11"/>
                    </a:lnTo>
                    <a:lnTo>
                      <a:pt x="72" y="10"/>
                    </a:lnTo>
                    <a:lnTo>
                      <a:pt x="65" y="9"/>
                    </a:lnTo>
                    <a:lnTo>
                      <a:pt x="59" y="9"/>
                    </a:lnTo>
                    <a:lnTo>
                      <a:pt x="53" y="8"/>
                    </a:lnTo>
                    <a:lnTo>
                      <a:pt x="47" y="7"/>
                    </a:lnTo>
                    <a:lnTo>
                      <a:pt x="42" y="6"/>
                    </a:lnTo>
                    <a:lnTo>
                      <a:pt x="36" y="6"/>
                    </a:lnTo>
                    <a:lnTo>
                      <a:pt x="31" y="5"/>
                    </a:lnTo>
                    <a:lnTo>
                      <a:pt x="26" y="4"/>
                    </a:lnTo>
                    <a:lnTo>
                      <a:pt x="22" y="3"/>
                    </a:lnTo>
                    <a:lnTo>
                      <a:pt x="19" y="3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0" name="Freeform 215"/>
              <p:cNvSpPr>
                <a:spLocks/>
              </p:cNvSpPr>
              <p:nvPr/>
            </p:nvSpPr>
            <p:spPr bwMode="auto">
              <a:xfrm>
                <a:off x="1268" y="2588"/>
                <a:ext cx="33" cy="236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0" y="235"/>
                  </a:cxn>
                  <a:cxn ang="0">
                    <a:pos x="5" y="236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28" y="0"/>
                  </a:cxn>
                </a:cxnLst>
                <a:rect l="0" t="0" r="r" b="b"/>
                <a:pathLst>
                  <a:path w="33" h="236">
                    <a:moveTo>
                      <a:pt x="28" y="0"/>
                    </a:moveTo>
                    <a:lnTo>
                      <a:pt x="28" y="0"/>
                    </a:lnTo>
                    <a:lnTo>
                      <a:pt x="0" y="235"/>
                    </a:lnTo>
                    <a:lnTo>
                      <a:pt x="5" y="236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1" name="Freeform 216"/>
              <p:cNvSpPr>
                <a:spLocks/>
              </p:cNvSpPr>
              <p:nvPr/>
            </p:nvSpPr>
            <p:spPr bwMode="auto">
              <a:xfrm>
                <a:off x="1244" y="2235"/>
                <a:ext cx="57" cy="35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52" y="353"/>
                  </a:cxn>
                  <a:cxn ang="0">
                    <a:pos x="57" y="353"/>
                  </a:cxn>
                  <a:cxn ang="0">
                    <a:pos x="6" y="2"/>
                  </a:cxn>
                  <a:cxn ang="0">
                    <a:pos x="4" y="5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2" y="0"/>
                  </a:cxn>
                </a:cxnLst>
                <a:rect l="0" t="0" r="r" b="b"/>
                <a:pathLst>
                  <a:path w="57" h="353">
                    <a:moveTo>
                      <a:pt x="2" y="0"/>
                    </a:moveTo>
                    <a:lnTo>
                      <a:pt x="0" y="3"/>
                    </a:lnTo>
                    <a:lnTo>
                      <a:pt x="52" y="353"/>
                    </a:lnTo>
                    <a:lnTo>
                      <a:pt x="57" y="353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2" name="Freeform 217"/>
              <p:cNvSpPr>
                <a:spLocks/>
              </p:cNvSpPr>
              <p:nvPr/>
            </p:nvSpPr>
            <p:spPr bwMode="auto">
              <a:xfrm>
                <a:off x="1246" y="2187"/>
                <a:ext cx="135" cy="53"/>
              </a:xfrm>
              <a:custGeom>
                <a:avLst/>
                <a:gdLst/>
                <a:ahLst/>
                <a:cxnLst>
                  <a:cxn ang="0">
                    <a:pos x="135" y="2"/>
                  </a:cxn>
                  <a:cxn ang="0">
                    <a:pos x="132" y="1"/>
                  </a:cxn>
                  <a:cxn ang="0">
                    <a:pos x="0" y="48"/>
                  </a:cxn>
                  <a:cxn ang="0">
                    <a:pos x="2" y="53"/>
                  </a:cxn>
                  <a:cxn ang="0">
                    <a:pos x="133" y="5"/>
                  </a:cxn>
                  <a:cxn ang="0">
                    <a:pos x="130" y="4"/>
                  </a:cxn>
                  <a:cxn ang="0">
                    <a:pos x="135" y="2"/>
                  </a:cxn>
                  <a:cxn ang="0">
                    <a:pos x="134" y="0"/>
                  </a:cxn>
                  <a:cxn ang="0">
                    <a:pos x="132" y="1"/>
                  </a:cxn>
                  <a:cxn ang="0">
                    <a:pos x="135" y="2"/>
                  </a:cxn>
                </a:cxnLst>
                <a:rect l="0" t="0" r="r" b="b"/>
                <a:pathLst>
                  <a:path w="135" h="53">
                    <a:moveTo>
                      <a:pt x="135" y="2"/>
                    </a:moveTo>
                    <a:lnTo>
                      <a:pt x="132" y="1"/>
                    </a:lnTo>
                    <a:lnTo>
                      <a:pt x="0" y="48"/>
                    </a:lnTo>
                    <a:lnTo>
                      <a:pt x="2" y="53"/>
                    </a:lnTo>
                    <a:lnTo>
                      <a:pt x="133" y="5"/>
                    </a:lnTo>
                    <a:lnTo>
                      <a:pt x="130" y="4"/>
                    </a:lnTo>
                    <a:lnTo>
                      <a:pt x="135" y="2"/>
                    </a:lnTo>
                    <a:lnTo>
                      <a:pt x="134" y="0"/>
                    </a:lnTo>
                    <a:lnTo>
                      <a:pt x="132" y="1"/>
                    </a:lnTo>
                    <a:lnTo>
                      <a:pt x="135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3" name="Freeform 218"/>
              <p:cNvSpPr>
                <a:spLocks/>
              </p:cNvSpPr>
              <p:nvPr/>
            </p:nvSpPr>
            <p:spPr bwMode="auto">
              <a:xfrm>
                <a:off x="1450" y="2133"/>
                <a:ext cx="161" cy="214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115" y="0"/>
                  </a:cxn>
                  <a:cxn ang="0">
                    <a:pos x="161" y="169"/>
                  </a:cxn>
                  <a:cxn ang="0">
                    <a:pos x="49" y="214"/>
                  </a:cxn>
                  <a:cxn ang="0">
                    <a:pos x="0" y="41"/>
                  </a:cxn>
                </a:cxnLst>
                <a:rect l="0" t="0" r="r" b="b"/>
                <a:pathLst>
                  <a:path w="161" h="214">
                    <a:moveTo>
                      <a:pt x="0" y="41"/>
                    </a:moveTo>
                    <a:lnTo>
                      <a:pt x="115" y="0"/>
                    </a:lnTo>
                    <a:lnTo>
                      <a:pt x="161" y="169"/>
                    </a:lnTo>
                    <a:lnTo>
                      <a:pt x="49" y="214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4" name="Freeform 219"/>
              <p:cNvSpPr>
                <a:spLocks/>
              </p:cNvSpPr>
              <p:nvPr/>
            </p:nvSpPr>
            <p:spPr bwMode="auto">
              <a:xfrm>
                <a:off x="1450" y="2132"/>
                <a:ext cx="116" cy="44"/>
              </a:xfrm>
              <a:custGeom>
                <a:avLst/>
                <a:gdLst/>
                <a:ahLst/>
                <a:cxnLst>
                  <a:cxn ang="0">
                    <a:pos x="116" y="1"/>
                  </a:cxn>
                  <a:cxn ang="0">
                    <a:pos x="115" y="0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115" y="2"/>
                  </a:cxn>
                  <a:cxn ang="0">
                    <a:pos x="114" y="2"/>
                  </a:cxn>
                  <a:cxn ang="0">
                    <a:pos x="116" y="1"/>
                  </a:cxn>
                  <a:cxn ang="0">
                    <a:pos x="116" y="0"/>
                  </a:cxn>
                  <a:cxn ang="0">
                    <a:pos x="115" y="0"/>
                  </a:cxn>
                  <a:cxn ang="0">
                    <a:pos x="116" y="1"/>
                  </a:cxn>
                </a:cxnLst>
                <a:rect l="0" t="0" r="r" b="b"/>
                <a:pathLst>
                  <a:path w="116" h="44">
                    <a:moveTo>
                      <a:pt x="116" y="1"/>
                    </a:moveTo>
                    <a:lnTo>
                      <a:pt x="115" y="0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115" y="2"/>
                    </a:lnTo>
                    <a:lnTo>
                      <a:pt x="114" y="2"/>
                    </a:lnTo>
                    <a:lnTo>
                      <a:pt x="116" y="1"/>
                    </a:lnTo>
                    <a:lnTo>
                      <a:pt x="116" y="0"/>
                    </a:lnTo>
                    <a:lnTo>
                      <a:pt x="115" y="0"/>
                    </a:lnTo>
                    <a:lnTo>
                      <a:pt x="116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5" name="Freeform 220"/>
              <p:cNvSpPr>
                <a:spLocks/>
              </p:cNvSpPr>
              <p:nvPr/>
            </p:nvSpPr>
            <p:spPr bwMode="auto">
              <a:xfrm>
                <a:off x="1564" y="2133"/>
                <a:ext cx="49" cy="170"/>
              </a:xfrm>
              <a:custGeom>
                <a:avLst/>
                <a:gdLst/>
                <a:ahLst/>
                <a:cxnLst>
                  <a:cxn ang="0">
                    <a:pos x="48" y="170"/>
                  </a:cxn>
                  <a:cxn ang="0">
                    <a:pos x="48" y="168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46" y="169"/>
                  </a:cxn>
                  <a:cxn ang="0">
                    <a:pos x="47" y="168"/>
                  </a:cxn>
                  <a:cxn ang="0">
                    <a:pos x="48" y="170"/>
                  </a:cxn>
                  <a:cxn ang="0">
                    <a:pos x="49" y="170"/>
                  </a:cxn>
                  <a:cxn ang="0">
                    <a:pos x="48" y="168"/>
                  </a:cxn>
                  <a:cxn ang="0">
                    <a:pos x="48" y="170"/>
                  </a:cxn>
                </a:cxnLst>
                <a:rect l="0" t="0" r="r" b="b"/>
                <a:pathLst>
                  <a:path w="49" h="170">
                    <a:moveTo>
                      <a:pt x="48" y="170"/>
                    </a:moveTo>
                    <a:lnTo>
                      <a:pt x="48" y="168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8" y="170"/>
                    </a:lnTo>
                    <a:lnTo>
                      <a:pt x="49" y="170"/>
                    </a:lnTo>
                    <a:lnTo>
                      <a:pt x="48" y="168"/>
                    </a:lnTo>
                    <a:lnTo>
                      <a:pt x="48" y="1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6" name="Freeform 221"/>
              <p:cNvSpPr>
                <a:spLocks/>
              </p:cNvSpPr>
              <p:nvPr/>
            </p:nvSpPr>
            <p:spPr bwMode="auto">
              <a:xfrm>
                <a:off x="1498" y="2301"/>
                <a:ext cx="114" cy="48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" y="47"/>
                  </a:cxn>
                  <a:cxn ang="0">
                    <a:pos x="114" y="2"/>
                  </a:cxn>
                  <a:cxn ang="0">
                    <a:pos x="113" y="0"/>
                  </a:cxn>
                  <a:cxn ang="0">
                    <a:pos x="1" y="45"/>
                  </a:cxn>
                  <a:cxn ang="0">
                    <a:pos x="3" y="46"/>
                  </a:cxn>
                  <a:cxn ang="0">
                    <a:pos x="0" y="47"/>
                  </a:cxn>
                  <a:cxn ang="0">
                    <a:pos x="1" y="48"/>
                  </a:cxn>
                  <a:cxn ang="0">
                    <a:pos x="2" y="47"/>
                  </a:cxn>
                  <a:cxn ang="0">
                    <a:pos x="0" y="47"/>
                  </a:cxn>
                </a:cxnLst>
                <a:rect l="0" t="0" r="r" b="b"/>
                <a:pathLst>
                  <a:path w="114" h="48">
                    <a:moveTo>
                      <a:pt x="0" y="47"/>
                    </a:moveTo>
                    <a:lnTo>
                      <a:pt x="2" y="47"/>
                    </a:lnTo>
                    <a:lnTo>
                      <a:pt x="114" y="2"/>
                    </a:lnTo>
                    <a:lnTo>
                      <a:pt x="113" y="0"/>
                    </a:lnTo>
                    <a:lnTo>
                      <a:pt x="1" y="45"/>
                    </a:lnTo>
                    <a:lnTo>
                      <a:pt x="3" y="46"/>
                    </a:lnTo>
                    <a:lnTo>
                      <a:pt x="0" y="47"/>
                    </a:lnTo>
                    <a:lnTo>
                      <a:pt x="1" y="48"/>
                    </a:lnTo>
                    <a:lnTo>
                      <a:pt x="2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7" name="Freeform 222"/>
              <p:cNvSpPr>
                <a:spLocks/>
              </p:cNvSpPr>
              <p:nvPr/>
            </p:nvSpPr>
            <p:spPr bwMode="auto">
              <a:xfrm>
                <a:off x="1449" y="2173"/>
                <a:ext cx="52" cy="1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49" y="175"/>
                  </a:cxn>
                  <a:cxn ang="0">
                    <a:pos x="52" y="174"/>
                  </a:cxn>
                  <a:cxn ang="0">
                    <a:pos x="2" y="1"/>
                  </a:cxn>
                  <a:cxn ang="0">
                    <a:pos x="2" y="3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52" h="175">
                    <a:moveTo>
                      <a:pt x="1" y="0"/>
                    </a:moveTo>
                    <a:lnTo>
                      <a:pt x="0" y="2"/>
                    </a:lnTo>
                    <a:lnTo>
                      <a:pt x="49" y="175"/>
                    </a:lnTo>
                    <a:lnTo>
                      <a:pt x="52" y="174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8" name="Freeform 223"/>
              <p:cNvSpPr>
                <a:spLocks/>
              </p:cNvSpPr>
              <p:nvPr/>
            </p:nvSpPr>
            <p:spPr bwMode="auto">
              <a:xfrm>
                <a:off x="1485" y="2133"/>
                <a:ext cx="130" cy="218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88" y="6"/>
                  </a:cxn>
                  <a:cxn ang="0">
                    <a:pos x="88" y="9"/>
                  </a:cxn>
                  <a:cxn ang="0">
                    <a:pos x="88" y="13"/>
                  </a:cxn>
                  <a:cxn ang="0">
                    <a:pos x="88" y="17"/>
                  </a:cxn>
                  <a:cxn ang="0">
                    <a:pos x="86" y="23"/>
                  </a:cxn>
                  <a:cxn ang="0">
                    <a:pos x="84" y="28"/>
                  </a:cxn>
                  <a:cxn ang="0">
                    <a:pos x="81" y="32"/>
                  </a:cxn>
                  <a:cxn ang="0">
                    <a:pos x="76" y="35"/>
                  </a:cxn>
                  <a:cxn ang="0">
                    <a:pos x="72" y="37"/>
                  </a:cxn>
                  <a:cxn ang="0">
                    <a:pos x="67" y="38"/>
                  </a:cxn>
                  <a:cxn ang="0">
                    <a:pos x="61" y="38"/>
                  </a:cxn>
                  <a:cxn ang="0">
                    <a:pos x="54" y="38"/>
                  </a:cxn>
                  <a:cxn ang="0">
                    <a:pos x="48" y="38"/>
                  </a:cxn>
                  <a:cxn ang="0">
                    <a:pos x="40" y="39"/>
                  </a:cxn>
                  <a:cxn ang="0">
                    <a:pos x="33" y="40"/>
                  </a:cxn>
                  <a:cxn ang="0">
                    <a:pos x="26" y="41"/>
                  </a:cxn>
                  <a:cxn ang="0">
                    <a:pos x="16" y="46"/>
                  </a:cxn>
                  <a:cxn ang="0">
                    <a:pos x="7" y="52"/>
                  </a:cxn>
                  <a:cxn ang="0">
                    <a:pos x="2" y="57"/>
                  </a:cxn>
                  <a:cxn ang="0">
                    <a:pos x="0" y="59"/>
                  </a:cxn>
                  <a:cxn ang="0">
                    <a:pos x="34" y="218"/>
                  </a:cxn>
                  <a:cxn ang="0">
                    <a:pos x="35" y="218"/>
                  </a:cxn>
                  <a:cxn ang="0">
                    <a:pos x="37" y="216"/>
                  </a:cxn>
                  <a:cxn ang="0">
                    <a:pos x="40" y="214"/>
                  </a:cxn>
                  <a:cxn ang="0">
                    <a:pos x="44" y="211"/>
                  </a:cxn>
                  <a:cxn ang="0">
                    <a:pos x="48" y="208"/>
                  </a:cxn>
                  <a:cxn ang="0">
                    <a:pos x="53" y="206"/>
                  </a:cxn>
                  <a:cxn ang="0">
                    <a:pos x="59" y="204"/>
                  </a:cxn>
                  <a:cxn ang="0">
                    <a:pos x="67" y="201"/>
                  </a:cxn>
                  <a:cxn ang="0">
                    <a:pos x="78" y="198"/>
                  </a:cxn>
                  <a:cxn ang="0">
                    <a:pos x="89" y="196"/>
                  </a:cxn>
                  <a:cxn ang="0">
                    <a:pos x="99" y="193"/>
                  </a:cxn>
                  <a:cxn ang="0">
                    <a:pos x="109" y="190"/>
                  </a:cxn>
                  <a:cxn ang="0">
                    <a:pos x="117" y="186"/>
                  </a:cxn>
                  <a:cxn ang="0">
                    <a:pos x="124" y="182"/>
                  </a:cxn>
                  <a:cxn ang="0">
                    <a:pos x="128" y="178"/>
                  </a:cxn>
                  <a:cxn ang="0">
                    <a:pos x="130" y="173"/>
                  </a:cxn>
                  <a:cxn ang="0">
                    <a:pos x="129" y="168"/>
                  </a:cxn>
                  <a:cxn ang="0">
                    <a:pos x="127" y="159"/>
                  </a:cxn>
                  <a:cxn ang="0">
                    <a:pos x="125" y="149"/>
                  </a:cxn>
                  <a:cxn ang="0">
                    <a:pos x="122" y="136"/>
                  </a:cxn>
                  <a:cxn ang="0">
                    <a:pos x="118" y="123"/>
                  </a:cxn>
                  <a:cxn ang="0">
                    <a:pos x="115" y="108"/>
                  </a:cxn>
                  <a:cxn ang="0">
                    <a:pos x="111" y="92"/>
                  </a:cxn>
                  <a:cxn ang="0">
                    <a:pos x="107" y="77"/>
                  </a:cxn>
                  <a:cxn ang="0">
                    <a:pos x="103" y="62"/>
                  </a:cxn>
                  <a:cxn ang="0">
                    <a:pos x="99" y="48"/>
                  </a:cxn>
                  <a:cxn ang="0">
                    <a:pos x="96" y="35"/>
                  </a:cxn>
                  <a:cxn ang="0">
                    <a:pos x="93" y="24"/>
                  </a:cxn>
                  <a:cxn ang="0">
                    <a:pos x="90" y="15"/>
                  </a:cxn>
                  <a:cxn ang="0">
                    <a:pos x="89" y="9"/>
                  </a:cxn>
                  <a:cxn ang="0">
                    <a:pos x="88" y="5"/>
                  </a:cxn>
                  <a:cxn ang="0">
                    <a:pos x="80" y="0"/>
                  </a:cxn>
                </a:cxnLst>
                <a:rect l="0" t="0" r="r" b="b"/>
                <a:pathLst>
                  <a:path w="130" h="218">
                    <a:moveTo>
                      <a:pt x="80" y="0"/>
                    </a:moveTo>
                    <a:lnTo>
                      <a:pt x="88" y="5"/>
                    </a:lnTo>
                    <a:lnTo>
                      <a:pt x="88" y="5"/>
                    </a:lnTo>
                    <a:lnTo>
                      <a:pt x="88" y="6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0"/>
                    </a:lnTo>
                    <a:lnTo>
                      <a:pt x="88" y="13"/>
                    </a:lnTo>
                    <a:lnTo>
                      <a:pt x="88" y="15"/>
                    </a:lnTo>
                    <a:lnTo>
                      <a:pt x="88" y="17"/>
                    </a:lnTo>
                    <a:lnTo>
                      <a:pt x="87" y="20"/>
                    </a:lnTo>
                    <a:lnTo>
                      <a:pt x="86" y="23"/>
                    </a:lnTo>
                    <a:lnTo>
                      <a:pt x="86" y="25"/>
                    </a:lnTo>
                    <a:lnTo>
                      <a:pt x="84" y="28"/>
                    </a:lnTo>
                    <a:lnTo>
                      <a:pt x="83" y="30"/>
                    </a:lnTo>
                    <a:lnTo>
                      <a:pt x="81" y="32"/>
                    </a:lnTo>
                    <a:lnTo>
                      <a:pt x="79" y="34"/>
                    </a:lnTo>
                    <a:lnTo>
                      <a:pt x="76" y="35"/>
                    </a:lnTo>
                    <a:lnTo>
                      <a:pt x="74" y="36"/>
                    </a:lnTo>
                    <a:lnTo>
                      <a:pt x="72" y="37"/>
                    </a:lnTo>
                    <a:lnTo>
                      <a:pt x="69" y="37"/>
                    </a:lnTo>
                    <a:lnTo>
                      <a:pt x="67" y="38"/>
                    </a:lnTo>
                    <a:lnTo>
                      <a:pt x="64" y="38"/>
                    </a:lnTo>
                    <a:lnTo>
                      <a:pt x="61" y="38"/>
                    </a:lnTo>
                    <a:lnTo>
                      <a:pt x="58" y="38"/>
                    </a:lnTo>
                    <a:lnTo>
                      <a:pt x="54" y="38"/>
                    </a:lnTo>
                    <a:lnTo>
                      <a:pt x="51" y="38"/>
                    </a:lnTo>
                    <a:lnTo>
                      <a:pt x="48" y="38"/>
                    </a:lnTo>
                    <a:lnTo>
                      <a:pt x="44" y="38"/>
                    </a:lnTo>
                    <a:lnTo>
                      <a:pt x="40" y="39"/>
                    </a:lnTo>
                    <a:lnTo>
                      <a:pt x="37" y="39"/>
                    </a:lnTo>
                    <a:lnTo>
                      <a:pt x="33" y="40"/>
                    </a:lnTo>
                    <a:lnTo>
                      <a:pt x="30" y="41"/>
                    </a:lnTo>
                    <a:lnTo>
                      <a:pt x="26" y="41"/>
                    </a:lnTo>
                    <a:lnTo>
                      <a:pt x="21" y="44"/>
                    </a:lnTo>
                    <a:lnTo>
                      <a:pt x="16" y="46"/>
                    </a:lnTo>
                    <a:lnTo>
                      <a:pt x="11" y="49"/>
                    </a:lnTo>
                    <a:lnTo>
                      <a:pt x="7" y="52"/>
                    </a:lnTo>
                    <a:lnTo>
                      <a:pt x="4" y="55"/>
                    </a:lnTo>
                    <a:lnTo>
                      <a:pt x="2" y="57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34" y="218"/>
                    </a:lnTo>
                    <a:lnTo>
                      <a:pt x="34" y="218"/>
                    </a:lnTo>
                    <a:lnTo>
                      <a:pt x="35" y="218"/>
                    </a:lnTo>
                    <a:lnTo>
                      <a:pt x="35" y="218"/>
                    </a:lnTo>
                    <a:lnTo>
                      <a:pt x="36" y="217"/>
                    </a:lnTo>
                    <a:lnTo>
                      <a:pt x="37" y="216"/>
                    </a:lnTo>
                    <a:lnTo>
                      <a:pt x="39" y="215"/>
                    </a:lnTo>
                    <a:lnTo>
                      <a:pt x="40" y="214"/>
                    </a:lnTo>
                    <a:lnTo>
                      <a:pt x="42" y="213"/>
                    </a:lnTo>
                    <a:lnTo>
                      <a:pt x="44" y="211"/>
                    </a:lnTo>
                    <a:lnTo>
                      <a:pt x="46" y="210"/>
                    </a:lnTo>
                    <a:lnTo>
                      <a:pt x="48" y="208"/>
                    </a:lnTo>
                    <a:lnTo>
                      <a:pt x="51" y="207"/>
                    </a:lnTo>
                    <a:lnTo>
                      <a:pt x="53" y="206"/>
                    </a:lnTo>
                    <a:lnTo>
                      <a:pt x="56" y="205"/>
                    </a:lnTo>
                    <a:lnTo>
                      <a:pt x="59" y="204"/>
                    </a:lnTo>
                    <a:lnTo>
                      <a:pt x="62" y="202"/>
                    </a:lnTo>
                    <a:lnTo>
                      <a:pt x="67" y="201"/>
                    </a:lnTo>
                    <a:lnTo>
                      <a:pt x="73" y="200"/>
                    </a:lnTo>
                    <a:lnTo>
                      <a:pt x="78" y="198"/>
                    </a:lnTo>
                    <a:lnTo>
                      <a:pt x="83" y="197"/>
                    </a:lnTo>
                    <a:lnTo>
                      <a:pt x="89" y="196"/>
                    </a:lnTo>
                    <a:lnTo>
                      <a:pt x="94" y="194"/>
                    </a:lnTo>
                    <a:lnTo>
                      <a:pt x="99" y="193"/>
                    </a:lnTo>
                    <a:lnTo>
                      <a:pt x="105" y="191"/>
                    </a:lnTo>
                    <a:lnTo>
                      <a:pt x="109" y="190"/>
                    </a:lnTo>
                    <a:lnTo>
                      <a:pt x="114" y="188"/>
                    </a:lnTo>
                    <a:lnTo>
                      <a:pt x="117" y="186"/>
                    </a:lnTo>
                    <a:lnTo>
                      <a:pt x="121" y="184"/>
                    </a:lnTo>
                    <a:lnTo>
                      <a:pt x="124" y="182"/>
                    </a:lnTo>
                    <a:lnTo>
                      <a:pt x="127" y="180"/>
                    </a:lnTo>
                    <a:lnTo>
                      <a:pt x="128" y="178"/>
                    </a:lnTo>
                    <a:lnTo>
                      <a:pt x="130" y="175"/>
                    </a:lnTo>
                    <a:lnTo>
                      <a:pt x="130" y="173"/>
                    </a:lnTo>
                    <a:lnTo>
                      <a:pt x="129" y="171"/>
                    </a:lnTo>
                    <a:lnTo>
                      <a:pt x="129" y="168"/>
                    </a:lnTo>
                    <a:lnTo>
                      <a:pt x="128" y="164"/>
                    </a:lnTo>
                    <a:lnTo>
                      <a:pt x="127" y="159"/>
                    </a:lnTo>
                    <a:lnTo>
                      <a:pt x="126" y="154"/>
                    </a:lnTo>
                    <a:lnTo>
                      <a:pt x="125" y="149"/>
                    </a:lnTo>
                    <a:lnTo>
                      <a:pt x="124" y="143"/>
                    </a:lnTo>
                    <a:lnTo>
                      <a:pt x="122" y="136"/>
                    </a:lnTo>
                    <a:lnTo>
                      <a:pt x="120" y="129"/>
                    </a:lnTo>
                    <a:lnTo>
                      <a:pt x="118" y="123"/>
                    </a:lnTo>
                    <a:lnTo>
                      <a:pt x="117" y="115"/>
                    </a:lnTo>
                    <a:lnTo>
                      <a:pt x="115" y="108"/>
                    </a:lnTo>
                    <a:lnTo>
                      <a:pt x="113" y="100"/>
                    </a:lnTo>
                    <a:lnTo>
                      <a:pt x="111" y="92"/>
                    </a:lnTo>
                    <a:lnTo>
                      <a:pt x="109" y="85"/>
                    </a:lnTo>
                    <a:lnTo>
                      <a:pt x="107" y="77"/>
                    </a:lnTo>
                    <a:lnTo>
                      <a:pt x="105" y="70"/>
                    </a:lnTo>
                    <a:lnTo>
                      <a:pt x="103" y="62"/>
                    </a:lnTo>
                    <a:lnTo>
                      <a:pt x="101" y="55"/>
                    </a:lnTo>
                    <a:lnTo>
                      <a:pt x="99" y="48"/>
                    </a:lnTo>
                    <a:lnTo>
                      <a:pt x="98" y="42"/>
                    </a:lnTo>
                    <a:lnTo>
                      <a:pt x="96" y="35"/>
                    </a:lnTo>
                    <a:lnTo>
                      <a:pt x="94" y="30"/>
                    </a:lnTo>
                    <a:lnTo>
                      <a:pt x="93" y="24"/>
                    </a:lnTo>
                    <a:lnTo>
                      <a:pt x="92" y="19"/>
                    </a:lnTo>
                    <a:lnTo>
                      <a:pt x="90" y="15"/>
                    </a:lnTo>
                    <a:lnTo>
                      <a:pt x="89" y="12"/>
                    </a:lnTo>
                    <a:lnTo>
                      <a:pt x="89" y="9"/>
                    </a:lnTo>
                    <a:lnTo>
                      <a:pt x="88" y="7"/>
                    </a:lnTo>
                    <a:lnTo>
                      <a:pt x="88" y="5"/>
                    </a:lnTo>
                    <a:lnTo>
                      <a:pt x="88" y="5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9" name="Freeform 224"/>
              <p:cNvSpPr>
                <a:spLocks/>
              </p:cNvSpPr>
              <p:nvPr/>
            </p:nvSpPr>
            <p:spPr bwMode="auto">
              <a:xfrm>
                <a:off x="1565" y="2132"/>
                <a:ext cx="9" cy="7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8" y="5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7" y="7"/>
                  </a:cxn>
                  <a:cxn ang="0">
                    <a:pos x="6" y="6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5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lnTo>
                      <a:pt x="8" y="5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0" name="Freeform 225"/>
              <p:cNvSpPr>
                <a:spLocks/>
              </p:cNvSpPr>
              <p:nvPr/>
            </p:nvSpPr>
            <p:spPr bwMode="auto">
              <a:xfrm>
                <a:off x="1560" y="2137"/>
                <a:ext cx="14" cy="33"/>
              </a:xfrm>
              <a:custGeom>
                <a:avLst/>
                <a:gdLst/>
                <a:ahLst/>
                <a:cxnLst>
                  <a:cxn ang="0">
                    <a:pos x="1" y="33"/>
                  </a:cxn>
                  <a:cxn ang="0">
                    <a:pos x="1" y="33"/>
                  </a:cxn>
                  <a:cxn ang="0">
                    <a:pos x="4" y="31"/>
                  </a:cxn>
                  <a:cxn ang="0">
                    <a:pos x="7" y="29"/>
                  </a:cxn>
                  <a:cxn ang="0">
                    <a:pos x="9" y="27"/>
                  </a:cxn>
                  <a:cxn ang="0">
                    <a:pos x="11" y="24"/>
                  </a:cxn>
                  <a:cxn ang="0">
                    <a:pos x="12" y="22"/>
                  </a:cxn>
                  <a:cxn ang="0">
                    <a:pos x="13" y="19"/>
                  </a:cxn>
                  <a:cxn ang="0">
                    <a:pos x="14" y="17"/>
                  </a:cxn>
                  <a:cxn ang="0">
                    <a:pos x="14" y="14"/>
                  </a:cxn>
                  <a:cxn ang="0">
                    <a:pos x="14" y="11"/>
                  </a:cxn>
                  <a:cxn ang="0">
                    <a:pos x="14" y="9"/>
                  </a:cxn>
                  <a:cxn ang="0">
                    <a:pos x="14" y="6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4" y="2"/>
                  </a:cxn>
                  <a:cxn ang="0">
                    <a:pos x="14" y="1"/>
                  </a:cxn>
                  <a:cxn ang="0">
                    <a:pos x="14" y="0"/>
                  </a:cxn>
                  <a:cxn ang="0">
                    <a:pos x="11" y="1"/>
                  </a:cxn>
                  <a:cxn ang="0">
                    <a:pos x="11" y="1"/>
                  </a:cxn>
                  <a:cxn ang="0">
                    <a:pos x="11" y="2"/>
                  </a:cxn>
                  <a:cxn ang="0">
                    <a:pos x="12" y="3"/>
                  </a:cxn>
                  <a:cxn ang="0">
                    <a:pos x="12" y="5"/>
                  </a:cxn>
                  <a:cxn ang="0">
                    <a:pos x="12" y="6"/>
                  </a:cxn>
                  <a:cxn ang="0">
                    <a:pos x="12" y="9"/>
                  </a:cxn>
                  <a:cxn ang="0">
                    <a:pos x="12" y="11"/>
                  </a:cxn>
                  <a:cxn ang="0">
                    <a:pos x="11" y="13"/>
                  </a:cxn>
                  <a:cxn ang="0">
                    <a:pos x="11" y="16"/>
                  </a:cxn>
                  <a:cxn ang="0">
                    <a:pos x="11" y="18"/>
                  </a:cxn>
                  <a:cxn ang="0">
                    <a:pos x="10" y="21"/>
                  </a:cxn>
                  <a:cxn ang="0">
                    <a:pos x="8" y="23"/>
                  </a:cxn>
                  <a:cxn ang="0">
                    <a:pos x="7" y="25"/>
                  </a:cxn>
                  <a:cxn ang="0">
                    <a:pos x="5" y="27"/>
                  </a:cxn>
                  <a:cxn ang="0">
                    <a:pos x="3" y="29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" y="33"/>
                  </a:cxn>
                </a:cxnLst>
                <a:rect l="0" t="0" r="r" b="b"/>
                <a:pathLst>
                  <a:path w="14" h="33">
                    <a:moveTo>
                      <a:pt x="1" y="33"/>
                    </a:moveTo>
                    <a:lnTo>
                      <a:pt x="1" y="33"/>
                    </a:lnTo>
                    <a:lnTo>
                      <a:pt x="4" y="31"/>
                    </a:lnTo>
                    <a:lnTo>
                      <a:pt x="7" y="29"/>
                    </a:lnTo>
                    <a:lnTo>
                      <a:pt x="9" y="27"/>
                    </a:lnTo>
                    <a:lnTo>
                      <a:pt x="11" y="24"/>
                    </a:lnTo>
                    <a:lnTo>
                      <a:pt x="12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4" y="14"/>
                    </a:lnTo>
                    <a:lnTo>
                      <a:pt x="14" y="11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9"/>
                    </a:lnTo>
                    <a:lnTo>
                      <a:pt x="12" y="11"/>
                    </a:lnTo>
                    <a:lnTo>
                      <a:pt x="11" y="13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5"/>
                    </a:lnTo>
                    <a:lnTo>
                      <a:pt x="5" y="27"/>
                    </a:lnTo>
                    <a:lnTo>
                      <a:pt x="3" y="29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1" name="Freeform 226"/>
              <p:cNvSpPr>
                <a:spLocks/>
              </p:cNvSpPr>
              <p:nvPr/>
            </p:nvSpPr>
            <p:spPr bwMode="auto">
              <a:xfrm>
                <a:off x="1511" y="2168"/>
                <a:ext cx="50" cy="8"/>
              </a:xfrm>
              <a:custGeom>
                <a:avLst/>
                <a:gdLst/>
                <a:ahLst/>
                <a:cxnLst>
                  <a:cxn ang="0">
                    <a:pos x="1" y="8"/>
                  </a:cxn>
                  <a:cxn ang="0">
                    <a:pos x="1" y="8"/>
                  </a:cxn>
                  <a:cxn ang="0">
                    <a:pos x="4" y="7"/>
                  </a:cxn>
                  <a:cxn ang="0">
                    <a:pos x="7" y="6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18" y="5"/>
                  </a:cxn>
                  <a:cxn ang="0">
                    <a:pos x="22" y="4"/>
                  </a:cxn>
                  <a:cxn ang="0">
                    <a:pos x="25" y="4"/>
                  </a:cxn>
                  <a:cxn ang="0">
                    <a:pos x="28" y="4"/>
                  </a:cxn>
                  <a:cxn ang="0">
                    <a:pos x="32" y="4"/>
                  </a:cxn>
                  <a:cxn ang="0">
                    <a:pos x="35" y="4"/>
                  </a:cxn>
                  <a:cxn ang="0">
                    <a:pos x="38" y="4"/>
                  </a:cxn>
                  <a:cxn ang="0">
                    <a:pos x="41" y="3"/>
                  </a:cxn>
                  <a:cxn ang="0">
                    <a:pos x="44" y="3"/>
                  </a:cxn>
                  <a:cxn ang="0">
                    <a:pos x="46" y="3"/>
                  </a:cxn>
                  <a:cxn ang="0">
                    <a:pos x="48" y="3"/>
                  </a:cxn>
                  <a:cxn ang="0">
                    <a:pos x="50" y="2"/>
                  </a:cxn>
                  <a:cxn ang="0">
                    <a:pos x="49" y="0"/>
                  </a:cxn>
                  <a:cxn ang="0">
                    <a:pos x="47" y="0"/>
                  </a:cxn>
                  <a:cxn ang="0">
                    <a:pos x="46" y="0"/>
                  </a:cxn>
                  <a:cxn ang="0">
                    <a:pos x="43" y="1"/>
                  </a:cxn>
                  <a:cxn ang="0">
                    <a:pos x="41" y="1"/>
                  </a:cxn>
                  <a:cxn ang="0">
                    <a:pos x="38" y="1"/>
                  </a:cxn>
                  <a:cxn ang="0">
                    <a:pos x="35" y="2"/>
                  </a:cxn>
                  <a:cxn ang="0">
                    <a:pos x="32" y="2"/>
                  </a:cxn>
                  <a:cxn ang="0">
                    <a:pos x="28" y="2"/>
                  </a:cxn>
                  <a:cxn ang="0">
                    <a:pos x="25" y="2"/>
                  </a:cxn>
                  <a:cxn ang="0">
                    <a:pos x="22" y="2"/>
                  </a:cxn>
                  <a:cxn ang="0">
                    <a:pos x="18" y="3"/>
                  </a:cxn>
                  <a:cxn ang="0">
                    <a:pos x="14" y="3"/>
                  </a:cxn>
                  <a:cxn ang="0">
                    <a:pos x="10" y="3"/>
                  </a:cxn>
                  <a:cxn ang="0">
                    <a:pos x="7" y="4"/>
                  </a:cxn>
                  <a:cxn ang="0">
                    <a:pos x="3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8"/>
                  </a:cxn>
                </a:cxnLst>
                <a:rect l="0" t="0" r="r" b="b"/>
                <a:pathLst>
                  <a:path w="50" h="8">
                    <a:moveTo>
                      <a:pt x="1" y="8"/>
                    </a:moveTo>
                    <a:lnTo>
                      <a:pt x="1" y="8"/>
                    </a:lnTo>
                    <a:lnTo>
                      <a:pt x="4" y="7"/>
                    </a:lnTo>
                    <a:lnTo>
                      <a:pt x="7" y="6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18" y="5"/>
                    </a:lnTo>
                    <a:lnTo>
                      <a:pt x="22" y="4"/>
                    </a:lnTo>
                    <a:lnTo>
                      <a:pt x="25" y="4"/>
                    </a:lnTo>
                    <a:lnTo>
                      <a:pt x="28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8" y="4"/>
                    </a:lnTo>
                    <a:lnTo>
                      <a:pt x="41" y="3"/>
                    </a:lnTo>
                    <a:lnTo>
                      <a:pt x="44" y="3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6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38" y="1"/>
                    </a:lnTo>
                    <a:lnTo>
                      <a:pt x="35" y="2"/>
                    </a:lnTo>
                    <a:lnTo>
                      <a:pt x="32" y="2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3"/>
                    </a:lnTo>
                    <a:lnTo>
                      <a:pt x="14" y="3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2" name="Freeform 227"/>
              <p:cNvSpPr>
                <a:spLocks/>
              </p:cNvSpPr>
              <p:nvPr/>
            </p:nvSpPr>
            <p:spPr bwMode="auto">
              <a:xfrm>
                <a:off x="1483" y="2173"/>
                <a:ext cx="29" cy="20"/>
              </a:xfrm>
              <a:custGeom>
                <a:avLst/>
                <a:gdLst/>
                <a:ahLst/>
                <a:cxnLst>
                  <a:cxn ang="0">
                    <a:pos x="3" y="19"/>
                  </a:cxn>
                  <a:cxn ang="0">
                    <a:pos x="3" y="20"/>
                  </a:cxn>
                  <a:cxn ang="0">
                    <a:pos x="3" y="19"/>
                  </a:cxn>
                  <a:cxn ang="0">
                    <a:pos x="5" y="18"/>
                  </a:cxn>
                  <a:cxn ang="0">
                    <a:pos x="7" y="15"/>
                  </a:cxn>
                  <a:cxn ang="0">
                    <a:pos x="10" y="13"/>
                  </a:cxn>
                  <a:cxn ang="0">
                    <a:pos x="14" y="10"/>
                  </a:cxn>
                  <a:cxn ang="0">
                    <a:pos x="18" y="7"/>
                  </a:cxn>
                  <a:cxn ang="0">
                    <a:pos x="23" y="4"/>
                  </a:cxn>
                  <a:cxn ang="0">
                    <a:pos x="29" y="3"/>
                  </a:cxn>
                  <a:cxn ang="0">
                    <a:pos x="28" y="0"/>
                  </a:cxn>
                  <a:cxn ang="0">
                    <a:pos x="22" y="3"/>
                  </a:cxn>
                  <a:cxn ang="0">
                    <a:pos x="17" y="5"/>
                  </a:cxn>
                  <a:cxn ang="0">
                    <a:pos x="12" y="8"/>
                  </a:cxn>
                  <a:cxn ang="0">
                    <a:pos x="9" y="11"/>
                  </a:cxn>
                  <a:cxn ang="0">
                    <a:pos x="5" y="14"/>
                  </a:cxn>
                  <a:cxn ang="0">
                    <a:pos x="3" y="16"/>
                  </a:cxn>
                  <a:cxn ang="0">
                    <a:pos x="1" y="18"/>
                  </a:cxn>
                  <a:cxn ang="0">
                    <a:pos x="1" y="18"/>
                  </a:cxn>
                  <a:cxn ang="0">
                    <a:pos x="0" y="19"/>
                  </a:cxn>
                  <a:cxn ang="0">
                    <a:pos x="1" y="18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3" y="19"/>
                  </a:cxn>
                </a:cxnLst>
                <a:rect l="0" t="0" r="r" b="b"/>
                <a:pathLst>
                  <a:path w="29" h="20">
                    <a:moveTo>
                      <a:pt x="3" y="19"/>
                    </a:moveTo>
                    <a:lnTo>
                      <a:pt x="3" y="20"/>
                    </a:lnTo>
                    <a:lnTo>
                      <a:pt x="3" y="19"/>
                    </a:lnTo>
                    <a:lnTo>
                      <a:pt x="5" y="18"/>
                    </a:lnTo>
                    <a:lnTo>
                      <a:pt x="7" y="15"/>
                    </a:lnTo>
                    <a:lnTo>
                      <a:pt x="10" y="13"/>
                    </a:lnTo>
                    <a:lnTo>
                      <a:pt x="14" y="10"/>
                    </a:lnTo>
                    <a:lnTo>
                      <a:pt x="18" y="7"/>
                    </a:lnTo>
                    <a:lnTo>
                      <a:pt x="23" y="4"/>
                    </a:lnTo>
                    <a:lnTo>
                      <a:pt x="29" y="3"/>
                    </a:lnTo>
                    <a:lnTo>
                      <a:pt x="28" y="0"/>
                    </a:lnTo>
                    <a:lnTo>
                      <a:pt x="22" y="3"/>
                    </a:lnTo>
                    <a:lnTo>
                      <a:pt x="17" y="5"/>
                    </a:lnTo>
                    <a:lnTo>
                      <a:pt x="12" y="8"/>
                    </a:lnTo>
                    <a:lnTo>
                      <a:pt x="9" y="11"/>
                    </a:lnTo>
                    <a:lnTo>
                      <a:pt x="5" y="14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3" name="Freeform 228"/>
              <p:cNvSpPr>
                <a:spLocks/>
              </p:cNvSpPr>
              <p:nvPr/>
            </p:nvSpPr>
            <p:spPr bwMode="auto">
              <a:xfrm>
                <a:off x="1483" y="2192"/>
                <a:ext cx="37" cy="162"/>
              </a:xfrm>
              <a:custGeom>
                <a:avLst/>
                <a:gdLst/>
                <a:ahLst/>
                <a:cxnLst>
                  <a:cxn ang="0">
                    <a:pos x="35" y="159"/>
                  </a:cxn>
                  <a:cxn ang="0">
                    <a:pos x="37" y="159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35" y="160"/>
                  </a:cxn>
                  <a:cxn ang="0">
                    <a:pos x="37" y="160"/>
                  </a:cxn>
                  <a:cxn ang="0">
                    <a:pos x="35" y="160"/>
                  </a:cxn>
                  <a:cxn ang="0">
                    <a:pos x="35" y="162"/>
                  </a:cxn>
                  <a:cxn ang="0">
                    <a:pos x="37" y="160"/>
                  </a:cxn>
                  <a:cxn ang="0">
                    <a:pos x="35" y="159"/>
                  </a:cxn>
                </a:cxnLst>
                <a:rect l="0" t="0" r="r" b="b"/>
                <a:pathLst>
                  <a:path w="37" h="162">
                    <a:moveTo>
                      <a:pt x="35" y="159"/>
                    </a:moveTo>
                    <a:lnTo>
                      <a:pt x="37" y="159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5" y="160"/>
                    </a:lnTo>
                    <a:lnTo>
                      <a:pt x="37" y="160"/>
                    </a:lnTo>
                    <a:lnTo>
                      <a:pt x="35" y="160"/>
                    </a:lnTo>
                    <a:lnTo>
                      <a:pt x="35" y="162"/>
                    </a:lnTo>
                    <a:lnTo>
                      <a:pt x="37" y="160"/>
                    </a:lnTo>
                    <a:lnTo>
                      <a:pt x="35" y="1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4" name="Freeform 229"/>
              <p:cNvSpPr>
                <a:spLocks/>
              </p:cNvSpPr>
              <p:nvPr/>
            </p:nvSpPr>
            <p:spPr bwMode="auto">
              <a:xfrm>
                <a:off x="1518" y="2334"/>
                <a:ext cx="30" cy="1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9" y="0"/>
                  </a:cxn>
                  <a:cxn ang="0">
                    <a:pos x="26" y="1"/>
                  </a:cxn>
                  <a:cxn ang="0">
                    <a:pos x="22" y="3"/>
                  </a:cxn>
                  <a:cxn ang="0">
                    <a:pos x="20" y="4"/>
                  </a:cxn>
                  <a:cxn ang="0">
                    <a:pos x="17" y="5"/>
                  </a:cxn>
                  <a:cxn ang="0">
                    <a:pos x="15" y="6"/>
                  </a:cxn>
                  <a:cxn ang="0">
                    <a:pos x="12" y="8"/>
                  </a:cxn>
                  <a:cxn ang="0">
                    <a:pos x="10" y="9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5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1" y="16"/>
                  </a:cxn>
                  <a:cxn ang="0">
                    <a:pos x="1" y="16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3" y="17"/>
                  </a:cxn>
                  <a:cxn ang="0">
                    <a:pos x="4" y="17"/>
                  </a:cxn>
                  <a:cxn ang="0">
                    <a:pos x="5" y="16"/>
                  </a:cxn>
                  <a:cxn ang="0">
                    <a:pos x="6" y="15"/>
                  </a:cxn>
                  <a:cxn ang="0">
                    <a:pos x="8" y="14"/>
                  </a:cxn>
                  <a:cxn ang="0">
                    <a:pos x="9" y="12"/>
                  </a:cxn>
                  <a:cxn ang="0">
                    <a:pos x="11" y="11"/>
                  </a:cxn>
                  <a:cxn ang="0">
                    <a:pos x="13" y="10"/>
                  </a:cxn>
                  <a:cxn ang="0">
                    <a:pos x="15" y="9"/>
                  </a:cxn>
                  <a:cxn ang="0">
                    <a:pos x="18" y="7"/>
                  </a:cxn>
                  <a:cxn ang="0">
                    <a:pos x="21" y="6"/>
                  </a:cxn>
                  <a:cxn ang="0">
                    <a:pos x="24" y="5"/>
                  </a:cxn>
                  <a:cxn ang="0">
                    <a:pos x="27" y="4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29" y="0"/>
                  </a:cxn>
                </a:cxnLst>
                <a:rect l="0" t="0" r="r" b="b"/>
                <a:pathLst>
                  <a:path w="30" h="18">
                    <a:moveTo>
                      <a:pt x="29" y="0"/>
                    </a:moveTo>
                    <a:lnTo>
                      <a:pt x="29" y="0"/>
                    </a:lnTo>
                    <a:lnTo>
                      <a:pt x="26" y="1"/>
                    </a:lnTo>
                    <a:lnTo>
                      <a:pt x="22" y="3"/>
                    </a:lnTo>
                    <a:lnTo>
                      <a:pt x="20" y="4"/>
                    </a:lnTo>
                    <a:lnTo>
                      <a:pt x="17" y="5"/>
                    </a:lnTo>
                    <a:lnTo>
                      <a:pt x="15" y="6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5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8" y="14"/>
                    </a:lnTo>
                    <a:lnTo>
                      <a:pt x="9" y="12"/>
                    </a:lnTo>
                    <a:lnTo>
                      <a:pt x="11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8" y="7"/>
                    </a:lnTo>
                    <a:lnTo>
                      <a:pt x="21" y="6"/>
                    </a:lnTo>
                    <a:lnTo>
                      <a:pt x="24" y="5"/>
                    </a:lnTo>
                    <a:lnTo>
                      <a:pt x="27" y="4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5" name="Freeform 230"/>
              <p:cNvSpPr>
                <a:spLocks/>
              </p:cNvSpPr>
              <p:nvPr/>
            </p:nvSpPr>
            <p:spPr bwMode="auto">
              <a:xfrm>
                <a:off x="1547" y="2307"/>
                <a:ext cx="68" cy="30"/>
              </a:xfrm>
              <a:custGeom>
                <a:avLst/>
                <a:gdLst/>
                <a:ahLst/>
                <a:cxnLst>
                  <a:cxn ang="0">
                    <a:pos x="66" y="1"/>
                  </a:cxn>
                  <a:cxn ang="0">
                    <a:pos x="66" y="0"/>
                  </a:cxn>
                  <a:cxn ang="0">
                    <a:pos x="65" y="3"/>
                  </a:cxn>
                  <a:cxn ang="0">
                    <a:pos x="64" y="5"/>
                  </a:cxn>
                  <a:cxn ang="0">
                    <a:pos x="62" y="8"/>
                  </a:cxn>
                  <a:cxn ang="0">
                    <a:pos x="58" y="10"/>
                  </a:cxn>
                  <a:cxn ang="0">
                    <a:pos x="55" y="11"/>
                  </a:cxn>
                  <a:cxn ang="0">
                    <a:pos x="51" y="13"/>
                  </a:cxn>
                  <a:cxn ang="0">
                    <a:pos x="47" y="14"/>
                  </a:cxn>
                  <a:cxn ang="0">
                    <a:pos x="42" y="16"/>
                  </a:cxn>
                  <a:cxn ang="0">
                    <a:pos x="37" y="18"/>
                  </a:cxn>
                  <a:cxn ang="0">
                    <a:pos x="32" y="19"/>
                  </a:cxn>
                  <a:cxn ang="0">
                    <a:pos x="27" y="20"/>
                  </a:cxn>
                  <a:cxn ang="0">
                    <a:pos x="21" y="22"/>
                  </a:cxn>
                  <a:cxn ang="0">
                    <a:pos x="16" y="23"/>
                  </a:cxn>
                  <a:cxn ang="0">
                    <a:pos x="10" y="25"/>
                  </a:cxn>
                  <a:cxn ang="0">
                    <a:pos x="5" y="26"/>
                  </a:cxn>
                  <a:cxn ang="0">
                    <a:pos x="0" y="27"/>
                  </a:cxn>
                  <a:cxn ang="0">
                    <a:pos x="1" y="30"/>
                  </a:cxn>
                  <a:cxn ang="0">
                    <a:pos x="5" y="28"/>
                  </a:cxn>
                  <a:cxn ang="0">
                    <a:pos x="11" y="27"/>
                  </a:cxn>
                  <a:cxn ang="0">
                    <a:pos x="16" y="25"/>
                  </a:cxn>
                  <a:cxn ang="0">
                    <a:pos x="22" y="24"/>
                  </a:cxn>
                  <a:cxn ang="0">
                    <a:pos x="27" y="23"/>
                  </a:cxn>
                  <a:cxn ang="0">
                    <a:pos x="33" y="22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7" y="17"/>
                  </a:cxn>
                  <a:cxn ang="0">
                    <a:pos x="52" y="15"/>
                  </a:cxn>
                  <a:cxn ang="0">
                    <a:pos x="56" y="13"/>
                  </a:cxn>
                  <a:cxn ang="0">
                    <a:pos x="60" y="11"/>
                  </a:cxn>
                  <a:cxn ang="0">
                    <a:pos x="63" y="9"/>
                  </a:cxn>
                  <a:cxn ang="0">
                    <a:pos x="65" y="7"/>
                  </a:cxn>
                  <a:cxn ang="0">
                    <a:pos x="68" y="4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6" y="1"/>
                  </a:cxn>
                </a:cxnLst>
                <a:rect l="0" t="0" r="r" b="b"/>
                <a:pathLst>
                  <a:path w="68" h="30">
                    <a:moveTo>
                      <a:pt x="66" y="1"/>
                    </a:moveTo>
                    <a:lnTo>
                      <a:pt x="66" y="0"/>
                    </a:lnTo>
                    <a:lnTo>
                      <a:pt x="65" y="3"/>
                    </a:lnTo>
                    <a:lnTo>
                      <a:pt x="64" y="5"/>
                    </a:lnTo>
                    <a:lnTo>
                      <a:pt x="62" y="8"/>
                    </a:lnTo>
                    <a:lnTo>
                      <a:pt x="58" y="10"/>
                    </a:lnTo>
                    <a:lnTo>
                      <a:pt x="55" y="11"/>
                    </a:lnTo>
                    <a:lnTo>
                      <a:pt x="51" y="13"/>
                    </a:lnTo>
                    <a:lnTo>
                      <a:pt x="47" y="14"/>
                    </a:lnTo>
                    <a:lnTo>
                      <a:pt x="42" y="16"/>
                    </a:lnTo>
                    <a:lnTo>
                      <a:pt x="37" y="18"/>
                    </a:lnTo>
                    <a:lnTo>
                      <a:pt x="32" y="19"/>
                    </a:lnTo>
                    <a:lnTo>
                      <a:pt x="27" y="20"/>
                    </a:lnTo>
                    <a:lnTo>
                      <a:pt x="21" y="22"/>
                    </a:lnTo>
                    <a:lnTo>
                      <a:pt x="16" y="23"/>
                    </a:lnTo>
                    <a:lnTo>
                      <a:pt x="10" y="25"/>
                    </a:lnTo>
                    <a:lnTo>
                      <a:pt x="5" y="26"/>
                    </a:lnTo>
                    <a:lnTo>
                      <a:pt x="0" y="27"/>
                    </a:lnTo>
                    <a:lnTo>
                      <a:pt x="1" y="30"/>
                    </a:lnTo>
                    <a:lnTo>
                      <a:pt x="5" y="28"/>
                    </a:lnTo>
                    <a:lnTo>
                      <a:pt x="11" y="27"/>
                    </a:lnTo>
                    <a:lnTo>
                      <a:pt x="16" y="25"/>
                    </a:lnTo>
                    <a:lnTo>
                      <a:pt x="22" y="24"/>
                    </a:lnTo>
                    <a:lnTo>
                      <a:pt x="27" y="23"/>
                    </a:lnTo>
                    <a:lnTo>
                      <a:pt x="33" y="22"/>
                    </a:lnTo>
                    <a:lnTo>
                      <a:pt x="38" y="20"/>
                    </a:lnTo>
                    <a:lnTo>
                      <a:pt x="43" y="19"/>
                    </a:lnTo>
                    <a:lnTo>
                      <a:pt x="47" y="17"/>
                    </a:lnTo>
                    <a:lnTo>
                      <a:pt x="52" y="15"/>
                    </a:lnTo>
                    <a:lnTo>
                      <a:pt x="56" y="13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65" y="7"/>
                    </a:lnTo>
                    <a:lnTo>
                      <a:pt x="68" y="4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</p:grpSp>
        <p:sp>
          <p:nvSpPr>
            <p:cNvPr id="5" name="Freeform 231"/>
            <p:cNvSpPr>
              <a:spLocks/>
            </p:cNvSpPr>
            <p:nvPr/>
          </p:nvSpPr>
          <p:spPr bwMode="auto">
            <a:xfrm>
              <a:off x="1571" y="2137"/>
              <a:ext cx="44" cy="17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5"/>
                </a:cxn>
                <a:cxn ang="0">
                  <a:pos x="3" y="12"/>
                </a:cxn>
                <a:cxn ang="0">
                  <a:pos x="6" y="20"/>
                </a:cxn>
                <a:cxn ang="0">
                  <a:pos x="9" y="32"/>
                </a:cxn>
                <a:cxn ang="0">
                  <a:pos x="12" y="45"/>
                </a:cxn>
                <a:cxn ang="0">
                  <a:pos x="16" y="59"/>
                </a:cxn>
                <a:cxn ang="0">
                  <a:pos x="20" y="73"/>
                </a:cxn>
                <a:cxn ang="0">
                  <a:pos x="24" y="89"/>
                </a:cxn>
                <a:cxn ang="0">
                  <a:pos x="28" y="104"/>
                </a:cxn>
                <a:cxn ang="0">
                  <a:pos x="31" y="119"/>
                </a:cxn>
                <a:cxn ang="0">
                  <a:pos x="35" y="133"/>
                </a:cxn>
                <a:cxn ang="0">
                  <a:pos x="38" y="145"/>
                </a:cxn>
                <a:cxn ang="0">
                  <a:pos x="40" y="155"/>
                </a:cxn>
                <a:cxn ang="0">
                  <a:pos x="41" y="164"/>
                </a:cxn>
                <a:cxn ang="0">
                  <a:pos x="42" y="169"/>
                </a:cxn>
                <a:cxn ang="0">
                  <a:pos x="44" y="171"/>
                </a:cxn>
                <a:cxn ang="0">
                  <a:pos x="44" y="166"/>
                </a:cxn>
                <a:cxn ang="0">
                  <a:pos x="43" y="160"/>
                </a:cxn>
                <a:cxn ang="0">
                  <a:pos x="41" y="150"/>
                </a:cxn>
                <a:cxn ang="0">
                  <a:pos x="39" y="138"/>
                </a:cxn>
                <a:cxn ang="0">
                  <a:pos x="35" y="125"/>
                </a:cxn>
                <a:cxn ang="0">
                  <a:pos x="32" y="111"/>
                </a:cxn>
                <a:cxn ang="0">
                  <a:pos x="28" y="96"/>
                </a:cxn>
                <a:cxn ang="0">
                  <a:pos x="24" y="80"/>
                </a:cxn>
                <a:cxn ang="0">
                  <a:pos x="20" y="65"/>
                </a:cxn>
                <a:cxn ang="0">
                  <a:pos x="16" y="51"/>
                </a:cxn>
                <a:cxn ang="0">
                  <a:pos x="13" y="37"/>
                </a:cxn>
                <a:cxn ang="0">
                  <a:pos x="9" y="25"/>
                </a:cxn>
                <a:cxn ang="0">
                  <a:pos x="7" y="15"/>
                </a:cxn>
                <a:cxn ang="0">
                  <a:pos x="5" y="7"/>
                </a:cxn>
                <a:cxn ang="0">
                  <a:pos x="3" y="2"/>
                </a:cxn>
                <a:cxn ang="0">
                  <a:pos x="3" y="0"/>
                </a:cxn>
              </a:cxnLst>
              <a:rect l="0" t="0" r="r" b="b"/>
              <a:pathLst>
                <a:path w="44" h="171">
                  <a:moveTo>
                    <a:pt x="0" y="1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2" y="8"/>
                  </a:lnTo>
                  <a:lnTo>
                    <a:pt x="3" y="12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7" y="26"/>
                  </a:lnTo>
                  <a:lnTo>
                    <a:pt x="9" y="32"/>
                  </a:lnTo>
                  <a:lnTo>
                    <a:pt x="10" y="38"/>
                  </a:lnTo>
                  <a:lnTo>
                    <a:pt x="12" y="45"/>
                  </a:lnTo>
                  <a:lnTo>
                    <a:pt x="14" y="51"/>
                  </a:lnTo>
                  <a:lnTo>
                    <a:pt x="16" y="59"/>
                  </a:lnTo>
                  <a:lnTo>
                    <a:pt x="18" y="66"/>
                  </a:lnTo>
                  <a:lnTo>
                    <a:pt x="20" y="73"/>
                  </a:lnTo>
                  <a:lnTo>
                    <a:pt x="22" y="81"/>
                  </a:lnTo>
                  <a:lnTo>
                    <a:pt x="24" y="89"/>
                  </a:lnTo>
                  <a:lnTo>
                    <a:pt x="26" y="96"/>
                  </a:lnTo>
                  <a:lnTo>
                    <a:pt x="28" y="104"/>
                  </a:lnTo>
                  <a:lnTo>
                    <a:pt x="30" y="112"/>
                  </a:lnTo>
                  <a:lnTo>
                    <a:pt x="31" y="119"/>
                  </a:lnTo>
                  <a:lnTo>
                    <a:pt x="33" y="126"/>
                  </a:lnTo>
                  <a:lnTo>
                    <a:pt x="35" y="133"/>
                  </a:lnTo>
                  <a:lnTo>
                    <a:pt x="36" y="139"/>
                  </a:lnTo>
                  <a:lnTo>
                    <a:pt x="38" y="145"/>
                  </a:lnTo>
                  <a:lnTo>
                    <a:pt x="39" y="150"/>
                  </a:lnTo>
                  <a:lnTo>
                    <a:pt x="40" y="155"/>
                  </a:lnTo>
                  <a:lnTo>
                    <a:pt x="41" y="160"/>
                  </a:lnTo>
                  <a:lnTo>
                    <a:pt x="41" y="164"/>
                  </a:lnTo>
                  <a:lnTo>
                    <a:pt x="42" y="167"/>
                  </a:lnTo>
                  <a:lnTo>
                    <a:pt x="42" y="169"/>
                  </a:lnTo>
                  <a:lnTo>
                    <a:pt x="42" y="171"/>
                  </a:lnTo>
                  <a:lnTo>
                    <a:pt x="44" y="171"/>
                  </a:lnTo>
                  <a:lnTo>
                    <a:pt x="44" y="169"/>
                  </a:lnTo>
                  <a:lnTo>
                    <a:pt x="44" y="166"/>
                  </a:lnTo>
                  <a:lnTo>
                    <a:pt x="44" y="164"/>
                  </a:lnTo>
                  <a:lnTo>
                    <a:pt x="43" y="160"/>
                  </a:lnTo>
                  <a:lnTo>
                    <a:pt x="42" y="155"/>
                  </a:lnTo>
                  <a:lnTo>
                    <a:pt x="41" y="150"/>
                  </a:lnTo>
                  <a:lnTo>
                    <a:pt x="40" y="144"/>
                  </a:lnTo>
                  <a:lnTo>
                    <a:pt x="39" y="138"/>
                  </a:lnTo>
                  <a:lnTo>
                    <a:pt x="37" y="132"/>
                  </a:lnTo>
                  <a:lnTo>
                    <a:pt x="35" y="125"/>
                  </a:lnTo>
                  <a:lnTo>
                    <a:pt x="34" y="118"/>
                  </a:lnTo>
                  <a:lnTo>
                    <a:pt x="32" y="111"/>
                  </a:lnTo>
                  <a:lnTo>
                    <a:pt x="30" y="103"/>
                  </a:lnTo>
                  <a:lnTo>
                    <a:pt x="28" y="96"/>
                  </a:lnTo>
                  <a:lnTo>
                    <a:pt x="26" y="88"/>
                  </a:lnTo>
                  <a:lnTo>
                    <a:pt x="24" y="80"/>
                  </a:lnTo>
                  <a:lnTo>
                    <a:pt x="22" y="73"/>
                  </a:lnTo>
                  <a:lnTo>
                    <a:pt x="20" y="65"/>
                  </a:lnTo>
                  <a:lnTo>
                    <a:pt x="19" y="58"/>
                  </a:lnTo>
                  <a:lnTo>
                    <a:pt x="16" y="51"/>
                  </a:lnTo>
                  <a:lnTo>
                    <a:pt x="15" y="44"/>
                  </a:lnTo>
                  <a:lnTo>
                    <a:pt x="13" y="37"/>
                  </a:lnTo>
                  <a:lnTo>
                    <a:pt x="11" y="31"/>
                  </a:lnTo>
                  <a:lnTo>
                    <a:pt x="9" y="25"/>
                  </a:lnTo>
                  <a:lnTo>
                    <a:pt x="8" y="20"/>
                  </a:lnTo>
                  <a:lnTo>
                    <a:pt x="7" y="15"/>
                  </a:lnTo>
                  <a:lnTo>
                    <a:pt x="6" y="11"/>
                  </a:lnTo>
                  <a:lnTo>
                    <a:pt x="5" y="7"/>
                  </a:lnTo>
                  <a:lnTo>
                    <a:pt x="4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" name="Freeform 232"/>
            <p:cNvSpPr>
              <a:spLocks/>
            </p:cNvSpPr>
            <p:nvPr/>
          </p:nvSpPr>
          <p:spPr bwMode="auto">
            <a:xfrm>
              <a:off x="1521" y="2198"/>
              <a:ext cx="110" cy="234"/>
            </a:xfrm>
            <a:custGeom>
              <a:avLst/>
              <a:gdLst/>
              <a:ahLst/>
              <a:cxnLst>
                <a:cxn ang="0">
                  <a:pos x="2" y="103"/>
                </a:cxn>
                <a:cxn ang="0">
                  <a:pos x="1" y="93"/>
                </a:cxn>
                <a:cxn ang="0">
                  <a:pos x="0" y="70"/>
                </a:cxn>
                <a:cxn ang="0">
                  <a:pos x="0" y="41"/>
                </a:cxn>
                <a:cxn ang="0">
                  <a:pos x="2" y="16"/>
                </a:cxn>
                <a:cxn ang="0">
                  <a:pos x="6" y="1"/>
                </a:cxn>
                <a:cxn ang="0">
                  <a:pos x="14" y="1"/>
                </a:cxn>
                <a:cxn ang="0">
                  <a:pos x="20" y="9"/>
                </a:cxn>
                <a:cxn ang="0">
                  <a:pos x="25" y="20"/>
                </a:cxn>
                <a:cxn ang="0">
                  <a:pos x="28" y="31"/>
                </a:cxn>
                <a:cxn ang="0">
                  <a:pos x="29" y="39"/>
                </a:cxn>
                <a:cxn ang="0">
                  <a:pos x="44" y="65"/>
                </a:cxn>
                <a:cxn ang="0">
                  <a:pos x="34" y="40"/>
                </a:cxn>
                <a:cxn ang="0">
                  <a:pos x="32" y="32"/>
                </a:cxn>
                <a:cxn ang="0">
                  <a:pos x="29" y="22"/>
                </a:cxn>
                <a:cxn ang="0">
                  <a:pos x="27" y="12"/>
                </a:cxn>
                <a:cxn ang="0">
                  <a:pos x="28" y="7"/>
                </a:cxn>
                <a:cxn ang="0">
                  <a:pos x="32" y="8"/>
                </a:cxn>
                <a:cxn ang="0">
                  <a:pos x="37" y="13"/>
                </a:cxn>
                <a:cxn ang="0">
                  <a:pos x="40" y="21"/>
                </a:cxn>
                <a:cxn ang="0">
                  <a:pos x="44" y="30"/>
                </a:cxn>
                <a:cxn ang="0">
                  <a:pos x="49" y="41"/>
                </a:cxn>
                <a:cxn ang="0">
                  <a:pos x="54" y="51"/>
                </a:cxn>
                <a:cxn ang="0">
                  <a:pos x="65" y="67"/>
                </a:cxn>
                <a:cxn ang="0">
                  <a:pos x="70" y="74"/>
                </a:cxn>
                <a:cxn ang="0">
                  <a:pos x="71" y="75"/>
                </a:cxn>
                <a:cxn ang="0">
                  <a:pos x="72" y="79"/>
                </a:cxn>
                <a:cxn ang="0">
                  <a:pos x="77" y="85"/>
                </a:cxn>
                <a:cxn ang="0">
                  <a:pos x="84" y="87"/>
                </a:cxn>
                <a:cxn ang="0">
                  <a:pos x="86" y="83"/>
                </a:cxn>
                <a:cxn ang="0">
                  <a:pos x="86" y="75"/>
                </a:cxn>
                <a:cxn ang="0">
                  <a:pos x="85" y="67"/>
                </a:cxn>
                <a:cxn ang="0">
                  <a:pos x="84" y="61"/>
                </a:cxn>
                <a:cxn ang="0">
                  <a:pos x="84" y="60"/>
                </a:cxn>
                <a:cxn ang="0">
                  <a:pos x="85" y="56"/>
                </a:cxn>
                <a:cxn ang="0">
                  <a:pos x="88" y="49"/>
                </a:cxn>
                <a:cxn ang="0">
                  <a:pos x="91" y="43"/>
                </a:cxn>
                <a:cxn ang="0">
                  <a:pos x="95" y="41"/>
                </a:cxn>
                <a:cxn ang="0">
                  <a:pos x="100" y="44"/>
                </a:cxn>
                <a:cxn ang="0">
                  <a:pos x="102" y="52"/>
                </a:cxn>
                <a:cxn ang="0">
                  <a:pos x="103" y="60"/>
                </a:cxn>
                <a:cxn ang="0">
                  <a:pos x="101" y="68"/>
                </a:cxn>
                <a:cxn ang="0">
                  <a:pos x="100" y="77"/>
                </a:cxn>
                <a:cxn ang="0">
                  <a:pos x="99" y="90"/>
                </a:cxn>
                <a:cxn ang="0">
                  <a:pos x="100" y="105"/>
                </a:cxn>
                <a:cxn ang="0">
                  <a:pos x="100" y="118"/>
                </a:cxn>
                <a:cxn ang="0">
                  <a:pos x="98" y="128"/>
                </a:cxn>
                <a:cxn ang="0">
                  <a:pos x="96" y="136"/>
                </a:cxn>
                <a:cxn ang="0">
                  <a:pos x="95" y="139"/>
                </a:cxn>
                <a:cxn ang="0">
                  <a:pos x="89" y="164"/>
                </a:cxn>
                <a:cxn ang="0">
                  <a:pos x="37" y="208"/>
                </a:cxn>
              </a:cxnLst>
              <a:rect l="0" t="0" r="r" b="b"/>
              <a:pathLst>
                <a:path w="110" h="234">
                  <a:moveTo>
                    <a:pt x="37" y="208"/>
                  </a:moveTo>
                  <a:lnTo>
                    <a:pt x="35" y="162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98"/>
                  </a:lnTo>
                  <a:lnTo>
                    <a:pt x="1" y="93"/>
                  </a:lnTo>
                  <a:lnTo>
                    <a:pt x="1" y="87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0" y="61"/>
                  </a:lnTo>
                  <a:lnTo>
                    <a:pt x="0" y="51"/>
                  </a:lnTo>
                  <a:lnTo>
                    <a:pt x="0" y="41"/>
                  </a:lnTo>
                  <a:lnTo>
                    <a:pt x="0" y="32"/>
                  </a:lnTo>
                  <a:lnTo>
                    <a:pt x="1" y="24"/>
                  </a:lnTo>
                  <a:lnTo>
                    <a:pt x="2" y="16"/>
                  </a:lnTo>
                  <a:lnTo>
                    <a:pt x="3" y="9"/>
                  </a:lnTo>
                  <a:lnTo>
                    <a:pt x="5" y="4"/>
                  </a:lnTo>
                  <a:lnTo>
                    <a:pt x="6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20" y="9"/>
                  </a:lnTo>
                  <a:lnTo>
                    <a:pt x="22" y="12"/>
                  </a:lnTo>
                  <a:lnTo>
                    <a:pt x="23" y="16"/>
                  </a:lnTo>
                  <a:lnTo>
                    <a:pt x="25" y="20"/>
                  </a:lnTo>
                  <a:lnTo>
                    <a:pt x="26" y="24"/>
                  </a:lnTo>
                  <a:lnTo>
                    <a:pt x="27" y="28"/>
                  </a:lnTo>
                  <a:lnTo>
                    <a:pt x="28" y="31"/>
                  </a:lnTo>
                  <a:lnTo>
                    <a:pt x="28" y="34"/>
                  </a:lnTo>
                  <a:lnTo>
                    <a:pt x="29" y="37"/>
                  </a:lnTo>
                  <a:lnTo>
                    <a:pt x="29" y="39"/>
                  </a:lnTo>
                  <a:lnTo>
                    <a:pt x="30" y="40"/>
                  </a:lnTo>
                  <a:lnTo>
                    <a:pt x="30" y="41"/>
                  </a:lnTo>
                  <a:lnTo>
                    <a:pt x="44" y="65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4" y="40"/>
                  </a:lnTo>
                  <a:lnTo>
                    <a:pt x="34" y="38"/>
                  </a:lnTo>
                  <a:lnTo>
                    <a:pt x="33" y="35"/>
                  </a:lnTo>
                  <a:lnTo>
                    <a:pt x="32" y="32"/>
                  </a:lnTo>
                  <a:lnTo>
                    <a:pt x="31" y="29"/>
                  </a:lnTo>
                  <a:lnTo>
                    <a:pt x="30" y="25"/>
                  </a:lnTo>
                  <a:lnTo>
                    <a:pt x="29" y="22"/>
                  </a:lnTo>
                  <a:lnTo>
                    <a:pt x="28" y="18"/>
                  </a:lnTo>
                  <a:lnTo>
                    <a:pt x="28" y="15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8"/>
                  </a:lnTo>
                  <a:lnTo>
                    <a:pt x="28" y="7"/>
                  </a:lnTo>
                  <a:lnTo>
                    <a:pt x="29" y="6"/>
                  </a:lnTo>
                  <a:lnTo>
                    <a:pt x="31" y="7"/>
                  </a:lnTo>
                  <a:lnTo>
                    <a:pt x="32" y="8"/>
                  </a:lnTo>
                  <a:lnTo>
                    <a:pt x="34" y="10"/>
                  </a:lnTo>
                  <a:lnTo>
                    <a:pt x="35" y="11"/>
                  </a:lnTo>
                  <a:lnTo>
                    <a:pt x="37" y="13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40" y="21"/>
                  </a:lnTo>
                  <a:lnTo>
                    <a:pt x="42" y="24"/>
                  </a:lnTo>
                  <a:lnTo>
                    <a:pt x="43" y="27"/>
                  </a:lnTo>
                  <a:lnTo>
                    <a:pt x="44" y="30"/>
                  </a:lnTo>
                  <a:lnTo>
                    <a:pt x="46" y="34"/>
                  </a:lnTo>
                  <a:lnTo>
                    <a:pt x="47" y="37"/>
                  </a:lnTo>
                  <a:lnTo>
                    <a:pt x="49" y="41"/>
                  </a:lnTo>
                  <a:lnTo>
                    <a:pt x="50" y="44"/>
                  </a:lnTo>
                  <a:lnTo>
                    <a:pt x="52" y="48"/>
                  </a:lnTo>
                  <a:lnTo>
                    <a:pt x="54" y="51"/>
                  </a:lnTo>
                  <a:lnTo>
                    <a:pt x="58" y="58"/>
                  </a:lnTo>
                  <a:lnTo>
                    <a:pt x="62" y="63"/>
                  </a:lnTo>
                  <a:lnTo>
                    <a:pt x="65" y="67"/>
                  </a:lnTo>
                  <a:lnTo>
                    <a:pt x="67" y="70"/>
                  </a:lnTo>
                  <a:lnTo>
                    <a:pt x="69" y="72"/>
                  </a:lnTo>
                  <a:lnTo>
                    <a:pt x="70" y="74"/>
                  </a:lnTo>
                  <a:lnTo>
                    <a:pt x="71" y="74"/>
                  </a:lnTo>
                  <a:lnTo>
                    <a:pt x="71" y="74"/>
                  </a:lnTo>
                  <a:lnTo>
                    <a:pt x="71" y="75"/>
                  </a:lnTo>
                  <a:lnTo>
                    <a:pt x="71" y="76"/>
                  </a:lnTo>
                  <a:lnTo>
                    <a:pt x="71" y="77"/>
                  </a:lnTo>
                  <a:lnTo>
                    <a:pt x="72" y="79"/>
                  </a:lnTo>
                  <a:lnTo>
                    <a:pt x="73" y="80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81" y="86"/>
                  </a:lnTo>
                  <a:lnTo>
                    <a:pt x="82" y="87"/>
                  </a:lnTo>
                  <a:lnTo>
                    <a:pt x="84" y="87"/>
                  </a:lnTo>
                  <a:lnTo>
                    <a:pt x="84" y="86"/>
                  </a:lnTo>
                  <a:lnTo>
                    <a:pt x="85" y="85"/>
                  </a:lnTo>
                  <a:lnTo>
                    <a:pt x="86" y="83"/>
                  </a:lnTo>
                  <a:lnTo>
                    <a:pt x="86" y="80"/>
                  </a:lnTo>
                  <a:lnTo>
                    <a:pt x="86" y="78"/>
                  </a:lnTo>
                  <a:lnTo>
                    <a:pt x="86" y="75"/>
                  </a:lnTo>
                  <a:lnTo>
                    <a:pt x="85" y="72"/>
                  </a:lnTo>
                  <a:lnTo>
                    <a:pt x="85" y="70"/>
                  </a:lnTo>
                  <a:lnTo>
                    <a:pt x="85" y="67"/>
                  </a:lnTo>
                  <a:lnTo>
                    <a:pt x="84" y="65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84" y="59"/>
                  </a:lnTo>
                  <a:lnTo>
                    <a:pt x="84" y="58"/>
                  </a:lnTo>
                  <a:lnTo>
                    <a:pt x="85" y="56"/>
                  </a:lnTo>
                  <a:lnTo>
                    <a:pt x="86" y="54"/>
                  </a:lnTo>
                  <a:lnTo>
                    <a:pt x="87" y="52"/>
                  </a:lnTo>
                  <a:lnTo>
                    <a:pt x="88" y="49"/>
                  </a:lnTo>
                  <a:lnTo>
                    <a:pt x="89" y="47"/>
                  </a:lnTo>
                  <a:lnTo>
                    <a:pt x="90" y="45"/>
                  </a:lnTo>
                  <a:lnTo>
                    <a:pt x="91" y="43"/>
                  </a:lnTo>
                  <a:lnTo>
                    <a:pt x="93" y="42"/>
                  </a:lnTo>
                  <a:lnTo>
                    <a:pt x="94" y="41"/>
                  </a:lnTo>
                  <a:lnTo>
                    <a:pt x="95" y="41"/>
                  </a:lnTo>
                  <a:lnTo>
                    <a:pt x="97" y="41"/>
                  </a:lnTo>
                  <a:lnTo>
                    <a:pt x="98" y="42"/>
                  </a:lnTo>
                  <a:lnTo>
                    <a:pt x="100" y="44"/>
                  </a:lnTo>
                  <a:lnTo>
                    <a:pt x="101" y="47"/>
                  </a:lnTo>
                  <a:lnTo>
                    <a:pt x="102" y="50"/>
                  </a:lnTo>
                  <a:lnTo>
                    <a:pt x="102" y="52"/>
                  </a:lnTo>
                  <a:lnTo>
                    <a:pt x="103" y="55"/>
                  </a:lnTo>
                  <a:lnTo>
                    <a:pt x="103" y="58"/>
                  </a:lnTo>
                  <a:lnTo>
                    <a:pt x="103" y="60"/>
                  </a:lnTo>
                  <a:lnTo>
                    <a:pt x="102" y="63"/>
                  </a:lnTo>
                  <a:lnTo>
                    <a:pt x="102" y="65"/>
                  </a:lnTo>
                  <a:lnTo>
                    <a:pt x="101" y="68"/>
                  </a:lnTo>
                  <a:lnTo>
                    <a:pt x="100" y="71"/>
                  </a:lnTo>
                  <a:lnTo>
                    <a:pt x="100" y="74"/>
                  </a:lnTo>
                  <a:lnTo>
                    <a:pt x="100" y="77"/>
                  </a:lnTo>
                  <a:lnTo>
                    <a:pt x="100" y="81"/>
                  </a:lnTo>
                  <a:lnTo>
                    <a:pt x="99" y="86"/>
                  </a:lnTo>
                  <a:lnTo>
                    <a:pt x="99" y="90"/>
                  </a:lnTo>
                  <a:lnTo>
                    <a:pt x="100" y="95"/>
                  </a:lnTo>
                  <a:lnTo>
                    <a:pt x="100" y="100"/>
                  </a:lnTo>
                  <a:lnTo>
                    <a:pt x="100" y="105"/>
                  </a:lnTo>
                  <a:lnTo>
                    <a:pt x="100" y="110"/>
                  </a:lnTo>
                  <a:lnTo>
                    <a:pt x="100" y="114"/>
                  </a:lnTo>
                  <a:lnTo>
                    <a:pt x="100" y="118"/>
                  </a:lnTo>
                  <a:lnTo>
                    <a:pt x="99" y="122"/>
                  </a:lnTo>
                  <a:lnTo>
                    <a:pt x="99" y="125"/>
                  </a:lnTo>
                  <a:lnTo>
                    <a:pt x="98" y="128"/>
                  </a:lnTo>
                  <a:lnTo>
                    <a:pt x="97" y="131"/>
                  </a:lnTo>
                  <a:lnTo>
                    <a:pt x="97" y="134"/>
                  </a:lnTo>
                  <a:lnTo>
                    <a:pt x="96" y="136"/>
                  </a:lnTo>
                  <a:lnTo>
                    <a:pt x="96" y="137"/>
                  </a:lnTo>
                  <a:lnTo>
                    <a:pt x="95" y="139"/>
                  </a:lnTo>
                  <a:lnTo>
                    <a:pt x="95" y="139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89" y="164"/>
                  </a:lnTo>
                  <a:lnTo>
                    <a:pt x="110" y="197"/>
                  </a:lnTo>
                  <a:lnTo>
                    <a:pt x="45" y="234"/>
                  </a:lnTo>
                  <a:lnTo>
                    <a:pt x="37" y="208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" name="Freeform 233"/>
            <p:cNvSpPr>
              <a:spLocks/>
            </p:cNvSpPr>
            <p:nvPr/>
          </p:nvSpPr>
          <p:spPr bwMode="auto">
            <a:xfrm>
              <a:off x="1554" y="2358"/>
              <a:ext cx="7" cy="4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2" y="49"/>
                </a:cxn>
                <a:cxn ang="0">
                  <a:pos x="7" y="48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0" y="3"/>
                </a:cxn>
              </a:cxnLst>
              <a:rect l="0" t="0" r="r" b="b"/>
              <a:pathLst>
                <a:path w="7" h="49">
                  <a:moveTo>
                    <a:pt x="0" y="3"/>
                  </a:moveTo>
                  <a:lnTo>
                    <a:pt x="0" y="2"/>
                  </a:lnTo>
                  <a:lnTo>
                    <a:pt x="2" y="49"/>
                  </a:lnTo>
                  <a:lnTo>
                    <a:pt x="7" y="48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" name="Freeform 234"/>
            <p:cNvSpPr>
              <a:spLocks/>
            </p:cNvSpPr>
            <p:nvPr/>
          </p:nvSpPr>
          <p:spPr bwMode="auto">
            <a:xfrm>
              <a:off x="1521" y="2300"/>
              <a:ext cx="37" cy="6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33" y="61"/>
                </a:cxn>
                <a:cxn ang="0">
                  <a:pos x="37" y="58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37" h="61">
                  <a:moveTo>
                    <a:pt x="0" y="1"/>
                  </a:moveTo>
                  <a:lnTo>
                    <a:pt x="0" y="2"/>
                  </a:lnTo>
                  <a:lnTo>
                    <a:pt x="33" y="61"/>
                  </a:lnTo>
                  <a:lnTo>
                    <a:pt x="37" y="58"/>
                  </a:lnTo>
                  <a:lnTo>
                    <a:pt x="4" y="0"/>
                  </a:lnTo>
                  <a:lnTo>
                    <a:pt x="4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" name="Freeform 235"/>
            <p:cNvSpPr>
              <a:spLocks/>
            </p:cNvSpPr>
            <p:nvPr/>
          </p:nvSpPr>
          <p:spPr bwMode="auto">
            <a:xfrm>
              <a:off x="1519" y="2195"/>
              <a:ext cx="11" cy="106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8"/>
                </a:cxn>
                <a:cxn ang="0">
                  <a:pos x="1" y="27"/>
                </a:cxn>
                <a:cxn ang="0">
                  <a:pos x="0" y="35"/>
                </a:cxn>
                <a:cxn ang="0">
                  <a:pos x="0" y="44"/>
                </a:cxn>
                <a:cxn ang="0">
                  <a:pos x="0" y="54"/>
                </a:cxn>
                <a:cxn ang="0">
                  <a:pos x="0" y="64"/>
                </a:cxn>
                <a:cxn ang="0">
                  <a:pos x="0" y="73"/>
                </a:cxn>
                <a:cxn ang="0">
                  <a:pos x="0" y="82"/>
                </a:cxn>
                <a:cxn ang="0">
                  <a:pos x="1" y="90"/>
                </a:cxn>
                <a:cxn ang="0">
                  <a:pos x="1" y="97"/>
                </a:cxn>
                <a:cxn ang="0">
                  <a:pos x="1" y="102"/>
                </a:cxn>
                <a:cxn ang="0">
                  <a:pos x="2" y="105"/>
                </a:cxn>
                <a:cxn ang="0">
                  <a:pos x="2" y="106"/>
                </a:cxn>
                <a:cxn ang="0">
                  <a:pos x="6" y="106"/>
                </a:cxn>
                <a:cxn ang="0">
                  <a:pos x="6" y="105"/>
                </a:cxn>
                <a:cxn ang="0">
                  <a:pos x="6" y="101"/>
                </a:cxn>
                <a:cxn ang="0">
                  <a:pos x="6" y="96"/>
                </a:cxn>
                <a:cxn ang="0">
                  <a:pos x="5" y="89"/>
                </a:cxn>
                <a:cxn ang="0">
                  <a:pos x="5" y="82"/>
                </a:cxn>
                <a:cxn ang="0">
                  <a:pos x="5" y="73"/>
                </a:cxn>
                <a:cxn ang="0">
                  <a:pos x="5" y="64"/>
                </a:cxn>
                <a:cxn ang="0">
                  <a:pos x="5" y="54"/>
                </a:cxn>
                <a:cxn ang="0">
                  <a:pos x="5" y="44"/>
                </a:cxn>
                <a:cxn ang="0">
                  <a:pos x="5" y="35"/>
                </a:cxn>
                <a:cxn ang="0">
                  <a:pos x="5" y="27"/>
                </a:cxn>
                <a:cxn ang="0">
                  <a:pos x="6" y="19"/>
                </a:cxn>
                <a:cxn ang="0">
                  <a:pos x="8" y="13"/>
                </a:cxn>
                <a:cxn ang="0">
                  <a:pos x="9" y="8"/>
                </a:cxn>
                <a:cxn ang="0">
                  <a:pos x="10" y="6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0"/>
                </a:cxn>
              </a:cxnLst>
              <a:rect l="0" t="0" r="r" b="b"/>
              <a:pathLst>
                <a:path w="11" h="106">
                  <a:moveTo>
                    <a:pt x="11" y="0"/>
                  </a:moveTo>
                  <a:lnTo>
                    <a:pt x="11" y="0"/>
                  </a:lnTo>
                  <a:lnTo>
                    <a:pt x="7" y="2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1" y="27"/>
                  </a:lnTo>
                  <a:lnTo>
                    <a:pt x="0" y="35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1" y="90"/>
                  </a:lnTo>
                  <a:lnTo>
                    <a:pt x="1" y="97"/>
                  </a:lnTo>
                  <a:lnTo>
                    <a:pt x="1" y="102"/>
                  </a:lnTo>
                  <a:lnTo>
                    <a:pt x="2" y="105"/>
                  </a:lnTo>
                  <a:lnTo>
                    <a:pt x="2" y="106"/>
                  </a:lnTo>
                  <a:lnTo>
                    <a:pt x="6" y="106"/>
                  </a:lnTo>
                  <a:lnTo>
                    <a:pt x="6" y="105"/>
                  </a:lnTo>
                  <a:lnTo>
                    <a:pt x="6" y="101"/>
                  </a:lnTo>
                  <a:lnTo>
                    <a:pt x="6" y="96"/>
                  </a:lnTo>
                  <a:lnTo>
                    <a:pt x="5" y="89"/>
                  </a:lnTo>
                  <a:lnTo>
                    <a:pt x="5" y="82"/>
                  </a:lnTo>
                  <a:lnTo>
                    <a:pt x="5" y="73"/>
                  </a:lnTo>
                  <a:lnTo>
                    <a:pt x="5" y="64"/>
                  </a:lnTo>
                  <a:lnTo>
                    <a:pt x="5" y="54"/>
                  </a:lnTo>
                  <a:lnTo>
                    <a:pt x="5" y="44"/>
                  </a:lnTo>
                  <a:lnTo>
                    <a:pt x="5" y="35"/>
                  </a:lnTo>
                  <a:lnTo>
                    <a:pt x="5" y="27"/>
                  </a:lnTo>
                  <a:lnTo>
                    <a:pt x="6" y="19"/>
                  </a:lnTo>
                  <a:lnTo>
                    <a:pt x="8" y="13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" name="Freeform 236"/>
            <p:cNvSpPr>
              <a:spLocks/>
            </p:cNvSpPr>
            <p:nvPr/>
          </p:nvSpPr>
          <p:spPr bwMode="auto">
            <a:xfrm>
              <a:off x="1530" y="2195"/>
              <a:ext cx="23" cy="45"/>
            </a:xfrm>
            <a:custGeom>
              <a:avLst/>
              <a:gdLst/>
              <a:ahLst/>
              <a:cxnLst>
                <a:cxn ang="0">
                  <a:pos x="23" y="43"/>
                </a:cxn>
                <a:cxn ang="0">
                  <a:pos x="23" y="44"/>
                </a:cxn>
                <a:cxn ang="0">
                  <a:pos x="23" y="43"/>
                </a:cxn>
                <a:cxn ang="0">
                  <a:pos x="23" y="41"/>
                </a:cxn>
                <a:cxn ang="0">
                  <a:pos x="22" y="40"/>
                </a:cxn>
                <a:cxn ang="0">
                  <a:pos x="22" y="37"/>
                </a:cxn>
                <a:cxn ang="0">
                  <a:pos x="21" y="34"/>
                </a:cxn>
                <a:cxn ang="0">
                  <a:pos x="20" y="30"/>
                </a:cxn>
                <a:cxn ang="0">
                  <a:pos x="19" y="27"/>
                </a:cxn>
                <a:cxn ang="0">
                  <a:pos x="18" y="22"/>
                </a:cxn>
                <a:cxn ang="0">
                  <a:pos x="16" y="18"/>
                </a:cxn>
                <a:cxn ang="0">
                  <a:pos x="15" y="15"/>
                </a:cxn>
                <a:cxn ang="0">
                  <a:pos x="13" y="11"/>
                </a:cxn>
                <a:cxn ang="0">
                  <a:pos x="11" y="8"/>
                </a:cxn>
                <a:cxn ang="0">
                  <a:pos x="9" y="5"/>
                </a:cxn>
                <a:cxn ang="0">
                  <a:pos x="6" y="3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5" y="8"/>
                </a:cxn>
                <a:cxn ang="0">
                  <a:pos x="7" y="10"/>
                </a:cxn>
                <a:cxn ang="0">
                  <a:pos x="9" y="13"/>
                </a:cxn>
                <a:cxn ang="0">
                  <a:pos x="10" y="17"/>
                </a:cxn>
                <a:cxn ang="0">
                  <a:pos x="12" y="20"/>
                </a:cxn>
                <a:cxn ang="0">
                  <a:pos x="13" y="24"/>
                </a:cxn>
                <a:cxn ang="0">
                  <a:pos x="15" y="28"/>
                </a:cxn>
                <a:cxn ang="0">
                  <a:pos x="16" y="31"/>
                </a:cxn>
                <a:cxn ang="0">
                  <a:pos x="16" y="35"/>
                </a:cxn>
                <a:cxn ang="0">
                  <a:pos x="17" y="38"/>
                </a:cxn>
                <a:cxn ang="0">
                  <a:pos x="18" y="40"/>
                </a:cxn>
                <a:cxn ang="0">
                  <a:pos x="18" y="43"/>
                </a:cxn>
                <a:cxn ang="0">
                  <a:pos x="18" y="44"/>
                </a:cxn>
                <a:cxn ang="0">
                  <a:pos x="18" y="44"/>
                </a:cxn>
                <a:cxn ang="0">
                  <a:pos x="19" y="45"/>
                </a:cxn>
                <a:cxn ang="0">
                  <a:pos x="18" y="44"/>
                </a:cxn>
                <a:cxn ang="0">
                  <a:pos x="19" y="44"/>
                </a:cxn>
                <a:cxn ang="0">
                  <a:pos x="19" y="45"/>
                </a:cxn>
                <a:cxn ang="0">
                  <a:pos x="23" y="43"/>
                </a:cxn>
              </a:cxnLst>
              <a:rect l="0" t="0" r="r" b="b"/>
              <a:pathLst>
                <a:path w="23" h="45">
                  <a:moveTo>
                    <a:pt x="23" y="43"/>
                  </a:moveTo>
                  <a:lnTo>
                    <a:pt x="23" y="44"/>
                  </a:lnTo>
                  <a:lnTo>
                    <a:pt x="23" y="43"/>
                  </a:lnTo>
                  <a:lnTo>
                    <a:pt x="23" y="41"/>
                  </a:lnTo>
                  <a:lnTo>
                    <a:pt x="22" y="40"/>
                  </a:lnTo>
                  <a:lnTo>
                    <a:pt x="22" y="37"/>
                  </a:lnTo>
                  <a:lnTo>
                    <a:pt x="21" y="34"/>
                  </a:lnTo>
                  <a:lnTo>
                    <a:pt x="20" y="30"/>
                  </a:lnTo>
                  <a:lnTo>
                    <a:pt x="19" y="27"/>
                  </a:lnTo>
                  <a:lnTo>
                    <a:pt x="18" y="22"/>
                  </a:lnTo>
                  <a:lnTo>
                    <a:pt x="16" y="18"/>
                  </a:lnTo>
                  <a:lnTo>
                    <a:pt x="15" y="15"/>
                  </a:lnTo>
                  <a:lnTo>
                    <a:pt x="13" y="11"/>
                  </a:lnTo>
                  <a:lnTo>
                    <a:pt x="11" y="8"/>
                  </a:lnTo>
                  <a:lnTo>
                    <a:pt x="9" y="5"/>
                  </a:lnTo>
                  <a:lnTo>
                    <a:pt x="6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5"/>
                  </a:lnTo>
                  <a:lnTo>
                    <a:pt x="3" y="6"/>
                  </a:lnTo>
                  <a:lnTo>
                    <a:pt x="5" y="8"/>
                  </a:lnTo>
                  <a:lnTo>
                    <a:pt x="7" y="10"/>
                  </a:lnTo>
                  <a:lnTo>
                    <a:pt x="9" y="13"/>
                  </a:lnTo>
                  <a:lnTo>
                    <a:pt x="10" y="17"/>
                  </a:lnTo>
                  <a:lnTo>
                    <a:pt x="12" y="20"/>
                  </a:lnTo>
                  <a:lnTo>
                    <a:pt x="13" y="24"/>
                  </a:lnTo>
                  <a:lnTo>
                    <a:pt x="15" y="28"/>
                  </a:lnTo>
                  <a:lnTo>
                    <a:pt x="16" y="31"/>
                  </a:lnTo>
                  <a:lnTo>
                    <a:pt x="16" y="35"/>
                  </a:lnTo>
                  <a:lnTo>
                    <a:pt x="17" y="38"/>
                  </a:lnTo>
                  <a:lnTo>
                    <a:pt x="18" y="40"/>
                  </a:lnTo>
                  <a:lnTo>
                    <a:pt x="18" y="43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9" y="45"/>
                  </a:lnTo>
                  <a:lnTo>
                    <a:pt x="18" y="44"/>
                  </a:lnTo>
                  <a:lnTo>
                    <a:pt x="19" y="44"/>
                  </a:lnTo>
                  <a:lnTo>
                    <a:pt x="19" y="45"/>
                  </a:lnTo>
                  <a:lnTo>
                    <a:pt x="23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" name="Freeform 237"/>
            <p:cNvSpPr>
              <a:spLocks/>
            </p:cNvSpPr>
            <p:nvPr/>
          </p:nvSpPr>
          <p:spPr bwMode="auto">
            <a:xfrm>
              <a:off x="1549" y="2238"/>
              <a:ext cx="25" cy="46"/>
            </a:xfrm>
            <a:custGeom>
              <a:avLst/>
              <a:gdLst/>
              <a:ahLst/>
              <a:cxnLst>
                <a:cxn ang="0">
                  <a:pos x="14" y="26"/>
                </a:cxn>
                <a:cxn ang="0">
                  <a:pos x="18" y="2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4" y="26"/>
                </a:cxn>
                <a:cxn ang="0">
                  <a:pos x="18" y="24"/>
                </a:cxn>
                <a:cxn ang="0">
                  <a:pos x="14" y="26"/>
                </a:cxn>
                <a:cxn ang="0">
                  <a:pos x="25" y="46"/>
                </a:cxn>
                <a:cxn ang="0">
                  <a:pos x="18" y="24"/>
                </a:cxn>
                <a:cxn ang="0">
                  <a:pos x="14" y="26"/>
                </a:cxn>
              </a:cxnLst>
              <a:rect l="0" t="0" r="r" b="b"/>
              <a:pathLst>
                <a:path w="25" h="46">
                  <a:moveTo>
                    <a:pt x="14" y="26"/>
                  </a:moveTo>
                  <a:lnTo>
                    <a:pt x="18" y="24"/>
                  </a:lnTo>
                  <a:lnTo>
                    <a:pt x="4" y="0"/>
                  </a:lnTo>
                  <a:lnTo>
                    <a:pt x="0" y="2"/>
                  </a:lnTo>
                  <a:lnTo>
                    <a:pt x="14" y="26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25" y="46"/>
                  </a:lnTo>
                  <a:lnTo>
                    <a:pt x="18" y="24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" name="Freeform 238"/>
            <p:cNvSpPr>
              <a:spLocks/>
            </p:cNvSpPr>
            <p:nvPr/>
          </p:nvSpPr>
          <p:spPr bwMode="auto">
            <a:xfrm>
              <a:off x="1554" y="2239"/>
              <a:ext cx="13" cy="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9" y="25"/>
                </a:cxn>
                <a:cxn ang="0">
                  <a:pos x="13" y="2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"/>
                </a:cxn>
              </a:cxnLst>
              <a:rect l="0" t="0" r="r" b="b"/>
              <a:pathLst>
                <a:path w="13" h="25">
                  <a:moveTo>
                    <a:pt x="0" y="1"/>
                  </a:moveTo>
                  <a:lnTo>
                    <a:pt x="0" y="1"/>
                  </a:lnTo>
                  <a:lnTo>
                    <a:pt x="9" y="25"/>
                  </a:lnTo>
                  <a:lnTo>
                    <a:pt x="13" y="2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" name="Freeform 239"/>
            <p:cNvSpPr>
              <a:spLocks/>
            </p:cNvSpPr>
            <p:nvPr/>
          </p:nvSpPr>
          <p:spPr bwMode="auto">
            <a:xfrm>
              <a:off x="1546" y="2202"/>
              <a:ext cx="12" cy="38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2" y="19"/>
                </a:cxn>
                <a:cxn ang="0">
                  <a:pos x="3" y="22"/>
                </a:cxn>
                <a:cxn ang="0">
                  <a:pos x="4" y="25"/>
                </a:cxn>
                <a:cxn ang="0">
                  <a:pos x="5" y="29"/>
                </a:cxn>
                <a:cxn ang="0">
                  <a:pos x="6" y="32"/>
                </a:cxn>
                <a:cxn ang="0">
                  <a:pos x="6" y="34"/>
                </a:cxn>
                <a:cxn ang="0">
                  <a:pos x="7" y="37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12" y="37"/>
                </a:cxn>
                <a:cxn ang="0">
                  <a:pos x="12" y="36"/>
                </a:cxn>
                <a:cxn ang="0">
                  <a:pos x="12" y="35"/>
                </a:cxn>
                <a:cxn ang="0">
                  <a:pos x="11" y="33"/>
                </a:cxn>
                <a:cxn ang="0">
                  <a:pos x="10" y="31"/>
                </a:cxn>
                <a:cxn ang="0">
                  <a:pos x="9" y="28"/>
                </a:cxn>
                <a:cxn ang="0">
                  <a:pos x="8" y="24"/>
                </a:cxn>
                <a:cxn ang="0">
                  <a:pos x="7" y="21"/>
                </a:cxn>
                <a:cxn ang="0">
                  <a:pos x="6" y="17"/>
                </a:cxn>
                <a:cxn ang="0">
                  <a:pos x="6" y="14"/>
                </a:cxn>
                <a:cxn ang="0">
                  <a:pos x="5" y="11"/>
                </a:cxn>
                <a:cxn ang="0">
                  <a:pos x="4" y="8"/>
                </a:cxn>
                <a:cxn ang="0">
                  <a:pos x="4" y="6"/>
                </a:cxn>
                <a:cxn ang="0">
                  <a:pos x="5" y="4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6" y="1"/>
                </a:cxn>
              </a:cxnLst>
              <a:rect l="0" t="0" r="r" b="b"/>
              <a:pathLst>
                <a:path w="12" h="38">
                  <a:moveTo>
                    <a:pt x="6" y="1"/>
                  </a:moveTo>
                  <a:lnTo>
                    <a:pt x="6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2" y="19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5" y="29"/>
                  </a:lnTo>
                  <a:lnTo>
                    <a:pt x="6" y="32"/>
                  </a:lnTo>
                  <a:lnTo>
                    <a:pt x="6" y="34"/>
                  </a:lnTo>
                  <a:lnTo>
                    <a:pt x="7" y="37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37"/>
                  </a:lnTo>
                  <a:lnTo>
                    <a:pt x="12" y="36"/>
                  </a:lnTo>
                  <a:lnTo>
                    <a:pt x="12" y="35"/>
                  </a:lnTo>
                  <a:lnTo>
                    <a:pt x="11" y="33"/>
                  </a:lnTo>
                  <a:lnTo>
                    <a:pt x="10" y="31"/>
                  </a:lnTo>
                  <a:lnTo>
                    <a:pt x="9" y="28"/>
                  </a:lnTo>
                  <a:lnTo>
                    <a:pt x="8" y="24"/>
                  </a:lnTo>
                  <a:lnTo>
                    <a:pt x="7" y="21"/>
                  </a:lnTo>
                  <a:lnTo>
                    <a:pt x="6" y="17"/>
                  </a:lnTo>
                  <a:lnTo>
                    <a:pt x="6" y="14"/>
                  </a:lnTo>
                  <a:lnTo>
                    <a:pt x="5" y="11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" name="Freeform 240"/>
            <p:cNvSpPr>
              <a:spLocks/>
            </p:cNvSpPr>
            <p:nvPr/>
          </p:nvSpPr>
          <p:spPr bwMode="auto">
            <a:xfrm>
              <a:off x="1550" y="2203"/>
              <a:ext cx="27" cy="47"/>
            </a:xfrm>
            <a:custGeom>
              <a:avLst/>
              <a:gdLst/>
              <a:ahLst/>
              <a:cxnLst>
                <a:cxn ang="0">
                  <a:pos x="27" y="45"/>
                </a:cxn>
                <a:cxn ang="0">
                  <a:pos x="27" y="45"/>
                </a:cxn>
                <a:cxn ang="0">
                  <a:pos x="25" y="41"/>
                </a:cxn>
                <a:cxn ang="0">
                  <a:pos x="24" y="38"/>
                </a:cxn>
                <a:cxn ang="0">
                  <a:pos x="22" y="34"/>
                </a:cxn>
                <a:cxn ang="0">
                  <a:pos x="21" y="31"/>
                </a:cxn>
                <a:cxn ang="0">
                  <a:pos x="19" y="28"/>
                </a:cxn>
                <a:cxn ang="0">
                  <a:pos x="18" y="24"/>
                </a:cxn>
                <a:cxn ang="0">
                  <a:pos x="16" y="21"/>
                </a:cxn>
                <a:cxn ang="0">
                  <a:pos x="15" y="18"/>
                </a:cxn>
                <a:cxn ang="0">
                  <a:pos x="14" y="15"/>
                </a:cxn>
                <a:cxn ang="0">
                  <a:pos x="13" y="12"/>
                </a:cxn>
                <a:cxn ang="0">
                  <a:pos x="11" y="10"/>
                </a:cxn>
                <a:cxn ang="0">
                  <a:pos x="10" y="7"/>
                </a:cxn>
                <a:cxn ang="0">
                  <a:pos x="8" y="5"/>
                </a:cxn>
                <a:cxn ang="0">
                  <a:pos x="7" y="3"/>
                </a:cxn>
                <a:cxn ang="0">
                  <a:pos x="5" y="1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5" y="7"/>
                </a:cxn>
                <a:cxn ang="0">
                  <a:pos x="6" y="10"/>
                </a:cxn>
                <a:cxn ang="0">
                  <a:pos x="7" y="12"/>
                </a:cxn>
                <a:cxn ang="0">
                  <a:pos x="8" y="14"/>
                </a:cxn>
                <a:cxn ang="0">
                  <a:pos x="9" y="17"/>
                </a:cxn>
                <a:cxn ang="0">
                  <a:pos x="11" y="20"/>
                </a:cxn>
                <a:cxn ang="0">
                  <a:pos x="12" y="23"/>
                </a:cxn>
                <a:cxn ang="0">
                  <a:pos x="13" y="26"/>
                </a:cxn>
                <a:cxn ang="0">
                  <a:pos x="15" y="30"/>
                </a:cxn>
                <a:cxn ang="0">
                  <a:pos x="16" y="33"/>
                </a:cxn>
                <a:cxn ang="0">
                  <a:pos x="18" y="36"/>
                </a:cxn>
                <a:cxn ang="0">
                  <a:pos x="19" y="40"/>
                </a:cxn>
                <a:cxn ang="0">
                  <a:pos x="21" y="44"/>
                </a:cxn>
                <a:cxn ang="0">
                  <a:pos x="23" y="47"/>
                </a:cxn>
                <a:cxn ang="0">
                  <a:pos x="23" y="47"/>
                </a:cxn>
                <a:cxn ang="0">
                  <a:pos x="27" y="45"/>
                </a:cxn>
              </a:cxnLst>
              <a:rect l="0" t="0" r="r" b="b"/>
              <a:pathLst>
                <a:path w="27" h="47">
                  <a:moveTo>
                    <a:pt x="27" y="45"/>
                  </a:moveTo>
                  <a:lnTo>
                    <a:pt x="27" y="45"/>
                  </a:lnTo>
                  <a:lnTo>
                    <a:pt x="25" y="41"/>
                  </a:lnTo>
                  <a:lnTo>
                    <a:pt x="24" y="38"/>
                  </a:lnTo>
                  <a:lnTo>
                    <a:pt x="22" y="34"/>
                  </a:lnTo>
                  <a:lnTo>
                    <a:pt x="21" y="31"/>
                  </a:lnTo>
                  <a:lnTo>
                    <a:pt x="19" y="28"/>
                  </a:lnTo>
                  <a:lnTo>
                    <a:pt x="18" y="24"/>
                  </a:lnTo>
                  <a:lnTo>
                    <a:pt x="16" y="21"/>
                  </a:lnTo>
                  <a:lnTo>
                    <a:pt x="15" y="18"/>
                  </a:lnTo>
                  <a:lnTo>
                    <a:pt x="14" y="15"/>
                  </a:lnTo>
                  <a:lnTo>
                    <a:pt x="13" y="12"/>
                  </a:lnTo>
                  <a:lnTo>
                    <a:pt x="11" y="10"/>
                  </a:lnTo>
                  <a:lnTo>
                    <a:pt x="10" y="7"/>
                  </a:lnTo>
                  <a:lnTo>
                    <a:pt x="8" y="5"/>
                  </a:lnTo>
                  <a:lnTo>
                    <a:pt x="7" y="3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5" y="7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8" y="14"/>
                  </a:lnTo>
                  <a:lnTo>
                    <a:pt x="9" y="17"/>
                  </a:lnTo>
                  <a:lnTo>
                    <a:pt x="11" y="20"/>
                  </a:lnTo>
                  <a:lnTo>
                    <a:pt x="12" y="23"/>
                  </a:lnTo>
                  <a:lnTo>
                    <a:pt x="13" y="26"/>
                  </a:lnTo>
                  <a:lnTo>
                    <a:pt x="15" y="30"/>
                  </a:lnTo>
                  <a:lnTo>
                    <a:pt x="16" y="33"/>
                  </a:lnTo>
                  <a:lnTo>
                    <a:pt x="18" y="36"/>
                  </a:lnTo>
                  <a:lnTo>
                    <a:pt x="19" y="40"/>
                  </a:lnTo>
                  <a:lnTo>
                    <a:pt x="21" y="44"/>
                  </a:lnTo>
                  <a:lnTo>
                    <a:pt x="23" y="47"/>
                  </a:lnTo>
                  <a:lnTo>
                    <a:pt x="23" y="47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5" name="Freeform 241"/>
            <p:cNvSpPr>
              <a:spLocks/>
            </p:cNvSpPr>
            <p:nvPr/>
          </p:nvSpPr>
          <p:spPr bwMode="auto">
            <a:xfrm>
              <a:off x="1573" y="2248"/>
              <a:ext cx="22" cy="27"/>
            </a:xfrm>
            <a:custGeom>
              <a:avLst/>
              <a:gdLst/>
              <a:ahLst/>
              <a:cxnLst>
                <a:cxn ang="0">
                  <a:pos x="21" y="25"/>
                </a:cxn>
                <a:cxn ang="0">
                  <a:pos x="20" y="23"/>
                </a:cxn>
                <a:cxn ang="0">
                  <a:pos x="20" y="23"/>
                </a:cxn>
                <a:cxn ang="0">
                  <a:pos x="20" y="22"/>
                </a:cxn>
                <a:cxn ang="0">
                  <a:pos x="18" y="21"/>
                </a:cxn>
                <a:cxn ang="0">
                  <a:pos x="17" y="19"/>
                </a:cxn>
                <a:cxn ang="0">
                  <a:pos x="14" y="16"/>
                </a:cxn>
                <a:cxn ang="0">
                  <a:pos x="12" y="12"/>
                </a:cxn>
                <a:cxn ang="0">
                  <a:pos x="8" y="7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4" y="9"/>
                </a:cxn>
                <a:cxn ang="0">
                  <a:pos x="7" y="14"/>
                </a:cxn>
                <a:cxn ang="0">
                  <a:pos x="10" y="19"/>
                </a:cxn>
                <a:cxn ang="0">
                  <a:pos x="13" y="22"/>
                </a:cxn>
                <a:cxn ang="0">
                  <a:pos x="15" y="24"/>
                </a:cxn>
                <a:cxn ang="0">
                  <a:pos x="16" y="25"/>
                </a:cxn>
                <a:cxn ang="0">
                  <a:pos x="17" y="26"/>
                </a:cxn>
                <a:cxn ang="0">
                  <a:pos x="17" y="27"/>
                </a:cxn>
                <a:cxn ang="0">
                  <a:pos x="17" y="24"/>
                </a:cxn>
                <a:cxn ang="0">
                  <a:pos x="21" y="25"/>
                </a:cxn>
                <a:cxn ang="0">
                  <a:pos x="22" y="24"/>
                </a:cxn>
                <a:cxn ang="0">
                  <a:pos x="20" y="23"/>
                </a:cxn>
                <a:cxn ang="0">
                  <a:pos x="21" y="25"/>
                </a:cxn>
              </a:cxnLst>
              <a:rect l="0" t="0" r="r" b="b"/>
              <a:pathLst>
                <a:path w="22" h="27">
                  <a:moveTo>
                    <a:pt x="21" y="25"/>
                  </a:moveTo>
                  <a:lnTo>
                    <a:pt x="20" y="23"/>
                  </a:lnTo>
                  <a:lnTo>
                    <a:pt x="20" y="23"/>
                  </a:lnTo>
                  <a:lnTo>
                    <a:pt x="20" y="22"/>
                  </a:lnTo>
                  <a:lnTo>
                    <a:pt x="18" y="21"/>
                  </a:lnTo>
                  <a:lnTo>
                    <a:pt x="17" y="19"/>
                  </a:lnTo>
                  <a:lnTo>
                    <a:pt x="14" y="16"/>
                  </a:lnTo>
                  <a:lnTo>
                    <a:pt x="12" y="12"/>
                  </a:lnTo>
                  <a:lnTo>
                    <a:pt x="8" y="7"/>
                  </a:lnTo>
                  <a:lnTo>
                    <a:pt x="4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14"/>
                  </a:lnTo>
                  <a:lnTo>
                    <a:pt x="10" y="19"/>
                  </a:lnTo>
                  <a:lnTo>
                    <a:pt x="13" y="22"/>
                  </a:lnTo>
                  <a:lnTo>
                    <a:pt x="15" y="24"/>
                  </a:lnTo>
                  <a:lnTo>
                    <a:pt x="16" y="25"/>
                  </a:lnTo>
                  <a:lnTo>
                    <a:pt x="17" y="26"/>
                  </a:lnTo>
                  <a:lnTo>
                    <a:pt x="17" y="27"/>
                  </a:lnTo>
                  <a:lnTo>
                    <a:pt x="17" y="24"/>
                  </a:lnTo>
                  <a:lnTo>
                    <a:pt x="21" y="25"/>
                  </a:lnTo>
                  <a:lnTo>
                    <a:pt x="22" y="24"/>
                  </a:lnTo>
                  <a:lnTo>
                    <a:pt x="20" y="23"/>
                  </a:lnTo>
                  <a:lnTo>
                    <a:pt x="2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6" name="Freeform 242"/>
            <p:cNvSpPr>
              <a:spLocks/>
            </p:cNvSpPr>
            <p:nvPr/>
          </p:nvSpPr>
          <p:spPr bwMode="auto">
            <a:xfrm>
              <a:off x="1590" y="2272"/>
              <a:ext cx="12" cy="15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12" y="11"/>
                </a:cxn>
                <a:cxn ang="0">
                  <a:pos x="9" y="9"/>
                </a:cxn>
                <a:cxn ang="0">
                  <a:pos x="7" y="7"/>
                </a:cxn>
                <a:cxn ang="0">
                  <a:pos x="6" y="5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7" y="12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2" y="11"/>
                </a:cxn>
              </a:cxnLst>
              <a:rect l="0" t="0" r="r" b="b"/>
              <a:pathLst>
                <a:path w="12" h="15">
                  <a:moveTo>
                    <a:pt x="12" y="11"/>
                  </a:moveTo>
                  <a:lnTo>
                    <a:pt x="12" y="11"/>
                  </a:lnTo>
                  <a:lnTo>
                    <a:pt x="9" y="9"/>
                  </a:lnTo>
                  <a:lnTo>
                    <a:pt x="7" y="7"/>
                  </a:lnTo>
                  <a:lnTo>
                    <a:pt x="6" y="5"/>
                  </a:lnTo>
                  <a:lnTo>
                    <a:pt x="5" y="3"/>
                  </a:lnTo>
                  <a:lnTo>
                    <a:pt x="5" y="2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2" y="8"/>
                  </a:lnTo>
                  <a:lnTo>
                    <a:pt x="4" y="10"/>
                  </a:lnTo>
                  <a:lnTo>
                    <a:pt x="7" y="12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7" name="Freeform 243"/>
            <p:cNvSpPr>
              <a:spLocks/>
            </p:cNvSpPr>
            <p:nvPr/>
          </p:nvSpPr>
          <p:spPr bwMode="auto">
            <a:xfrm>
              <a:off x="1600" y="2257"/>
              <a:ext cx="9" cy="3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3" y="7"/>
                </a:cxn>
                <a:cxn ang="0">
                  <a:pos x="3" y="9"/>
                </a:cxn>
                <a:cxn ang="0">
                  <a:pos x="4" y="11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4" y="19"/>
                </a:cxn>
                <a:cxn ang="0">
                  <a:pos x="4" y="21"/>
                </a:cxn>
                <a:cxn ang="0">
                  <a:pos x="4" y="24"/>
                </a:cxn>
                <a:cxn ang="0">
                  <a:pos x="4" y="25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3" y="30"/>
                </a:cxn>
                <a:cxn ang="0">
                  <a:pos x="5" y="30"/>
                </a:cxn>
                <a:cxn ang="0">
                  <a:pos x="7" y="29"/>
                </a:cxn>
                <a:cxn ang="0">
                  <a:pos x="9" y="27"/>
                </a:cxn>
                <a:cxn ang="0">
                  <a:pos x="9" y="24"/>
                </a:cxn>
                <a:cxn ang="0">
                  <a:pos x="9" y="21"/>
                </a:cxn>
                <a:cxn ang="0">
                  <a:pos x="9" y="19"/>
                </a:cxn>
                <a:cxn ang="0">
                  <a:pos x="9" y="16"/>
                </a:cxn>
                <a:cxn ang="0">
                  <a:pos x="9" y="13"/>
                </a:cxn>
                <a:cxn ang="0">
                  <a:pos x="9" y="10"/>
                </a:cxn>
                <a:cxn ang="0">
                  <a:pos x="8" y="8"/>
                </a:cxn>
                <a:cxn ang="0">
                  <a:pos x="8" y="5"/>
                </a:cxn>
                <a:cxn ang="0">
                  <a:pos x="7" y="4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2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9" h="30">
                  <a:moveTo>
                    <a:pt x="2" y="0"/>
                  </a:move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4"/>
                  </a:lnTo>
                  <a:lnTo>
                    <a:pt x="3" y="7"/>
                  </a:lnTo>
                  <a:lnTo>
                    <a:pt x="3" y="9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4" y="24"/>
                  </a:lnTo>
                  <a:lnTo>
                    <a:pt x="4" y="25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5" y="30"/>
                  </a:lnTo>
                  <a:lnTo>
                    <a:pt x="7" y="29"/>
                  </a:lnTo>
                  <a:lnTo>
                    <a:pt x="9" y="27"/>
                  </a:lnTo>
                  <a:lnTo>
                    <a:pt x="9" y="24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9" y="16"/>
                  </a:lnTo>
                  <a:lnTo>
                    <a:pt x="9" y="13"/>
                  </a:lnTo>
                  <a:lnTo>
                    <a:pt x="9" y="10"/>
                  </a:lnTo>
                  <a:lnTo>
                    <a:pt x="8" y="8"/>
                  </a:lnTo>
                  <a:lnTo>
                    <a:pt x="8" y="5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2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8" name="Freeform 244"/>
            <p:cNvSpPr>
              <a:spLocks/>
            </p:cNvSpPr>
            <p:nvPr/>
          </p:nvSpPr>
          <p:spPr bwMode="auto">
            <a:xfrm>
              <a:off x="1602" y="2236"/>
              <a:ext cx="21" cy="23"/>
            </a:xfrm>
            <a:custGeom>
              <a:avLst/>
              <a:gdLst/>
              <a:ahLst/>
              <a:cxnLst>
                <a:cxn ang="0">
                  <a:pos x="21" y="5"/>
                </a:cxn>
                <a:cxn ang="0">
                  <a:pos x="21" y="5"/>
                </a:cxn>
                <a:cxn ang="0">
                  <a:pos x="19" y="3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2" y="1"/>
                </a:cxn>
                <a:cxn ang="0">
                  <a:pos x="10" y="2"/>
                </a:cxn>
                <a:cxn ang="0">
                  <a:pos x="9" y="3"/>
                </a:cxn>
                <a:cxn ang="0">
                  <a:pos x="7" y="5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3" y="12"/>
                </a:cxn>
                <a:cxn ang="0">
                  <a:pos x="2" y="15"/>
                </a:cxn>
                <a:cxn ang="0">
                  <a:pos x="2" y="17"/>
                </a:cxn>
                <a:cxn ang="0">
                  <a:pos x="1" y="19"/>
                </a:cxn>
                <a:cxn ang="0">
                  <a:pos x="0" y="2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5" y="22"/>
                </a:cxn>
                <a:cxn ang="0">
                  <a:pos x="5" y="22"/>
                </a:cxn>
                <a:cxn ang="0">
                  <a:pos x="6" y="20"/>
                </a:cxn>
                <a:cxn ang="0">
                  <a:pos x="6" y="19"/>
                </a:cxn>
                <a:cxn ang="0">
                  <a:pos x="7" y="17"/>
                </a:cxn>
                <a:cxn ang="0">
                  <a:pos x="8" y="14"/>
                </a:cxn>
                <a:cxn ang="0">
                  <a:pos x="9" y="12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7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21" y="5"/>
                </a:cxn>
              </a:cxnLst>
              <a:rect l="0" t="0" r="r" b="b"/>
              <a:pathLst>
                <a:path w="21" h="23">
                  <a:moveTo>
                    <a:pt x="21" y="5"/>
                  </a:moveTo>
                  <a:lnTo>
                    <a:pt x="21" y="5"/>
                  </a:lnTo>
                  <a:lnTo>
                    <a:pt x="19" y="3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9" y="3"/>
                  </a:lnTo>
                  <a:lnTo>
                    <a:pt x="7" y="5"/>
                  </a:lnTo>
                  <a:lnTo>
                    <a:pt x="6" y="8"/>
                  </a:lnTo>
                  <a:lnTo>
                    <a:pt x="4" y="10"/>
                  </a:lnTo>
                  <a:lnTo>
                    <a:pt x="3" y="12"/>
                  </a:lnTo>
                  <a:lnTo>
                    <a:pt x="2" y="15"/>
                  </a:lnTo>
                  <a:lnTo>
                    <a:pt x="2" y="17"/>
                  </a:lnTo>
                  <a:lnTo>
                    <a:pt x="1" y="19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5" y="23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7" y="17"/>
                  </a:lnTo>
                  <a:lnTo>
                    <a:pt x="8" y="14"/>
                  </a:lnTo>
                  <a:lnTo>
                    <a:pt x="9" y="12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7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21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9" name="Freeform 245"/>
            <p:cNvSpPr>
              <a:spLocks/>
            </p:cNvSpPr>
            <p:nvPr/>
          </p:nvSpPr>
          <p:spPr bwMode="auto">
            <a:xfrm>
              <a:off x="1618" y="2241"/>
              <a:ext cx="8" cy="52"/>
            </a:xfrm>
            <a:custGeom>
              <a:avLst/>
              <a:gdLst/>
              <a:ahLst/>
              <a:cxnLst>
                <a:cxn ang="0">
                  <a:pos x="5" y="52"/>
                </a:cxn>
                <a:cxn ang="0">
                  <a:pos x="5" y="52"/>
                </a:cxn>
                <a:cxn ang="0">
                  <a:pos x="5" y="47"/>
                </a:cxn>
                <a:cxn ang="0">
                  <a:pos x="5" y="43"/>
                </a:cxn>
                <a:cxn ang="0">
                  <a:pos x="5" y="39"/>
                </a:cxn>
                <a:cxn ang="0">
                  <a:pos x="5" y="35"/>
                </a:cxn>
                <a:cxn ang="0">
                  <a:pos x="6" y="31"/>
                </a:cxn>
                <a:cxn ang="0">
                  <a:pos x="6" y="28"/>
                </a:cxn>
                <a:cxn ang="0">
                  <a:pos x="6" y="26"/>
                </a:cxn>
                <a:cxn ang="0">
                  <a:pos x="7" y="23"/>
                </a:cxn>
                <a:cxn ang="0">
                  <a:pos x="8" y="20"/>
                </a:cxn>
                <a:cxn ang="0">
                  <a:pos x="8" y="17"/>
                </a:cxn>
                <a:cxn ang="0">
                  <a:pos x="8" y="15"/>
                </a:cxn>
                <a:cxn ang="0">
                  <a:pos x="8" y="12"/>
                </a:cxn>
                <a:cxn ang="0">
                  <a:pos x="8" y="9"/>
                </a:cxn>
                <a:cxn ang="0">
                  <a:pos x="7" y="6"/>
                </a:cxn>
                <a:cxn ang="0">
                  <a:pos x="6" y="3"/>
                </a:cxn>
                <a:cxn ang="0">
                  <a:pos x="5" y="0"/>
                </a:cxn>
                <a:cxn ang="0">
                  <a:pos x="0" y="2"/>
                </a:cxn>
                <a:cxn ang="0">
                  <a:pos x="2" y="5"/>
                </a:cxn>
                <a:cxn ang="0">
                  <a:pos x="3" y="7"/>
                </a:cxn>
                <a:cxn ang="0">
                  <a:pos x="3" y="10"/>
                </a:cxn>
                <a:cxn ang="0">
                  <a:pos x="3" y="12"/>
                </a:cxn>
                <a:cxn ang="0">
                  <a:pos x="3" y="15"/>
                </a:cxn>
                <a:cxn ang="0">
                  <a:pos x="3" y="17"/>
                </a:cxn>
                <a:cxn ang="0">
                  <a:pos x="3" y="19"/>
                </a:cxn>
                <a:cxn ang="0">
                  <a:pos x="2" y="22"/>
                </a:cxn>
                <a:cxn ang="0">
                  <a:pos x="2" y="25"/>
                </a:cxn>
                <a:cxn ang="0">
                  <a:pos x="1" y="28"/>
                </a:cxn>
                <a:cxn ang="0">
                  <a:pos x="1" y="31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0" y="43"/>
                </a:cxn>
                <a:cxn ang="0">
                  <a:pos x="0" y="47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5" y="52"/>
                </a:cxn>
              </a:cxnLst>
              <a:rect l="0" t="0" r="r" b="b"/>
              <a:pathLst>
                <a:path w="8" h="52">
                  <a:moveTo>
                    <a:pt x="5" y="52"/>
                  </a:moveTo>
                  <a:lnTo>
                    <a:pt x="5" y="52"/>
                  </a:lnTo>
                  <a:lnTo>
                    <a:pt x="5" y="47"/>
                  </a:lnTo>
                  <a:lnTo>
                    <a:pt x="5" y="43"/>
                  </a:lnTo>
                  <a:lnTo>
                    <a:pt x="5" y="39"/>
                  </a:lnTo>
                  <a:lnTo>
                    <a:pt x="5" y="35"/>
                  </a:lnTo>
                  <a:lnTo>
                    <a:pt x="6" y="31"/>
                  </a:lnTo>
                  <a:lnTo>
                    <a:pt x="6" y="28"/>
                  </a:lnTo>
                  <a:lnTo>
                    <a:pt x="6" y="26"/>
                  </a:lnTo>
                  <a:lnTo>
                    <a:pt x="7" y="23"/>
                  </a:lnTo>
                  <a:lnTo>
                    <a:pt x="8" y="20"/>
                  </a:lnTo>
                  <a:lnTo>
                    <a:pt x="8" y="17"/>
                  </a:lnTo>
                  <a:lnTo>
                    <a:pt x="8" y="15"/>
                  </a:lnTo>
                  <a:lnTo>
                    <a:pt x="8" y="12"/>
                  </a:lnTo>
                  <a:lnTo>
                    <a:pt x="8" y="9"/>
                  </a:lnTo>
                  <a:lnTo>
                    <a:pt x="7" y="6"/>
                  </a:lnTo>
                  <a:lnTo>
                    <a:pt x="6" y="3"/>
                  </a:lnTo>
                  <a:lnTo>
                    <a:pt x="5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3" y="7"/>
                  </a:lnTo>
                  <a:lnTo>
                    <a:pt x="3" y="10"/>
                  </a:lnTo>
                  <a:lnTo>
                    <a:pt x="3" y="12"/>
                  </a:lnTo>
                  <a:lnTo>
                    <a:pt x="3" y="15"/>
                  </a:lnTo>
                  <a:lnTo>
                    <a:pt x="3" y="17"/>
                  </a:lnTo>
                  <a:lnTo>
                    <a:pt x="3" y="19"/>
                  </a:lnTo>
                  <a:lnTo>
                    <a:pt x="2" y="22"/>
                  </a:lnTo>
                  <a:lnTo>
                    <a:pt x="2" y="25"/>
                  </a:lnTo>
                  <a:lnTo>
                    <a:pt x="1" y="28"/>
                  </a:lnTo>
                  <a:lnTo>
                    <a:pt x="1" y="31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5" y="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1613" y="2293"/>
              <a:ext cx="11" cy="46"/>
            </a:xfrm>
            <a:custGeom>
              <a:avLst/>
              <a:gdLst/>
              <a:ahLst/>
              <a:cxnLst>
                <a:cxn ang="0">
                  <a:pos x="5" y="46"/>
                </a:cxn>
                <a:cxn ang="0">
                  <a:pos x="5" y="46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6" y="44"/>
                </a:cxn>
                <a:cxn ang="0">
                  <a:pos x="6" y="43"/>
                </a:cxn>
                <a:cxn ang="0">
                  <a:pos x="7" y="41"/>
                </a:cxn>
                <a:cxn ang="0">
                  <a:pos x="8" y="39"/>
                </a:cxn>
                <a:cxn ang="0">
                  <a:pos x="8" y="36"/>
                </a:cxn>
                <a:cxn ang="0">
                  <a:pos x="8" y="33"/>
                </a:cxn>
                <a:cxn ang="0">
                  <a:pos x="9" y="30"/>
                </a:cxn>
                <a:cxn ang="0">
                  <a:pos x="9" y="27"/>
                </a:cxn>
                <a:cxn ang="0">
                  <a:pos x="10" y="24"/>
                </a:cxn>
                <a:cxn ang="0">
                  <a:pos x="10" y="19"/>
                </a:cxn>
                <a:cxn ang="0">
                  <a:pos x="11" y="15"/>
                </a:cxn>
                <a:cxn ang="0">
                  <a:pos x="11" y="10"/>
                </a:cxn>
                <a:cxn ang="0">
                  <a:pos x="10" y="5"/>
                </a:cxn>
                <a:cxn ang="0">
                  <a:pos x="10" y="0"/>
                </a:cxn>
                <a:cxn ang="0">
                  <a:pos x="5" y="0"/>
                </a:cxn>
                <a:cxn ang="0">
                  <a:pos x="5" y="5"/>
                </a:cxn>
                <a:cxn ang="0">
                  <a:pos x="6" y="10"/>
                </a:cxn>
                <a:cxn ang="0">
                  <a:pos x="6" y="15"/>
                </a:cxn>
                <a:cxn ang="0">
                  <a:pos x="5" y="19"/>
                </a:cxn>
                <a:cxn ang="0">
                  <a:pos x="5" y="23"/>
                </a:cxn>
                <a:cxn ang="0">
                  <a:pos x="5" y="27"/>
                </a:cxn>
                <a:cxn ang="0">
                  <a:pos x="4" y="30"/>
                </a:cxn>
                <a:cxn ang="0">
                  <a:pos x="4" y="33"/>
                </a:cxn>
                <a:cxn ang="0">
                  <a:pos x="3" y="36"/>
                </a:cxn>
                <a:cxn ang="0">
                  <a:pos x="2" y="38"/>
                </a:cxn>
                <a:cxn ang="0">
                  <a:pos x="2" y="40"/>
                </a:cxn>
                <a:cxn ang="0">
                  <a:pos x="2" y="41"/>
                </a:cxn>
                <a:cxn ang="0">
                  <a:pos x="1" y="43"/>
                </a:cxn>
                <a:cxn ang="0">
                  <a:pos x="1" y="43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5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5"/>
                </a:cxn>
                <a:cxn ang="0">
                  <a:pos x="5" y="46"/>
                </a:cxn>
              </a:cxnLst>
              <a:rect l="0" t="0" r="r" b="b"/>
              <a:pathLst>
                <a:path w="11" h="46">
                  <a:moveTo>
                    <a:pt x="5" y="46"/>
                  </a:moveTo>
                  <a:lnTo>
                    <a:pt x="5" y="46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8" y="39"/>
                  </a:lnTo>
                  <a:lnTo>
                    <a:pt x="8" y="36"/>
                  </a:lnTo>
                  <a:lnTo>
                    <a:pt x="8" y="33"/>
                  </a:lnTo>
                  <a:lnTo>
                    <a:pt x="9" y="30"/>
                  </a:lnTo>
                  <a:lnTo>
                    <a:pt x="9" y="27"/>
                  </a:lnTo>
                  <a:lnTo>
                    <a:pt x="10" y="24"/>
                  </a:lnTo>
                  <a:lnTo>
                    <a:pt x="10" y="19"/>
                  </a:lnTo>
                  <a:lnTo>
                    <a:pt x="11" y="15"/>
                  </a:lnTo>
                  <a:lnTo>
                    <a:pt x="11" y="10"/>
                  </a:lnTo>
                  <a:lnTo>
                    <a:pt x="10" y="5"/>
                  </a:lnTo>
                  <a:lnTo>
                    <a:pt x="10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6" y="10"/>
                  </a:lnTo>
                  <a:lnTo>
                    <a:pt x="6" y="15"/>
                  </a:lnTo>
                  <a:lnTo>
                    <a:pt x="5" y="19"/>
                  </a:lnTo>
                  <a:lnTo>
                    <a:pt x="5" y="23"/>
                  </a:lnTo>
                  <a:lnTo>
                    <a:pt x="5" y="27"/>
                  </a:lnTo>
                  <a:lnTo>
                    <a:pt x="4" y="30"/>
                  </a:lnTo>
                  <a:lnTo>
                    <a:pt x="4" y="33"/>
                  </a:lnTo>
                  <a:lnTo>
                    <a:pt x="3" y="36"/>
                  </a:lnTo>
                  <a:lnTo>
                    <a:pt x="2" y="38"/>
                  </a:lnTo>
                  <a:lnTo>
                    <a:pt x="2" y="40"/>
                  </a:lnTo>
                  <a:lnTo>
                    <a:pt x="2" y="41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5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5"/>
                  </a:lnTo>
                  <a:lnTo>
                    <a:pt x="5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1607" y="2338"/>
              <a:ext cx="11" cy="25"/>
            </a:xfrm>
            <a:custGeom>
              <a:avLst/>
              <a:gdLst/>
              <a:ahLst/>
              <a:cxnLst>
                <a:cxn ang="0">
                  <a:pos x="5" y="23"/>
                </a:cxn>
                <a:cxn ang="0">
                  <a:pos x="5" y="25"/>
                </a:cxn>
                <a:cxn ang="0">
                  <a:pos x="11" y="1"/>
                </a:cxn>
                <a:cxn ang="0">
                  <a:pos x="6" y="0"/>
                </a:cxn>
                <a:cxn ang="0">
                  <a:pos x="1" y="23"/>
                </a:cxn>
                <a:cxn ang="0">
                  <a:pos x="1" y="25"/>
                </a:cxn>
                <a:cxn ang="0">
                  <a:pos x="1" y="23"/>
                </a:cxn>
                <a:cxn ang="0">
                  <a:pos x="0" y="24"/>
                </a:cxn>
                <a:cxn ang="0">
                  <a:pos x="1" y="25"/>
                </a:cxn>
                <a:cxn ang="0">
                  <a:pos x="5" y="23"/>
                </a:cxn>
              </a:cxnLst>
              <a:rect l="0" t="0" r="r" b="b"/>
              <a:pathLst>
                <a:path w="11" h="25">
                  <a:moveTo>
                    <a:pt x="5" y="23"/>
                  </a:moveTo>
                  <a:lnTo>
                    <a:pt x="5" y="25"/>
                  </a:lnTo>
                  <a:lnTo>
                    <a:pt x="11" y="1"/>
                  </a:lnTo>
                  <a:lnTo>
                    <a:pt x="6" y="0"/>
                  </a:lnTo>
                  <a:lnTo>
                    <a:pt x="1" y="23"/>
                  </a:lnTo>
                  <a:lnTo>
                    <a:pt x="1" y="25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5"/>
                  </a:lnTo>
                  <a:lnTo>
                    <a:pt x="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2" name="Freeform 248"/>
            <p:cNvSpPr>
              <a:spLocks/>
            </p:cNvSpPr>
            <p:nvPr/>
          </p:nvSpPr>
          <p:spPr bwMode="auto">
            <a:xfrm>
              <a:off x="1608" y="2361"/>
              <a:ext cx="27" cy="36"/>
            </a:xfrm>
            <a:custGeom>
              <a:avLst/>
              <a:gdLst/>
              <a:ahLst/>
              <a:cxnLst>
                <a:cxn ang="0">
                  <a:pos x="25" y="36"/>
                </a:cxn>
                <a:cxn ang="0">
                  <a:pos x="26" y="33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1" y="35"/>
                </a:cxn>
                <a:cxn ang="0">
                  <a:pos x="22" y="32"/>
                </a:cxn>
                <a:cxn ang="0">
                  <a:pos x="25" y="36"/>
                </a:cxn>
                <a:cxn ang="0">
                  <a:pos x="27" y="35"/>
                </a:cxn>
                <a:cxn ang="0">
                  <a:pos x="26" y="33"/>
                </a:cxn>
                <a:cxn ang="0">
                  <a:pos x="25" y="36"/>
                </a:cxn>
              </a:cxnLst>
              <a:rect l="0" t="0" r="r" b="b"/>
              <a:pathLst>
                <a:path w="27" h="36">
                  <a:moveTo>
                    <a:pt x="25" y="36"/>
                  </a:moveTo>
                  <a:lnTo>
                    <a:pt x="26" y="33"/>
                  </a:lnTo>
                  <a:lnTo>
                    <a:pt x="4" y="0"/>
                  </a:lnTo>
                  <a:lnTo>
                    <a:pt x="0" y="2"/>
                  </a:lnTo>
                  <a:lnTo>
                    <a:pt x="21" y="35"/>
                  </a:lnTo>
                  <a:lnTo>
                    <a:pt x="22" y="32"/>
                  </a:lnTo>
                  <a:lnTo>
                    <a:pt x="25" y="36"/>
                  </a:lnTo>
                  <a:lnTo>
                    <a:pt x="27" y="35"/>
                  </a:lnTo>
                  <a:lnTo>
                    <a:pt x="26" y="33"/>
                  </a:lnTo>
                  <a:lnTo>
                    <a:pt x="25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3" name="Freeform 249"/>
            <p:cNvSpPr>
              <a:spLocks/>
            </p:cNvSpPr>
            <p:nvPr/>
          </p:nvSpPr>
          <p:spPr bwMode="auto">
            <a:xfrm>
              <a:off x="1564" y="2393"/>
              <a:ext cx="69" cy="4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3" y="41"/>
                </a:cxn>
                <a:cxn ang="0">
                  <a:pos x="69" y="4"/>
                </a:cxn>
                <a:cxn ang="0">
                  <a:pos x="66" y="0"/>
                </a:cxn>
                <a:cxn ang="0">
                  <a:pos x="1" y="37"/>
                </a:cxn>
                <a:cxn ang="0">
                  <a:pos x="4" y="38"/>
                </a:cxn>
                <a:cxn ang="0">
                  <a:pos x="0" y="40"/>
                </a:cxn>
                <a:cxn ang="0">
                  <a:pos x="0" y="43"/>
                </a:cxn>
                <a:cxn ang="0">
                  <a:pos x="3" y="41"/>
                </a:cxn>
                <a:cxn ang="0">
                  <a:pos x="0" y="40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lnTo>
                    <a:pt x="3" y="41"/>
                  </a:lnTo>
                  <a:lnTo>
                    <a:pt x="69" y="4"/>
                  </a:lnTo>
                  <a:lnTo>
                    <a:pt x="66" y="0"/>
                  </a:lnTo>
                  <a:lnTo>
                    <a:pt x="1" y="37"/>
                  </a:lnTo>
                  <a:lnTo>
                    <a:pt x="4" y="38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3" y="41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4" name="Freeform 250"/>
            <p:cNvSpPr>
              <a:spLocks/>
            </p:cNvSpPr>
            <p:nvPr/>
          </p:nvSpPr>
          <p:spPr bwMode="auto">
            <a:xfrm>
              <a:off x="1556" y="2406"/>
              <a:ext cx="12" cy="2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8" y="27"/>
                </a:cxn>
                <a:cxn ang="0">
                  <a:pos x="12" y="25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2" h="27">
                  <a:moveTo>
                    <a:pt x="0" y="1"/>
                  </a:moveTo>
                  <a:lnTo>
                    <a:pt x="0" y="1"/>
                  </a:lnTo>
                  <a:lnTo>
                    <a:pt x="8" y="27"/>
                  </a:lnTo>
                  <a:lnTo>
                    <a:pt x="12" y="25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5" name="Freeform 251"/>
            <p:cNvSpPr>
              <a:spLocks/>
            </p:cNvSpPr>
            <p:nvPr/>
          </p:nvSpPr>
          <p:spPr bwMode="auto">
            <a:xfrm>
              <a:off x="1439" y="2132"/>
              <a:ext cx="122" cy="215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13" y="10"/>
                </a:cxn>
                <a:cxn ang="0">
                  <a:pos x="14" y="48"/>
                </a:cxn>
                <a:cxn ang="0">
                  <a:pos x="60" y="215"/>
                </a:cxn>
                <a:cxn ang="0">
                  <a:pos x="47" y="206"/>
                </a:cxn>
                <a:cxn ang="0">
                  <a:pos x="0" y="39"/>
                </a:cxn>
                <a:cxn ang="0">
                  <a:pos x="122" y="0"/>
                </a:cxn>
              </a:cxnLst>
              <a:rect l="0" t="0" r="r" b="b"/>
              <a:pathLst>
                <a:path w="122" h="215">
                  <a:moveTo>
                    <a:pt x="122" y="0"/>
                  </a:moveTo>
                  <a:lnTo>
                    <a:pt x="113" y="10"/>
                  </a:lnTo>
                  <a:lnTo>
                    <a:pt x="14" y="48"/>
                  </a:lnTo>
                  <a:lnTo>
                    <a:pt x="60" y="215"/>
                  </a:lnTo>
                  <a:lnTo>
                    <a:pt x="47" y="206"/>
                  </a:lnTo>
                  <a:lnTo>
                    <a:pt x="0" y="39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6" name="Freeform 252"/>
            <p:cNvSpPr>
              <a:spLocks/>
            </p:cNvSpPr>
            <p:nvPr/>
          </p:nvSpPr>
          <p:spPr bwMode="auto">
            <a:xfrm>
              <a:off x="1552" y="2131"/>
              <a:ext cx="10" cy="12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1" y="12"/>
                </a:cxn>
                <a:cxn ang="0">
                  <a:pos x="10" y="2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1" y="12"/>
                </a:cxn>
              </a:cxnLst>
              <a:rect l="0" t="0" r="r" b="b"/>
              <a:pathLst>
                <a:path w="10" h="12">
                  <a:moveTo>
                    <a:pt x="1" y="12"/>
                  </a:moveTo>
                  <a:lnTo>
                    <a:pt x="1" y="12"/>
                  </a:lnTo>
                  <a:lnTo>
                    <a:pt x="10" y="2"/>
                  </a:lnTo>
                  <a:lnTo>
                    <a:pt x="9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7" name="Freeform 253"/>
            <p:cNvSpPr>
              <a:spLocks/>
            </p:cNvSpPr>
            <p:nvPr/>
          </p:nvSpPr>
          <p:spPr bwMode="auto">
            <a:xfrm>
              <a:off x="1451" y="2141"/>
              <a:ext cx="102" cy="41"/>
            </a:xfrm>
            <a:custGeom>
              <a:avLst/>
              <a:gdLst/>
              <a:ahLst/>
              <a:cxnLst>
                <a:cxn ang="0">
                  <a:pos x="3" y="39"/>
                </a:cxn>
                <a:cxn ang="0">
                  <a:pos x="2" y="41"/>
                </a:cxn>
                <a:cxn ang="0">
                  <a:pos x="102" y="2"/>
                </a:cxn>
                <a:cxn ang="0">
                  <a:pos x="101" y="0"/>
                </a:cxn>
                <a:cxn ang="0">
                  <a:pos x="1" y="38"/>
                </a:cxn>
                <a:cxn ang="0">
                  <a:pos x="0" y="40"/>
                </a:cxn>
                <a:cxn ang="0">
                  <a:pos x="1" y="38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3" y="39"/>
                </a:cxn>
              </a:cxnLst>
              <a:rect l="0" t="0" r="r" b="b"/>
              <a:pathLst>
                <a:path w="102" h="41">
                  <a:moveTo>
                    <a:pt x="3" y="39"/>
                  </a:moveTo>
                  <a:lnTo>
                    <a:pt x="2" y="41"/>
                  </a:lnTo>
                  <a:lnTo>
                    <a:pt x="102" y="2"/>
                  </a:lnTo>
                  <a:lnTo>
                    <a:pt x="101" y="0"/>
                  </a:lnTo>
                  <a:lnTo>
                    <a:pt x="1" y="38"/>
                  </a:lnTo>
                  <a:lnTo>
                    <a:pt x="0" y="40"/>
                  </a:lnTo>
                  <a:lnTo>
                    <a:pt x="1" y="38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3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8" name="Freeform 254"/>
            <p:cNvSpPr>
              <a:spLocks/>
            </p:cNvSpPr>
            <p:nvPr/>
          </p:nvSpPr>
          <p:spPr bwMode="auto">
            <a:xfrm>
              <a:off x="1451" y="2180"/>
              <a:ext cx="51" cy="170"/>
            </a:xfrm>
            <a:custGeom>
              <a:avLst/>
              <a:gdLst/>
              <a:ahLst/>
              <a:cxnLst>
                <a:cxn ang="0">
                  <a:pos x="48" y="168"/>
                </a:cxn>
                <a:cxn ang="0">
                  <a:pos x="50" y="167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47" y="168"/>
                </a:cxn>
                <a:cxn ang="0">
                  <a:pos x="49" y="166"/>
                </a:cxn>
                <a:cxn ang="0">
                  <a:pos x="48" y="168"/>
                </a:cxn>
                <a:cxn ang="0">
                  <a:pos x="51" y="170"/>
                </a:cxn>
                <a:cxn ang="0">
                  <a:pos x="50" y="167"/>
                </a:cxn>
                <a:cxn ang="0">
                  <a:pos x="48" y="168"/>
                </a:cxn>
              </a:cxnLst>
              <a:rect l="0" t="0" r="r" b="b"/>
              <a:pathLst>
                <a:path w="51" h="170">
                  <a:moveTo>
                    <a:pt x="48" y="168"/>
                  </a:moveTo>
                  <a:lnTo>
                    <a:pt x="50" y="167"/>
                  </a:lnTo>
                  <a:lnTo>
                    <a:pt x="3" y="0"/>
                  </a:lnTo>
                  <a:lnTo>
                    <a:pt x="0" y="1"/>
                  </a:lnTo>
                  <a:lnTo>
                    <a:pt x="47" y="168"/>
                  </a:lnTo>
                  <a:lnTo>
                    <a:pt x="49" y="166"/>
                  </a:lnTo>
                  <a:lnTo>
                    <a:pt x="48" y="168"/>
                  </a:lnTo>
                  <a:lnTo>
                    <a:pt x="51" y="170"/>
                  </a:lnTo>
                  <a:lnTo>
                    <a:pt x="50" y="167"/>
                  </a:lnTo>
                  <a:lnTo>
                    <a:pt x="48" y="1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9" name="Freeform 255"/>
            <p:cNvSpPr>
              <a:spLocks/>
            </p:cNvSpPr>
            <p:nvPr/>
          </p:nvSpPr>
          <p:spPr bwMode="auto">
            <a:xfrm>
              <a:off x="1484" y="2337"/>
              <a:ext cx="16" cy="1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3"/>
                </a:cxn>
                <a:cxn ang="0">
                  <a:pos x="15" y="11"/>
                </a:cxn>
                <a:cxn ang="0">
                  <a:pos x="16" y="9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2"/>
                </a:cxn>
              </a:cxnLst>
              <a:rect l="0" t="0" r="r" b="b"/>
              <a:pathLst>
                <a:path w="16" h="11">
                  <a:moveTo>
                    <a:pt x="0" y="2"/>
                  </a:moveTo>
                  <a:lnTo>
                    <a:pt x="1" y="3"/>
                  </a:lnTo>
                  <a:lnTo>
                    <a:pt x="15" y="11"/>
                  </a:lnTo>
                  <a:lnTo>
                    <a:pt x="16" y="9"/>
                  </a:lnTo>
                  <a:lnTo>
                    <a:pt x="2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0" name="Freeform 256"/>
            <p:cNvSpPr>
              <a:spLocks/>
            </p:cNvSpPr>
            <p:nvPr/>
          </p:nvSpPr>
          <p:spPr bwMode="auto">
            <a:xfrm>
              <a:off x="1438" y="2170"/>
              <a:ext cx="49" cy="16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46" y="169"/>
                </a:cxn>
                <a:cxn ang="0">
                  <a:pos x="49" y="168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49" h="169">
                  <a:moveTo>
                    <a:pt x="1" y="0"/>
                  </a:moveTo>
                  <a:lnTo>
                    <a:pt x="0" y="2"/>
                  </a:lnTo>
                  <a:lnTo>
                    <a:pt x="46" y="169"/>
                  </a:lnTo>
                  <a:lnTo>
                    <a:pt x="49" y="168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1" name="Freeform 257"/>
            <p:cNvSpPr>
              <a:spLocks/>
            </p:cNvSpPr>
            <p:nvPr/>
          </p:nvSpPr>
          <p:spPr bwMode="auto">
            <a:xfrm>
              <a:off x="1439" y="2129"/>
              <a:ext cx="126" cy="44"/>
            </a:xfrm>
            <a:custGeom>
              <a:avLst/>
              <a:gdLst/>
              <a:ahLst/>
              <a:cxnLst>
                <a:cxn ang="0">
                  <a:pos x="123" y="4"/>
                </a:cxn>
                <a:cxn ang="0">
                  <a:pos x="122" y="2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123" y="4"/>
                </a:cxn>
                <a:cxn ang="0">
                  <a:pos x="122" y="2"/>
                </a:cxn>
                <a:cxn ang="0">
                  <a:pos x="123" y="4"/>
                </a:cxn>
                <a:cxn ang="0">
                  <a:pos x="126" y="0"/>
                </a:cxn>
                <a:cxn ang="0">
                  <a:pos x="122" y="2"/>
                </a:cxn>
                <a:cxn ang="0">
                  <a:pos x="123" y="4"/>
                </a:cxn>
              </a:cxnLst>
              <a:rect l="0" t="0" r="r" b="b"/>
              <a:pathLst>
                <a:path w="126" h="44">
                  <a:moveTo>
                    <a:pt x="123" y="4"/>
                  </a:moveTo>
                  <a:lnTo>
                    <a:pt x="122" y="2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123" y="4"/>
                  </a:lnTo>
                  <a:lnTo>
                    <a:pt x="122" y="2"/>
                  </a:lnTo>
                  <a:lnTo>
                    <a:pt x="123" y="4"/>
                  </a:lnTo>
                  <a:lnTo>
                    <a:pt x="126" y="0"/>
                  </a:lnTo>
                  <a:lnTo>
                    <a:pt x="122" y="2"/>
                  </a:lnTo>
                  <a:lnTo>
                    <a:pt x="123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2" name="Freeform 258"/>
            <p:cNvSpPr>
              <a:spLocks/>
            </p:cNvSpPr>
            <p:nvPr/>
          </p:nvSpPr>
          <p:spPr bwMode="auto">
            <a:xfrm>
              <a:off x="1446" y="2347"/>
              <a:ext cx="53" cy="97"/>
            </a:xfrm>
            <a:custGeom>
              <a:avLst/>
              <a:gdLst/>
              <a:ahLst/>
              <a:cxnLst>
                <a:cxn ang="0">
                  <a:pos x="6" y="64"/>
                </a:cxn>
                <a:cxn ang="0">
                  <a:pos x="0" y="97"/>
                </a:cxn>
                <a:cxn ang="0">
                  <a:pos x="53" y="0"/>
                </a:cxn>
                <a:cxn ang="0">
                  <a:pos x="6" y="64"/>
                </a:cxn>
              </a:cxnLst>
              <a:rect l="0" t="0" r="r" b="b"/>
              <a:pathLst>
                <a:path w="53" h="97">
                  <a:moveTo>
                    <a:pt x="6" y="64"/>
                  </a:moveTo>
                  <a:lnTo>
                    <a:pt x="0" y="97"/>
                  </a:lnTo>
                  <a:lnTo>
                    <a:pt x="53" y="0"/>
                  </a:lnTo>
                  <a:lnTo>
                    <a:pt x="6" y="64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3" name="Freeform 259"/>
            <p:cNvSpPr>
              <a:spLocks/>
            </p:cNvSpPr>
            <p:nvPr/>
          </p:nvSpPr>
          <p:spPr bwMode="auto">
            <a:xfrm>
              <a:off x="1444" y="2410"/>
              <a:ext cx="9" cy="40"/>
            </a:xfrm>
            <a:custGeom>
              <a:avLst/>
              <a:gdLst/>
              <a:ahLst/>
              <a:cxnLst>
                <a:cxn ang="0">
                  <a:pos x="1" y="33"/>
                </a:cxn>
                <a:cxn ang="0">
                  <a:pos x="3" y="34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1" y="34"/>
                </a:cxn>
                <a:cxn ang="0">
                  <a:pos x="3" y="34"/>
                </a:cxn>
                <a:cxn ang="0">
                  <a:pos x="1" y="34"/>
                </a:cxn>
                <a:cxn ang="0">
                  <a:pos x="0" y="40"/>
                </a:cxn>
                <a:cxn ang="0">
                  <a:pos x="3" y="34"/>
                </a:cxn>
                <a:cxn ang="0">
                  <a:pos x="1" y="33"/>
                </a:cxn>
              </a:cxnLst>
              <a:rect l="0" t="0" r="r" b="b"/>
              <a:pathLst>
                <a:path w="9" h="40">
                  <a:moveTo>
                    <a:pt x="1" y="33"/>
                  </a:moveTo>
                  <a:lnTo>
                    <a:pt x="3" y="34"/>
                  </a:lnTo>
                  <a:lnTo>
                    <a:pt x="9" y="1"/>
                  </a:lnTo>
                  <a:lnTo>
                    <a:pt x="7" y="0"/>
                  </a:lnTo>
                  <a:lnTo>
                    <a:pt x="1" y="34"/>
                  </a:lnTo>
                  <a:lnTo>
                    <a:pt x="3" y="34"/>
                  </a:lnTo>
                  <a:lnTo>
                    <a:pt x="1" y="34"/>
                  </a:lnTo>
                  <a:lnTo>
                    <a:pt x="0" y="40"/>
                  </a:lnTo>
                  <a:lnTo>
                    <a:pt x="3" y="34"/>
                  </a:lnTo>
                  <a:lnTo>
                    <a:pt x="1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4" name="Freeform 260"/>
            <p:cNvSpPr>
              <a:spLocks/>
            </p:cNvSpPr>
            <p:nvPr/>
          </p:nvSpPr>
          <p:spPr bwMode="auto">
            <a:xfrm>
              <a:off x="1445" y="2347"/>
              <a:ext cx="56" cy="97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0" y="96"/>
                </a:cxn>
                <a:cxn ang="0">
                  <a:pos x="2" y="97"/>
                </a:cxn>
                <a:cxn ang="0">
                  <a:pos x="56" y="1"/>
                </a:cxn>
                <a:cxn ang="0">
                  <a:pos x="54" y="0"/>
                </a:cxn>
              </a:cxnLst>
              <a:rect l="0" t="0" r="r" b="b"/>
              <a:pathLst>
                <a:path w="56" h="97">
                  <a:moveTo>
                    <a:pt x="54" y="0"/>
                  </a:moveTo>
                  <a:lnTo>
                    <a:pt x="54" y="0"/>
                  </a:lnTo>
                  <a:lnTo>
                    <a:pt x="0" y="96"/>
                  </a:lnTo>
                  <a:lnTo>
                    <a:pt x="2" y="97"/>
                  </a:lnTo>
                  <a:lnTo>
                    <a:pt x="56" y="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5" name="Freeform 261"/>
            <p:cNvSpPr>
              <a:spLocks/>
            </p:cNvSpPr>
            <p:nvPr/>
          </p:nvSpPr>
          <p:spPr bwMode="auto">
            <a:xfrm>
              <a:off x="1355" y="2202"/>
              <a:ext cx="93" cy="2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78"/>
                </a:cxn>
                <a:cxn ang="0">
                  <a:pos x="31" y="82"/>
                </a:cxn>
                <a:cxn ang="0">
                  <a:pos x="15" y="101"/>
                </a:cxn>
                <a:cxn ang="0">
                  <a:pos x="93" y="222"/>
                </a:cxn>
                <a:cxn ang="0">
                  <a:pos x="0" y="0"/>
                </a:cxn>
              </a:cxnLst>
              <a:rect l="0" t="0" r="r" b="b"/>
              <a:pathLst>
                <a:path w="93" h="222">
                  <a:moveTo>
                    <a:pt x="0" y="0"/>
                  </a:moveTo>
                  <a:lnTo>
                    <a:pt x="5" y="78"/>
                  </a:lnTo>
                  <a:lnTo>
                    <a:pt x="31" y="82"/>
                  </a:lnTo>
                  <a:lnTo>
                    <a:pt x="15" y="101"/>
                  </a:lnTo>
                  <a:lnTo>
                    <a:pt x="93" y="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6" name="Freeform 262"/>
            <p:cNvSpPr>
              <a:spLocks/>
            </p:cNvSpPr>
            <p:nvPr/>
          </p:nvSpPr>
          <p:spPr bwMode="auto">
            <a:xfrm>
              <a:off x="1354" y="2202"/>
              <a:ext cx="8" cy="79"/>
            </a:xfrm>
            <a:custGeom>
              <a:avLst/>
              <a:gdLst/>
              <a:ahLst/>
              <a:cxnLst>
                <a:cxn ang="0">
                  <a:pos x="7" y="76"/>
                </a:cxn>
                <a:cxn ang="0">
                  <a:pos x="8" y="78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5" y="78"/>
                </a:cxn>
                <a:cxn ang="0">
                  <a:pos x="6" y="79"/>
                </a:cxn>
                <a:cxn ang="0">
                  <a:pos x="5" y="78"/>
                </a:cxn>
                <a:cxn ang="0">
                  <a:pos x="5" y="79"/>
                </a:cxn>
                <a:cxn ang="0">
                  <a:pos x="6" y="79"/>
                </a:cxn>
                <a:cxn ang="0">
                  <a:pos x="7" y="76"/>
                </a:cxn>
              </a:cxnLst>
              <a:rect l="0" t="0" r="r" b="b"/>
              <a:pathLst>
                <a:path w="8" h="79">
                  <a:moveTo>
                    <a:pt x="7" y="76"/>
                  </a:moveTo>
                  <a:lnTo>
                    <a:pt x="8" y="78"/>
                  </a:lnTo>
                  <a:lnTo>
                    <a:pt x="2" y="0"/>
                  </a:lnTo>
                  <a:lnTo>
                    <a:pt x="0" y="0"/>
                  </a:lnTo>
                  <a:lnTo>
                    <a:pt x="5" y="78"/>
                  </a:lnTo>
                  <a:lnTo>
                    <a:pt x="6" y="79"/>
                  </a:lnTo>
                  <a:lnTo>
                    <a:pt x="5" y="78"/>
                  </a:lnTo>
                  <a:lnTo>
                    <a:pt x="5" y="79"/>
                  </a:lnTo>
                  <a:lnTo>
                    <a:pt x="6" y="79"/>
                  </a:lnTo>
                  <a:lnTo>
                    <a:pt x="7" y="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7" name="Freeform 263"/>
            <p:cNvSpPr>
              <a:spLocks/>
            </p:cNvSpPr>
            <p:nvPr/>
          </p:nvSpPr>
          <p:spPr bwMode="auto">
            <a:xfrm>
              <a:off x="1360" y="2278"/>
              <a:ext cx="29" cy="7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7" y="5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26" y="7"/>
                </a:cxn>
                <a:cxn ang="0">
                  <a:pos x="25" y="5"/>
                </a:cxn>
                <a:cxn ang="0">
                  <a:pos x="27" y="6"/>
                </a:cxn>
                <a:cxn ang="0">
                  <a:pos x="29" y="5"/>
                </a:cxn>
                <a:cxn ang="0">
                  <a:pos x="27" y="5"/>
                </a:cxn>
                <a:cxn ang="0">
                  <a:pos x="27" y="6"/>
                </a:cxn>
              </a:cxnLst>
              <a:rect l="0" t="0" r="r" b="b"/>
              <a:pathLst>
                <a:path w="29" h="7">
                  <a:moveTo>
                    <a:pt x="27" y="6"/>
                  </a:moveTo>
                  <a:lnTo>
                    <a:pt x="27" y="5"/>
                  </a:lnTo>
                  <a:lnTo>
                    <a:pt x="1" y="0"/>
                  </a:lnTo>
                  <a:lnTo>
                    <a:pt x="0" y="3"/>
                  </a:lnTo>
                  <a:lnTo>
                    <a:pt x="26" y="7"/>
                  </a:lnTo>
                  <a:lnTo>
                    <a:pt x="25" y="5"/>
                  </a:lnTo>
                  <a:lnTo>
                    <a:pt x="27" y="6"/>
                  </a:lnTo>
                  <a:lnTo>
                    <a:pt x="29" y="5"/>
                  </a:lnTo>
                  <a:lnTo>
                    <a:pt x="27" y="5"/>
                  </a:lnTo>
                  <a:lnTo>
                    <a:pt x="27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8" name="Freeform 264"/>
            <p:cNvSpPr>
              <a:spLocks/>
            </p:cNvSpPr>
            <p:nvPr/>
          </p:nvSpPr>
          <p:spPr bwMode="auto">
            <a:xfrm>
              <a:off x="1369" y="2283"/>
              <a:ext cx="18" cy="21"/>
            </a:xfrm>
            <a:custGeom>
              <a:avLst/>
              <a:gdLst/>
              <a:ahLst/>
              <a:cxnLst>
                <a:cxn ang="0">
                  <a:pos x="3" y="20"/>
                </a:cxn>
                <a:cxn ang="0">
                  <a:pos x="2" y="21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" y="20"/>
                </a:cxn>
                <a:cxn ang="0">
                  <a:pos x="1" y="21"/>
                </a:cxn>
                <a:cxn ang="0">
                  <a:pos x="1" y="20"/>
                </a:cxn>
                <a:cxn ang="0">
                  <a:pos x="0" y="20"/>
                </a:cxn>
                <a:cxn ang="0">
                  <a:pos x="1" y="21"/>
                </a:cxn>
                <a:cxn ang="0">
                  <a:pos x="3" y="20"/>
                </a:cxn>
              </a:cxnLst>
              <a:rect l="0" t="0" r="r" b="b"/>
              <a:pathLst>
                <a:path w="18" h="21">
                  <a:moveTo>
                    <a:pt x="3" y="20"/>
                  </a:moveTo>
                  <a:lnTo>
                    <a:pt x="2" y="21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" y="20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1" y="21"/>
                  </a:lnTo>
                  <a:lnTo>
                    <a:pt x="3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9" name="Freeform 265"/>
            <p:cNvSpPr>
              <a:spLocks/>
            </p:cNvSpPr>
            <p:nvPr/>
          </p:nvSpPr>
          <p:spPr bwMode="auto">
            <a:xfrm>
              <a:off x="1370" y="2303"/>
              <a:ext cx="79" cy="122"/>
            </a:xfrm>
            <a:custGeom>
              <a:avLst/>
              <a:gdLst/>
              <a:ahLst/>
              <a:cxnLst>
                <a:cxn ang="0">
                  <a:pos x="78" y="121"/>
                </a:cxn>
                <a:cxn ang="0">
                  <a:pos x="79" y="121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77" y="122"/>
                </a:cxn>
                <a:cxn ang="0">
                  <a:pos x="78" y="121"/>
                </a:cxn>
              </a:cxnLst>
              <a:rect l="0" t="0" r="r" b="b"/>
              <a:pathLst>
                <a:path w="79" h="122">
                  <a:moveTo>
                    <a:pt x="78" y="121"/>
                  </a:moveTo>
                  <a:lnTo>
                    <a:pt x="79" y="121"/>
                  </a:lnTo>
                  <a:lnTo>
                    <a:pt x="2" y="0"/>
                  </a:lnTo>
                  <a:lnTo>
                    <a:pt x="0" y="1"/>
                  </a:lnTo>
                  <a:lnTo>
                    <a:pt x="77" y="122"/>
                  </a:lnTo>
                  <a:lnTo>
                    <a:pt x="78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0" name="Freeform 266"/>
            <p:cNvSpPr>
              <a:spLocks/>
            </p:cNvSpPr>
            <p:nvPr/>
          </p:nvSpPr>
          <p:spPr bwMode="auto">
            <a:xfrm>
              <a:off x="1547" y="2225"/>
              <a:ext cx="157" cy="365"/>
            </a:xfrm>
            <a:custGeom>
              <a:avLst/>
              <a:gdLst/>
              <a:ahLst/>
              <a:cxnLst>
                <a:cxn ang="0">
                  <a:pos x="110" y="3"/>
                </a:cxn>
                <a:cxn ang="0">
                  <a:pos x="113" y="14"/>
                </a:cxn>
                <a:cxn ang="0">
                  <a:pos x="118" y="31"/>
                </a:cxn>
                <a:cxn ang="0">
                  <a:pos x="122" y="51"/>
                </a:cxn>
                <a:cxn ang="0">
                  <a:pos x="126" y="73"/>
                </a:cxn>
                <a:cxn ang="0">
                  <a:pos x="130" y="96"/>
                </a:cxn>
                <a:cxn ang="0">
                  <a:pos x="134" y="119"/>
                </a:cxn>
                <a:cxn ang="0">
                  <a:pos x="137" y="139"/>
                </a:cxn>
                <a:cxn ang="0">
                  <a:pos x="140" y="156"/>
                </a:cxn>
                <a:cxn ang="0">
                  <a:pos x="142" y="166"/>
                </a:cxn>
                <a:cxn ang="0">
                  <a:pos x="142" y="171"/>
                </a:cxn>
                <a:cxn ang="0">
                  <a:pos x="125" y="343"/>
                </a:cxn>
                <a:cxn ang="0">
                  <a:pos x="119" y="346"/>
                </a:cxn>
                <a:cxn ang="0">
                  <a:pos x="108" y="353"/>
                </a:cxn>
                <a:cxn ang="0">
                  <a:pos x="95" y="360"/>
                </a:cxn>
                <a:cxn ang="0">
                  <a:pos x="82" y="364"/>
                </a:cxn>
                <a:cxn ang="0">
                  <a:pos x="74" y="364"/>
                </a:cxn>
                <a:cxn ang="0">
                  <a:pos x="61" y="349"/>
                </a:cxn>
                <a:cxn ang="0">
                  <a:pos x="49" y="329"/>
                </a:cxn>
                <a:cxn ang="0">
                  <a:pos x="39" y="305"/>
                </a:cxn>
                <a:cxn ang="0">
                  <a:pos x="30" y="279"/>
                </a:cxn>
                <a:cxn ang="0">
                  <a:pos x="22" y="252"/>
                </a:cxn>
                <a:cxn ang="0">
                  <a:pos x="15" y="226"/>
                </a:cxn>
                <a:cxn ang="0">
                  <a:pos x="9" y="202"/>
                </a:cxn>
                <a:cxn ang="0">
                  <a:pos x="5" y="182"/>
                </a:cxn>
                <a:cxn ang="0">
                  <a:pos x="2" y="166"/>
                </a:cxn>
                <a:cxn ang="0">
                  <a:pos x="1" y="157"/>
                </a:cxn>
                <a:cxn ang="0">
                  <a:pos x="1" y="155"/>
                </a:cxn>
                <a:cxn ang="0">
                  <a:pos x="10" y="152"/>
                </a:cxn>
                <a:cxn ang="0">
                  <a:pos x="25" y="147"/>
                </a:cxn>
                <a:cxn ang="0">
                  <a:pos x="44" y="139"/>
                </a:cxn>
                <a:cxn ang="0">
                  <a:pos x="62" y="130"/>
                </a:cxn>
                <a:cxn ang="0">
                  <a:pos x="74" y="120"/>
                </a:cxn>
                <a:cxn ang="0">
                  <a:pos x="84" y="135"/>
                </a:cxn>
                <a:cxn ang="0">
                  <a:pos x="84" y="129"/>
                </a:cxn>
                <a:cxn ang="0">
                  <a:pos x="85" y="118"/>
                </a:cxn>
                <a:cxn ang="0">
                  <a:pos x="87" y="102"/>
                </a:cxn>
                <a:cxn ang="0">
                  <a:pos x="89" y="84"/>
                </a:cxn>
                <a:cxn ang="0">
                  <a:pos x="92" y="64"/>
                </a:cxn>
                <a:cxn ang="0">
                  <a:pos x="95" y="45"/>
                </a:cxn>
                <a:cxn ang="0">
                  <a:pos x="98" y="27"/>
                </a:cxn>
                <a:cxn ang="0">
                  <a:pos x="101" y="13"/>
                </a:cxn>
                <a:cxn ang="0">
                  <a:pos x="104" y="3"/>
                </a:cxn>
                <a:cxn ang="0">
                  <a:pos x="107" y="0"/>
                </a:cxn>
              </a:cxnLst>
              <a:rect l="0" t="0" r="r" b="b"/>
              <a:pathLst>
                <a:path w="157" h="365">
                  <a:moveTo>
                    <a:pt x="108" y="0"/>
                  </a:moveTo>
                  <a:lnTo>
                    <a:pt x="109" y="1"/>
                  </a:lnTo>
                  <a:lnTo>
                    <a:pt x="110" y="3"/>
                  </a:lnTo>
                  <a:lnTo>
                    <a:pt x="111" y="6"/>
                  </a:lnTo>
                  <a:lnTo>
                    <a:pt x="112" y="10"/>
                  </a:lnTo>
                  <a:lnTo>
                    <a:pt x="113" y="14"/>
                  </a:lnTo>
                  <a:lnTo>
                    <a:pt x="115" y="19"/>
                  </a:lnTo>
                  <a:lnTo>
                    <a:pt x="116" y="25"/>
                  </a:lnTo>
                  <a:lnTo>
                    <a:pt x="118" y="31"/>
                  </a:lnTo>
                  <a:lnTo>
                    <a:pt x="119" y="37"/>
                  </a:lnTo>
                  <a:lnTo>
                    <a:pt x="120" y="44"/>
                  </a:lnTo>
                  <a:lnTo>
                    <a:pt x="122" y="51"/>
                  </a:lnTo>
                  <a:lnTo>
                    <a:pt x="123" y="58"/>
                  </a:lnTo>
                  <a:lnTo>
                    <a:pt x="124" y="66"/>
                  </a:lnTo>
                  <a:lnTo>
                    <a:pt x="126" y="73"/>
                  </a:lnTo>
                  <a:lnTo>
                    <a:pt x="128" y="81"/>
                  </a:lnTo>
                  <a:lnTo>
                    <a:pt x="129" y="89"/>
                  </a:lnTo>
                  <a:lnTo>
                    <a:pt x="130" y="96"/>
                  </a:lnTo>
                  <a:lnTo>
                    <a:pt x="131" y="104"/>
                  </a:lnTo>
                  <a:lnTo>
                    <a:pt x="133" y="112"/>
                  </a:lnTo>
                  <a:lnTo>
                    <a:pt x="134" y="119"/>
                  </a:lnTo>
                  <a:lnTo>
                    <a:pt x="135" y="126"/>
                  </a:lnTo>
                  <a:lnTo>
                    <a:pt x="137" y="133"/>
                  </a:lnTo>
                  <a:lnTo>
                    <a:pt x="137" y="139"/>
                  </a:lnTo>
                  <a:lnTo>
                    <a:pt x="138" y="145"/>
                  </a:lnTo>
                  <a:lnTo>
                    <a:pt x="139" y="151"/>
                  </a:lnTo>
                  <a:lnTo>
                    <a:pt x="140" y="156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42" y="166"/>
                  </a:lnTo>
                  <a:lnTo>
                    <a:pt x="142" y="169"/>
                  </a:lnTo>
                  <a:lnTo>
                    <a:pt x="142" y="170"/>
                  </a:lnTo>
                  <a:lnTo>
                    <a:pt x="142" y="171"/>
                  </a:lnTo>
                  <a:lnTo>
                    <a:pt x="157" y="284"/>
                  </a:lnTo>
                  <a:lnTo>
                    <a:pt x="126" y="342"/>
                  </a:lnTo>
                  <a:lnTo>
                    <a:pt x="125" y="343"/>
                  </a:lnTo>
                  <a:lnTo>
                    <a:pt x="124" y="343"/>
                  </a:lnTo>
                  <a:lnTo>
                    <a:pt x="122" y="345"/>
                  </a:lnTo>
                  <a:lnTo>
                    <a:pt x="119" y="346"/>
                  </a:lnTo>
                  <a:lnTo>
                    <a:pt x="116" y="349"/>
                  </a:lnTo>
                  <a:lnTo>
                    <a:pt x="112" y="351"/>
                  </a:lnTo>
                  <a:lnTo>
                    <a:pt x="108" y="353"/>
                  </a:lnTo>
                  <a:lnTo>
                    <a:pt x="104" y="355"/>
                  </a:lnTo>
                  <a:lnTo>
                    <a:pt x="99" y="357"/>
                  </a:lnTo>
                  <a:lnTo>
                    <a:pt x="95" y="360"/>
                  </a:lnTo>
                  <a:lnTo>
                    <a:pt x="90" y="362"/>
                  </a:lnTo>
                  <a:lnTo>
                    <a:pt x="86" y="363"/>
                  </a:lnTo>
                  <a:lnTo>
                    <a:pt x="82" y="364"/>
                  </a:lnTo>
                  <a:lnTo>
                    <a:pt x="79" y="365"/>
                  </a:lnTo>
                  <a:lnTo>
                    <a:pt x="76" y="365"/>
                  </a:lnTo>
                  <a:lnTo>
                    <a:pt x="74" y="364"/>
                  </a:lnTo>
                  <a:lnTo>
                    <a:pt x="69" y="360"/>
                  </a:lnTo>
                  <a:lnTo>
                    <a:pt x="65" y="354"/>
                  </a:lnTo>
                  <a:lnTo>
                    <a:pt x="61" y="349"/>
                  </a:lnTo>
                  <a:lnTo>
                    <a:pt x="57" y="343"/>
                  </a:lnTo>
                  <a:lnTo>
                    <a:pt x="53" y="336"/>
                  </a:lnTo>
                  <a:lnTo>
                    <a:pt x="49" y="329"/>
                  </a:lnTo>
                  <a:lnTo>
                    <a:pt x="46" y="321"/>
                  </a:lnTo>
                  <a:lnTo>
                    <a:pt x="43" y="313"/>
                  </a:lnTo>
                  <a:lnTo>
                    <a:pt x="39" y="305"/>
                  </a:lnTo>
                  <a:lnTo>
                    <a:pt x="36" y="297"/>
                  </a:lnTo>
                  <a:lnTo>
                    <a:pt x="33" y="288"/>
                  </a:lnTo>
                  <a:lnTo>
                    <a:pt x="30" y="279"/>
                  </a:lnTo>
                  <a:lnTo>
                    <a:pt x="27" y="270"/>
                  </a:lnTo>
                  <a:lnTo>
                    <a:pt x="24" y="261"/>
                  </a:lnTo>
                  <a:lnTo>
                    <a:pt x="22" y="252"/>
                  </a:lnTo>
                  <a:lnTo>
                    <a:pt x="19" y="244"/>
                  </a:lnTo>
                  <a:lnTo>
                    <a:pt x="17" y="235"/>
                  </a:lnTo>
                  <a:lnTo>
                    <a:pt x="15" y="226"/>
                  </a:lnTo>
                  <a:lnTo>
                    <a:pt x="13" y="218"/>
                  </a:lnTo>
                  <a:lnTo>
                    <a:pt x="11" y="210"/>
                  </a:lnTo>
                  <a:lnTo>
                    <a:pt x="9" y="202"/>
                  </a:lnTo>
                  <a:lnTo>
                    <a:pt x="8" y="195"/>
                  </a:lnTo>
                  <a:lnTo>
                    <a:pt x="6" y="188"/>
                  </a:lnTo>
                  <a:lnTo>
                    <a:pt x="5" y="182"/>
                  </a:lnTo>
                  <a:lnTo>
                    <a:pt x="4" y="176"/>
                  </a:lnTo>
                  <a:lnTo>
                    <a:pt x="3" y="171"/>
                  </a:lnTo>
                  <a:lnTo>
                    <a:pt x="2" y="166"/>
                  </a:lnTo>
                  <a:lnTo>
                    <a:pt x="2" y="163"/>
                  </a:lnTo>
                  <a:lnTo>
                    <a:pt x="1" y="160"/>
                  </a:lnTo>
                  <a:lnTo>
                    <a:pt x="1" y="157"/>
                  </a:lnTo>
                  <a:lnTo>
                    <a:pt x="0" y="156"/>
                  </a:lnTo>
                  <a:lnTo>
                    <a:pt x="0" y="155"/>
                  </a:lnTo>
                  <a:lnTo>
                    <a:pt x="1" y="155"/>
                  </a:lnTo>
                  <a:lnTo>
                    <a:pt x="3" y="154"/>
                  </a:lnTo>
                  <a:lnTo>
                    <a:pt x="6" y="154"/>
                  </a:lnTo>
                  <a:lnTo>
                    <a:pt x="10" y="152"/>
                  </a:lnTo>
                  <a:lnTo>
                    <a:pt x="14" y="151"/>
                  </a:lnTo>
                  <a:lnTo>
                    <a:pt x="20" y="149"/>
                  </a:lnTo>
                  <a:lnTo>
                    <a:pt x="25" y="147"/>
                  </a:lnTo>
                  <a:lnTo>
                    <a:pt x="31" y="144"/>
                  </a:lnTo>
                  <a:lnTo>
                    <a:pt x="38" y="142"/>
                  </a:lnTo>
                  <a:lnTo>
                    <a:pt x="44" y="139"/>
                  </a:lnTo>
                  <a:lnTo>
                    <a:pt x="50" y="136"/>
                  </a:lnTo>
                  <a:lnTo>
                    <a:pt x="56" y="133"/>
                  </a:lnTo>
                  <a:lnTo>
                    <a:pt x="62" y="130"/>
                  </a:lnTo>
                  <a:lnTo>
                    <a:pt x="66" y="127"/>
                  </a:lnTo>
                  <a:lnTo>
                    <a:pt x="71" y="123"/>
                  </a:lnTo>
                  <a:lnTo>
                    <a:pt x="74" y="120"/>
                  </a:lnTo>
                  <a:lnTo>
                    <a:pt x="124" y="229"/>
                  </a:lnTo>
                  <a:lnTo>
                    <a:pt x="84" y="135"/>
                  </a:lnTo>
                  <a:lnTo>
                    <a:pt x="84" y="135"/>
                  </a:lnTo>
                  <a:lnTo>
                    <a:pt x="84" y="134"/>
                  </a:lnTo>
                  <a:lnTo>
                    <a:pt x="84" y="132"/>
                  </a:lnTo>
                  <a:lnTo>
                    <a:pt x="84" y="129"/>
                  </a:lnTo>
                  <a:lnTo>
                    <a:pt x="84" y="126"/>
                  </a:lnTo>
                  <a:lnTo>
                    <a:pt x="85" y="122"/>
                  </a:lnTo>
                  <a:lnTo>
                    <a:pt x="85" y="118"/>
                  </a:lnTo>
                  <a:lnTo>
                    <a:pt x="86" y="113"/>
                  </a:lnTo>
                  <a:lnTo>
                    <a:pt x="87" y="108"/>
                  </a:lnTo>
                  <a:lnTo>
                    <a:pt x="87" y="102"/>
                  </a:lnTo>
                  <a:lnTo>
                    <a:pt x="88" y="96"/>
                  </a:lnTo>
                  <a:lnTo>
                    <a:pt x="88" y="90"/>
                  </a:lnTo>
                  <a:lnTo>
                    <a:pt x="89" y="84"/>
                  </a:lnTo>
                  <a:lnTo>
                    <a:pt x="90" y="77"/>
                  </a:lnTo>
                  <a:lnTo>
                    <a:pt x="91" y="71"/>
                  </a:lnTo>
                  <a:lnTo>
                    <a:pt x="92" y="64"/>
                  </a:lnTo>
                  <a:lnTo>
                    <a:pt x="93" y="58"/>
                  </a:lnTo>
                  <a:lnTo>
                    <a:pt x="93" y="51"/>
                  </a:lnTo>
                  <a:lnTo>
                    <a:pt x="95" y="45"/>
                  </a:lnTo>
                  <a:lnTo>
                    <a:pt x="96" y="39"/>
                  </a:lnTo>
                  <a:lnTo>
                    <a:pt x="96" y="33"/>
                  </a:lnTo>
                  <a:lnTo>
                    <a:pt x="98" y="27"/>
                  </a:lnTo>
                  <a:lnTo>
                    <a:pt x="99" y="22"/>
                  </a:lnTo>
                  <a:lnTo>
                    <a:pt x="99" y="17"/>
                  </a:lnTo>
                  <a:lnTo>
                    <a:pt x="101" y="13"/>
                  </a:lnTo>
                  <a:lnTo>
                    <a:pt x="102" y="9"/>
                  </a:lnTo>
                  <a:lnTo>
                    <a:pt x="103" y="6"/>
                  </a:lnTo>
                  <a:lnTo>
                    <a:pt x="104" y="3"/>
                  </a:lnTo>
                  <a:lnTo>
                    <a:pt x="105" y="1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1" name="Freeform 267"/>
            <p:cNvSpPr>
              <a:spLocks/>
            </p:cNvSpPr>
            <p:nvPr/>
          </p:nvSpPr>
          <p:spPr bwMode="auto">
            <a:xfrm>
              <a:off x="1653" y="2223"/>
              <a:ext cx="39" cy="173"/>
            </a:xfrm>
            <a:custGeom>
              <a:avLst/>
              <a:gdLst/>
              <a:ahLst/>
              <a:cxnLst>
                <a:cxn ang="0">
                  <a:pos x="39" y="172"/>
                </a:cxn>
                <a:cxn ang="0">
                  <a:pos x="38" y="170"/>
                </a:cxn>
                <a:cxn ang="0">
                  <a:pos x="37" y="165"/>
                </a:cxn>
                <a:cxn ang="0">
                  <a:pos x="37" y="157"/>
                </a:cxn>
                <a:cxn ang="0">
                  <a:pos x="35" y="147"/>
                </a:cxn>
                <a:cxn ang="0">
                  <a:pos x="33" y="134"/>
                </a:cxn>
                <a:cxn ang="0">
                  <a:pos x="31" y="121"/>
                </a:cxn>
                <a:cxn ang="0">
                  <a:pos x="28" y="106"/>
                </a:cxn>
                <a:cxn ang="0">
                  <a:pos x="25" y="91"/>
                </a:cxn>
                <a:cxn ang="0">
                  <a:pos x="22" y="75"/>
                </a:cxn>
                <a:cxn ang="0">
                  <a:pos x="20" y="60"/>
                </a:cxn>
                <a:cxn ang="0">
                  <a:pos x="17" y="45"/>
                </a:cxn>
                <a:cxn ang="0">
                  <a:pos x="14" y="32"/>
                </a:cxn>
                <a:cxn ang="0">
                  <a:pos x="11" y="21"/>
                </a:cxn>
                <a:cxn ang="0">
                  <a:pos x="9" y="11"/>
                </a:cxn>
                <a:cxn ang="0">
                  <a:pos x="6" y="4"/>
                </a:cxn>
                <a:cxn ang="0">
                  <a:pos x="3" y="0"/>
                </a:cxn>
                <a:cxn ang="0">
                  <a:pos x="1" y="4"/>
                </a:cxn>
                <a:cxn ang="0">
                  <a:pos x="3" y="9"/>
                </a:cxn>
                <a:cxn ang="0">
                  <a:pos x="5" y="17"/>
                </a:cxn>
                <a:cxn ang="0">
                  <a:pos x="8" y="27"/>
                </a:cxn>
                <a:cxn ang="0">
                  <a:pos x="11" y="39"/>
                </a:cxn>
                <a:cxn ang="0">
                  <a:pos x="13" y="53"/>
                </a:cxn>
                <a:cxn ang="0">
                  <a:pos x="16" y="68"/>
                </a:cxn>
                <a:cxn ang="0">
                  <a:pos x="19" y="83"/>
                </a:cxn>
                <a:cxn ang="0">
                  <a:pos x="22" y="99"/>
                </a:cxn>
                <a:cxn ang="0">
                  <a:pos x="25" y="114"/>
                </a:cxn>
                <a:cxn ang="0">
                  <a:pos x="27" y="128"/>
                </a:cxn>
                <a:cxn ang="0">
                  <a:pos x="29" y="142"/>
                </a:cxn>
                <a:cxn ang="0">
                  <a:pos x="31" y="153"/>
                </a:cxn>
                <a:cxn ang="0">
                  <a:pos x="32" y="162"/>
                </a:cxn>
                <a:cxn ang="0">
                  <a:pos x="33" y="169"/>
                </a:cxn>
                <a:cxn ang="0">
                  <a:pos x="34" y="173"/>
                </a:cxn>
                <a:cxn ang="0">
                  <a:pos x="34" y="173"/>
                </a:cxn>
                <a:cxn ang="0">
                  <a:pos x="39" y="172"/>
                </a:cxn>
              </a:cxnLst>
              <a:rect l="0" t="0" r="r" b="b"/>
              <a:pathLst>
                <a:path w="39" h="173">
                  <a:moveTo>
                    <a:pt x="39" y="172"/>
                  </a:moveTo>
                  <a:lnTo>
                    <a:pt x="39" y="172"/>
                  </a:lnTo>
                  <a:lnTo>
                    <a:pt x="39" y="172"/>
                  </a:lnTo>
                  <a:lnTo>
                    <a:pt x="38" y="170"/>
                  </a:lnTo>
                  <a:lnTo>
                    <a:pt x="38" y="168"/>
                  </a:lnTo>
                  <a:lnTo>
                    <a:pt x="37" y="165"/>
                  </a:lnTo>
                  <a:lnTo>
                    <a:pt x="37" y="162"/>
                  </a:lnTo>
                  <a:lnTo>
                    <a:pt x="37" y="157"/>
                  </a:lnTo>
                  <a:lnTo>
                    <a:pt x="36" y="152"/>
                  </a:lnTo>
                  <a:lnTo>
                    <a:pt x="35" y="147"/>
                  </a:lnTo>
                  <a:lnTo>
                    <a:pt x="34" y="141"/>
                  </a:lnTo>
                  <a:lnTo>
                    <a:pt x="33" y="134"/>
                  </a:lnTo>
                  <a:lnTo>
                    <a:pt x="31" y="128"/>
                  </a:lnTo>
                  <a:lnTo>
                    <a:pt x="31" y="121"/>
                  </a:lnTo>
                  <a:lnTo>
                    <a:pt x="29" y="113"/>
                  </a:lnTo>
                  <a:lnTo>
                    <a:pt x="28" y="106"/>
                  </a:lnTo>
                  <a:lnTo>
                    <a:pt x="27" y="98"/>
                  </a:lnTo>
                  <a:lnTo>
                    <a:pt x="25" y="91"/>
                  </a:lnTo>
                  <a:lnTo>
                    <a:pt x="24" y="83"/>
                  </a:lnTo>
                  <a:lnTo>
                    <a:pt x="22" y="75"/>
                  </a:lnTo>
                  <a:lnTo>
                    <a:pt x="21" y="67"/>
                  </a:lnTo>
                  <a:lnTo>
                    <a:pt x="20" y="60"/>
                  </a:lnTo>
                  <a:lnTo>
                    <a:pt x="18" y="52"/>
                  </a:lnTo>
                  <a:lnTo>
                    <a:pt x="17" y="45"/>
                  </a:lnTo>
                  <a:lnTo>
                    <a:pt x="15" y="38"/>
                  </a:lnTo>
                  <a:lnTo>
                    <a:pt x="14" y="32"/>
                  </a:lnTo>
                  <a:lnTo>
                    <a:pt x="12" y="26"/>
                  </a:lnTo>
                  <a:lnTo>
                    <a:pt x="11" y="21"/>
                  </a:lnTo>
                  <a:lnTo>
                    <a:pt x="10" y="16"/>
                  </a:lnTo>
                  <a:lnTo>
                    <a:pt x="9" y="11"/>
                  </a:lnTo>
                  <a:lnTo>
                    <a:pt x="7" y="7"/>
                  </a:lnTo>
                  <a:lnTo>
                    <a:pt x="6" y="4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6"/>
                  </a:lnTo>
                  <a:lnTo>
                    <a:pt x="3" y="9"/>
                  </a:lnTo>
                  <a:lnTo>
                    <a:pt x="4" y="13"/>
                  </a:lnTo>
                  <a:lnTo>
                    <a:pt x="5" y="17"/>
                  </a:lnTo>
                  <a:lnTo>
                    <a:pt x="6" y="22"/>
                  </a:lnTo>
                  <a:lnTo>
                    <a:pt x="8" y="27"/>
                  </a:lnTo>
                  <a:lnTo>
                    <a:pt x="9" y="33"/>
                  </a:lnTo>
                  <a:lnTo>
                    <a:pt x="11" y="39"/>
                  </a:lnTo>
                  <a:lnTo>
                    <a:pt x="12" y="46"/>
                  </a:lnTo>
                  <a:lnTo>
                    <a:pt x="13" y="53"/>
                  </a:lnTo>
                  <a:lnTo>
                    <a:pt x="15" y="61"/>
                  </a:lnTo>
                  <a:lnTo>
                    <a:pt x="16" y="68"/>
                  </a:lnTo>
                  <a:lnTo>
                    <a:pt x="18" y="76"/>
                  </a:lnTo>
                  <a:lnTo>
                    <a:pt x="19" y="83"/>
                  </a:lnTo>
                  <a:lnTo>
                    <a:pt x="21" y="91"/>
                  </a:lnTo>
                  <a:lnTo>
                    <a:pt x="22" y="99"/>
                  </a:lnTo>
                  <a:lnTo>
                    <a:pt x="23" y="106"/>
                  </a:lnTo>
                  <a:lnTo>
                    <a:pt x="25" y="114"/>
                  </a:lnTo>
                  <a:lnTo>
                    <a:pt x="26" y="121"/>
                  </a:lnTo>
                  <a:lnTo>
                    <a:pt x="27" y="128"/>
                  </a:lnTo>
                  <a:lnTo>
                    <a:pt x="28" y="135"/>
                  </a:lnTo>
                  <a:lnTo>
                    <a:pt x="29" y="142"/>
                  </a:lnTo>
                  <a:lnTo>
                    <a:pt x="30" y="148"/>
                  </a:lnTo>
                  <a:lnTo>
                    <a:pt x="31" y="153"/>
                  </a:lnTo>
                  <a:lnTo>
                    <a:pt x="31" y="158"/>
                  </a:lnTo>
                  <a:lnTo>
                    <a:pt x="32" y="162"/>
                  </a:lnTo>
                  <a:lnTo>
                    <a:pt x="33" y="166"/>
                  </a:lnTo>
                  <a:lnTo>
                    <a:pt x="33" y="169"/>
                  </a:lnTo>
                  <a:lnTo>
                    <a:pt x="34" y="171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9" y="172"/>
                  </a:lnTo>
                  <a:lnTo>
                    <a:pt x="39" y="172"/>
                  </a:lnTo>
                  <a:lnTo>
                    <a:pt x="39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2" name="Freeform 268"/>
            <p:cNvSpPr>
              <a:spLocks/>
            </p:cNvSpPr>
            <p:nvPr/>
          </p:nvSpPr>
          <p:spPr bwMode="auto">
            <a:xfrm>
              <a:off x="1687" y="2395"/>
              <a:ext cx="20" cy="115"/>
            </a:xfrm>
            <a:custGeom>
              <a:avLst/>
              <a:gdLst/>
              <a:ahLst/>
              <a:cxnLst>
                <a:cxn ang="0">
                  <a:pos x="19" y="115"/>
                </a:cxn>
                <a:cxn ang="0">
                  <a:pos x="20" y="114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15" y="114"/>
                </a:cxn>
                <a:cxn ang="0">
                  <a:pos x="16" y="113"/>
                </a:cxn>
                <a:cxn ang="0">
                  <a:pos x="19" y="115"/>
                </a:cxn>
                <a:cxn ang="0">
                  <a:pos x="20" y="114"/>
                </a:cxn>
                <a:cxn ang="0">
                  <a:pos x="20" y="114"/>
                </a:cxn>
                <a:cxn ang="0">
                  <a:pos x="19" y="115"/>
                </a:cxn>
              </a:cxnLst>
              <a:rect l="0" t="0" r="r" b="b"/>
              <a:pathLst>
                <a:path w="20" h="115">
                  <a:moveTo>
                    <a:pt x="19" y="115"/>
                  </a:moveTo>
                  <a:lnTo>
                    <a:pt x="20" y="114"/>
                  </a:lnTo>
                  <a:lnTo>
                    <a:pt x="5" y="0"/>
                  </a:lnTo>
                  <a:lnTo>
                    <a:pt x="0" y="1"/>
                  </a:lnTo>
                  <a:lnTo>
                    <a:pt x="15" y="114"/>
                  </a:lnTo>
                  <a:lnTo>
                    <a:pt x="16" y="113"/>
                  </a:lnTo>
                  <a:lnTo>
                    <a:pt x="19" y="115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19" y="1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3" name="Freeform 269"/>
            <p:cNvSpPr>
              <a:spLocks/>
            </p:cNvSpPr>
            <p:nvPr/>
          </p:nvSpPr>
          <p:spPr bwMode="auto">
            <a:xfrm>
              <a:off x="1671" y="2508"/>
              <a:ext cx="35" cy="61"/>
            </a:xfrm>
            <a:custGeom>
              <a:avLst/>
              <a:gdLst/>
              <a:ahLst/>
              <a:cxnLst>
                <a:cxn ang="0">
                  <a:pos x="3" y="61"/>
                </a:cxn>
                <a:cxn ang="0">
                  <a:pos x="4" y="60"/>
                </a:cxn>
                <a:cxn ang="0">
                  <a:pos x="35" y="2"/>
                </a:cxn>
                <a:cxn ang="0">
                  <a:pos x="32" y="0"/>
                </a:cxn>
                <a:cxn ang="0">
                  <a:pos x="0" y="58"/>
                </a:cxn>
                <a:cxn ang="0">
                  <a:pos x="0" y="57"/>
                </a:cxn>
                <a:cxn ang="0">
                  <a:pos x="3" y="61"/>
                </a:cxn>
                <a:cxn ang="0">
                  <a:pos x="4" y="61"/>
                </a:cxn>
                <a:cxn ang="0">
                  <a:pos x="4" y="60"/>
                </a:cxn>
                <a:cxn ang="0">
                  <a:pos x="3" y="61"/>
                </a:cxn>
              </a:cxnLst>
              <a:rect l="0" t="0" r="r" b="b"/>
              <a:pathLst>
                <a:path w="35" h="61">
                  <a:moveTo>
                    <a:pt x="3" y="61"/>
                  </a:moveTo>
                  <a:lnTo>
                    <a:pt x="4" y="60"/>
                  </a:lnTo>
                  <a:lnTo>
                    <a:pt x="35" y="2"/>
                  </a:lnTo>
                  <a:lnTo>
                    <a:pt x="32" y="0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3" y="61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4" name="Freeform 270"/>
            <p:cNvSpPr>
              <a:spLocks/>
            </p:cNvSpPr>
            <p:nvPr/>
          </p:nvSpPr>
          <p:spPr bwMode="auto">
            <a:xfrm>
              <a:off x="1619" y="2565"/>
              <a:ext cx="55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" y="26"/>
                </a:cxn>
                <a:cxn ang="0">
                  <a:pos x="4" y="27"/>
                </a:cxn>
                <a:cxn ang="0">
                  <a:pos x="7" y="27"/>
                </a:cxn>
                <a:cxn ang="0">
                  <a:pos x="11" y="26"/>
                </a:cxn>
                <a:cxn ang="0">
                  <a:pos x="15" y="25"/>
                </a:cxn>
                <a:cxn ang="0">
                  <a:pos x="19" y="24"/>
                </a:cxn>
                <a:cxn ang="0">
                  <a:pos x="24" y="22"/>
                </a:cxn>
                <a:cxn ang="0">
                  <a:pos x="28" y="20"/>
                </a:cxn>
                <a:cxn ang="0">
                  <a:pos x="33" y="17"/>
                </a:cxn>
                <a:cxn ang="0">
                  <a:pos x="37" y="15"/>
                </a:cxn>
                <a:cxn ang="0">
                  <a:pos x="41" y="13"/>
                </a:cxn>
                <a:cxn ang="0">
                  <a:pos x="45" y="11"/>
                </a:cxn>
                <a:cxn ang="0">
                  <a:pos x="48" y="9"/>
                </a:cxn>
                <a:cxn ang="0">
                  <a:pos x="51" y="7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5" y="4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8" y="3"/>
                </a:cxn>
                <a:cxn ang="0">
                  <a:pos x="46" y="5"/>
                </a:cxn>
                <a:cxn ang="0">
                  <a:pos x="43" y="6"/>
                </a:cxn>
                <a:cxn ang="0">
                  <a:pos x="39" y="9"/>
                </a:cxn>
                <a:cxn ang="0">
                  <a:pos x="35" y="11"/>
                </a:cxn>
                <a:cxn ang="0">
                  <a:pos x="30" y="13"/>
                </a:cxn>
                <a:cxn ang="0">
                  <a:pos x="26" y="15"/>
                </a:cxn>
                <a:cxn ang="0">
                  <a:pos x="21" y="17"/>
                </a:cxn>
                <a:cxn ang="0">
                  <a:pos x="18" y="19"/>
                </a:cxn>
                <a:cxn ang="0">
                  <a:pos x="14" y="21"/>
                </a:cxn>
                <a:cxn ang="0">
                  <a:pos x="10" y="22"/>
                </a:cxn>
                <a:cxn ang="0">
                  <a:pos x="7" y="23"/>
                </a:cxn>
                <a:cxn ang="0">
                  <a:pos x="5" y="22"/>
                </a:cxn>
                <a:cxn ang="0">
                  <a:pos x="3" y="22"/>
                </a:cxn>
                <a:cxn ang="0">
                  <a:pos x="3" y="22"/>
                </a:cxn>
                <a:cxn ang="0">
                  <a:pos x="0" y="26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6"/>
                </a:cxn>
              </a:cxnLst>
              <a:rect l="0" t="0" r="r" b="b"/>
              <a:pathLst>
                <a:path w="55" h="27">
                  <a:moveTo>
                    <a:pt x="0" y="26"/>
                  </a:moveTo>
                  <a:lnTo>
                    <a:pt x="1" y="26"/>
                  </a:lnTo>
                  <a:lnTo>
                    <a:pt x="4" y="27"/>
                  </a:lnTo>
                  <a:lnTo>
                    <a:pt x="7" y="27"/>
                  </a:lnTo>
                  <a:lnTo>
                    <a:pt x="11" y="26"/>
                  </a:lnTo>
                  <a:lnTo>
                    <a:pt x="15" y="25"/>
                  </a:lnTo>
                  <a:lnTo>
                    <a:pt x="19" y="24"/>
                  </a:lnTo>
                  <a:lnTo>
                    <a:pt x="24" y="22"/>
                  </a:lnTo>
                  <a:lnTo>
                    <a:pt x="28" y="20"/>
                  </a:lnTo>
                  <a:lnTo>
                    <a:pt x="33" y="17"/>
                  </a:lnTo>
                  <a:lnTo>
                    <a:pt x="37" y="15"/>
                  </a:lnTo>
                  <a:lnTo>
                    <a:pt x="41" y="13"/>
                  </a:lnTo>
                  <a:lnTo>
                    <a:pt x="45" y="11"/>
                  </a:lnTo>
                  <a:lnTo>
                    <a:pt x="48" y="9"/>
                  </a:lnTo>
                  <a:lnTo>
                    <a:pt x="51" y="7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5" y="4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8" y="3"/>
                  </a:lnTo>
                  <a:lnTo>
                    <a:pt x="46" y="5"/>
                  </a:lnTo>
                  <a:lnTo>
                    <a:pt x="43" y="6"/>
                  </a:lnTo>
                  <a:lnTo>
                    <a:pt x="39" y="9"/>
                  </a:lnTo>
                  <a:lnTo>
                    <a:pt x="35" y="11"/>
                  </a:lnTo>
                  <a:lnTo>
                    <a:pt x="30" y="13"/>
                  </a:lnTo>
                  <a:lnTo>
                    <a:pt x="26" y="15"/>
                  </a:lnTo>
                  <a:lnTo>
                    <a:pt x="21" y="17"/>
                  </a:lnTo>
                  <a:lnTo>
                    <a:pt x="18" y="19"/>
                  </a:lnTo>
                  <a:lnTo>
                    <a:pt x="14" y="21"/>
                  </a:lnTo>
                  <a:lnTo>
                    <a:pt x="10" y="22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5" name="Freeform 271"/>
            <p:cNvSpPr>
              <a:spLocks/>
            </p:cNvSpPr>
            <p:nvPr/>
          </p:nvSpPr>
          <p:spPr bwMode="auto">
            <a:xfrm>
              <a:off x="1545" y="2378"/>
              <a:ext cx="77" cy="21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5"/>
                </a:cxn>
                <a:cxn ang="0">
                  <a:pos x="1" y="10"/>
                </a:cxn>
                <a:cxn ang="0">
                  <a:pos x="3" y="18"/>
                </a:cxn>
                <a:cxn ang="0">
                  <a:pos x="5" y="30"/>
                </a:cxn>
                <a:cxn ang="0">
                  <a:pos x="7" y="43"/>
                </a:cxn>
                <a:cxn ang="0">
                  <a:pos x="11" y="58"/>
                </a:cxn>
                <a:cxn ang="0">
                  <a:pos x="14" y="74"/>
                </a:cxn>
                <a:cxn ang="0">
                  <a:pos x="19" y="91"/>
                </a:cxn>
                <a:cxn ang="0">
                  <a:pos x="24" y="109"/>
                </a:cxn>
                <a:cxn ang="0">
                  <a:pos x="29" y="127"/>
                </a:cxn>
                <a:cxn ang="0">
                  <a:pos x="35" y="145"/>
                </a:cxn>
                <a:cxn ang="0">
                  <a:pos x="42" y="161"/>
                </a:cxn>
                <a:cxn ang="0">
                  <a:pos x="49" y="177"/>
                </a:cxn>
                <a:cxn ang="0">
                  <a:pos x="57" y="191"/>
                </a:cxn>
                <a:cxn ang="0">
                  <a:pos x="65" y="203"/>
                </a:cxn>
                <a:cxn ang="0">
                  <a:pos x="74" y="213"/>
                </a:cxn>
                <a:cxn ang="0">
                  <a:pos x="73" y="205"/>
                </a:cxn>
                <a:cxn ang="0">
                  <a:pos x="65" y="194"/>
                </a:cxn>
                <a:cxn ang="0">
                  <a:pos x="57" y="182"/>
                </a:cxn>
                <a:cxn ang="0">
                  <a:pos x="50" y="167"/>
                </a:cxn>
                <a:cxn ang="0">
                  <a:pos x="43" y="151"/>
                </a:cxn>
                <a:cxn ang="0">
                  <a:pos x="37" y="134"/>
                </a:cxn>
                <a:cxn ang="0">
                  <a:pos x="31" y="117"/>
                </a:cxn>
                <a:cxn ang="0">
                  <a:pos x="26" y="99"/>
                </a:cxn>
                <a:cxn ang="0">
                  <a:pos x="21" y="81"/>
                </a:cxn>
                <a:cxn ang="0">
                  <a:pos x="17" y="64"/>
                </a:cxn>
                <a:cxn ang="0">
                  <a:pos x="14" y="49"/>
                </a:cxn>
                <a:cxn ang="0">
                  <a:pos x="11" y="35"/>
                </a:cxn>
                <a:cxn ang="0">
                  <a:pos x="8" y="23"/>
                </a:cxn>
                <a:cxn ang="0">
                  <a:pos x="7" y="13"/>
                </a:cxn>
                <a:cxn ang="0">
                  <a:pos x="6" y="6"/>
                </a:cxn>
                <a:cxn ang="0">
                  <a:pos x="5" y="2"/>
                </a:cxn>
                <a:cxn ang="0">
                  <a:pos x="3" y="4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77" h="213">
                  <a:moveTo>
                    <a:pt x="2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10"/>
                  </a:lnTo>
                  <a:lnTo>
                    <a:pt x="2" y="14"/>
                  </a:lnTo>
                  <a:lnTo>
                    <a:pt x="3" y="18"/>
                  </a:lnTo>
                  <a:lnTo>
                    <a:pt x="4" y="24"/>
                  </a:lnTo>
                  <a:lnTo>
                    <a:pt x="5" y="30"/>
                  </a:lnTo>
                  <a:lnTo>
                    <a:pt x="6" y="36"/>
                  </a:lnTo>
                  <a:lnTo>
                    <a:pt x="7" y="43"/>
                  </a:lnTo>
                  <a:lnTo>
                    <a:pt x="9" y="50"/>
                  </a:lnTo>
                  <a:lnTo>
                    <a:pt x="11" y="58"/>
                  </a:lnTo>
                  <a:lnTo>
                    <a:pt x="13" y="66"/>
                  </a:lnTo>
                  <a:lnTo>
                    <a:pt x="14" y="74"/>
                  </a:lnTo>
                  <a:lnTo>
                    <a:pt x="16" y="82"/>
                  </a:lnTo>
                  <a:lnTo>
                    <a:pt x="19" y="91"/>
                  </a:lnTo>
                  <a:lnTo>
                    <a:pt x="21" y="100"/>
                  </a:lnTo>
                  <a:lnTo>
                    <a:pt x="24" y="109"/>
                  </a:lnTo>
                  <a:lnTo>
                    <a:pt x="27" y="118"/>
                  </a:lnTo>
                  <a:lnTo>
                    <a:pt x="29" y="127"/>
                  </a:lnTo>
                  <a:lnTo>
                    <a:pt x="32" y="136"/>
                  </a:lnTo>
                  <a:lnTo>
                    <a:pt x="35" y="145"/>
                  </a:lnTo>
                  <a:lnTo>
                    <a:pt x="39" y="153"/>
                  </a:lnTo>
                  <a:lnTo>
                    <a:pt x="42" y="161"/>
                  </a:lnTo>
                  <a:lnTo>
                    <a:pt x="45" y="169"/>
                  </a:lnTo>
                  <a:lnTo>
                    <a:pt x="49" y="177"/>
                  </a:lnTo>
                  <a:lnTo>
                    <a:pt x="53" y="184"/>
                  </a:lnTo>
                  <a:lnTo>
                    <a:pt x="57" y="191"/>
                  </a:lnTo>
                  <a:lnTo>
                    <a:pt x="61" y="197"/>
                  </a:lnTo>
                  <a:lnTo>
                    <a:pt x="65" y="203"/>
                  </a:lnTo>
                  <a:lnTo>
                    <a:pt x="70" y="208"/>
                  </a:lnTo>
                  <a:lnTo>
                    <a:pt x="74" y="213"/>
                  </a:lnTo>
                  <a:lnTo>
                    <a:pt x="77" y="209"/>
                  </a:lnTo>
                  <a:lnTo>
                    <a:pt x="73" y="205"/>
                  </a:lnTo>
                  <a:lnTo>
                    <a:pt x="69" y="200"/>
                  </a:lnTo>
                  <a:lnTo>
                    <a:pt x="65" y="194"/>
                  </a:lnTo>
                  <a:lnTo>
                    <a:pt x="61" y="188"/>
                  </a:lnTo>
                  <a:lnTo>
                    <a:pt x="57" y="182"/>
                  </a:lnTo>
                  <a:lnTo>
                    <a:pt x="54" y="175"/>
                  </a:lnTo>
                  <a:lnTo>
                    <a:pt x="50" y="167"/>
                  </a:lnTo>
                  <a:lnTo>
                    <a:pt x="47" y="159"/>
                  </a:lnTo>
                  <a:lnTo>
                    <a:pt x="43" y="151"/>
                  </a:lnTo>
                  <a:lnTo>
                    <a:pt x="40" y="143"/>
                  </a:lnTo>
                  <a:lnTo>
                    <a:pt x="37" y="134"/>
                  </a:lnTo>
                  <a:lnTo>
                    <a:pt x="34" y="125"/>
                  </a:lnTo>
                  <a:lnTo>
                    <a:pt x="31" y="117"/>
                  </a:lnTo>
                  <a:lnTo>
                    <a:pt x="29" y="108"/>
                  </a:lnTo>
                  <a:lnTo>
                    <a:pt x="26" y="99"/>
                  </a:lnTo>
                  <a:lnTo>
                    <a:pt x="24" y="90"/>
                  </a:lnTo>
                  <a:lnTo>
                    <a:pt x="21" y="81"/>
                  </a:lnTo>
                  <a:lnTo>
                    <a:pt x="20" y="73"/>
                  </a:lnTo>
                  <a:lnTo>
                    <a:pt x="17" y="64"/>
                  </a:lnTo>
                  <a:lnTo>
                    <a:pt x="16" y="56"/>
                  </a:lnTo>
                  <a:lnTo>
                    <a:pt x="14" y="49"/>
                  </a:lnTo>
                  <a:lnTo>
                    <a:pt x="12" y="41"/>
                  </a:lnTo>
                  <a:lnTo>
                    <a:pt x="11" y="35"/>
                  </a:lnTo>
                  <a:lnTo>
                    <a:pt x="10" y="29"/>
                  </a:lnTo>
                  <a:lnTo>
                    <a:pt x="8" y="23"/>
                  </a:lnTo>
                  <a:lnTo>
                    <a:pt x="7" y="18"/>
                  </a:lnTo>
                  <a:lnTo>
                    <a:pt x="7" y="13"/>
                  </a:lnTo>
                  <a:lnTo>
                    <a:pt x="6" y="9"/>
                  </a:lnTo>
                  <a:lnTo>
                    <a:pt x="6" y="6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4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6" name="Freeform 272"/>
            <p:cNvSpPr>
              <a:spLocks/>
            </p:cNvSpPr>
            <p:nvPr/>
          </p:nvSpPr>
          <p:spPr bwMode="auto">
            <a:xfrm>
              <a:off x="1547" y="2341"/>
              <a:ext cx="76" cy="41"/>
            </a:xfrm>
            <a:custGeom>
              <a:avLst/>
              <a:gdLst/>
              <a:ahLst/>
              <a:cxnLst>
                <a:cxn ang="0">
                  <a:pos x="76" y="3"/>
                </a:cxn>
                <a:cxn ang="0">
                  <a:pos x="72" y="3"/>
                </a:cxn>
                <a:cxn ang="0">
                  <a:pos x="69" y="6"/>
                </a:cxn>
                <a:cxn ang="0">
                  <a:pos x="65" y="9"/>
                </a:cxn>
                <a:cxn ang="0">
                  <a:pos x="60" y="12"/>
                </a:cxn>
                <a:cxn ang="0">
                  <a:pos x="55" y="15"/>
                </a:cxn>
                <a:cxn ang="0">
                  <a:pos x="49" y="18"/>
                </a:cxn>
                <a:cxn ang="0">
                  <a:pos x="43" y="21"/>
                </a:cxn>
                <a:cxn ang="0">
                  <a:pos x="36" y="24"/>
                </a:cxn>
                <a:cxn ang="0">
                  <a:pos x="30" y="26"/>
                </a:cxn>
                <a:cxn ang="0">
                  <a:pos x="24" y="29"/>
                </a:cxn>
                <a:cxn ang="0">
                  <a:pos x="19" y="31"/>
                </a:cxn>
                <a:cxn ang="0">
                  <a:pos x="14" y="33"/>
                </a:cxn>
                <a:cxn ang="0">
                  <a:pos x="9" y="34"/>
                </a:cxn>
                <a:cxn ang="0">
                  <a:pos x="5" y="36"/>
                </a:cxn>
                <a:cxn ang="0">
                  <a:pos x="2" y="36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1" y="41"/>
                </a:cxn>
                <a:cxn ang="0">
                  <a:pos x="2" y="41"/>
                </a:cxn>
                <a:cxn ang="0">
                  <a:pos x="4" y="41"/>
                </a:cxn>
                <a:cxn ang="0">
                  <a:pos x="7" y="40"/>
                </a:cxn>
                <a:cxn ang="0">
                  <a:pos x="11" y="38"/>
                </a:cxn>
                <a:cxn ang="0">
                  <a:pos x="15" y="37"/>
                </a:cxn>
                <a:cxn ang="0">
                  <a:pos x="21" y="35"/>
                </a:cxn>
                <a:cxn ang="0">
                  <a:pos x="26" y="33"/>
                </a:cxn>
                <a:cxn ang="0">
                  <a:pos x="32" y="31"/>
                </a:cxn>
                <a:cxn ang="0">
                  <a:pos x="39" y="28"/>
                </a:cxn>
                <a:cxn ang="0">
                  <a:pos x="45" y="25"/>
                </a:cxn>
                <a:cxn ang="0">
                  <a:pos x="51" y="22"/>
                </a:cxn>
                <a:cxn ang="0">
                  <a:pos x="57" y="19"/>
                </a:cxn>
                <a:cxn ang="0">
                  <a:pos x="63" y="16"/>
                </a:cxn>
                <a:cxn ang="0">
                  <a:pos x="68" y="13"/>
                </a:cxn>
                <a:cxn ang="0">
                  <a:pos x="72" y="9"/>
                </a:cxn>
                <a:cxn ang="0">
                  <a:pos x="76" y="6"/>
                </a:cxn>
                <a:cxn ang="0">
                  <a:pos x="72" y="5"/>
                </a:cxn>
                <a:cxn ang="0">
                  <a:pos x="76" y="3"/>
                </a:cxn>
                <a:cxn ang="0">
                  <a:pos x="74" y="0"/>
                </a:cxn>
                <a:cxn ang="0">
                  <a:pos x="72" y="3"/>
                </a:cxn>
                <a:cxn ang="0">
                  <a:pos x="76" y="3"/>
                </a:cxn>
              </a:cxnLst>
              <a:rect l="0" t="0" r="r" b="b"/>
              <a:pathLst>
                <a:path w="76" h="41">
                  <a:moveTo>
                    <a:pt x="76" y="3"/>
                  </a:moveTo>
                  <a:lnTo>
                    <a:pt x="72" y="3"/>
                  </a:lnTo>
                  <a:lnTo>
                    <a:pt x="69" y="6"/>
                  </a:lnTo>
                  <a:lnTo>
                    <a:pt x="65" y="9"/>
                  </a:lnTo>
                  <a:lnTo>
                    <a:pt x="60" y="12"/>
                  </a:lnTo>
                  <a:lnTo>
                    <a:pt x="55" y="15"/>
                  </a:lnTo>
                  <a:lnTo>
                    <a:pt x="49" y="18"/>
                  </a:lnTo>
                  <a:lnTo>
                    <a:pt x="43" y="21"/>
                  </a:lnTo>
                  <a:lnTo>
                    <a:pt x="36" y="24"/>
                  </a:lnTo>
                  <a:lnTo>
                    <a:pt x="30" y="26"/>
                  </a:lnTo>
                  <a:lnTo>
                    <a:pt x="24" y="29"/>
                  </a:lnTo>
                  <a:lnTo>
                    <a:pt x="19" y="31"/>
                  </a:lnTo>
                  <a:lnTo>
                    <a:pt x="14" y="33"/>
                  </a:lnTo>
                  <a:lnTo>
                    <a:pt x="9" y="34"/>
                  </a:lnTo>
                  <a:lnTo>
                    <a:pt x="5" y="36"/>
                  </a:lnTo>
                  <a:lnTo>
                    <a:pt x="2" y="36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" y="41"/>
                  </a:lnTo>
                  <a:lnTo>
                    <a:pt x="2" y="41"/>
                  </a:lnTo>
                  <a:lnTo>
                    <a:pt x="4" y="41"/>
                  </a:lnTo>
                  <a:lnTo>
                    <a:pt x="7" y="40"/>
                  </a:lnTo>
                  <a:lnTo>
                    <a:pt x="11" y="38"/>
                  </a:lnTo>
                  <a:lnTo>
                    <a:pt x="15" y="37"/>
                  </a:lnTo>
                  <a:lnTo>
                    <a:pt x="21" y="35"/>
                  </a:lnTo>
                  <a:lnTo>
                    <a:pt x="26" y="33"/>
                  </a:lnTo>
                  <a:lnTo>
                    <a:pt x="32" y="31"/>
                  </a:lnTo>
                  <a:lnTo>
                    <a:pt x="39" y="28"/>
                  </a:lnTo>
                  <a:lnTo>
                    <a:pt x="45" y="25"/>
                  </a:lnTo>
                  <a:lnTo>
                    <a:pt x="51" y="22"/>
                  </a:lnTo>
                  <a:lnTo>
                    <a:pt x="57" y="19"/>
                  </a:lnTo>
                  <a:lnTo>
                    <a:pt x="63" y="16"/>
                  </a:lnTo>
                  <a:lnTo>
                    <a:pt x="68" y="13"/>
                  </a:lnTo>
                  <a:lnTo>
                    <a:pt x="72" y="9"/>
                  </a:lnTo>
                  <a:lnTo>
                    <a:pt x="76" y="6"/>
                  </a:lnTo>
                  <a:lnTo>
                    <a:pt x="72" y="5"/>
                  </a:lnTo>
                  <a:lnTo>
                    <a:pt x="76" y="3"/>
                  </a:lnTo>
                  <a:lnTo>
                    <a:pt x="74" y="0"/>
                  </a:lnTo>
                  <a:lnTo>
                    <a:pt x="72" y="3"/>
                  </a:lnTo>
                  <a:lnTo>
                    <a:pt x="76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7" name="Freeform 273"/>
            <p:cNvSpPr>
              <a:spLocks/>
            </p:cNvSpPr>
            <p:nvPr/>
          </p:nvSpPr>
          <p:spPr bwMode="auto">
            <a:xfrm>
              <a:off x="1619" y="2344"/>
              <a:ext cx="54" cy="116"/>
            </a:xfrm>
            <a:custGeom>
              <a:avLst/>
              <a:gdLst/>
              <a:ahLst/>
              <a:cxnLst>
                <a:cxn ang="0">
                  <a:pos x="49" y="111"/>
                </a:cxn>
                <a:cxn ang="0">
                  <a:pos x="54" y="109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49" y="111"/>
                </a:cxn>
                <a:cxn ang="0">
                  <a:pos x="54" y="109"/>
                </a:cxn>
                <a:cxn ang="0">
                  <a:pos x="49" y="111"/>
                </a:cxn>
                <a:cxn ang="0">
                  <a:pos x="54" y="116"/>
                </a:cxn>
                <a:cxn ang="0">
                  <a:pos x="54" y="109"/>
                </a:cxn>
                <a:cxn ang="0">
                  <a:pos x="49" y="111"/>
                </a:cxn>
              </a:cxnLst>
              <a:rect l="0" t="0" r="r" b="b"/>
              <a:pathLst>
                <a:path w="54" h="116">
                  <a:moveTo>
                    <a:pt x="49" y="111"/>
                  </a:moveTo>
                  <a:lnTo>
                    <a:pt x="54" y="109"/>
                  </a:lnTo>
                  <a:lnTo>
                    <a:pt x="4" y="0"/>
                  </a:lnTo>
                  <a:lnTo>
                    <a:pt x="0" y="2"/>
                  </a:lnTo>
                  <a:lnTo>
                    <a:pt x="49" y="111"/>
                  </a:lnTo>
                  <a:lnTo>
                    <a:pt x="54" y="109"/>
                  </a:lnTo>
                  <a:lnTo>
                    <a:pt x="49" y="111"/>
                  </a:lnTo>
                  <a:lnTo>
                    <a:pt x="54" y="116"/>
                  </a:lnTo>
                  <a:lnTo>
                    <a:pt x="54" y="109"/>
                  </a:lnTo>
                  <a:lnTo>
                    <a:pt x="49" y="1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8" name="Freeform 274"/>
            <p:cNvSpPr>
              <a:spLocks/>
            </p:cNvSpPr>
            <p:nvPr/>
          </p:nvSpPr>
          <p:spPr bwMode="auto">
            <a:xfrm>
              <a:off x="1628" y="2360"/>
              <a:ext cx="45" cy="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40" y="95"/>
                </a:cxn>
                <a:cxn ang="0">
                  <a:pos x="45" y="93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45" h="95">
                  <a:moveTo>
                    <a:pt x="0" y="0"/>
                  </a:moveTo>
                  <a:lnTo>
                    <a:pt x="0" y="1"/>
                  </a:lnTo>
                  <a:lnTo>
                    <a:pt x="40" y="95"/>
                  </a:lnTo>
                  <a:lnTo>
                    <a:pt x="45" y="93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49" name="Freeform 275"/>
            <p:cNvSpPr>
              <a:spLocks/>
            </p:cNvSpPr>
            <p:nvPr/>
          </p:nvSpPr>
          <p:spPr bwMode="auto">
            <a:xfrm>
              <a:off x="1628" y="2222"/>
              <a:ext cx="28" cy="138"/>
            </a:xfrm>
            <a:custGeom>
              <a:avLst/>
              <a:gdLst/>
              <a:ahLst/>
              <a:cxnLst>
                <a:cxn ang="0">
                  <a:pos x="28" y="1"/>
                </a:cxn>
                <a:cxn ang="0">
                  <a:pos x="23" y="1"/>
                </a:cxn>
                <a:cxn ang="0">
                  <a:pos x="21" y="5"/>
                </a:cxn>
                <a:cxn ang="0">
                  <a:pos x="18" y="11"/>
                </a:cxn>
                <a:cxn ang="0">
                  <a:pos x="16" y="19"/>
                </a:cxn>
                <a:cxn ang="0">
                  <a:pos x="14" y="30"/>
                </a:cxn>
                <a:cxn ang="0">
                  <a:pos x="12" y="41"/>
                </a:cxn>
                <a:cxn ang="0">
                  <a:pos x="10" y="54"/>
                </a:cxn>
                <a:cxn ang="0">
                  <a:pos x="8" y="67"/>
                </a:cxn>
                <a:cxn ang="0">
                  <a:pos x="6" y="80"/>
                </a:cxn>
                <a:cxn ang="0">
                  <a:pos x="5" y="93"/>
                </a:cxn>
                <a:cxn ang="0">
                  <a:pos x="4" y="105"/>
                </a:cxn>
                <a:cxn ang="0">
                  <a:pos x="3" y="116"/>
                </a:cxn>
                <a:cxn ang="0">
                  <a:pos x="1" y="125"/>
                </a:cxn>
                <a:cxn ang="0">
                  <a:pos x="1" y="132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5" y="138"/>
                </a:cxn>
                <a:cxn ang="0">
                  <a:pos x="5" y="135"/>
                </a:cxn>
                <a:cxn ang="0">
                  <a:pos x="6" y="129"/>
                </a:cxn>
                <a:cxn ang="0">
                  <a:pos x="7" y="121"/>
                </a:cxn>
                <a:cxn ang="0">
                  <a:pos x="8" y="111"/>
                </a:cxn>
                <a:cxn ang="0">
                  <a:pos x="9" y="99"/>
                </a:cxn>
                <a:cxn ang="0">
                  <a:pos x="11" y="87"/>
                </a:cxn>
                <a:cxn ang="0">
                  <a:pos x="12" y="74"/>
                </a:cxn>
                <a:cxn ang="0">
                  <a:pos x="14" y="61"/>
                </a:cxn>
                <a:cxn ang="0">
                  <a:pos x="16" y="48"/>
                </a:cxn>
                <a:cxn ang="0">
                  <a:pos x="18" y="36"/>
                </a:cxn>
                <a:cxn ang="0">
                  <a:pos x="20" y="25"/>
                </a:cxn>
                <a:cxn ang="0">
                  <a:pos x="22" y="17"/>
                </a:cxn>
                <a:cxn ang="0">
                  <a:pos x="24" y="10"/>
                </a:cxn>
                <a:cxn ang="0">
                  <a:pos x="26" y="5"/>
                </a:cxn>
                <a:cxn ang="0">
                  <a:pos x="26" y="5"/>
                </a:cxn>
                <a:cxn ang="0">
                  <a:pos x="25" y="5"/>
                </a:cxn>
              </a:cxnLst>
              <a:rect l="0" t="0" r="r" b="b"/>
              <a:pathLst>
                <a:path w="28" h="138">
                  <a:moveTo>
                    <a:pt x="28" y="1"/>
                  </a:moveTo>
                  <a:lnTo>
                    <a:pt x="28" y="1"/>
                  </a:lnTo>
                  <a:lnTo>
                    <a:pt x="26" y="0"/>
                  </a:lnTo>
                  <a:lnTo>
                    <a:pt x="23" y="1"/>
                  </a:lnTo>
                  <a:lnTo>
                    <a:pt x="22" y="3"/>
                  </a:lnTo>
                  <a:lnTo>
                    <a:pt x="21" y="5"/>
                  </a:lnTo>
                  <a:lnTo>
                    <a:pt x="19" y="8"/>
                  </a:lnTo>
                  <a:lnTo>
                    <a:pt x="18" y="11"/>
                  </a:lnTo>
                  <a:lnTo>
                    <a:pt x="17" y="15"/>
                  </a:lnTo>
                  <a:lnTo>
                    <a:pt x="16" y="19"/>
                  </a:lnTo>
                  <a:lnTo>
                    <a:pt x="15" y="25"/>
                  </a:lnTo>
                  <a:lnTo>
                    <a:pt x="14" y="30"/>
                  </a:lnTo>
                  <a:lnTo>
                    <a:pt x="13" y="36"/>
                  </a:lnTo>
                  <a:lnTo>
                    <a:pt x="12" y="41"/>
                  </a:lnTo>
                  <a:lnTo>
                    <a:pt x="11" y="48"/>
                  </a:lnTo>
                  <a:lnTo>
                    <a:pt x="10" y="54"/>
                  </a:lnTo>
                  <a:lnTo>
                    <a:pt x="9" y="60"/>
                  </a:lnTo>
                  <a:lnTo>
                    <a:pt x="8" y="67"/>
                  </a:lnTo>
                  <a:lnTo>
                    <a:pt x="7" y="73"/>
                  </a:lnTo>
                  <a:lnTo>
                    <a:pt x="6" y="80"/>
                  </a:lnTo>
                  <a:lnTo>
                    <a:pt x="6" y="87"/>
                  </a:lnTo>
                  <a:lnTo>
                    <a:pt x="5" y="93"/>
                  </a:lnTo>
                  <a:lnTo>
                    <a:pt x="4" y="99"/>
                  </a:lnTo>
                  <a:lnTo>
                    <a:pt x="4" y="105"/>
                  </a:lnTo>
                  <a:lnTo>
                    <a:pt x="3" y="110"/>
                  </a:lnTo>
                  <a:lnTo>
                    <a:pt x="3" y="116"/>
                  </a:lnTo>
                  <a:lnTo>
                    <a:pt x="2" y="120"/>
                  </a:lnTo>
                  <a:lnTo>
                    <a:pt x="1" y="125"/>
                  </a:lnTo>
                  <a:lnTo>
                    <a:pt x="1" y="129"/>
                  </a:lnTo>
                  <a:lnTo>
                    <a:pt x="1" y="132"/>
                  </a:lnTo>
                  <a:lnTo>
                    <a:pt x="0" y="135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6" y="132"/>
                  </a:lnTo>
                  <a:lnTo>
                    <a:pt x="6" y="129"/>
                  </a:lnTo>
                  <a:lnTo>
                    <a:pt x="6" y="125"/>
                  </a:lnTo>
                  <a:lnTo>
                    <a:pt x="7" y="121"/>
                  </a:lnTo>
                  <a:lnTo>
                    <a:pt x="7" y="116"/>
                  </a:lnTo>
                  <a:lnTo>
                    <a:pt x="8" y="111"/>
                  </a:lnTo>
                  <a:lnTo>
                    <a:pt x="9" y="105"/>
                  </a:lnTo>
                  <a:lnTo>
                    <a:pt x="9" y="99"/>
                  </a:lnTo>
                  <a:lnTo>
                    <a:pt x="10" y="93"/>
                  </a:lnTo>
                  <a:lnTo>
                    <a:pt x="11" y="87"/>
                  </a:lnTo>
                  <a:lnTo>
                    <a:pt x="12" y="81"/>
                  </a:lnTo>
                  <a:lnTo>
                    <a:pt x="12" y="74"/>
                  </a:lnTo>
                  <a:lnTo>
                    <a:pt x="13" y="67"/>
                  </a:lnTo>
                  <a:lnTo>
                    <a:pt x="14" y="61"/>
                  </a:lnTo>
                  <a:lnTo>
                    <a:pt x="15" y="55"/>
                  </a:lnTo>
                  <a:lnTo>
                    <a:pt x="16" y="48"/>
                  </a:lnTo>
                  <a:lnTo>
                    <a:pt x="17" y="42"/>
                  </a:lnTo>
                  <a:lnTo>
                    <a:pt x="18" y="36"/>
                  </a:lnTo>
                  <a:lnTo>
                    <a:pt x="19" y="31"/>
                  </a:lnTo>
                  <a:lnTo>
                    <a:pt x="20" y="25"/>
                  </a:lnTo>
                  <a:lnTo>
                    <a:pt x="21" y="21"/>
                  </a:lnTo>
                  <a:lnTo>
                    <a:pt x="22" y="17"/>
                  </a:lnTo>
                  <a:lnTo>
                    <a:pt x="23" y="13"/>
                  </a:lnTo>
                  <a:lnTo>
                    <a:pt x="24" y="10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8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0" name="Freeform 276"/>
            <p:cNvSpPr>
              <a:spLocks/>
            </p:cNvSpPr>
            <p:nvPr/>
          </p:nvSpPr>
          <p:spPr bwMode="auto">
            <a:xfrm>
              <a:off x="1099" y="2238"/>
              <a:ext cx="202" cy="371"/>
            </a:xfrm>
            <a:custGeom>
              <a:avLst/>
              <a:gdLst/>
              <a:ahLst/>
              <a:cxnLst>
                <a:cxn ang="0">
                  <a:pos x="145" y="6"/>
                </a:cxn>
                <a:cxn ang="0">
                  <a:pos x="139" y="22"/>
                </a:cxn>
                <a:cxn ang="0">
                  <a:pos x="135" y="42"/>
                </a:cxn>
                <a:cxn ang="0">
                  <a:pos x="131" y="65"/>
                </a:cxn>
                <a:cxn ang="0">
                  <a:pos x="127" y="90"/>
                </a:cxn>
                <a:cxn ang="0">
                  <a:pos x="124" y="115"/>
                </a:cxn>
                <a:cxn ang="0">
                  <a:pos x="121" y="139"/>
                </a:cxn>
                <a:cxn ang="0">
                  <a:pos x="119" y="161"/>
                </a:cxn>
                <a:cxn ang="0">
                  <a:pos x="117" y="178"/>
                </a:cxn>
                <a:cxn ang="0">
                  <a:pos x="117" y="189"/>
                </a:cxn>
                <a:cxn ang="0">
                  <a:pos x="116" y="193"/>
                </a:cxn>
                <a:cxn ang="0">
                  <a:pos x="115" y="191"/>
                </a:cxn>
                <a:cxn ang="0">
                  <a:pos x="111" y="184"/>
                </a:cxn>
                <a:cxn ang="0">
                  <a:pos x="104" y="175"/>
                </a:cxn>
                <a:cxn ang="0">
                  <a:pos x="94" y="162"/>
                </a:cxn>
                <a:cxn ang="0">
                  <a:pos x="80" y="147"/>
                </a:cxn>
                <a:cxn ang="0">
                  <a:pos x="61" y="146"/>
                </a:cxn>
                <a:cxn ang="0">
                  <a:pos x="42" y="158"/>
                </a:cxn>
                <a:cxn ang="0">
                  <a:pos x="24" y="175"/>
                </a:cxn>
                <a:cxn ang="0">
                  <a:pos x="10" y="191"/>
                </a:cxn>
                <a:cxn ang="0">
                  <a:pos x="1" y="203"/>
                </a:cxn>
                <a:cxn ang="0">
                  <a:pos x="0" y="206"/>
                </a:cxn>
                <a:cxn ang="0">
                  <a:pos x="3" y="212"/>
                </a:cxn>
                <a:cxn ang="0">
                  <a:pos x="10" y="223"/>
                </a:cxn>
                <a:cxn ang="0">
                  <a:pos x="20" y="240"/>
                </a:cxn>
                <a:cxn ang="0">
                  <a:pos x="32" y="259"/>
                </a:cxn>
                <a:cxn ang="0">
                  <a:pos x="44" y="280"/>
                </a:cxn>
                <a:cxn ang="0">
                  <a:pos x="58" y="302"/>
                </a:cxn>
                <a:cxn ang="0">
                  <a:pos x="72" y="322"/>
                </a:cxn>
                <a:cxn ang="0">
                  <a:pos x="85" y="341"/>
                </a:cxn>
                <a:cxn ang="0">
                  <a:pos x="96" y="355"/>
                </a:cxn>
                <a:cxn ang="0">
                  <a:pos x="106" y="365"/>
                </a:cxn>
                <a:cxn ang="0">
                  <a:pos x="118" y="370"/>
                </a:cxn>
                <a:cxn ang="0">
                  <a:pos x="132" y="370"/>
                </a:cxn>
                <a:cxn ang="0">
                  <a:pos x="147" y="366"/>
                </a:cxn>
                <a:cxn ang="0">
                  <a:pos x="160" y="358"/>
                </a:cxn>
                <a:cxn ang="0">
                  <a:pos x="172" y="349"/>
                </a:cxn>
                <a:cxn ang="0">
                  <a:pos x="181" y="340"/>
                </a:cxn>
                <a:cxn ang="0">
                  <a:pos x="189" y="329"/>
                </a:cxn>
                <a:cxn ang="0">
                  <a:pos x="195" y="316"/>
                </a:cxn>
                <a:cxn ang="0">
                  <a:pos x="199" y="305"/>
                </a:cxn>
                <a:cxn ang="0">
                  <a:pos x="201" y="297"/>
                </a:cxn>
                <a:cxn ang="0">
                  <a:pos x="202" y="293"/>
                </a:cxn>
                <a:cxn ang="0">
                  <a:pos x="201" y="287"/>
                </a:cxn>
                <a:cxn ang="0">
                  <a:pos x="199" y="268"/>
                </a:cxn>
                <a:cxn ang="0">
                  <a:pos x="196" y="240"/>
                </a:cxn>
                <a:cxn ang="0">
                  <a:pos x="192" y="205"/>
                </a:cxn>
                <a:cxn ang="0">
                  <a:pos x="188" y="167"/>
                </a:cxn>
                <a:cxn ang="0">
                  <a:pos x="182" y="127"/>
                </a:cxn>
                <a:cxn ang="0">
                  <a:pos x="176" y="89"/>
                </a:cxn>
                <a:cxn ang="0">
                  <a:pos x="170" y="55"/>
                </a:cxn>
                <a:cxn ang="0">
                  <a:pos x="164" y="29"/>
                </a:cxn>
                <a:cxn ang="0">
                  <a:pos x="158" y="11"/>
                </a:cxn>
                <a:cxn ang="0">
                  <a:pos x="148" y="0"/>
                </a:cxn>
              </a:cxnLst>
              <a:rect l="0" t="0" r="r" b="b"/>
              <a:pathLst>
                <a:path w="202" h="371">
                  <a:moveTo>
                    <a:pt x="148" y="0"/>
                  </a:moveTo>
                  <a:lnTo>
                    <a:pt x="146" y="3"/>
                  </a:lnTo>
                  <a:lnTo>
                    <a:pt x="145" y="6"/>
                  </a:lnTo>
                  <a:lnTo>
                    <a:pt x="143" y="11"/>
                  </a:lnTo>
                  <a:lnTo>
                    <a:pt x="141" y="16"/>
                  </a:lnTo>
                  <a:lnTo>
                    <a:pt x="139" y="22"/>
                  </a:lnTo>
                  <a:lnTo>
                    <a:pt x="138" y="28"/>
                  </a:lnTo>
                  <a:lnTo>
                    <a:pt x="136" y="34"/>
                  </a:lnTo>
                  <a:lnTo>
                    <a:pt x="135" y="42"/>
                  </a:lnTo>
                  <a:lnTo>
                    <a:pt x="133" y="49"/>
                  </a:lnTo>
                  <a:lnTo>
                    <a:pt x="132" y="57"/>
                  </a:lnTo>
                  <a:lnTo>
                    <a:pt x="131" y="65"/>
                  </a:lnTo>
                  <a:lnTo>
                    <a:pt x="129" y="73"/>
                  </a:lnTo>
                  <a:lnTo>
                    <a:pt x="128" y="82"/>
                  </a:lnTo>
                  <a:lnTo>
                    <a:pt x="127" y="90"/>
                  </a:lnTo>
                  <a:lnTo>
                    <a:pt x="126" y="98"/>
                  </a:lnTo>
                  <a:lnTo>
                    <a:pt x="125" y="107"/>
                  </a:lnTo>
                  <a:lnTo>
                    <a:pt x="124" y="115"/>
                  </a:lnTo>
                  <a:lnTo>
                    <a:pt x="123" y="123"/>
                  </a:lnTo>
                  <a:lnTo>
                    <a:pt x="122" y="131"/>
                  </a:lnTo>
                  <a:lnTo>
                    <a:pt x="121" y="139"/>
                  </a:lnTo>
                  <a:lnTo>
                    <a:pt x="120" y="147"/>
                  </a:lnTo>
                  <a:lnTo>
                    <a:pt x="120" y="154"/>
                  </a:lnTo>
                  <a:lnTo>
                    <a:pt x="119" y="161"/>
                  </a:lnTo>
                  <a:lnTo>
                    <a:pt x="119" y="167"/>
                  </a:lnTo>
                  <a:lnTo>
                    <a:pt x="118" y="172"/>
                  </a:lnTo>
                  <a:lnTo>
                    <a:pt x="117" y="178"/>
                  </a:lnTo>
                  <a:lnTo>
                    <a:pt x="117" y="182"/>
                  </a:lnTo>
                  <a:lnTo>
                    <a:pt x="117" y="186"/>
                  </a:lnTo>
                  <a:lnTo>
                    <a:pt x="117" y="189"/>
                  </a:lnTo>
                  <a:lnTo>
                    <a:pt x="117" y="191"/>
                  </a:lnTo>
                  <a:lnTo>
                    <a:pt x="116" y="192"/>
                  </a:lnTo>
                  <a:lnTo>
                    <a:pt x="116" y="193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5" y="191"/>
                  </a:lnTo>
                  <a:lnTo>
                    <a:pt x="114" y="189"/>
                  </a:lnTo>
                  <a:lnTo>
                    <a:pt x="113" y="187"/>
                  </a:lnTo>
                  <a:lnTo>
                    <a:pt x="111" y="184"/>
                  </a:lnTo>
                  <a:lnTo>
                    <a:pt x="109" y="181"/>
                  </a:lnTo>
                  <a:lnTo>
                    <a:pt x="107" y="178"/>
                  </a:lnTo>
                  <a:lnTo>
                    <a:pt x="104" y="175"/>
                  </a:lnTo>
                  <a:lnTo>
                    <a:pt x="101" y="171"/>
                  </a:lnTo>
                  <a:lnTo>
                    <a:pt x="98" y="167"/>
                  </a:lnTo>
                  <a:lnTo>
                    <a:pt x="94" y="162"/>
                  </a:lnTo>
                  <a:lnTo>
                    <a:pt x="89" y="158"/>
                  </a:lnTo>
                  <a:lnTo>
                    <a:pt x="85" y="153"/>
                  </a:lnTo>
                  <a:lnTo>
                    <a:pt x="80" y="147"/>
                  </a:lnTo>
                  <a:lnTo>
                    <a:pt x="74" y="142"/>
                  </a:lnTo>
                  <a:lnTo>
                    <a:pt x="68" y="143"/>
                  </a:lnTo>
                  <a:lnTo>
                    <a:pt x="61" y="146"/>
                  </a:lnTo>
                  <a:lnTo>
                    <a:pt x="55" y="149"/>
                  </a:lnTo>
                  <a:lnTo>
                    <a:pt x="48" y="153"/>
                  </a:lnTo>
                  <a:lnTo>
                    <a:pt x="42" y="158"/>
                  </a:lnTo>
                  <a:lnTo>
                    <a:pt x="36" y="163"/>
                  </a:lnTo>
                  <a:lnTo>
                    <a:pt x="30" y="169"/>
                  </a:lnTo>
                  <a:lnTo>
                    <a:pt x="24" y="175"/>
                  </a:lnTo>
                  <a:lnTo>
                    <a:pt x="19" y="180"/>
                  </a:lnTo>
                  <a:lnTo>
                    <a:pt x="14" y="186"/>
                  </a:lnTo>
                  <a:lnTo>
                    <a:pt x="10" y="191"/>
                  </a:lnTo>
                  <a:lnTo>
                    <a:pt x="7" y="195"/>
                  </a:lnTo>
                  <a:lnTo>
                    <a:pt x="3" y="200"/>
                  </a:lnTo>
                  <a:lnTo>
                    <a:pt x="1" y="203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0" y="206"/>
                  </a:lnTo>
                  <a:lnTo>
                    <a:pt x="0" y="207"/>
                  </a:lnTo>
                  <a:lnTo>
                    <a:pt x="2" y="209"/>
                  </a:lnTo>
                  <a:lnTo>
                    <a:pt x="3" y="212"/>
                  </a:lnTo>
                  <a:lnTo>
                    <a:pt x="5" y="215"/>
                  </a:lnTo>
                  <a:lnTo>
                    <a:pt x="7" y="219"/>
                  </a:lnTo>
                  <a:lnTo>
                    <a:pt x="10" y="223"/>
                  </a:lnTo>
                  <a:lnTo>
                    <a:pt x="13" y="228"/>
                  </a:lnTo>
                  <a:lnTo>
                    <a:pt x="16" y="234"/>
                  </a:lnTo>
                  <a:lnTo>
                    <a:pt x="20" y="240"/>
                  </a:lnTo>
                  <a:lnTo>
                    <a:pt x="23" y="246"/>
                  </a:lnTo>
                  <a:lnTo>
                    <a:pt x="27" y="252"/>
                  </a:lnTo>
                  <a:lnTo>
                    <a:pt x="32" y="259"/>
                  </a:lnTo>
                  <a:lnTo>
                    <a:pt x="36" y="266"/>
                  </a:lnTo>
                  <a:lnTo>
                    <a:pt x="40" y="273"/>
                  </a:lnTo>
                  <a:lnTo>
                    <a:pt x="44" y="280"/>
                  </a:lnTo>
                  <a:lnTo>
                    <a:pt x="49" y="288"/>
                  </a:lnTo>
                  <a:lnTo>
                    <a:pt x="54" y="295"/>
                  </a:lnTo>
                  <a:lnTo>
                    <a:pt x="58" y="302"/>
                  </a:lnTo>
                  <a:lnTo>
                    <a:pt x="63" y="309"/>
                  </a:lnTo>
                  <a:lnTo>
                    <a:pt x="67" y="316"/>
                  </a:lnTo>
                  <a:lnTo>
                    <a:pt x="72" y="322"/>
                  </a:lnTo>
                  <a:lnTo>
                    <a:pt x="76" y="329"/>
                  </a:lnTo>
                  <a:lnTo>
                    <a:pt x="81" y="335"/>
                  </a:lnTo>
                  <a:lnTo>
                    <a:pt x="85" y="341"/>
                  </a:lnTo>
                  <a:lnTo>
                    <a:pt x="89" y="346"/>
                  </a:lnTo>
                  <a:lnTo>
                    <a:pt x="93" y="351"/>
                  </a:lnTo>
                  <a:lnTo>
                    <a:pt x="96" y="355"/>
                  </a:lnTo>
                  <a:lnTo>
                    <a:pt x="100" y="359"/>
                  </a:lnTo>
                  <a:lnTo>
                    <a:pt x="103" y="362"/>
                  </a:lnTo>
                  <a:lnTo>
                    <a:pt x="106" y="365"/>
                  </a:lnTo>
                  <a:lnTo>
                    <a:pt x="108" y="367"/>
                  </a:lnTo>
                  <a:lnTo>
                    <a:pt x="113" y="369"/>
                  </a:lnTo>
                  <a:lnTo>
                    <a:pt x="118" y="370"/>
                  </a:lnTo>
                  <a:lnTo>
                    <a:pt x="123" y="371"/>
                  </a:lnTo>
                  <a:lnTo>
                    <a:pt x="128" y="371"/>
                  </a:lnTo>
                  <a:lnTo>
                    <a:pt x="132" y="370"/>
                  </a:lnTo>
                  <a:lnTo>
                    <a:pt x="137" y="370"/>
                  </a:lnTo>
                  <a:lnTo>
                    <a:pt x="142" y="368"/>
                  </a:lnTo>
                  <a:lnTo>
                    <a:pt x="147" y="366"/>
                  </a:lnTo>
                  <a:lnTo>
                    <a:pt x="151" y="363"/>
                  </a:lnTo>
                  <a:lnTo>
                    <a:pt x="156" y="361"/>
                  </a:lnTo>
                  <a:lnTo>
                    <a:pt x="160" y="358"/>
                  </a:lnTo>
                  <a:lnTo>
                    <a:pt x="164" y="355"/>
                  </a:lnTo>
                  <a:lnTo>
                    <a:pt x="168" y="352"/>
                  </a:lnTo>
                  <a:lnTo>
                    <a:pt x="172" y="349"/>
                  </a:lnTo>
                  <a:lnTo>
                    <a:pt x="175" y="346"/>
                  </a:lnTo>
                  <a:lnTo>
                    <a:pt x="178" y="343"/>
                  </a:lnTo>
                  <a:lnTo>
                    <a:pt x="181" y="340"/>
                  </a:lnTo>
                  <a:lnTo>
                    <a:pt x="184" y="337"/>
                  </a:lnTo>
                  <a:lnTo>
                    <a:pt x="187" y="333"/>
                  </a:lnTo>
                  <a:lnTo>
                    <a:pt x="189" y="329"/>
                  </a:lnTo>
                  <a:lnTo>
                    <a:pt x="191" y="325"/>
                  </a:lnTo>
                  <a:lnTo>
                    <a:pt x="193" y="321"/>
                  </a:lnTo>
                  <a:lnTo>
                    <a:pt x="195" y="316"/>
                  </a:lnTo>
                  <a:lnTo>
                    <a:pt x="196" y="313"/>
                  </a:lnTo>
                  <a:lnTo>
                    <a:pt x="198" y="309"/>
                  </a:lnTo>
                  <a:lnTo>
                    <a:pt x="199" y="305"/>
                  </a:lnTo>
                  <a:lnTo>
                    <a:pt x="200" y="302"/>
                  </a:lnTo>
                  <a:lnTo>
                    <a:pt x="201" y="299"/>
                  </a:lnTo>
                  <a:lnTo>
                    <a:pt x="201" y="297"/>
                  </a:lnTo>
                  <a:lnTo>
                    <a:pt x="202" y="295"/>
                  </a:lnTo>
                  <a:lnTo>
                    <a:pt x="202" y="293"/>
                  </a:lnTo>
                  <a:lnTo>
                    <a:pt x="202" y="293"/>
                  </a:lnTo>
                  <a:lnTo>
                    <a:pt x="202" y="293"/>
                  </a:lnTo>
                  <a:lnTo>
                    <a:pt x="202" y="290"/>
                  </a:lnTo>
                  <a:lnTo>
                    <a:pt x="201" y="287"/>
                  </a:lnTo>
                  <a:lnTo>
                    <a:pt x="201" y="282"/>
                  </a:lnTo>
                  <a:lnTo>
                    <a:pt x="200" y="275"/>
                  </a:lnTo>
                  <a:lnTo>
                    <a:pt x="199" y="268"/>
                  </a:lnTo>
                  <a:lnTo>
                    <a:pt x="198" y="259"/>
                  </a:lnTo>
                  <a:lnTo>
                    <a:pt x="197" y="250"/>
                  </a:lnTo>
                  <a:lnTo>
                    <a:pt x="196" y="240"/>
                  </a:lnTo>
                  <a:lnTo>
                    <a:pt x="195" y="229"/>
                  </a:lnTo>
                  <a:lnTo>
                    <a:pt x="194" y="217"/>
                  </a:lnTo>
                  <a:lnTo>
                    <a:pt x="192" y="205"/>
                  </a:lnTo>
                  <a:lnTo>
                    <a:pt x="191" y="193"/>
                  </a:lnTo>
                  <a:lnTo>
                    <a:pt x="189" y="180"/>
                  </a:lnTo>
                  <a:lnTo>
                    <a:pt x="188" y="167"/>
                  </a:lnTo>
                  <a:lnTo>
                    <a:pt x="186" y="154"/>
                  </a:lnTo>
                  <a:lnTo>
                    <a:pt x="184" y="141"/>
                  </a:lnTo>
                  <a:lnTo>
                    <a:pt x="182" y="127"/>
                  </a:lnTo>
                  <a:lnTo>
                    <a:pt x="180" y="114"/>
                  </a:lnTo>
                  <a:lnTo>
                    <a:pt x="178" y="102"/>
                  </a:lnTo>
                  <a:lnTo>
                    <a:pt x="176" y="89"/>
                  </a:lnTo>
                  <a:lnTo>
                    <a:pt x="174" y="77"/>
                  </a:lnTo>
                  <a:lnTo>
                    <a:pt x="172" y="66"/>
                  </a:lnTo>
                  <a:lnTo>
                    <a:pt x="170" y="55"/>
                  </a:lnTo>
                  <a:lnTo>
                    <a:pt x="168" y="46"/>
                  </a:lnTo>
                  <a:lnTo>
                    <a:pt x="166" y="37"/>
                  </a:lnTo>
                  <a:lnTo>
                    <a:pt x="164" y="29"/>
                  </a:lnTo>
                  <a:lnTo>
                    <a:pt x="162" y="21"/>
                  </a:lnTo>
                  <a:lnTo>
                    <a:pt x="160" y="15"/>
                  </a:lnTo>
                  <a:lnTo>
                    <a:pt x="158" y="11"/>
                  </a:lnTo>
                  <a:lnTo>
                    <a:pt x="156" y="8"/>
                  </a:lnTo>
                  <a:lnTo>
                    <a:pt x="154" y="6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1" name="Freeform 277"/>
            <p:cNvSpPr>
              <a:spLocks/>
            </p:cNvSpPr>
            <p:nvPr/>
          </p:nvSpPr>
          <p:spPr bwMode="auto">
            <a:xfrm>
              <a:off x="1213" y="2236"/>
              <a:ext cx="36" cy="203"/>
            </a:xfrm>
            <a:custGeom>
              <a:avLst/>
              <a:gdLst/>
              <a:ahLst/>
              <a:cxnLst>
                <a:cxn ang="0">
                  <a:pos x="5" y="195"/>
                </a:cxn>
                <a:cxn ang="0">
                  <a:pos x="5" y="193"/>
                </a:cxn>
                <a:cxn ang="0">
                  <a:pos x="5" y="188"/>
                </a:cxn>
                <a:cxn ang="0">
                  <a:pos x="6" y="180"/>
                </a:cxn>
                <a:cxn ang="0">
                  <a:pos x="7" y="169"/>
                </a:cxn>
                <a:cxn ang="0">
                  <a:pos x="8" y="156"/>
                </a:cxn>
                <a:cxn ang="0">
                  <a:pos x="10" y="141"/>
                </a:cxn>
                <a:cxn ang="0">
                  <a:pos x="12" y="126"/>
                </a:cxn>
                <a:cxn ang="0">
                  <a:pos x="13" y="109"/>
                </a:cxn>
                <a:cxn ang="0">
                  <a:pos x="15" y="92"/>
                </a:cxn>
                <a:cxn ang="0">
                  <a:pos x="18" y="76"/>
                </a:cxn>
                <a:cxn ang="0">
                  <a:pos x="21" y="59"/>
                </a:cxn>
                <a:cxn ang="0">
                  <a:pos x="23" y="44"/>
                </a:cxn>
                <a:cxn ang="0">
                  <a:pos x="26" y="31"/>
                </a:cxn>
                <a:cxn ang="0">
                  <a:pos x="29" y="19"/>
                </a:cxn>
                <a:cxn ang="0">
                  <a:pos x="33" y="9"/>
                </a:cxn>
                <a:cxn ang="0">
                  <a:pos x="36" y="3"/>
                </a:cxn>
                <a:cxn ang="0">
                  <a:pos x="30" y="3"/>
                </a:cxn>
                <a:cxn ang="0">
                  <a:pos x="27" y="12"/>
                </a:cxn>
                <a:cxn ang="0">
                  <a:pos x="23" y="23"/>
                </a:cxn>
                <a:cxn ang="0">
                  <a:pos x="20" y="36"/>
                </a:cxn>
                <a:cxn ang="0">
                  <a:pos x="17" y="51"/>
                </a:cxn>
                <a:cxn ang="0">
                  <a:pos x="14" y="67"/>
                </a:cxn>
                <a:cxn ang="0">
                  <a:pos x="12" y="83"/>
                </a:cxn>
                <a:cxn ang="0">
                  <a:pos x="10" y="100"/>
                </a:cxn>
                <a:cxn ang="0">
                  <a:pos x="8" y="117"/>
                </a:cxn>
                <a:cxn ang="0">
                  <a:pos x="6" y="133"/>
                </a:cxn>
                <a:cxn ang="0">
                  <a:pos x="4" y="149"/>
                </a:cxn>
                <a:cxn ang="0">
                  <a:pos x="3" y="162"/>
                </a:cxn>
                <a:cxn ang="0">
                  <a:pos x="2" y="174"/>
                </a:cxn>
                <a:cxn ang="0">
                  <a:pos x="1" y="184"/>
                </a:cxn>
                <a:cxn ang="0">
                  <a:pos x="0" y="191"/>
                </a:cxn>
                <a:cxn ang="0">
                  <a:pos x="0" y="194"/>
                </a:cxn>
                <a:cxn ang="0">
                  <a:pos x="4" y="194"/>
                </a:cxn>
                <a:cxn ang="0">
                  <a:pos x="4" y="203"/>
                </a:cxn>
                <a:cxn ang="0">
                  <a:pos x="0" y="196"/>
                </a:cxn>
              </a:cxnLst>
              <a:rect l="0" t="0" r="r" b="b"/>
              <a:pathLst>
                <a:path w="36" h="203">
                  <a:moveTo>
                    <a:pt x="0" y="196"/>
                  </a:moveTo>
                  <a:lnTo>
                    <a:pt x="5" y="195"/>
                  </a:lnTo>
                  <a:lnTo>
                    <a:pt x="5" y="194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6" y="184"/>
                  </a:lnTo>
                  <a:lnTo>
                    <a:pt x="6" y="180"/>
                  </a:lnTo>
                  <a:lnTo>
                    <a:pt x="6" y="174"/>
                  </a:lnTo>
                  <a:lnTo>
                    <a:pt x="7" y="169"/>
                  </a:lnTo>
                  <a:lnTo>
                    <a:pt x="8" y="163"/>
                  </a:lnTo>
                  <a:lnTo>
                    <a:pt x="8" y="156"/>
                  </a:lnTo>
                  <a:lnTo>
                    <a:pt x="9" y="149"/>
                  </a:lnTo>
                  <a:lnTo>
                    <a:pt x="10" y="141"/>
                  </a:lnTo>
                  <a:lnTo>
                    <a:pt x="11" y="134"/>
                  </a:lnTo>
                  <a:lnTo>
                    <a:pt x="12" y="126"/>
                  </a:lnTo>
                  <a:lnTo>
                    <a:pt x="12" y="118"/>
                  </a:lnTo>
                  <a:lnTo>
                    <a:pt x="13" y="109"/>
                  </a:lnTo>
                  <a:lnTo>
                    <a:pt x="15" y="101"/>
                  </a:lnTo>
                  <a:lnTo>
                    <a:pt x="15" y="92"/>
                  </a:lnTo>
                  <a:lnTo>
                    <a:pt x="17" y="84"/>
                  </a:lnTo>
                  <a:lnTo>
                    <a:pt x="18" y="76"/>
                  </a:lnTo>
                  <a:lnTo>
                    <a:pt x="19" y="67"/>
                  </a:lnTo>
                  <a:lnTo>
                    <a:pt x="21" y="59"/>
                  </a:lnTo>
                  <a:lnTo>
                    <a:pt x="22" y="52"/>
                  </a:lnTo>
                  <a:lnTo>
                    <a:pt x="23" y="44"/>
                  </a:lnTo>
                  <a:lnTo>
                    <a:pt x="25" y="37"/>
                  </a:lnTo>
                  <a:lnTo>
                    <a:pt x="26" y="31"/>
                  </a:lnTo>
                  <a:lnTo>
                    <a:pt x="28" y="24"/>
                  </a:lnTo>
                  <a:lnTo>
                    <a:pt x="29" y="19"/>
                  </a:lnTo>
                  <a:lnTo>
                    <a:pt x="31" y="14"/>
                  </a:lnTo>
                  <a:lnTo>
                    <a:pt x="33" y="9"/>
                  </a:lnTo>
                  <a:lnTo>
                    <a:pt x="34" y="5"/>
                  </a:lnTo>
                  <a:lnTo>
                    <a:pt x="36" y="3"/>
                  </a:lnTo>
                  <a:lnTo>
                    <a:pt x="32" y="0"/>
                  </a:lnTo>
                  <a:lnTo>
                    <a:pt x="30" y="3"/>
                  </a:lnTo>
                  <a:lnTo>
                    <a:pt x="28" y="8"/>
                  </a:lnTo>
                  <a:lnTo>
                    <a:pt x="27" y="12"/>
                  </a:lnTo>
                  <a:lnTo>
                    <a:pt x="25" y="17"/>
                  </a:lnTo>
                  <a:lnTo>
                    <a:pt x="23" y="23"/>
                  </a:lnTo>
                  <a:lnTo>
                    <a:pt x="21" y="29"/>
                  </a:lnTo>
                  <a:lnTo>
                    <a:pt x="20" y="36"/>
                  </a:lnTo>
                  <a:lnTo>
                    <a:pt x="18" y="43"/>
                  </a:lnTo>
                  <a:lnTo>
                    <a:pt x="17" y="51"/>
                  </a:lnTo>
                  <a:lnTo>
                    <a:pt x="16" y="59"/>
                  </a:lnTo>
                  <a:lnTo>
                    <a:pt x="14" y="67"/>
                  </a:lnTo>
                  <a:lnTo>
                    <a:pt x="13" y="75"/>
                  </a:lnTo>
                  <a:lnTo>
                    <a:pt x="12" y="83"/>
                  </a:lnTo>
                  <a:lnTo>
                    <a:pt x="11" y="92"/>
                  </a:lnTo>
                  <a:lnTo>
                    <a:pt x="10" y="100"/>
                  </a:lnTo>
                  <a:lnTo>
                    <a:pt x="9" y="109"/>
                  </a:lnTo>
                  <a:lnTo>
                    <a:pt x="8" y="117"/>
                  </a:lnTo>
                  <a:lnTo>
                    <a:pt x="6" y="125"/>
                  </a:lnTo>
                  <a:lnTo>
                    <a:pt x="6" y="133"/>
                  </a:lnTo>
                  <a:lnTo>
                    <a:pt x="5" y="141"/>
                  </a:lnTo>
                  <a:lnTo>
                    <a:pt x="4" y="149"/>
                  </a:lnTo>
                  <a:lnTo>
                    <a:pt x="3" y="155"/>
                  </a:lnTo>
                  <a:lnTo>
                    <a:pt x="3" y="162"/>
                  </a:lnTo>
                  <a:lnTo>
                    <a:pt x="2" y="169"/>
                  </a:lnTo>
                  <a:lnTo>
                    <a:pt x="2" y="174"/>
                  </a:lnTo>
                  <a:lnTo>
                    <a:pt x="1" y="179"/>
                  </a:lnTo>
                  <a:lnTo>
                    <a:pt x="1" y="184"/>
                  </a:lnTo>
                  <a:lnTo>
                    <a:pt x="0" y="188"/>
                  </a:lnTo>
                  <a:lnTo>
                    <a:pt x="0" y="191"/>
                  </a:lnTo>
                  <a:lnTo>
                    <a:pt x="0" y="193"/>
                  </a:lnTo>
                  <a:lnTo>
                    <a:pt x="0" y="194"/>
                  </a:lnTo>
                  <a:lnTo>
                    <a:pt x="0" y="195"/>
                  </a:lnTo>
                  <a:lnTo>
                    <a:pt x="4" y="194"/>
                  </a:lnTo>
                  <a:lnTo>
                    <a:pt x="0" y="196"/>
                  </a:lnTo>
                  <a:lnTo>
                    <a:pt x="4" y="203"/>
                  </a:lnTo>
                  <a:lnTo>
                    <a:pt x="5" y="195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2" name="Freeform 278"/>
            <p:cNvSpPr>
              <a:spLocks/>
            </p:cNvSpPr>
            <p:nvPr/>
          </p:nvSpPr>
          <p:spPr bwMode="auto">
            <a:xfrm>
              <a:off x="1172" y="2378"/>
              <a:ext cx="45" cy="5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4"/>
                </a:cxn>
                <a:cxn ang="0">
                  <a:pos x="5" y="9"/>
                </a:cxn>
                <a:cxn ang="0">
                  <a:pos x="10" y="14"/>
                </a:cxn>
                <a:cxn ang="0">
                  <a:pos x="15" y="19"/>
                </a:cxn>
                <a:cxn ang="0">
                  <a:pos x="18" y="24"/>
                </a:cxn>
                <a:cxn ang="0">
                  <a:pos x="22" y="28"/>
                </a:cxn>
                <a:cxn ang="0">
                  <a:pos x="26" y="32"/>
                </a:cxn>
                <a:cxn ang="0">
                  <a:pos x="29" y="36"/>
                </a:cxn>
                <a:cxn ang="0">
                  <a:pos x="32" y="40"/>
                </a:cxn>
                <a:cxn ang="0">
                  <a:pos x="34" y="43"/>
                </a:cxn>
                <a:cxn ang="0">
                  <a:pos x="36" y="46"/>
                </a:cxn>
                <a:cxn ang="0">
                  <a:pos x="37" y="48"/>
                </a:cxn>
                <a:cxn ang="0">
                  <a:pos x="39" y="50"/>
                </a:cxn>
                <a:cxn ang="0">
                  <a:pos x="40" y="52"/>
                </a:cxn>
                <a:cxn ang="0">
                  <a:pos x="40" y="53"/>
                </a:cxn>
                <a:cxn ang="0">
                  <a:pos x="41" y="54"/>
                </a:cxn>
                <a:cxn ang="0">
                  <a:pos x="41" y="54"/>
                </a:cxn>
                <a:cxn ang="0">
                  <a:pos x="45" y="52"/>
                </a:cxn>
                <a:cxn ang="0">
                  <a:pos x="45" y="52"/>
                </a:cxn>
                <a:cxn ang="0">
                  <a:pos x="45" y="51"/>
                </a:cxn>
                <a:cxn ang="0">
                  <a:pos x="44" y="49"/>
                </a:cxn>
                <a:cxn ang="0">
                  <a:pos x="43" y="48"/>
                </a:cxn>
                <a:cxn ang="0">
                  <a:pos x="42" y="46"/>
                </a:cxn>
                <a:cxn ang="0">
                  <a:pos x="40" y="43"/>
                </a:cxn>
                <a:cxn ang="0">
                  <a:pos x="38" y="40"/>
                </a:cxn>
                <a:cxn ang="0">
                  <a:pos x="35" y="37"/>
                </a:cxn>
                <a:cxn ang="0">
                  <a:pos x="33" y="33"/>
                </a:cxn>
                <a:cxn ang="0">
                  <a:pos x="30" y="29"/>
                </a:cxn>
                <a:cxn ang="0">
                  <a:pos x="26" y="25"/>
                </a:cxn>
                <a:cxn ang="0">
                  <a:pos x="22" y="21"/>
                </a:cxn>
                <a:cxn ang="0">
                  <a:pos x="18" y="16"/>
                </a:cxn>
                <a:cxn ang="0">
                  <a:pos x="13" y="11"/>
                </a:cxn>
                <a:cxn ang="0">
                  <a:pos x="9" y="6"/>
                </a:cxn>
                <a:cxn ang="0">
                  <a:pos x="3" y="1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5"/>
                </a:cxn>
              </a:cxnLst>
              <a:rect l="0" t="0" r="r" b="b"/>
              <a:pathLst>
                <a:path w="45" h="54">
                  <a:moveTo>
                    <a:pt x="1" y="5"/>
                  </a:moveTo>
                  <a:lnTo>
                    <a:pt x="0" y="4"/>
                  </a:lnTo>
                  <a:lnTo>
                    <a:pt x="5" y="9"/>
                  </a:lnTo>
                  <a:lnTo>
                    <a:pt x="10" y="14"/>
                  </a:lnTo>
                  <a:lnTo>
                    <a:pt x="15" y="19"/>
                  </a:lnTo>
                  <a:lnTo>
                    <a:pt x="18" y="24"/>
                  </a:lnTo>
                  <a:lnTo>
                    <a:pt x="22" y="28"/>
                  </a:lnTo>
                  <a:lnTo>
                    <a:pt x="26" y="32"/>
                  </a:lnTo>
                  <a:lnTo>
                    <a:pt x="29" y="36"/>
                  </a:lnTo>
                  <a:lnTo>
                    <a:pt x="32" y="40"/>
                  </a:lnTo>
                  <a:lnTo>
                    <a:pt x="34" y="43"/>
                  </a:lnTo>
                  <a:lnTo>
                    <a:pt x="36" y="46"/>
                  </a:lnTo>
                  <a:lnTo>
                    <a:pt x="37" y="48"/>
                  </a:lnTo>
                  <a:lnTo>
                    <a:pt x="39" y="50"/>
                  </a:lnTo>
                  <a:lnTo>
                    <a:pt x="40" y="52"/>
                  </a:lnTo>
                  <a:lnTo>
                    <a:pt x="40" y="53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1"/>
                  </a:lnTo>
                  <a:lnTo>
                    <a:pt x="44" y="49"/>
                  </a:lnTo>
                  <a:lnTo>
                    <a:pt x="43" y="48"/>
                  </a:lnTo>
                  <a:lnTo>
                    <a:pt x="42" y="46"/>
                  </a:lnTo>
                  <a:lnTo>
                    <a:pt x="40" y="43"/>
                  </a:lnTo>
                  <a:lnTo>
                    <a:pt x="38" y="40"/>
                  </a:lnTo>
                  <a:lnTo>
                    <a:pt x="35" y="37"/>
                  </a:lnTo>
                  <a:lnTo>
                    <a:pt x="33" y="33"/>
                  </a:lnTo>
                  <a:lnTo>
                    <a:pt x="30" y="29"/>
                  </a:lnTo>
                  <a:lnTo>
                    <a:pt x="26" y="25"/>
                  </a:lnTo>
                  <a:lnTo>
                    <a:pt x="22" y="21"/>
                  </a:lnTo>
                  <a:lnTo>
                    <a:pt x="18" y="16"/>
                  </a:lnTo>
                  <a:lnTo>
                    <a:pt x="13" y="11"/>
                  </a:lnTo>
                  <a:lnTo>
                    <a:pt x="9" y="6"/>
                  </a:lnTo>
                  <a:lnTo>
                    <a:pt x="3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3" name="Freeform 279"/>
            <p:cNvSpPr>
              <a:spLocks/>
            </p:cNvSpPr>
            <p:nvPr/>
          </p:nvSpPr>
          <p:spPr bwMode="auto">
            <a:xfrm>
              <a:off x="1096" y="2378"/>
              <a:ext cx="77" cy="66"/>
            </a:xfrm>
            <a:custGeom>
              <a:avLst/>
              <a:gdLst/>
              <a:ahLst/>
              <a:cxnLst>
                <a:cxn ang="0">
                  <a:pos x="5" y="64"/>
                </a:cxn>
                <a:cxn ang="0">
                  <a:pos x="5" y="66"/>
                </a:cxn>
                <a:cxn ang="0">
                  <a:pos x="5" y="66"/>
                </a:cxn>
                <a:cxn ang="0">
                  <a:pos x="6" y="64"/>
                </a:cxn>
                <a:cxn ang="0">
                  <a:pos x="9" y="61"/>
                </a:cxn>
                <a:cxn ang="0">
                  <a:pos x="11" y="57"/>
                </a:cxn>
                <a:cxn ang="0">
                  <a:pos x="15" y="52"/>
                </a:cxn>
                <a:cxn ang="0">
                  <a:pos x="19" y="47"/>
                </a:cxn>
                <a:cxn ang="0">
                  <a:pos x="24" y="42"/>
                </a:cxn>
                <a:cxn ang="0">
                  <a:pos x="29" y="36"/>
                </a:cxn>
                <a:cxn ang="0">
                  <a:pos x="35" y="30"/>
                </a:cxn>
                <a:cxn ang="0">
                  <a:pos x="41" y="25"/>
                </a:cxn>
                <a:cxn ang="0">
                  <a:pos x="47" y="19"/>
                </a:cxn>
                <a:cxn ang="0">
                  <a:pos x="53" y="15"/>
                </a:cxn>
                <a:cxn ang="0">
                  <a:pos x="59" y="11"/>
                </a:cxn>
                <a:cxn ang="0">
                  <a:pos x="65" y="8"/>
                </a:cxn>
                <a:cxn ang="0">
                  <a:pos x="71" y="6"/>
                </a:cxn>
                <a:cxn ang="0">
                  <a:pos x="77" y="5"/>
                </a:cxn>
                <a:cxn ang="0">
                  <a:pos x="77" y="0"/>
                </a:cxn>
                <a:cxn ang="0">
                  <a:pos x="70" y="1"/>
                </a:cxn>
                <a:cxn ang="0">
                  <a:pos x="63" y="3"/>
                </a:cxn>
                <a:cxn ang="0">
                  <a:pos x="57" y="7"/>
                </a:cxn>
                <a:cxn ang="0">
                  <a:pos x="50" y="11"/>
                </a:cxn>
                <a:cxn ang="0">
                  <a:pos x="43" y="16"/>
                </a:cxn>
                <a:cxn ang="0">
                  <a:pos x="37" y="21"/>
                </a:cxn>
                <a:cxn ang="0">
                  <a:pos x="31" y="27"/>
                </a:cxn>
                <a:cxn ang="0">
                  <a:pos x="25" y="33"/>
                </a:cxn>
                <a:cxn ang="0">
                  <a:pos x="20" y="39"/>
                </a:cxn>
                <a:cxn ang="0">
                  <a:pos x="16" y="44"/>
                </a:cxn>
                <a:cxn ang="0">
                  <a:pos x="11" y="49"/>
                </a:cxn>
                <a:cxn ang="0">
                  <a:pos x="8" y="54"/>
                </a:cxn>
                <a:cxn ang="0">
                  <a:pos x="5" y="58"/>
                </a:cxn>
                <a:cxn ang="0">
                  <a:pos x="3" y="61"/>
                </a:cxn>
                <a:cxn ang="0">
                  <a:pos x="1" y="63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0" y="66"/>
                </a:cxn>
                <a:cxn ang="0">
                  <a:pos x="5" y="64"/>
                </a:cxn>
              </a:cxnLst>
              <a:rect l="0" t="0" r="r" b="b"/>
              <a:pathLst>
                <a:path w="77" h="66">
                  <a:moveTo>
                    <a:pt x="5" y="64"/>
                  </a:moveTo>
                  <a:lnTo>
                    <a:pt x="5" y="66"/>
                  </a:lnTo>
                  <a:lnTo>
                    <a:pt x="5" y="66"/>
                  </a:lnTo>
                  <a:lnTo>
                    <a:pt x="6" y="64"/>
                  </a:lnTo>
                  <a:lnTo>
                    <a:pt x="9" y="61"/>
                  </a:lnTo>
                  <a:lnTo>
                    <a:pt x="11" y="57"/>
                  </a:lnTo>
                  <a:lnTo>
                    <a:pt x="15" y="52"/>
                  </a:lnTo>
                  <a:lnTo>
                    <a:pt x="19" y="47"/>
                  </a:lnTo>
                  <a:lnTo>
                    <a:pt x="24" y="42"/>
                  </a:lnTo>
                  <a:lnTo>
                    <a:pt x="29" y="36"/>
                  </a:lnTo>
                  <a:lnTo>
                    <a:pt x="35" y="30"/>
                  </a:lnTo>
                  <a:lnTo>
                    <a:pt x="41" y="25"/>
                  </a:lnTo>
                  <a:lnTo>
                    <a:pt x="47" y="19"/>
                  </a:lnTo>
                  <a:lnTo>
                    <a:pt x="53" y="15"/>
                  </a:lnTo>
                  <a:lnTo>
                    <a:pt x="59" y="11"/>
                  </a:lnTo>
                  <a:lnTo>
                    <a:pt x="65" y="8"/>
                  </a:lnTo>
                  <a:lnTo>
                    <a:pt x="71" y="6"/>
                  </a:lnTo>
                  <a:lnTo>
                    <a:pt x="77" y="5"/>
                  </a:lnTo>
                  <a:lnTo>
                    <a:pt x="77" y="0"/>
                  </a:lnTo>
                  <a:lnTo>
                    <a:pt x="70" y="1"/>
                  </a:lnTo>
                  <a:lnTo>
                    <a:pt x="63" y="3"/>
                  </a:lnTo>
                  <a:lnTo>
                    <a:pt x="57" y="7"/>
                  </a:lnTo>
                  <a:lnTo>
                    <a:pt x="50" y="11"/>
                  </a:lnTo>
                  <a:lnTo>
                    <a:pt x="43" y="16"/>
                  </a:lnTo>
                  <a:lnTo>
                    <a:pt x="37" y="21"/>
                  </a:lnTo>
                  <a:lnTo>
                    <a:pt x="31" y="27"/>
                  </a:lnTo>
                  <a:lnTo>
                    <a:pt x="25" y="33"/>
                  </a:lnTo>
                  <a:lnTo>
                    <a:pt x="20" y="39"/>
                  </a:lnTo>
                  <a:lnTo>
                    <a:pt x="16" y="44"/>
                  </a:lnTo>
                  <a:lnTo>
                    <a:pt x="11" y="49"/>
                  </a:lnTo>
                  <a:lnTo>
                    <a:pt x="8" y="54"/>
                  </a:lnTo>
                  <a:lnTo>
                    <a:pt x="5" y="58"/>
                  </a:lnTo>
                  <a:lnTo>
                    <a:pt x="3" y="61"/>
                  </a:lnTo>
                  <a:lnTo>
                    <a:pt x="1" y="63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0" y="66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4" name="Freeform 280"/>
            <p:cNvSpPr>
              <a:spLocks/>
            </p:cNvSpPr>
            <p:nvPr/>
          </p:nvSpPr>
          <p:spPr bwMode="auto">
            <a:xfrm>
              <a:off x="1096" y="2442"/>
              <a:ext cx="113" cy="165"/>
            </a:xfrm>
            <a:custGeom>
              <a:avLst/>
              <a:gdLst/>
              <a:ahLst/>
              <a:cxnLst>
                <a:cxn ang="0">
                  <a:pos x="113" y="160"/>
                </a:cxn>
                <a:cxn ang="0">
                  <a:pos x="108" y="157"/>
                </a:cxn>
                <a:cxn ang="0">
                  <a:pos x="101" y="150"/>
                </a:cxn>
                <a:cxn ang="0">
                  <a:pos x="94" y="141"/>
                </a:cxn>
                <a:cxn ang="0">
                  <a:pos x="85" y="130"/>
                </a:cxn>
                <a:cxn ang="0">
                  <a:pos x="77" y="117"/>
                </a:cxn>
                <a:cxn ang="0">
                  <a:pos x="68" y="104"/>
                </a:cxn>
                <a:cxn ang="0">
                  <a:pos x="59" y="89"/>
                </a:cxn>
                <a:cxn ang="0">
                  <a:pos x="50" y="75"/>
                </a:cxn>
                <a:cxn ang="0">
                  <a:pos x="41" y="61"/>
                </a:cxn>
                <a:cxn ang="0">
                  <a:pos x="32" y="47"/>
                </a:cxn>
                <a:cxn ang="0">
                  <a:pos x="25" y="34"/>
                </a:cxn>
                <a:cxn ang="0">
                  <a:pos x="18" y="23"/>
                </a:cxn>
                <a:cxn ang="0">
                  <a:pos x="13" y="13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3" y="6"/>
                </a:cxn>
                <a:cxn ang="0">
                  <a:pos x="6" y="12"/>
                </a:cxn>
                <a:cxn ang="0">
                  <a:pos x="11" y="21"/>
                </a:cxn>
                <a:cxn ang="0">
                  <a:pos x="17" y="31"/>
                </a:cxn>
                <a:cxn ang="0">
                  <a:pos x="24" y="43"/>
                </a:cxn>
                <a:cxn ang="0">
                  <a:pos x="32" y="56"/>
                </a:cxn>
                <a:cxn ang="0">
                  <a:pos x="41" y="70"/>
                </a:cxn>
                <a:cxn ang="0">
                  <a:pos x="50" y="85"/>
                </a:cxn>
                <a:cxn ang="0">
                  <a:pos x="59" y="99"/>
                </a:cxn>
                <a:cxn ang="0">
                  <a:pos x="68" y="113"/>
                </a:cxn>
                <a:cxn ang="0">
                  <a:pos x="77" y="126"/>
                </a:cxn>
                <a:cxn ang="0">
                  <a:pos x="86" y="138"/>
                </a:cxn>
                <a:cxn ang="0">
                  <a:pos x="94" y="149"/>
                </a:cxn>
                <a:cxn ang="0">
                  <a:pos x="101" y="157"/>
                </a:cxn>
                <a:cxn ang="0">
                  <a:pos x="107" y="163"/>
                </a:cxn>
                <a:cxn ang="0">
                  <a:pos x="110" y="165"/>
                </a:cxn>
              </a:cxnLst>
              <a:rect l="0" t="0" r="r" b="b"/>
              <a:pathLst>
                <a:path w="113" h="165">
                  <a:moveTo>
                    <a:pt x="113" y="160"/>
                  </a:moveTo>
                  <a:lnTo>
                    <a:pt x="113" y="160"/>
                  </a:lnTo>
                  <a:lnTo>
                    <a:pt x="110" y="159"/>
                  </a:lnTo>
                  <a:lnTo>
                    <a:pt x="108" y="157"/>
                  </a:lnTo>
                  <a:lnTo>
                    <a:pt x="104" y="153"/>
                  </a:lnTo>
                  <a:lnTo>
                    <a:pt x="101" y="150"/>
                  </a:lnTo>
                  <a:lnTo>
                    <a:pt x="98" y="146"/>
                  </a:lnTo>
                  <a:lnTo>
                    <a:pt x="94" y="141"/>
                  </a:lnTo>
                  <a:lnTo>
                    <a:pt x="90" y="135"/>
                  </a:lnTo>
                  <a:lnTo>
                    <a:pt x="85" y="130"/>
                  </a:lnTo>
                  <a:lnTo>
                    <a:pt x="81" y="123"/>
                  </a:lnTo>
                  <a:lnTo>
                    <a:pt x="77" y="117"/>
                  </a:lnTo>
                  <a:lnTo>
                    <a:pt x="72" y="110"/>
                  </a:lnTo>
                  <a:lnTo>
                    <a:pt x="68" y="104"/>
                  </a:lnTo>
                  <a:lnTo>
                    <a:pt x="63" y="97"/>
                  </a:lnTo>
                  <a:lnTo>
                    <a:pt x="59" y="89"/>
                  </a:lnTo>
                  <a:lnTo>
                    <a:pt x="54" y="82"/>
                  </a:lnTo>
                  <a:lnTo>
                    <a:pt x="50" y="75"/>
                  </a:lnTo>
                  <a:lnTo>
                    <a:pt x="45" y="68"/>
                  </a:lnTo>
                  <a:lnTo>
                    <a:pt x="41" y="61"/>
                  </a:lnTo>
                  <a:lnTo>
                    <a:pt x="36" y="54"/>
                  </a:lnTo>
                  <a:lnTo>
                    <a:pt x="32" y="47"/>
                  </a:lnTo>
                  <a:lnTo>
                    <a:pt x="28" y="41"/>
                  </a:lnTo>
                  <a:lnTo>
                    <a:pt x="25" y="34"/>
                  </a:lnTo>
                  <a:lnTo>
                    <a:pt x="21" y="29"/>
                  </a:lnTo>
                  <a:lnTo>
                    <a:pt x="18" y="23"/>
                  </a:lnTo>
                  <a:lnTo>
                    <a:pt x="15" y="18"/>
                  </a:lnTo>
                  <a:lnTo>
                    <a:pt x="13" y="13"/>
                  </a:lnTo>
                  <a:lnTo>
                    <a:pt x="10" y="10"/>
                  </a:lnTo>
                  <a:lnTo>
                    <a:pt x="8" y="6"/>
                  </a:lnTo>
                  <a:lnTo>
                    <a:pt x="7" y="4"/>
                  </a:lnTo>
                  <a:lnTo>
                    <a:pt x="6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3" y="6"/>
                  </a:lnTo>
                  <a:lnTo>
                    <a:pt x="4" y="9"/>
                  </a:lnTo>
                  <a:lnTo>
                    <a:pt x="6" y="12"/>
                  </a:lnTo>
                  <a:lnTo>
                    <a:pt x="9" y="16"/>
                  </a:lnTo>
                  <a:lnTo>
                    <a:pt x="11" y="21"/>
                  </a:lnTo>
                  <a:lnTo>
                    <a:pt x="14" y="25"/>
                  </a:lnTo>
                  <a:lnTo>
                    <a:pt x="17" y="31"/>
                  </a:lnTo>
                  <a:lnTo>
                    <a:pt x="21" y="37"/>
                  </a:lnTo>
                  <a:lnTo>
                    <a:pt x="24" y="43"/>
                  </a:lnTo>
                  <a:lnTo>
                    <a:pt x="28" y="50"/>
                  </a:lnTo>
                  <a:lnTo>
                    <a:pt x="32" y="56"/>
                  </a:lnTo>
                  <a:lnTo>
                    <a:pt x="37" y="63"/>
                  </a:lnTo>
                  <a:lnTo>
                    <a:pt x="41" y="70"/>
                  </a:lnTo>
                  <a:lnTo>
                    <a:pt x="45" y="78"/>
                  </a:lnTo>
                  <a:lnTo>
                    <a:pt x="50" y="85"/>
                  </a:lnTo>
                  <a:lnTo>
                    <a:pt x="54" y="92"/>
                  </a:lnTo>
                  <a:lnTo>
                    <a:pt x="59" y="99"/>
                  </a:lnTo>
                  <a:lnTo>
                    <a:pt x="64" y="106"/>
                  </a:lnTo>
                  <a:lnTo>
                    <a:pt x="68" y="113"/>
                  </a:lnTo>
                  <a:lnTo>
                    <a:pt x="73" y="120"/>
                  </a:lnTo>
                  <a:lnTo>
                    <a:pt x="77" y="126"/>
                  </a:lnTo>
                  <a:lnTo>
                    <a:pt x="82" y="132"/>
                  </a:lnTo>
                  <a:lnTo>
                    <a:pt x="86" y="138"/>
                  </a:lnTo>
                  <a:lnTo>
                    <a:pt x="90" y="143"/>
                  </a:lnTo>
                  <a:lnTo>
                    <a:pt x="94" y="149"/>
                  </a:lnTo>
                  <a:lnTo>
                    <a:pt x="98" y="153"/>
                  </a:lnTo>
                  <a:lnTo>
                    <a:pt x="101" y="157"/>
                  </a:lnTo>
                  <a:lnTo>
                    <a:pt x="104" y="160"/>
                  </a:lnTo>
                  <a:lnTo>
                    <a:pt x="107" y="163"/>
                  </a:lnTo>
                  <a:lnTo>
                    <a:pt x="110" y="165"/>
                  </a:lnTo>
                  <a:lnTo>
                    <a:pt x="110" y="165"/>
                  </a:lnTo>
                  <a:lnTo>
                    <a:pt x="113" y="1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5" name="Freeform 281"/>
            <p:cNvSpPr>
              <a:spLocks/>
            </p:cNvSpPr>
            <p:nvPr/>
          </p:nvSpPr>
          <p:spPr bwMode="auto">
            <a:xfrm>
              <a:off x="1206" y="2579"/>
              <a:ext cx="73" cy="32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66" y="3"/>
                </a:cxn>
                <a:cxn ang="0">
                  <a:pos x="63" y="6"/>
                </a:cxn>
                <a:cxn ang="0">
                  <a:pos x="60" y="9"/>
                </a:cxn>
                <a:cxn ang="0">
                  <a:pos x="56" y="12"/>
                </a:cxn>
                <a:cxn ang="0">
                  <a:pos x="51" y="15"/>
                </a:cxn>
                <a:cxn ang="0">
                  <a:pos x="47" y="18"/>
                </a:cxn>
                <a:cxn ang="0">
                  <a:pos x="43" y="20"/>
                </a:cxn>
                <a:cxn ang="0">
                  <a:pos x="39" y="23"/>
                </a:cxn>
                <a:cxn ang="0">
                  <a:pos x="34" y="25"/>
                </a:cxn>
                <a:cxn ang="0">
                  <a:pos x="30" y="26"/>
                </a:cxn>
                <a:cxn ang="0">
                  <a:pos x="25" y="27"/>
                </a:cxn>
                <a:cxn ang="0">
                  <a:pos x="20" y="28"/>
                </a:cxn>
                <a:cxn ang="0">
                  <a:pos x="16" y="28"/>
                </a:cxn>
                <a:cxn ang="0">
                  <a:pos x="12" y="27"/>
                </a:cxn>
                <a:cxn ang="0">
                  <a:pos x="7" y="26"/>
                </a:cxn>
                <a:cxn ang="0">
                  <a:pos x="3" y="23"/>
                </a:cxn>
                <a:cxn ang="0">
                  <a:pos x="0" y="28"/>
                </a:cxn>
                <a:cxn ang="0">
                  <a:pos x="5" y="30"/>
                </a:cxn>
                <a:cxn ang="0">
                  <a:pos x="10" y="31"/>
                </a:cxn>
                <a:cxn ang="0">
                  <a:pos x="16" y="32"/>
                </a:cxn>
                <a:cxn ang="0">
                  <a:pos x="21" y="32"/>
                </a:cxn>
                <a:cxn ang="0">
                  <a:pos x="26" y="32"/>
                </a:cxn>
                <a:cxn ang="0">
                  <a:pos x="31" y="31"/>
                </a:cxn>
                <a:cxn ang="0">
                  <a:pos x="36" y="29"/>
                </a:cxn>
                <a:cxn ang="0">
                  <a:pos x="41" y="27"/>
                </a:cxn>
                <a:cxn ang="0">
                  <a:pos x="45" y="24"/>
                </a:cxn>
                <a:cxn ang="0">
                  <a:pos x="50" y="22"/>
                </a:cxn>
                <a:cxn ang="0">
                  <a:pos x="54" y="19"/>
                </a:cxn>
                <a:cxn ang="0">
                  <a:pos x="58" y="16"/>
                </a:cxn>
                <a:cxn ang="0">
                  <a:pos x="63" y="13"/>
                </a:cxn>
                <a:cxn ang="0">
                  <a:pos x="66" y="9"/>
                </a:cxn>
                <a:cxn ang="0">
                  <a:pos x="69" y="7"/>
                </a:cxn>
                <a:cxn ang="0">
                  <a:pos x="73" y="3"/>
                </a:cxn>
                <a:cxn ang="0">
                  <a:pos x="73" y="3"/>
                </a:cxn>
                <a:cxn ang="0">
                  <a:pos x="70" y="0"/>
                </a:cxn>
              </a:cxnLst>
              <a:rect l="0" t="0" r="r" b="b"/>
              <a:pathLst>
                <a:path w="73" h="32">
                  <a:moveTo>
                    <a:pt x="70" y="0"/>
                  </a:moveTo>
                  <a:lnTo>
                    <a:pt x="70" y="0"/>
                  </a:lnTo>
                  <a:lnTo>
                    <a:pt x="66" y="3"/>
                  </a:lnTo>
                  <a:lnTo>
                    <a:pt x="63" y="6"/>
                  </a:lnTo>
                  <a:lnTo>
                    <a:pt x="60" y="9"/>
                  </a:lnTo>
                  <a:lnTo>
                    <a:pt x="56" y="12"/>
                  </a:lnTo>
                  <a:lnTo>
                    <a:pt x="51" y="15"/>
                  </a:lnTo>
                  <a:lnTo>
                    <a:pt x="47" y="18"/>
                  </a:lnTo>
                  <a:lnTo>
                    <a:pt x="43" y="20"/>
                  </a:lnTo>
                  <a:lnTo>
                    <a:pt x="39" y="23"/>
                  </a:lnTo>
                  <a:lnTo>
                    <a:pt x="34" y="25"/>
                  </a:lnTo>
                  <a:lnTo>
                    <a:pt x="30" y="26"/>
                  </a:lnTo>
                  <a:lnTo>
                    <a:pt x="25" y="27"/>
                  </a:lnTo>
                  <a:lnTo>
                    <a:pt x="20" y="28"/>
                  </a:lnTo>
                  <a:lnTo>
                    <a:pt x="16" y="28"/>
                  </a:lnTo>
                  <a:lnTo>
                    <a:pt x="12" y="27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28"/>
                  </a:lnTo>
                  <a:lnTo>
                    <a:pt x="5" y="30"/>
                  </a:lnTo>
                  <a:lnTo>
                    <a:pt x="10" y="31"/>
                  </a:lnTo>
                  <a:lnTo>
                    <a:pt x="16" y="32"/>
                  </a:lnTo>
                  <a:lnTo>
                    <a:pt x="21" y="32"/>
                  </a:lnTo>
                  <a:lnTo>
                    <a:pt x="26" y="32"/>
                  </a:lnTo>
                  <a:lnTo>
                    <a:pt x="31" y="31"/>
                  </a:lnTo>
                  <a:lnTo>
                    <a:pt x="36" y="29"/>
                  </a:lnTo>
                  <a:lnTo>
                    <a:pt x="41" y="27"/>
                  </a:lnTo>
                  <a:lnTo>
                    <a:pt x="45" y="24"/>
                  </a:lnTo>
                  <a:lnTo>
                    <a:pt x="50" y="22"/>
                  </a:lnTo>
                  <a:lnTo>
                    <a:pt x="54" y="19"/>
                  </a:lnTo>
                  <a:lnTo>
                    <a:pt x="58" y="16"/>
                  </a:lnTo>
                  <a:lnTo>
                    <a:pt x="63" y="13"/>
                  </a:lnTo>
                  <a:lnTo>
                    <a:pt x="66" y="9"/>
                  </a:lnTo>
                  <a:lnTo>
                    <a:pt x="69" y="7"/>
                  </a:lnTo>
                  <a:lnTo>
                    <a:pt x="73" y="3"/>
                  </a:lnTo>
                  <a:lnTo>
                    <a:pt x="73" y="3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6" name="Freeform 282"/>
            <p:cNvSpPr>
              <a:spLocks/>
            </p:cNvSpPr>
            <p:nvPr/>
          </p:nvSpPr>
          <p:spPr bwMode="auto">
            <a:xfrm>
              <a:off x="1276" y="2531"/>
              <a:ext cx="27" cy="51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1"/>
                </a:cxn>
                <a:cxn ang="0">
                  <a:pos x="22" y="3"/>
                </a:cxn>
                <a:cxn ang="0">
                  <a:pos x="21" y="6"/>
                </a:cxn>
                <a:cxn ang="0">
                  <a:pos x="21" y="8"/>
                </a:cxn>
                <a:cxn ang="0">
                  <a:pos x="19" y="12"/>
                </a:cxn>
                <a:cxn ang="0">
                  <a:pos x="18" y="15"/>
                </a:cxn>
                <a:cxn ang="0">
                  <a:pos x="17" y="19"/>
                </a:cxn>
                <a:cxn ang="0">
                  <a:pos x="15" y="23"/>
                </a:cxn>
                <a:cxn ang="0">
                  <a:pos x="14" y="27"/>
                </a:cxn>
                <a:cxn ang="0">
                  <a:pos x="12" y="31"/>
                </a:cxn>
                <a:cxn ang="0">
                  <a:pos x="10" y="35"/>
                </a:cxn>
                <a:cxn ang="0">
                  <a:pos x="8" y="39"/>
                </a:cxn>
                <a:cxn ang="0">
                  <a:pos x="5" y="42"/>
                </a:cxn>
                <a:cxn ang="0">
                  <a:pos x="3" y="46"/>
                </a:cxn>
                <a:cxn ang="0">
                  <a:pos x="0" y="48"/>
                </a:cxn>
                <a:cxn ang="0">
                  <a:pos x="3" y="51"/>
                </a:cxn>
                <a:cxn ang="0">
                  <a:pos x="6" y="48"/>
                </a:cxn>
                <a:cxn ang="0">
                  <a:pos x="9" y="45"/>
                </a:cxn>
                <a:cxn ang="0">
                  <a:pos x="12" y="41"/>
                </a:cxn>
                <a:cxn ang="0">
                  <a:pos x="14" y="37"/>
                </a:cxn>
                <a:cxn ang="0">
                  <a:pos x="16" y="33"/>
                </a:cxn>
                <a:cxn ang="0">
                  <a:pos x="18" y="29"/>
                </a:cxn>
                <a:cxn ang="0">
                  <a:pos x="20" y="24"/>
                </a:cxn>
                <a:cxn ang="0">
                  <a:pos x="21" y="20"/>
                </a:cxn>
                <a:cxn ang="0">
                  <a:pos x="23" y="16"/>
                </a:cxn>
                <a:cxn ang="0">
                  <a:pos x="24" y="13"/>
                </a:cxn>
                <a:cxn ang="0">
                  <a:pos x="25" y="10"/>
                </a:cxn>
                <a:cxn ang="0">
                  <a:pos x="26" y="7"/>
                </a:cxn>
                <a:cxn ang="0">
                  <a:pos x="27" y="4"/>
                </a:cxn>
                <a:cxn ang="0">
                  <a:pos x="27" y="2"/>
                </a:cxn>
                <a:cxn ang="0">
                  <a:pos x="27" y="1"/>
                </a:cxn>
                <a:cxn ang="0">
                  <a:pos x="27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2" y="0"/>
                </a:cxn>
              </a:cxnLst>
              <a:rect l="0" t="0" r="r" b="b"/>
              <a:pathLst>
                <a:path w="27" h="51">
                  <a:moveTo>
                    <a:pt x="22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2" y="1"/>
                  </a:lnTo>
                  <a:lnTo>
                    <a:pt x="22" y="3"/>
                  </a:lnTo>
                  <a:lnTo>
                    <a:pt x="21" y="6"/>
                  </a:lnTo>
                  <a:lnTo>
                    <a:pt x="21" y="8"/>
                  </a:lnTo>
                  <a:lnTo>
                    <a:pt x="19" y="12"/>
                  </a:lnTo>
                  <a:lnTo>
                    <a:pt x="18" y="15"/>
                  </a:lnTo>
                  <a:lnTo>
                    <a:pt x="17" y="19"/>
                  </a:lnTo>
                  <a:lnTo>
                    <a:pt x="15" y="23"/>
                  </a:lnTo>
                  <a:lnTo>
                    <a:pt x="14" y="27"/>
                  </a:lnTo>
                  <a:lnTo>
                    <a:pt x="12" y="31"/>
                  </a:lnTo>
                  <a:lnTo>
                    <a:pt x="10" y="35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0" y="48"/>
                  </a:lnTo>
                  <a:lnTo>
                    <a:pt x="3" y="51"/>
                  </a:lnTo>
                  <a:lnTo>
                    <a:pt x="6" y="48"/>
                  </a:lnTo>
                  <a:lnTo>
                    <a:pt x="9" y="45"/>
                  </a:lnTo>
                  <a:lnTo>
                    <a:pt x="12" y="41"/>
                  </a:lnTo>
                  <a:lnTo>
                    <a:pt x="14" y="37"/>
                  </a:lnTo>
                  <a:lnTo>
                    <a:pt x="16" y="33"/>
                  </a:lnTo>
                  <a:lnTo>
                    <a:pt x="18" y="29"/>
                  </a:lnTo>
                  <a:lnTo>
                    <a:pt x="20" y="24"/>
                  </a:lnTo>
                  <a:lnTo>
                    <a:pt x="21" y="20"/>
                  </a:lnTo>
                  <a:lnTo>
                    <a:pt x="23" y="16"/>
                  </a:lnTo>
                  <a:lnTo>
                    <a:pt x="24" y="13"/>
                  </a:lnTo>
                  <a:lnTo>
                    <a:pt x="25" y="10"/>
                  </a:lnTo>
                  <a:lnTo>
                    <a:pt x="26" y="7"/>
                  </a:lnTo>
                  <a:lnTo>
                    <a:pt x="27" y="4"/>
                  </a:lnTo>
                  <a:lnTo>
                    <a:pt x="27" y="2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7" name="Freeform 283"/>
            <p:cNvSpPr>
              <a:spLocks/>
            </p:cNvSpPr>
            <p:nvPr/>
          </p:nvSpPr>
          <p:spPr bwMode="auto">
            <a:xfrm>
              <a:off x="1252" y="2242"/>
              <a:ext cx="51" cy="289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4" y="12"/>
                </a:cxn>
                <a:cxn ang="0">
                  <a:pos x="9" y="25"/>
                </a:cxn>
                <a:cxn ang="0">
                  <a:pos x="13" y="42"/>
                </a:cxn>
                <a:cxn ang="0">
                  <a:pos x="17" y="63"/>
                </a:cxn>
                <a:cxn ang="0">
                  <a:pos x="21" y="86"/>
                </a:cxn>
                <a:cxn ang="0">
                  <a:pos x="25" y="111"/>
                </a:cxn>
                <a:cxn ang="0">
                  <a:pos x="29" y="137"/>
                </a:cxn>
                <a:cxn ang="0">
                  <a:pos x="32" y="163"/>
                </a:cxn>
                <a:cxn ang="0">
                  <a:pos x="36" y="189"/>
                </a:cxn>
                <a:cxn ang="0">
                  <a:pos x="38" y="213"/>
                </a:cxn>
                <a:cxn ang="0">
                  <a:pos x="41" y="236"/>
                </a:cxn>
                <a:cxn ang="0">
                  <a:pos x="43" y="256"/>
                </a:cxn>
                <a:cxn ang="0">
                  <a:pos x="45" y="271"/>
                </a:cxn>
                <a:cxn ang="0">
                  <a:pos x="46" y="283"/>
                </a:cxn>
                <a:cxn ang="0">
                  <a:pos x="46" y="289"/>
                </a:cxn>
                <a:cxn ang="0">
                  <a:pos x="51" y="289"/>
                </a:cxn>
                <a:cxn ang="0">
                  <a:pos x="51" y="286"/>
                </a:cxn>
                <a:cxn ang="0">
                  <a:pos x="50" y="277"/>
                </a:cxn>
                <a:cxn ang="0">
                  <a:pos x="49" y="264"/>
                </a:cxn>
                <a:cxn ang="0">
                  <a:pos x="47" y="245"/>
                </a:cxn>
                <a:cxn ang="0">
                  <a:pos x="44" y="225"/>
                </a:cxn>
                <a:cxn ang="0">
                  <a:pos x="42" y="201"/>
                </a:cxn>
                <a:cxn ang="0">
                  <a:pos x="39" y="176"/>
                </a:cxn>
                <a:cxn ang="0">
                  <a:pos x="35" y="149"/>
                </a:cxn>
                <a:cxn ang="0">
                  <a:pos x="32" y="123"/>
                </a:cxn>
                <a:cxn ang="0">
                  <a:pos x="28" y="97"/>
                </a:cxn>
                <a:cxn ang="0">
                  <a:pos x="24" y="73"/>
                </a:cxn>
                <a:cxn ang="0">
                  <a:pos x="20" y="51"/>
                </a:cxn>
                <a:cxn ang="0">
                  <a:pos x="16" y="32"/>
                </a:cxn>
                <a:cxn ang="0">
                  <a:pos x="11" y="16"/>
                </a:cxn>
                <a:cxn ang="0">
                  <a:pos x="7" y="6"/>
                </a:cxn>
                <a:cxn ang="0">
                  <a:pos x="2" y="0"/>
                </a:cxn>
              </a:cxnLst>
              <a:rect l="0" t="0" r="r" b="b"/>
              <a:pathLst>
                <a:path w="51" h="289">
                  <a:moveTo>
                    <a:pt x="0" y="4"/>
                  </a:moveTo>
                  <a:lnTo>
                    <a:pt x="1" y="5"/>
                  </a:lnTo>
                  <a:lnTo>
                    <a:pt x="3" y="8"/>
                  </a:lnTo>
                  <a:lnTo>
                    <a:pt x="4" y="12"/>
                  </a:lnTo>
                  <a:lnTo>
                    <a:pt x="7" y="18"/>
                  </a:lnTo>
                  <a:lnTo>
                    <a:pt x="9" y="25"/>
                  </a:lnTo>
                  <a:lnTo>
                    <a:pt x="11" y="33"/>
                  </a:lnTo>
                  <a:lnTo>
                    <a:pt x="13" y="42"/>
                  </a:lnTo>
                  <a:lnTo>
                    <a:pt x="15" y="52"/>
                  </a:lnTo>
                  <a:lnTo>
                    <a:pt x="17" y="63"/>
                  </a:lnTo>
                  <a:lnTo>
                    <a:pt x="19" y="74"/>
                  </a:lnTo>
                  <a:lnTo>
                    <a:pt x="21" y="86"/>
                  </a:lnTo>
                  <a:lnTo>
                    <a:pt x="23" y="98"/>
                  </a:lnTo>
                  <a:lnTo>
                    <a:pt x="25" y="111"/>
                  </a:lnTo>
                  <a:lnTo>
                    <a:pt x="27" y="123"/>
                  </a:lnTo>
                  <a:lnTo>
                    <a:pt x="29" y="137"/>
                  </a:lnTo>
                  <a:lnTo>
                    <a:pt x="30" y="150"/>
                  </a:lnTo>
                  <a:lnTo>
                    <a:pt x="32" y="163"/>
                  </a:lnTo>
                  <a:lnTo>
                    <a:pt x="34" y="177"/>
                  </a:lnTo>
                  <a:lnTo>
                    <a:pt x="36" y="189"/>
                  </a:lnTo>
                  <a:lnTo>
                    <a:pt x="37" y="202"/>
                  </a:lnTo>
                  <a:lnTo>
                    <a:pt x="38" y="213"/>
                  </a:lnTo>
                  <a:lnTo>
                    <a:pt x="39" y="225"/>
                  </a:lnTo>
                  <a:lnTo>
                    <a:pt x="41" y="236"/>
                  </a:lnTo>
                  <a:lnTo>
                    <a:pt x="42" y="246"/>
                  </a:lnTo>
                  <a:lnTo>
                    <a:pt x="43" y="256"/>
                  </a:lnTo>
                  <a:lnTo>
                    <a:pt x="44" y="264"/>
                  </a:lnTo>
                  <a:lnTo>
                    <a:pt x="45" y="271"/>
                  </a:lnTo>
                  <a:lnTo>
                    <a:pt x="45" y="278"/>
                  </a:lnTo>
                  <a:lnTo>
                    <a:pt x="46" y="283"/>
                  </a:lnTo>
                  <a:lnTo>
                    <a:pt x="46" y="287"/>
                  </a:lnTo>
                  <a:lnTo>
                    <a:pt x="46" y="289"/>
                  </a:lnTo>
                  <a:lnTo>
                    <a:pt x="46" y="289"/>
                  </a:lnTo>
                  <a:lnTo>
                    <a:pt x="51" y="289"/>
                  </a:lnTo>
                  <a:lnTo>
                    <a:pt x="51" y="288"/>
                  </a:lnTo>
                  <a:lnTo>
                    <a:pt x="51" y="286"/>
                  </a:lnTo>
                  <a:lnTo>
                    <a:pt x="51" y="282"/>
                  </a:lnTo>
                  <a:lnTo>
                    <a:pt x="50" y="277"/>
                  </a:lnTo>
                  <a:lnTo>
                    <a:pt x="49" y="271"/>
                  </a:lnTo>
                  <a:lnTo>
                    <a:pt x="49" y="264"/>
                  </a:lnTo>
                  <a:lnTo>
                    <a:pt x="48" y="255"/>
                  </a:lnTo>
                  <a:lnTo>
                    <a:pt x="47" y="245"/>
                  </a:lnTo>
                  <a:lnTo>
                    <a:pt x="45" y="235"/>
                  </a:lnTo>
                  <a:lnTo>
                    <a:pt x="44" y="225"/>
                  </a:lnTo>
                  <a:lnTo>
                    <a:pt x="43" y="213"/>
                  </a:lnTo>
                  <a:lnTo>
                    <a:pt x="42" y="201"/>
                  </a:lnTo>
                  <a:lnTo>
                    <a:pt x="40" y="188"/>
                  </a:lnTo>
                  <a:lnTo>
                    <a:pt x="39" y="176"/>
                  </a:lnTo>
                  <a:lnTo>
                    <a:pt x="37" y="163"/>
                  </a:lnTo>
                  <a:lnTo>
                    <a:pt x="35" y="149"/>
                  </a:lnTo>
                  <a:lnTo>
                    <a:pt x="33" y="136"/>
                  </a:lnTo>
                  <a:lnTo>
                    <a:pt x="32" y="123"/>
                  </a:lnTo>
                  <a:lnTo>
                    <a:pt x="30" y="110"/>
                  </a:lnTo>
                  <a:lnTo>
                    <a:pt x="28" y="97"/>
                  </a:lnTo>
                  <a:lnTo>
                    <a:pt x="26" y="85"/>
                  </a:lnTo>
                  <a:lnTo>
                    <a:pt x="24" y="73"/>
                  </a:lnTo>
                  <a:lnTo>
                    <a:pt x="22" y="61"/>
                  </a:lnTo>
                  <a:lnTo>
                    <a:pt x="20" y="51"/>
                  </a:lnTo>
                  <a:lnTo>
                    <a:pt x="17" y="41"/>
                  </a:lnTo>
                  <a:lnTo>
                    <a:pt x="16" y="32"/>
                  </a:lnTo>
                  <a:lnTo>
                    <a:pt x="14" y="24"/>
                  </a:lnTo>
                  <a:lnTo>
                    <a:pt x="11" y="16"/>
                  </a:lnTo>
                  <a:lnTo>
                    <a:pt x="9" y="11"/>
                  </a:lnTo>
                  <a:lnTo>
                    <a:pt x="7" y="6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8" name="Freeform 284"/>
            <p:cNvSpPr>
              <a:spLocks/>
            </p:cNvSpPr>
            <p:nvPr/>
          </p:nvSpPr>
          <p:spPr bwMode="auto">
            <a:xfrm>
              <a:off x="1066" y="2273"/>
              <a:ext cx="49" cy="36"/>
            </a:xfrm>
            <a:custGeom>
              <a:avLst/>
              <a:gdLst/>
              <a:ahLst/>
              <a:cxnLst>
                <a:cxn ang="0">
                  <a:pos x="49" y="28"/>
                </a:cxn>
                <a:cxn ang="0">
                  <a:pos x="47" y="24"/>
                </a:cxn>
                <a:cxn ang="0">
                  <a:pos x="46" y="20"/>
                </a:cxn>
                <a:cxn ang="0">
                  <a:pos x="44" y="17"/>
                </a:cxn>
                <a:cxn ang="0">
                  <a:pos x="43" y="15"/>
                </a:cxn>
                <a:cxn ang="0">
                  <a:pos x="41" y="13"/>
                </a:cxn>
                <a:cxn ang="0">
                  <a:pos x="40" y="12"/>
                </a:cxn>
                <a:cxn ang="0">
                  <a:pos x="38" y="11"/>
                </a:cxn>
                <a:cxn ang="0">
                  <a:pos x="38" y="11"/>
                </a:cxn>
                <a:cxn ang="0">
                  <a:pos x="37" y="10"/>
                </a:cxn>
                <a:cxn ang="0">
                  <a:pos x="36" y="9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25" y="3"/>
                </a:cxn>
                <a:cxn ang="0">
                  <a:pos x="21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1" y="16"/>
                </a:cxn>
                <a:cxn ang="0">
                  <a:pos x="3" y="18"/>
                </a:cxn>
                <a:cxn ang="0">
                  <a:pos x="5" y="19"/>
                </a:cxn>
                <a:cxn ang="0">
                  <a:pos x="8" y="21"/>
                </a:cxn>
                <a:cxn ang="0">
                  <a:pos x="11" y="22"/>
                </a:cxn>
                <a:cxn ang="0">
                  <a:pos x="14" y="22"/>
                </a:cxn>
                <a:cxn ang="0">
                  <a:pos x="16" y="23"/>
                </a:cxn>
                <a:cxn ang="0">
                  <a:pos x="18" y="23"/>
                </a:cxn>
                <a:cxn ang="0">
                  <a:pos x="19" y="23"/>
                </a:cxn>
                <a:cxn ang="0">
                  <a:pos x="20" y="23"/>
                </a:cxn>
                <a:cxn ang="0">
                  <a:pos x="38" y="36"/>
                </a:cxn>
                <a:cxn ang="0">
                  <a:pos x="39" y="36"/>
                </a:cxn>
                <a:cxn ang="0">
                  <a:pos x="40" y="36"/>
                </a:cxn>
                <a:cxn ang="0">
                  <a:pos x="42" y="36"/>
                </a:cxn>
                <a:cxn ang="0">
                  <a:pos x="44" y="35"/>
                </a:cxn>
                <a:cxn ang="0">
                  <a:pos x="46" y="34"/>
                </a:cxn>
                <a:cxn ang="0">
                  <a:pos x="48" y="33"/>
                </a:cxn>
                <a:cxn ang="0">
                  <a:pos x="49" y="31"/>
                </a:cxn>
                <a:cxn ang="0">
                  <a:pos x="49" y="28"/>
                </a:cxn>
              </a:cxnLst>
              <a:rect l="0" t="0" r="r" b="b"/>
              <a:pathLst>
                <a:path w="49" h="36">
                  <a:moveTo>
                    <a:pt x="49" y="28"/>
                  </a:moveTo>
                  <a:lnTo>
                    <a:pt x="47" y="24"/>
                  </a:lnTo>
                  <a:lnTo>
                    <a:pt x="46" y="20"/>
                  </a:lnTo>
                  <a:lnTo>
                    <a:pt x="44" y="17"/>
                  </a:lnTo>
                  <a:lnTo>
                    <a:pt x="43" y="15"/>
                  </a:lnTo>
                  <a:lnTo>
                    <a:pt x="41" y="13"/>
                  </a:lnTo>
                  <a:lnTo>
                    <a:pt x="40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6" y="9"/>
                  </a:lnTo>
                  <a:lnTo>
                    <a:pt x="33" y="7"/>
                  </a:lnTo>
                  <a:lnTo>
                    <a:pt x="29" y="5"/>
                  </a:lnTo>
                  <a:lnTo>
                    <a:pt x="25" y="3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1" y="16"/>
                  </a:lnTo>
                  <a:lnTo>
                    <a:pt x="3" y="18"/>
                  </a:lnTo>
                  <a:lnTo>
                    <a:pt x="5" y="19"/>
                  </a:lnTo>
                  <a:lnTo>
                    <a:pt x="8" y="21"/>
                  </a:lnTo>
                  <a:lnTo>
                    <a:pt x="11" y="22"/>
                  </a:lnTo>
                  <a:lnTo>
                    <a:pt x="14" y="22"/>
                  </a:lnTo>
                  <a:lnTo>
                    <a:pt x="16" y="23"/>
                  </a:lnTo>
                  <a:lnTo>
                    <a:pt x="18" y="23"/>
                  </a:lnTo>
                  <a:lnTo>
                    <a:pt x="19" y="23"/>
                  </a:lnTo>
                  <a:lnTo>
                    <a:pt x="20" y="23"/>
                  </a:lnTo>
                  <a:lnTo>
                    <a:pt x="38" y="36"/>
                  </a:lnTo>
                  <a:lnTo>
                    <a:pt x="39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4" y="35"/>
                  </a:lnTo>
                  <a:lnTo>
                    <a:pt x="46" y="34"/>
                  </a:lnTo>
                  <a:lnTo>
                    <a:pt x="48" y="33"/>
                  </a:lnTo>
                  <a:lnTo>
                    <a:pt x="49" y="31"/>
                  </a:lnTo>
                  <a:lnTo>
                    <a:pt x="49" y="28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9" name="Freeform 285"/>
            <p:cNvSpPr>
              <a:spLocks/>
            </p:cNvSpPr>
            <p:nvPr/>
          </p:nvSpPr>
          <p:spPr bwMode="auto">
            <a:xfrm>
              <a:off x="1102" y="2282"/>
              <a:ext cx="15" cy="1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4" y="7"/>
                </a:cxn>
                <a:cxn ang="0">
                  <a:pos x="6" y="10"/>
                </a:cxn>
                <a:cxn ang="0">
                  <a:pos x="8" y="12"/>
                </a:cxn>
                <a:cxn ang="0">
                  <a:pos x="9" y="16"/>
                </a:cxn>
                <a:cxn ang="0">
                  <a:pos x="10" y="19"/>
                </a:cxn>
                <a:cxn ang="0">
                  <a:pos x="15" y="18"/>
                </a:cxn>
                <a:cxn ang="0">
                  <a:pos x="14" y="14"/>
                </a:cxn>
                <a:cxn ang="0">
                  <a:pos x="12" y="10"/>
                </a:cxn>
                <a:cxn ang="0">
                  <a:pos x="10" y="7"/>
                </a:cxn>
                <a:cxn ang="0">
                  <a:pos x="8" y="5"/>
                </a:cxn>
                <a:cxn ang="0">
                  <a:pos x="7" y="2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5" h="19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7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9" y="16"/>
                  </a:lnTo>
                  <a:lnTo>
                    <a:pt x="10" y="19"/>
                  </a:lnTo>
                  <a:lnTo>
                    <a:pt x="15" y="18"/>
                  </a:lnTo>
                  <a:lnTo>
                    <a:pt x="14" y="14"/>
                  </a:lnTo>
                  <a:lnTo>
                    <a:pt x="12" y="10"/>
                  </a:lnTo>
                  <a:lnTo>
                    <a:pt x="10" y="7"/>
                  </a:lnTo>
                  <a:lnTo>
                    <a:pt x="8" y="5"/>
                  </a:lnTo>
                  <a:lnTo>
                    <a:pt x="7" y="2"/>
                  </a:lnTo>
                  <a:lnTo>
                    <a:pt x="5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0" name="Freeform 286"/>
            <p:cNvSpPr>
              <a:spLocks/>
            </p:cNvSpPr>
            <p:nvPr/>
          </p:nvSpPr>
          <p:spPr bwMode="auto">
            <a:xfrm>
              <a:off x="1077" y="2271"/>
              <a:ext cx="29" cy="14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0" y="4"/>
                </a:cxn>
                <a:cxn ang="0">
                  <a:pos x="4" y="5"/>
                </a:cxn>
                <a:cxn ang="0">
                  <a:pos x="9" y="6"/>
                </a:cxn>
                <a:cxn ang="0">
                  <a:pos x="13" y="7"/>
                </a:cxn>
                <a:cxn ang="0">
                  <a:pos x="17" y="9"/>
                </a:cxn>
                <a:cxn ang="0">
                  <a:pos x="20" y="11"/>
                </a:cxn>
                <a:cxn ang="0">
                  <a:pos x="23" y="13"/>
                </a:cxn>
                <a:cxn ang="0">
                  <a:pos x="25" y="14"/>
                </a:cxn>
                <a:cxn ang="0">
                  <a:pos x="25" y="14"/>
                </a:cxn>
                <a:cxn ang="0">
                  <a:pos x="29" y="11"/>
                </a:cxn>
                <a:cxn ang="0">
                  <a:pos x="28" y="10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19" y="5"/>
                </a:cxn>
                <a:cxn ang="0">
                  <a:pos x="15" y="3"/>
                </a:cxn>
                <a:cxn ang="0">
                  <a:pos x="10" y="1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</a:cxnLst>
              <a:rect l="0" t="0" r="r" b="b"/>
              <a:pathLst>
                <a:path w="29" h="14">
                  <a:moveTo>
                    <a:pt x="1" y="4"/>
                  </a:moveTo>
                  <a:lnTo>
                    <a:pt x="0" y="4"/>
                  </a:lnTo>
                  <a:lnTo>
                    <a:pt x="4" y="5"/>
                  </a:lnTo>
                  <a:lnTo>
                    <a:pt x="9" y="6"/>
                  </a:lnTo>
                  <a:lnTo>
                    <a:pt x="13" y="7"/>
                  </a:lnTo>
                  <a:lnTo>
                    <a:pt x="17" y="9"/>
                  </a:lnTo>
                  <a:lnTo>
                    <a:pt x="20" y="11"/>
                  </a:lnTo>
                  <a:lnTo>
                    <a:pt x="23" y="13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9" y="11"/>
                  </a:lnTo>
                  <a:lnTo>
                    <a:pt x="28" y="10"/>
                  </a:lnTo>
                  <a:lnTo>
                    <a:pt x="26" y="9"/>
                  </a:lnTo>
                  <a:lnTo>
                    <a:pt x="23" y="7"/>
                  </a:lnTo>
                  <a:lnTo>
                    <a:pt x="19" y="5"/>
                  </a:lnTo>
                  <a:lnTo>
                    <a:pt x="15" y="3"/>
                  </a:lnTo>
                  <a:lnTo>
                    <a:pt x="10" y="1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1" name="Freeform 287"/>
            <p:cNvSpPr>
              <a:spLocks/>
            </p:cNvSpPr>
            <p:nvPr/>
          </p:nvSpPr>
          <p:spPr bwMode="auto">
            <a:xfrm>
              <a:off x="1063" y="2271"/>
              <a:ext cx="15" cy="21"/>
            </a:xfrm>
            <a:custGeom>
              <a:avLst/>
              <a:gdLst/>
              <a:ahLst/>
              <a:cxnLst>
                <a:cxn ang="0">
                  <a:pos x="8" y="18"/>
                </a:cxn>
                <a:cxn ang="0">
                  <a:pos x="8" y="18"/>
                </a:cxn>
                <a:cxn ang="0">
                  <a:pos x="6" y="17"/>
                </a:cxn>
                <a:cxn ang="0">
                  <a:pos x="5" y="15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7" y="10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5" y="4"/>
                </a:cxn>
                <a:cxn ang="0">
                  <a:pos x="14" y="0"/>
                </a:cxn>
                <a:cxn ang="0">
                  <a:pos x="9" y="2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1" y="16"/>
                </a:cxn>
                <a:cxn ang="0">
                  <a:pos x="2" y="19"/>
                </a:cxn>
                <a:cxn ang="0">
                  <a:pos x="4" y="21"/>
                </a:cxn>
                <a:cxn ang="0">
                  <a:pos x="4" y="21"/>
                </a:cxn>
                <a:cxn ang="0">
                  <a:pos x="8" y="18"/>
                </a:cxn>
              </a:cxnLst>
              <a:rect l="0" t="0" r="r" b="b"/>
              <a:pathLst>
                <a:path w="15" h="21">
                  <a:moveTo>
                    <a:pt x="8" y="18"/>
                  </a:moveTo>
                  <a:lnTo>
                    <a:pt x="8" y="18"/>
                  </a:lnTo>
                  <a:lnTo>
                    <a:pt x="6" y="17"/>
                  </a:lnTo>
                  <a:lnTo>
                    <a:pt x="5" y="15"/>
                  </a:lnTo>
                  <a:lnTo>
                    <a:pt x="5" y="13"/>
                  </a:lnTo>
                  <a:lnTo>
                    <a:pt x="5" y="12"/>
                  </a:lnTo>
                  <a:lnTo>
                    <a:pt x="7" y="10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5" y="4"/>
                  </a:lnTo>
                  <a:lnTo>
                    <a:pt x="14" y="0"/>
                  </a:lnTo>
                  <a:lnTo>
                    <a:pt x="9" y="2"/>
                  </a:lnTo>
                  <a:lnTo>
                    <a:pt x="5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1" y="16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2" name="Freeform 288"/>
            <p:cNvSpPr>
              <a:spLocks/>
            </p:cNvSpPr>
            <p:nvPr/>
          </p:nvSpPr>
          <p:spPr bwMode="auto">
            <a:xfrm>
              <a:off x="1067" y="2289"/>
              <a:ext cx="20" cy="9"/>
            </a:xfrm>
            <a:custGeom>
              <a:avLst/>
              <a:gdLst/>
              <a:ahLst/>
              <a:cxnLst>
                <a:cxn ang="0">
                  <a:pos x="20" y="5"/>
                </a:cxn>
                <a:cxn ang="0">
                  <a:pos x="19" y="5"/>
                </a:cxn>
                <a:cxn ang="0">
                  <a:pos x="18" y="5"/>
                </a:cxn>
                <a:cxn ang="0">
                  <a:pos x="17" y="5"/>
                </a:cxn>
                <a:cxn ang="0">
                  <a:pos x="15" y="4"/>
                </a:cxn>
                <a:cxn ang="0">
                  <a:pos x="13" y="4"/>
                </a:cxn>
                <a:cxn ang="0">
                  <a:pos x="10" y="3"/>
                </a:cxn>
                <a:cxn ang="0">
                  <a:pos x="7" y="3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3" y="6"/>
                </a:cxn>
                <a:cxn ang="0">
                  <a:pos x="6" y="7"/>
                </a:cxn>
                <a:cxn ang="0">
                  <a:pos x="9" y="8"/>
                </a:cxn>
                <a:cxn ang="0">
                  <a:pos x="12" y="9"/>
                </a:cxn>
                <a:cxn ang="0">
                  <a:pos x="14" y="9"/>
                </a:cxn>
                <a:cxn ang="0">
                  <a:pos x="17" y="9"/>
                </a:cxn>
                <a:cxn ang="0">
                  <a:pos x="18" y="9"/>
                </a:cxn>
                <a:cxn ang="0">
                  <a:pos x="19" y="9"/>
                </a:cxn>
                <a:cxn ang="0">
                  <a:pos x="17" y="9"/>
                </a:cxn>
                <a:cxn ang="0">
                  <a:pos x="20" y="5"/>
                </a:cxn>
                <a:cxn ang="0">
                  <a:pos x="20" y="5"/>
                </a:cxn>
                <a:cxn ang="0">
                  <a:pos x="19" y="5"/>
                </a:cxn>
                <a:cxn ang="0">
                  <a:pos x="20" y="5"/>
                </a:cxn>
              </a:cxnLst>
              <a:rect l="0" t="0" r="r" b="b"/>
              <a:pathLst>
                <a:path w="20" h="9">
                  <a:moveTo>
                    <a:pt x="20" y="5"/>
                  </a:moveTo>
                  <a:lnTo>
                    <a:pt x="19" y="5"/>
                  </a:lnTo>
                  <a:lnTo>
                    <a:pt x="18" y="5"/>
                  </a:lnTo>
                  <a:lnTo>
                    <a:pt x="17" y="5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10" y="3"/>
                  </a:lnTo>
                  <a:lnTo>
                    <a:pt x="7" y="3"/>
                  </a:lnTo>
                  <a:lnTo>
                    <a:pt x="6" y="1"/>
                  </a:lnTo>
                  <a:lnTo>
                    <a:pt x="4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6" y="7"/>
                  </a:lnTo>
                  <a:lnTo>
                    <a:pt x="9" y="8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18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9" y="5"/>
                  </a:lnTo>
                  <a:lnTo>
                    <a:pt x="2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3" name="Freeform 289"/>
            <p:cNvSpPr>
              <a:spLocks/>
            </p:cNvSpPr>
            <p:nvPr/>
          </p:nvSpPr>
          <p:spPr bwMode="auto">
            <a:xfrm>
              <a:off x="1084" y="2294"/>
              <a:ext cx="22" cy="17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2" y="13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18" y="17"/>
                </a:cxn>
                <a:cxn ang="0">
                  <a:pos x="20" y="17"/>
                </a:cxn>
                <a:cxn ang="0">
                  <a:pos x="18" y="17"/>
                </a:cxn>
                <a:cxn ang="0">
                  <a:pos x="19" y="17"/>
                </a:cxn>
                <a:cxn ang="0">
                  <a:pos x="20" y="17"/>
                </a:cxn>
                <a:cxn ang="0">
                  <a:pos x="20" y="12"/>
                </a:cxn>
              </a:cxnLst>
              <a:rect l="0" t="0" r="r" b="b"/>
              <a:pathLst>
                <a:path w="22" h="17">
                  <a:moveTo>
                    <a:pt x="20" y="12"/>
                  </a:moveTo>
                  <a:lnTo>
                    <a:pt x="22" y="13"/>
                  </a:lnTo>
                  <a:lnTo>
                    <a:pt x="3" y="0"/>
                  </a:lnTo>
                  <a:lnTo>
                    <a:pt x="0" y="4"/>
                  </a:lnTo>
                  <a:lnTo>
                    <a:pt x="18" y="17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9" y="17"/>
                  </a:lnTo>
                  <a:lnTo>
                    <a:pt x="20" y="17"/>
                  </a:lnTo>
                  <a:lnTo>
                    <a:pt x="2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4" name="Freeform 290"/>
            <p:cNvSpPr>
              <a:spLocks/>
            </p:cNvSpPr>
            <p:nvPr/>
          </p:nvSpPr>
          <p:spPr bwMode="auto">
            <a:xfrm>
              <a:off x="1104" y="2300"/>
              <a:ext cx="13" cy="11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8" y="1"/>
                </a:cxn>
                <a:cxn ang="0">
                  <a:pos x="8" y="3"/>
                </a:cxn>
                <a:cxn ang="0">
                  <a:pos x="8" y="5"/>
                </a:cxn>
                <a:cxn ang="0">
                  <a:pos x="7" y="6"/>
                </a:cxn>
                <a:cxn ang="0">
                  <a:pos x="5" y="6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2" y="11"/>
                </a:cxn>
                <a:cxn ang="0">
                  <a:pos x="4" y="11"/>
                </a:cxn>
                <a:cxn ang="0">
                  <a:pos x="7" y="11"/>
                </a:cxn>
                <a:cxn ang="0">
                  <a:pos x="9" y="9"/>
                </a:cxn>
                <a:cxn ang="0">
                  <a:pos x="12" y="7"/>
                </a:cxn>
                <a:cxn ang="0">
                  <a:pos x="13" y="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8" y="1"/>
                </a:cxn>
              </a:cxnLst>
              <a:rect l="0" t="0" r="r" b="b"/>
              <a:pathLst>
                <a:path w="13" h="11">
                  <a:moveTo>
                    <a:pt x="8" y="1"/>
                  </a:moveTo>
                  <a:lnTo>
                    <a:pt x="8" y="1"/>
                  </a:lnTo>
                  <a:lnTo>
                    <a:pt x="8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9" y="9"/>
                  </a:lnTo>
                  <a:lnTo>
                    <a:pt x="12" y="7"/>
                  </a:lnTo>
                  <a:lnTo>
                    <a:pt x="13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5" name="Freeform 291"/>
            <p:cNvSpPr>
              <a:spLocks/>
            </p:cNvSpPr>
            <p:nvPr/>
          </p:nvSpPr>
          <p:spPr bwMode="auto">
            <a:xfrm>
              <a:off x="1063" y="2298"/>
              <a:ext cx="45" cy="4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4" y="2"/>
                </a:cxn>
                <a:cxn ang="0">
                  <a:pos x="27" y="3"/>
                </a:cxn>
                <a:cxn ang="0">
                  <a:pos x="30" y="5"/>
                </a:cxn>
                <a:cxn ang="0">
                  <a:pos x="33" y="7"/>
                </a:cxn>
                <a:cxn ang="0">
                  <a:pos x="35" y="9"/>
                </a:cxn>
                <a:cxn ang="0">
                  <a:pos x="39" y="14"/>
                </a:cxn>
                <a:cxn ang="0">
                  <a:pos x="41" y="19"/>
                </a:cxn>
                <a:cxn ang="0">
                  <a:pos x="43" y="22"/>
                </a:cxn>
                <a:cxn ang="0">
                  <a:pos x="44" y="26"/>
                </a:cxn>
                <a:cxn ang="0">
                  <a:pos x="45" y="29"/>
                </a:cxn>
                <a:cxn ang="0">
                  <a:pos x="45" y="31"/>
                </a:cxn>
                <a:cxn ang="0">
                  <a:pos x="45" y="32"/>
                </a:cxn>
                <a:cxn ang="0">
                  <a:pos x="45" y="32"/>
                </a:cxn>
                <a:cxn ang="0">
                  <a:pos x="45" y="33"/>
                </a:cxn>
                <a:cxn ang="0">
                  <a:pos x="45" y="34"/>
                </a:cxn>
                <a:cxn ang="0">
                  <a:pos x="45" y="35"/>
                </a:cxn>
                <a:cxn ang="0">
                  <a:pos x="44" y="37"/>
                </a:cxn>
                <a:cxn ang="0">
                  <a:pos x="43" y="39"/>
                </a:cxn>
                <a:cxn ang="0">
                  <a:pos x="42" y="40"/>
                </a:cxn>
                <a:cxn ang="0">
                  <a:pos x="39" y="41"/>
                </a:cxn>
                <a:cxn ang="0">
                  <a:pos x="35" y="40"/>
                </a:cxn>
                <a:cxn ang="0">
                  <a:pos x="31" y="39"/>
                </a:cxn>
                <a:cxn ang="0">
                  <a:pos x="27" y="36"/>
                </a:cxn>
                <a:cxn ang="0">
                  <a:pos x="24" y="34"/>
                </a:cxn>
                <a:cxn ang="0">
                  <a:pos x="22" y="31"/>
                </a:cxn>
                <a:cxn ang="0">
                  <a:pos x="19" y="28"/>
                </a:cxn>
                <a:cxn ang="0">
                  <a:pos x="18" y="25"/>
                </a:cxn>
                <a:cxn ang="0">
                  <a:pos x="17" y="23"/>
                </a:cxn>
                <a:cxn ang="0">
                  <a:pos x="17" y="22"/>
                </a:cxn>
                <a:cxn ang="0">
                  <a:pos x="0" y="24"/>
                </a:cxn>
                <a:cxn ang="0">
                  <a:pos x="0" y="1"/>
                </a:cxn>
              </a:cxnLst>
              <a:rect l="0" t="0" r="r" b="b"/>
              <a:pathLst>
                <a:path w="45" h="41">
                  <a:moveTo>
                    <a:pt x="0" y="1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4" y="2"/>
                  </a:lnTo>
                  <a:lnTo>
                    <a:pt x="27" y="3"/>
                  </a:lnTo>
                  <a:lnTo>
                    <a:pt x="30" y="5"/>
                  </a:lnTo>
                  <a:lnTo>
                    <a:pt x="33" y="7"/>
                  </a:lnTo>
                  <a:lnTo>
                    <a:pt x="35" y="9"/>
                  </a:lnTo>
                  <a:lnTo>
                    <a:pt x="39" y="14"/>
                  </a:lnTo>
                  <a:lnTo>
                    <a:pt x="41" y="19"/>
                  </a:lnTo>
                  <a:lnTo>
                    <a:pt x="43" y="22"/>
                  </a:lnTo>
                  <a:lnTo>
                    <a:pt x="44" y="26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45" y="32"/>
                  </a:lnTo>
                  <a:lnTo>
                    <a:pt x="45" y="32"/>
                  </a:lnTo>
                  <a:lnTo>
                    <a:pt x="45" y="33"/>
                  </a:lnTo>
                  <a:lnTo>
                    <a:pt x="45" y="34"/>
                  </a:lnTo>
                  <a:lnTo>
                    <a:pt x="45" y="35"/>
                  </a:lnTo>
                  <a:lnTo>
                    <a:pt x="44" y="37"/>
                  </a:lnTo>
                  <a:lnTo>
                    <a:pt x="43" y="39"/>
                  </a:lnTo>
                  <a:lnTo>
                    <a:pt x="42" y="40"/>
                  </a:lnTo>
                  <a:lnTo>
                    <a:pt x="39" y="41"/>
                  </a:lnTo>
                  <a:lnTo>
                    <a:pt x="35" y="40"/>
                  </a:lnTo>
                  <a:lnTo>
                    <a:pt x="31" y="39"/>
                  </a:lnTo>
                  <a:lnTo>
                    <a:pt x="27" y="36"/>
                  </a:lnTo>
                  <a:lnTo>
                    <a:pt x="24" y="34"/>
                  </a:lnTo>
                  <a:lnTo>
                    <a:pt x="22" y="31"/>
                  </a:lnTo>
                  <a:lnTo>
                    <a:pt x="19" y="28"/>
                  </a:lnTo>
                  <a:lnTo>
                    <a:pt x="18" y="25"/>
                  </a:lnTo>
                  <a:lnTo>
                    <a:pt x="17" y="23"/>
                  </a:lnTo>
                  <a:lnTo>
                    <a:pt x="17" y="22"/>
                  </a:lnTo>
                  <a:lnTo>
                    <a:pt x="0" y="2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6" name="Freeform 292"/>
            <p:cNvSpPr>
              <a:spLocks/>
            </p:cNvSpPr>
            <p:nvPr/>
          </p:nvSpPr>
          <p:spPr bwMode="auto">
            <a:xfrm>
              <a:off x="1063" y="2297"/>
              <a:ext cx="36" cy="11"/>
            </a:xfrm>
            <a:custGeom>
              <a:avLst/>
              <a:gdLst/>
              <a:ahLst/>
              <a:cxnLst>
                <a:cxn ang="0">
                  <a:pos x="36" y="9"/>
                </a:cxn>
                <a:cxn ang="0">
                  <a:pos x="36" y="9"/>
                </a:cxn>
                <a:cxn ang="0">
                  <a:pos x="33" y="7"/>
                </a:cxn>
                <a:cxn ang="0">
                  <a:pos x="31" y="5"/>
                </a:cxn>
                <a:cxn ang="0">
                  <a:pos x="28" y="3"/>
                </a:cxn>
                <a:cxn ang="0">
                  <a:pos x="25" y="2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3"/>
                </a:cxn>
                <a:cxn ang="0">
                  <a:pos x="5" y="3"/>
                </a:cxn>
                <a:cxn ang="0">
                  <a:pos x="6" y="3"/>
                </a:cxn>
                <a:cxn ang="0">
                  <a:pos x="8" y="2"/>
                </a:cxn>
                <a:cxn ang="0">
                  <a:pos x="11" y="2"/>
                </a:cxn>
                <a:cxn ang="0">
                  <a:pos x="13" y="2"/>
                </a:cxn>
                <a:cxn ang="0">
                  <a:pos x="16" y="2"/>
                </a:cxn>
                <a:cxn ang="0">
                  <a:pos x="19" y="3"/>
                </a:cxn>
                <a:cxn ang="0">
                  <a:pos x="21" y="3"/>
                </a:cxn>
                <a:cxn ang="0">
                  <a:pos x="24" y="4"/>
                </a:cxn>
                <a:cxn ang="0">
                  <a:pos x="27" y="5"/>
                </a:cxn>
                <a:cxn ang="0">
                  <a:pos x="30" y="7"/>
                </a:cxn>
                <a:cxn ang="0">
                  <a:pos x="32" y="9"/>
                </a:cxn>
                <a:cxn ang="0">
                  <a:pos x="34" y="11"/>
                </a:cxn>
                <a:cxn ang="0">
                  <a:pos x="34" y="11"/>
                </a:cxn>
                <a:cxn ang="0">
                  <a:pos x="36" y="9"/>
                </a:cxn>
              </a:cxnLst>
              <a:rect l="0" t="0" r="r" b="b"/>
              <a:pathLst>
                <a:path w="36" h="11">
                  <a:moveTo>
                    <a:pt x="36" y="9"/>
                  </a:moveTo>
                  <a:lnTo>
                    <a:pt x="36" y="9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8" y="3"/>
                  </a:lnTo>
                  <a:lnTo>
                    <a:pt x="25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1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2"/>
                  </a:lnTo>
                  <a:lnTo>
                    <a:pt x="11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4" y="4"/>
                  </a:lnTo>
                  <a:lnTo>
                    <a:pt x="27" y="5"/>
                  </a:lnTo>
                  <a:lnTo>
                    <a:pt x="30" y="7"/>
                  </a:lnTo>
                  <a:lnTo>
                    <a:pt x="32" y="9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7" name="Freeform 293"/>
            <p:cNvSpPr>
              <a:spLocks/>
            </p:cNvSpPr>
            <p:nvPr/>
          </p:nvSpPr>
          <p:spPr bwMode="auto">
            <a:xfrm>
              <a:off x="1097" y="2306"/>
              <a:ext cx="12" cy="24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23"/>
                </a:cxn>
                <a:cxn ang="0">
                  <a:pos x="12" y="20"/>
                </a:cxn>
                <a:cxn ang="0">
                  <a:pos x="12" y="17"/>
                </a:cxn>
                <a:cxn ang="0">
                  <a:pos x="10" y="14"/>
                </a:cxn>
                <a:cxn ang="0">
                  <a:pos x="8" y="10"/>
                </a:cxn>
                <a:cxn ang="0">
                  <a:pos x="5" y="6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3" y="7"/>
                </a:cxn>
                <a:cxn ang="0">
                  <a:pos x="6" y="11"/>
                </a:cxn>
                <a:cxn ang="0">
                  <a:pos x="8" y="15"/>
                </a:cxn>
                <a:cxn ang="0">
                  <a:pos x="9" y="18"/>
                </a:cxn>
                <a:cxn ang="0">
                  <a:pos x="10" y="21"/>
                </a:cxn>
                <a:cxn ang="0">
                  <a:pos x="10" y="23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2" y="24"/>
                </a:cxn>
              </a:cxnLst>
              <a:rect l="0" t="0" r="r" b="b"/>
              <a:pathLst>
                <a:path w="12" h="24">
                  <a:moveTo>
                    <a:pt x="12" y="24"/>
                  </a:moveTo>
                  <a:lnTo>
                    <a:pt x="12" y="24"/>
                  </a:lnTo>
                  <a:lnTo>
                    <a:pt x="12" y="24"/>
                  </a:lnTo>
                  <a:lnTo>
                    <a:pt x="12" y="23"/>
                  </a:lnTo>
                  <a:lnTo>
                    <a:pt x="12" y="20"/>
                  </a:lnTo>
                  <a:lnTo>
                    <a:pt x="12" y="17"/>
                  </a:lnTo>
                  <a:lnTo>
                    <a:pt x="10" y="14"/>
                  </a:lnTo>
                  <a:lnTo>
                    <a:pt x="8" y="10"/>
                  </a:lnTo>
                  <a:lnTo>
                    <a:pt x="5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3" y="7"/>
                  </a:lnTo>
                  <a:lnTo>
                    <a:pt x="6" y="11"/>
                  </a:lnTo>
                  <a:lnTo>
                    <a:pt x="8" y="15"/>
                  </a:lnTo>
                  <a:lnTo>
                    <a:pt x="9" y="18"/>
                  </a:lnTo>
                  <a:lnTo>
                    <a:pt x="10" y="21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8" name="Freeform 294"/>
            <p:cNvSpPr>
              <a:spLocks/>
            </p:cNvSpPr>
            <p:nvPr/>
          </p:nvSpPr>
          <p:spPr bwMode="auto">
            <a:xfrm>
              <a:off x="1098" y="2330"/>
              <a:ext cx="11" cy="1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4" y="10"/>
                </a:cxn>
                <a:cxn ang="0">
                  <a:pos x="7" y="9"/>
                </a:cxn>
                <a:cxn ang="0">
                  <a:pos x="9" y="7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1" y="2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9" y="1"/>
                </a:cxn>
                <a:cxn ang="0">
                  <a:pos x="9" y="2"/>
                </a:cxn>
                <a:cxn ang="0">
                  <a:pos x="9" y="3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6" y="7"/>
                </a:cxn>
                <a:cxn ang="0">
                  <a:pos x="4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0" y="10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7" y="9"/>
                  </a:lnTo>
                  <a:lnTo>
                    <a:pt x="9" y="7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6" y="7"/>
                  </a:lnTo>
                  <a:lnTo>
                    <a:pt x="4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69" name="Freeform 295"/>
            <p:cNvSpPr>
              <a:spLocks/>
            </p:cNvSpPr>
            <p:nvPr/>
          </p:nvSpPr>
          <p:spPr bwMode="auto">
            <a:xfrm>
              <a:off x="1078" y="2319"/>
              <a:ext cx="21" cy="2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4"/>
                </a:cxn>
                <a:cxn ang="0">
                  <a:pos x="3" y="7"/>
                </a:cxn>
                <a:cxn ang="0">
                  <a:pos x="6" y="10"/>
                </a:cxn>
                <a:cxn ang="0">
                  <a:pos x="9" y="14"/>
                </a:cxn>
                <a:cxn ang="0">
                  <a:pos x="12" y="16"/>
                </a:cxn>
                <a:cxn ang="0">
                  <a:pos x="15" y="19"/>
                </a:cxn>
                <a:cxn ang="0">
                  <a:pos x="20" y="21"/>
                </a:cxn>
                <a:cxn ang="0">
                  <a:pos x="21" y="18"/>
                </a:cxn>
                <a:cxn ang="0">
                  <a:pos x="17" y="17"/>
                </a:cxn>
                <a:cxn ang="0">
                  <a:pos x="13" y="15"/>
                </a:cxn>
                <a:cxn ang="0">
                  <a:pos x="10" y="12"/>
                </a:cxn>
                <a:cxn ang="0">
                  <a:pos x="8" y="9"/>
                </a:cxn>
                <a:cxn ang="0">
                  <a:pos x="6" y="6"/>
                </a:cxn>
                <a:cxn ang="0">
                  <a:pos x="4" y="3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2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2" y="4"/>
                  </a:lnTo>
                  <a:lnTo>
                    <a:pt x="3" y="7"/>
                  </a:lnTo>
                  <a:lnTo>
                    <a:pt x="6" y="10"/>
                  </a:lnTo>
                  <a:lnTo>
                    <a:pt x="9" y="14"/>
                  </a:lnTo>
                  <a:lnTo>
                    <a:pt x="12" y="16"/>
                  </a:lnTo>
                  <a:lnTo>
                    <a:pt x="15" y="19"/>
                  </a:lnTo>
                  <a:lnTo>
                    <a:pt x="20" y="21"/>
                  </a:lnTo>
                  <a:lnTo>
                    <a:pt x="21" y="18"/>
                  </a:lnTo>
                  <a:lnTo>
                    <a:pt x="17" y="17"/>
                  </a:lnTo>
                  <a:lnTo>
                    <a:pt x="13" y="15"/>
                  </a:lnTo>
                  <a:lnTo>
                    <a:pt x="10" y="12"/>
                  </a:lnTo>
                  <a:lnTo>
                    <a:pt x="8" y="9"/>
                  </a:lnTo>
                  <a:lnTo>
                    <a:pt x="6" y="6"/>
                  </a:lnTo>
                  <a:lnTo>
                    <a:pt x="4" y="3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0" name="Freeform 296"/>
            <p:cNvSpPr>
              <a:spLocks/>
            </p:cNvSpPr>
            <p:nvPr/>
          </p:nvSpPr>
          <p:spPr bwMode="auto">
            <a:xfrm>
              <a:off x="1063" y="2319"/>
              <a:ext cx="17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4"/>
                </a:cxn>
                <a:cxn ang="0">
                  <a:pos x="17" y="2"/>
                </a:cxn>
                <a:cxn ang="0">
                  <a:pos x="16" y="0"/>
                </a:cxn>
                <a:cxn ang="0">
                  <a:pos x="0" y="2"/>
                </a:cxn>
                <a:cxn ang="0">
                  <a:pos x="0" y="3"/>
                </a:cxn>
              </a:cxnLst>
              <a:rect l="0" t="0" r="r" b="b"/>
              <a:pathLst>
                <a:path w="17" h="4">
                  <a:moveTo>
                    <a:pt x="0" y="3"/>
                  </a:moveTo>
                  <a:lnTo>
                    <a:pt x="0" y="4"/>
                  </a:lnTo>
                  <a:lnTo>
                    <a:pt x="17" y="2"/>
                  </a:lnTo>
                  <a:lnTo>
                    <a:pt x="16" y="0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1" name="Freeform 297"/>
            <p:cNvSpPr>
              <a:spLocks/>
            </p:cNvSpPr>
            <p:nvPr/>
          </p:nvSpPr>
          <p:spPr bwMode="auto">
            <a:xfrm>
              <a:off x="1042" y="2318"/>
              <a:ext cx="55" cy="5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8" y="2"/>
                </a:cxn>
                <a:cxn ang="0">
                  <a:pos x="38" y="2"/>
                </a:cxn>
                <a:cxn ang="0">
                  <a:pos x="38" y="3"/>
                </a:cxn>
                <a:cxn ang="0">
                  <a:pos x="39" y="4"/>
                </a:cxn>
                <a:cxn ang="0">
                  <a:pos x="41" y="5"/>
                </a:cxn>
                <a:cxn ang="0">
                  <a:pos x="42" y="6"/>
                </a:cxn>
                <a:cxn ang="0">
                  <a:pos x="44" y="8"/>
                </a:cxn>
                <a:cxn ang="0">
                  <a:pos x="46" y="10"/>
                </a:cxn>
                <a:cxn ang="0">
                  <a:pos x="48" y="12"/>
                </a:cxn>
                <a:cxn ang="0">
                  <a:pos x="49" y="14"/>
                </a:cxn>
                <a:cxn ang="0">
                  <a:pos x="51" y="16"/>
                </a:cxn>
                <a:cxn ang="0">
                  <a:pos x="52" y="19"/>
                </a:cxn>
                <a:cxn ang="0">
                  <a:pos x="53" y="22"/>
                </a:cxn>
                <a:cxn ang="0">
                  <a:pos x="54" y="24"/>
                </a:cxn>
                <a:cxn ang="0">
                  <a:pos x="55" y="27"/>
                </a:cxn>
                <a:cxn ang="0">
                  <a:pos x="55" y="29"/>
                </a:cxn>
                <a:cxn ang="0">
                  <a:pos x="54" y="31"/>
                </a:cxn>
                <a:cxn ang="0">
                  <a:pos x="52" y="36"/>
                </a:cxn>
                <a:cxn ang="0">
                  <a:pos x="51" y="39"/>
                </a:cxn>
                <a:cxn ang="0">
                  <a:pos x="49" y="40"/>
                </a:cxn>
                <a:cxn ang="0">
                  <a:pos x="48" y="41"/>
                </a:cxn>
                <a:cxn ang="0">
                  <a:pos x="47" y="42"/>
                </a:cxn>
                <a:cxn ang="0">
                  <a:pos x="45" y="42"/>
                </a:cxn>
                <a:cxn ang="0">
                  <a:pos x="45" y="42"/>
                </a:cxn>
                <a:cxn ang="0">
                  <a:pos x="45" y="41"/>
                </a:cxn>
                <a:cxn ang="0">
                  <a:pos x="32" y="25"/>
                </a:cxn>
                <a:cxn ang="0">
                  <a:pos x="32" y="25"/>
                </a:cxn>
                <a:cxn ang="0">
                  <a:pos x="33" y="26"/>
                </a:cxn>
                <a:cxn ang="0">
                  <a:pos x="35" y="28"/>
                </a:cxn>
                <a:cxn ang="0">
                  <a:pos x="37" y="30"/>
                </a:cxn>
                <a:cxn ang="0">
                  <a:pos x="39" y="32"/>
                </a:cxn>
                <a:cxn ang="0">
                  <a:pos x="41" y="36"/>
                </a:cxn>
                <a:cxn ang="0">
                  <a:pos x="42" y="39"/>
                </a:cxn>
                <a:cxn ang="0">
                  <a:pos x="42" y="44"/>
                </a:cxn>
                <a:cxn ang="0">
                  <a:pos x="41" y="48"/>
                </a:cxn>
                <a:cxn ang="0">
                  <a:pos x="39" y="51"/>
                </a:cxn>
                <a:cxn ang="0">
                  <a:pos x="37" y="53"/>
                </a:cxn>
                <a:cxn ang="0">
                  <a:pos x="34" y="54"/>
                </a:cxn>
                <a:cxn ang="0">
                  <a:pos x="32" y="55"/>
                </a:cxn>
                <a:cxn ang="0">
                  <a:pos x="29" y="55"/>
                </a:cxn>
                <a:cxn ang="0">
                  <a:pos x="28" y="55"/>
                </a:cxn>
                <a:cxn ang="0">
                  <a:pos x="27" y="55"/>
                </a:cxn>
                <a:cxn ang="0">
                  <a:pos x="16" y="39"/>
                </a:cxn>
                <a:cxn ang="0">
                  <a:pos x="0" y="35"/>
                </a:cxn>
                <a:cxn ang="0">
                  <a:pos x="16" y="0"/>
                </a:cxn>
              </a:cxnLst>
              <a:rect l="0" t="0" r="r" b="b"/>
              <a:pathLst>
                <a:path w="55" h="55">
                  <a:moveTo>
                    <a:pt x="16" y="0"/>
                  </a:moveTo>
                  <a:lnTo>
                    <a:pt x="38" y="2"/>
                  </a:lnTo>
                  <a:lnTo>
                    <a:pt x="38" y="2"/>
                  </a:lnTo>
                  <a:lnTo>
                    <a:pt x="38" y="3"/>
                  </a:lnTo>
                  <a:lnTo>
                    <a:pt x="39" y="4"/>
                  </a:lnTo>
                  <a:lnTo>
                    <a:pt x="41" y="5"/>
                  </a:lnTo>
                  <a:lnTo>
                    <a:pt x="42" y="6"/>
                  </a:lnTo>
                  <a:lnTo>
                    <a:pt x="44" y="8"/>
                  </a:lnTo>
                  <a:lnTo>
                    <a:pt x="46" y="10"/>
                  </a:lnTo>
                  <a:lnTo>
                    <a:pt x="48" y="12"/>
                  </a:lnTo>
                  <a:lnTo>
                    <a:pt x="49" y="14"/>
                  </a:lnTo>
                  <a:lnTo>
                    <a:pt x="51" y="16"/>
                  </a:lnTo>
                  <a:lnTo>
                    <a:pt x="52" y="19"/>
                  </a:lnTo>
                  <a:lnTo>
                    <a:pt x="53" y="22"/>
                  </a:lnTo>
                  <a:lnTo>
                    <a:pt x="54" y="24"/>
                  </a:lnTo>
                  <a:lnTo>
                    <a:pt x="55" y="27"/>
                  </a:lnTo>
                  <a:lnTo>
                    <a:pt x="55" y="29"/>
                  </a:lnTo>
                  <a:lnTo>
                    <a:pt x="54" y="31"/>
                  </a:lnTo>
                  <a:lnTo>
                    <a:pt x="52" y="36"/>
                  </a:lnTo>
                  <a:lnTo>
                    <a:pt x="51" y="39"/>
                  </a:lnTo>
                  <a:lnTo>
                    <a:pt x="49" y="40"/>
                  </a:lnTo>
                  <a:lnTo>
                    <a:pt x="48" y="41"/>
                  </a:lnTo>
                  <a:lnTo>
                    <a:pt x="47" y="42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41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3" y="26"/>
                  </a:lnTo>
                  <a:lnTo>
                    <a:pt x="35" y="28"/>
                  </a:lnTo>
                  <a:lnTo>
                    <a:pt x="37" y="30"/>
                  </a:lnTo>
                  <a:lnTo>
                    <a:pt x="39" y="32"/>
                  </a:lnTo>
                  <a:lnTo>
                    <a:pt x="41" y="36"/>
                  </a:lnTo>
                  <a:lnTo>
                    <a:pt x="42" y="39"/>
                  </a:lnTo>
                  <a:lnTo>
                    <a:pt x="42" y="44"/>
                  </a:lnTo>
                  <a:lnTo>
                    <a:pt x="41" y="48"/>
                  </a:lnTo>
                  <a:lnTo>
                    <a:pt x="39" y="51"/>
                  </a:lnTo>
                  <a:lnTo>
                    <a:pt x="37" y="53"/>
                  </a:lnTo>
                  <a:lnTo>
                    <a:pt x="34" y="54"/>
                  </a:lnTo>
                  <a:lnTo>
                    <a:pt x="32" y="55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7" y="55"/>
                  </a:lnTo>
                  <a:lnTo>
                    <a:pt x="16" y="39"/>
                  </a:lnTo>
                  <a:lnTo>
                    <a:pt x="0" y="3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2" name="Freeform 298"/>
            <p:cNvSpPr>
              <a:spLocks/>
            </p:cNvSpPr>
            <p:nvPr/>
          </p:nvSpPr>
          <p:spPr bwMode="auto">
            <a:xfrm>
              <a:off x="1058" y="2317"/>
              <a:ext cx="22" cy="4"/>
            </a:xfrm>
            <a:custGeom>
              <a:avLst/>
              <a:gdLst/>
              <a:ahLst/>
              <a:cxnLst>
                <a:cxn ang="0">
                  <a:pos x="22" y="3"/>
                </a:cxn>
                <a:cxn ang="0">
                  <a:pos x="22" y="2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1" y="4"/>
                </a:cxn>
                <a:cxn ang="0">
                  <a:pos x="21" y="4"/>
                </a:cxn>
                <a:cxn ang="0">
                  <a:pos x="22" y="3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22" y="3"/>
                </a:cxn>
              </a:cxnLst>
              <a:rect l="0" t="0" r="r" b="b"/>
              <a:pathLst>
                <a:path w="22" h="4">
                  <a:moveTo>
                    <a:pt x="22" y="3"/>
                  </a:moveTo>
                  <a:lnTo>
                    <a:pt x="22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2" y="3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3" name="Freeform 299"/>
            <p:cNvSpPr>
              <a:spLocks/>
            </p:cNvSpPr>
            <p:nvPr/>
          </p:nvSpPr>
          <p:spPr bwMode="auto">
            <a:xfrm>
              <a:off x="1079" y="2320"/>
              <a:ext cx="19" cy="30"/>
            </a:xfrm>
            <a:custGeom>
              <a:avLst/>
              <a:gdLst/>
              <a:ahLst/>
              <a:cxnLst>
                <a:cxn ang="0">
                  <a:pos x="18" y="30"/>
                </a:cxn>
                <a:cxn ang="0">
                  <a:pos x="18" y="30"/>
                </a:cxn>
                <a:cxn ang="0">
                  <a:pos x="19" y="27"/>
                </a:cxn>
                <a:cxn ang="0">
                  <a:pos x="19" y="24"/>
                </a:cxn>
                <a:cxn ang="0">
                  <a:pos x="18" y="22"/>
                </a:cxn>
                <a:cxn ang="0">
                  <a:pos x="17" y="19"/>
                </a:cxn>
                <a:cxn ang="0">
                  <a:pos x="16" y="17"/>
                </a:cxn>
                <a:cxn ang="0">
                  <a:pos x="15" y="14"/>
                </a:cxn>
                <a:cxn ang="0">
                  <a:pos x="13" y="12"/>
                </a:cxn>
                <a:cxn ang="0">
                  <a:pos x="11" y="9"/>
                </a:cxn>
                <a:cxn ang="0">
                  <a:pos x="10" y="7"/>
                </a:cxn>
                <a:cxn ang="0">
                  <a:pos x="8" y="5"/>
                </a:cxn>
                <a:cxn ang="0">
                  <a:pos x="6" y="3"/>
                </a:cxn>
                <a:cxn ang="0">
                  <a:pos x="5" y="2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5" y="5"/>
                </a:cxn>
                <a:cxn ang="0">
                  <a:pos x="6" y="7"/>
                </a:cxn>
                <a:cxn ang="0">
                  <a:pos x="8" y="9"/>
                </a:cxn>
                <a:cxn ang="0">
                  <a:pos x="10" y="11"/>
                </a:cxn>
                <a:cxn ang="0">
                  <a:pos x="11" y="13"/>
                </a:cxn>
                <a:cxn ang="0">
                  <a:pos x="13" y="15"/>
                </a:cxn>
                <a:cxn ang="0">
                  <a:pos x="14" y="17"/>
                </a:cxn>
                <a:cxn ang="0">
                  <a:pos x="15" y="20"/>
                </a:cxn>
                <a:cxn ang="0">
                  <a:pos x="16" y="23"/>
                </a:cxn>
                <a:cxn ang="0">
                  <a:pos x="17" y="25"/>
                </a:cxn>
                <a:cxn ang="0">
                  <a:pos x="17" y="27"/>
                </a:cxn>
                <a:cxn ang="0">
                  <a:pos x="16" y="29"/>
                </a:cxn>
                <a:cxn ang="0">
                  <a:pos x="16" y="29"/>
                </a:cxn>
                <a:cxn ang="0">
                  <a:pos x="18" y="30"/>
                </a:cxn>
              </a:cxnLst>
              <a:rect l="0" t="0" r="r" b="b"/>
              <a:pathLst>
                <a:path w="19" h="30">
                  <a:moveTo>
                    <a:pt x="18" y="30"/>
                  </a:moveTo>
                  <a:lnTo>
                    <a:pt x="18" y="30"/>
                  </a:lnTo>
                  <a:lnTo>
                    <a:pt x="19" y="27"/>
                  </a:lnTo>
                  <a:lnTo>
                    <a:pt x="19" y="24"/>
                  </a:lnTo>
                  <a:lnTo>
                    <a:pt x="18" y="22"/>
                  </a:lnTo>
                  <a:lnTo>
                    <a:pt x="17" y="19"/>
                  </a:lnTo>
                  <a:lnTo>
                    <a:pt x="16" y="17"/>
                  </a:lnTo>
                  <a:lnTo>
                    <a:pt x="15" y="14"/>
                  </a:lnTo>
                  <a:lnTo>
                    <a:pt x="13" y="12"/>
                  </a:lnTo>
                  <a:lnTo>
                    <a:pt x="11" y="9"/>
                  </a:lnTo>
                  <a:lnTo>
                    <a:pt x="10" y="7"/>
                  </a:lnTo>
                  <a:lnTo>
                    <a:pt x="8" y="5"/>
                  </a:lnTo>
                  <a:lnTo>
                    <a:pt x="6" y="3"/>
                  </a:lnTo>
                  <a:lnTo>
                    <a:pt x="5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3" y="4"/>
                  </a:lnTo>
                  <a:lnTo>
                    <a:pt x="5" y="5"/>
                  </a:lnTo>
                  <a:lnTo>
                    <a:pt x="6" y="7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1" y="13"/>
                  </a:lnTo>
                  <a:lnTo>
                    <a:pt x="13" y="15"/>
                  </a:lnTo>
                  <a:lnTo>
                    <a:pt x="14" y="17"/>
                  </a:lnTo>
                  <a:lnTo>
                    <a:pt x="15" y="20"/>
                  </a:lnTo>
                  <a:lnTo>
                    <a:pt x="16" y="23"/>
                  </a:lnTo>
                  <a:lnTo>
                    <a:pt x="17" y="25"/>
                  </a:lnTo>
                  <a:lnTo>
                    <a:pt x="17" y="27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18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4" name="Freeform 300"/>
            <p:cNvSpPr>
              <a:spLocks/>
            </p:cNvSpPr>
            <p:nvPr/>
          </p:nvSpPr>
          <p:spPr bwMode="auto">
            <a:xfrm>
              <a:off x="1086" y="2349"/>
              <a:ext cx="11" cy="12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0" y="11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3" y="12"/>
                </a:cxn>
                <a:cxn ang="0">
                  <a:pos x="4" y="11"/>
                </a:cxn>
                <a:cxn ang="0">
                  <a:pos x="6" y="10"/>
                </a:cxn>
                <a:cxn ang="0">
                  <a:pos x="8" y="8"/>
                </a:cxn>
                <a:cxn ang="0">
                  <a:pos x="10" y="5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7" y="4"/>
                </a:cxn>
                <a:cxn ang="0">
                  <a:pos x="6" y="7"/>
                </a:cxn>
                <a:cxn ang="0">
                  <a:pos x="4" y="8"/>
                </a:cxn>
                <a:cxn ang="0">
                  <a:pos x="3" y="9"/>
                </a:cxn>
                <a:cxn ang="0">
                  <a:pos x="2" y="9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0" y="11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3" y="12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8" y="8"/>
                  </a:lnTo>
                  <a:lnTo>
                    <a:pt x="10" y="5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4"/>
                  </a:lnTo>
                  <a:lnTo>
                    <a:pt x="6" y="7"/>
                  </a:lnTo>
                  <a:lnTo>
                    <a:pt x="4" y="8"/>
                  </a:lnTo>
                  <a:lnTo>
                    <a:pt x="3" y="9"/>
                  </a:lnTo>
                  <a:lnTo>
                    <a:pt x="2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5" name="Freeform 301"/>
            <p:cNvSpPr>
              <a:spLocks/>
            </p:cNvSpPr>
            <p:nvPr/>
          </p:nvSpPr>
          <p:spPr bwMode="auto">
            <a:xfrm>
              <a:off x="1069" y="2339"/>
              <a:ext cx="19" cy="21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4" y="4"/>
                </a:cxn>
                <a:cxn ang="0">
                  <a:pos x="17" y="21"/>
                </a:cxn>
                <a:cxn ang="0">
                  <a:pos x="19" y="20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5" y="3"/>
                </a:cxn>
              </a:cxnLst>
              <a:rect l="0" t="0" r="r" b="b"/>
              <a:pathLst>
                <a:path w="19" h="21">
                  <a:moveTo>
                    <a:pt x="5" y="3"/>
                  </a:moveTo>
                  <a:lnTo>
                    <a:pt x="4" y="4"/>
                  </a:lnTo>
                  <a:lnTo>
                    <a:pt x="17" y="21"/>
                  </a:lnTo>
                  <a:lnTo>
                    <a:pt x="19" y="20"/>
                  </a:lnTo>
                  <a:lnTo>
                    <a:pt x="6" y="3"/>
                  </a:lnTo>
                  <a:lnTo>
                    <a:pt x="4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4" y="4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6" name="Freeform 302"/>
            <p:cNvSpPr>
              <a:spLocks/>
            </p:cNvSpPr>
            <p:nvPr/>
          </p:nvSpPr>
          <p:spPr bwMode="auto">
            <a:xfrm>
              <a:off x="1073" y="2342"/>
              <a:ext cx="12" cy="20"/>
            </a:xfrm>
            <a:custGeom>
              <a:avLst/>
              <a:gdLst/>
              <a:ahLst/>
              <a:cxnLst>
                <a:cxn ang="0">
                  <a:pos x="12" y="20"/>
                </a:cxn>
                <a:cxn ang="0">
                  <a:pos x="12" y="20"/>
                </a:cxn>
                <a:cxn ang="0">
                  <a:pos x="12" y="15"/>
                </a:cxn>
                <a:cxn ang="0">
                  <a:pos x="11" y="11"/>
                </a:cxn>
                <a:cxn ang="0">
                  <a:pos x="9" y="8"/>
                </a:cxn>
                <a:cxn ang="0">
                  <a:pos x="7" y="5"/>
                </a:cxn>
                <a:cxn ang="0">
                  <a:pos x="5" y="3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3"/>
                </a:cxn>
                <a:cxn ang="0">
                  <a:pos x="4" y="4"/>
                </a:cxn>
                <a:cxn ang="0">
                  <a:pos x="5" y="6"/>
                </a:cxn>
                <a:cxn ang="0">
                  <a:pos x="7" y="9"/>
                </a:cxn>
                <a:cxn ang="0">
                  <a:pos x="9" y="12"/>
                </a:cxn>
                <a:cxn ang="0">
                  <a:pos x="10" y="15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2" y="20"/>
                </a:cxn>
              </a:cxnLst>
              <a:rect l="0" t="0" r="r" b="b"/>
              <a:pathLst>
                <a:path w="12" h="20">
                  <a:moveTo>
                    <a:pt x="12" y="20"/>
                  </a:moveTo>
                  <a:lnTo>
                    <a:pt x="12" y="20"/>
                  </a:lnTo>
                  <a:lnTo>
                    <a:pt x="12" y="15"/>
                  </a:lnTo>
                  <a:lnTo>
                    <a:pt x="11" y="11"/>
                  </a:lnTo>
                  <a:lnTo>
                    <a:pt x="9" y="8"/>
                  </a:lnTo>
                  <a:lnTo>
                    <a:pt x="7" y="5"/>
                  </a:lnTo>
                  <a:lnTo>
                    <a:pt x="5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3"/>
                  </a:lnTo>
                  <a:lnTo>
                    <a:pt x="4" y="4"/>
                  </a:lnTo>
                  <a:lnTo>
                    <a:pt x="5" y="6"/>
                  </a:lnTo>
                  <a:lnTo>
                    <a:pt x="7" y="9"/>
                  </a:lnTo>
                  <a:lnTo>
                    <a:pt x="9" y="12"/>
                  </a:lnTo>
                  <a:lnTo>
                    <a:pt x="10" y="15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7" name="Freeform 303"/>
            <p:cNvSpPr>
              <a:spLocks/>
            </p:cNvSpPr>
            <p:nvPr/>
          </p:nvSpPr>
          <p:spPr bwMode="auto">
            <a:xfrm>
              <a:off x="1068" y="2362"/>
              <a:ext cx="17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6" y="12"/>
                </a:cxn>
                <a:cxn ang="0">
                  <a:pos x="9" y="12"/>
                </a:cxn>
                <a:cxn ang="0">
                  <a:pos x="11" y="10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3"/>
                </a:cxn>
                <a:cxn ang="0">
                  <a:pos x="12" y="6"/>
                </a:cxn>
                <a:cxn ang="0">
                  <a:pos x="10" y="8"/>
                </a:cxn>
                <a:cxn ang="0">
                  <a:pos x="8" y="9"/>
                </a:cxn>
                <a:cxn ang="0">
                  <a:pos x="6" y="10"/>
                </a:cxn>
                <a:cxn ang="0">
                  <a:pos x="3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3" y="10"/>
                </a:cxn>
                <a:cxn ang="0">
                  <a:pos x="0" y="12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0" y="12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lnTo>
                    <a:pt x="1" y="12"/>
                  </a:lnTo>
                  <a:lnTo>
                    <a:pt x="2" y="12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3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8" y="9"/>
                  </a:lnTo>
                  <a:lnTo>
                    <a:pt x="6" y="10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10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8" name="Freeform 304"/>
            <p:cNvSpPr>
              <a:spLocks/>
            </p:cNvSpPr>
            <p:nvPr/>
          </p:nvSpPr>
          <p:spPr bwMode="auto">
            <a:xfrm>
              <a:off x="1056" y="2356"/>
              <a:ext cx="15" cy="18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12" y="18"/>
                </a:cxn>
                <a:cxn ang="0">
                  <a:pos x="15" y="16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2"/>
                </a:cxn>
              </a:cxnLst>
              <a:rect l="0" t="0" r="r" b="b"/>
              <a:pathLst>
                <a:path w="15" h="18">
                  <a:moveTo>
                    <a:pt x="1" y="2"/>
                  </a:moveTo>
                  <a:lnTo>
                    <a:pt x="0" y="2"/>
                  </a:lnTo>
                  <a:lnTo>
                    <a:pt x="12" y="18"/>
                  </a:lnTo>
                  <a:lnTo>
                    <a:pt x="15" y="16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79" name="Freeform 305"/>
            <p:cNvSpPr>
              <a:spLocks/>
            </p:cNvSpPr>
            <p:nvPr/>
          </p:nvSpPr>
          <p:spPr bwMode="auto">
            <a:xfrm>
              <a:off x="1042" y="2351"/>
              <a:ext cx="16" cy="7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3"/>
                </a:cxn>
                <a:cxn ang="0">
                  <a:pos x="15" y="7"/>
                </a:cxn>
                <a:cxn ang="0">
                  <a:pos x="16" y="5"/>
                </a:cxn>
                <a:cxn ang="0">
                  <a:pos x="1" y="0"/>
                </a:cxn>
                <a:cxn ang="0">
                  <a:pos x="0" y="2"/>
                </a:cxn>
              </a:cxnLst>
              <a:rect l="0" t="0" r="r" b="b"/>
              <a:pathLst>
                <a:path w="16" h="7">
                  <a:moveTo>
                    <a:pt x="0" y="2"/>
                  </a:moveTo>
                  <a:lnTo>
                    <a:pt x="0" y="3"/>
                  </a:lnTo>
                  <a:lnTo>
                    <a:pt x="15" y="7"/>
                  </a:lnTo>
                  <a:lnTo>
                    <a:pt x="16" y="5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0" name="Freeform 306"/>
            <p:cNvSpPr>
              <a:spLocks/>
            </p:cNvSpPr>
            <p:nvPr/>
          </p:nvSpPr>
          <p:spPr bwMode="auto">
            <a:xfrm>
              <a:off x="1050" y="2334"/>
              <a:ext cx="31" cy="1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9" y="1"/>
                </a:cxn>
                <a:cxn ang="0">
                  <a:pos x="12" y="2"/>
                </a:cxn>
                <a:cxn ang="0">
                  <a:pos x="16" y="4"/>
                </a:cxn>
                <a:cxn ang="0">
                  <a:pos x="21" y="7"/>
                </a:cxn>
                <a:cxn ang="0">
                  <a:pos x="24" y="10"/>
                </a:cxn>
                <a:cxn ang="0">
                  <a:pos x="27" y="13"/>
                </a:cxn>
                <a:cxn ang="0">
                  <a:pos x="29" y="14"/>
                </a:cxn>
                <a:cxn ang="0">
                  <a:pos x="30" y="15"/>
                </a:cxn>
                <a:cxn ang="0">
                  <a:pos x="30" y="15"/>
                </a:cxn>
                <a:cxn ang="0">
                  <a:pos x="31" y="16"/>
                </a:cxn>
                <a:cxn ang="0">
                  <a:pos x="31" y="15"/>
                </a:cxn>
                <a:cxn ang="0">
                  <a:pos x="31" y="15"/>
                </a:cxn>
                <a:cxn ang="0">
                  <a:pos x="0" y="2"/>
                </a:cxn>
              </a:cxnLst>
              <a:rect l="0" t="0" r="r" b="b"/>
              <a:pathLst>
                <a:path w="31" h="16">
                  <a:moveTo>
                    <a:pt x="0" y="2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2" y="2"/>
                  </a:lnTo>
                  <a:lnTo>
                    <a:pt x="16" y="4"/>
                  </a:lnTo>
                  <a:lnTo>
                    <a:pt x="21" y="7"/>
                  </a:lnTo>
                  <a:lnTo>
                    <a:pt x="24" y="10"/>
                  </a:lnTo>
                  <a:lnTo>
                    <a:pt x="27" y="13"/>
                  </a:lnTo>
                  <a:lnTo>
                    <a:pt x="29" y="14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1" y="16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1" name="Freeform 307"/>
            <p:cNvSpPr>
              <a:spLocks/>
            </p:cNvSpPr>
            <p:nvPr/>
          </p:nvSpPr>
          <p:spPr bwMode="auto">
            <a:xfrm>
              <a:off x="1050" y="2333"/>
              <a:ext cx="21" cy="9"/>
            </a:xfrm>
            <a:custGeom>
              <a:avLst/>
              <a:gdLst/>
              <a:ahLst/>
              <a:cxnLst>
                <a:cxn ang="0">
                  <a:pos x="21" y="7"/>
                </a:cxn>
                <a:cxn ang="0">
                  <a:pos x="21" y="7"/>
                </a:cxn>
                <a:cxn ang="0">
                  <a:pos x="17" y="4"/>
                </a:cxn>
                <a:cxn ang="0">
                  <a:pos x="13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4" y="3"/>
                </a:cxn>
                <a:cxn ang="0">
                  <a:pos x="6" y="3"/>
                </a:cxn>
                <a:cxn ang="0">
                  <a:pos x="9" y="3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9"/>
                </a:cxn>
                <a:cxn ang="0">
                  <a:pos x="20" y="9"/>
                </a:cxn>
                <a:cxn ang="0">
                  <a:pos x="21" y="7"/>
                </a:cxn>
              </a:cxnLst>
              <a:rect l="0" t="0" r="r" b="b"/>
              <a:pathLst>
                <a:path w="21" h="9">
                  <a:moveTo>
                    <a:pt x="21" y="7"/>
                  </a:moveTo>
                  <a:lnTo>
                    <a:pt x="21" y="7"/>
                  </a:lnTo>
                  <a:lnTo>
                    <a:pt x="17" y="4"/>
                  </a:lnTo>
                  <a:lnTo>
                    <a:pt x="13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2" name="Freeform 308"/>
            <p:cNvSpPr>
              <a:spLocks/>
            </p:cNvSpPr>
            <p:nvPr/>
          </p:nvSpPr>
          <p:spPr bwMode="auto">
            <a:xfrm>
              <a:off x="1070" y="2340"/>
              <a:ext cx="12" cy="11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8"/>
                </a:cxn>
                <a:cxn ang="0">
                  <a:pos x="11" y="8"/>
                </a:cxn>
                <a:cxn ang="0">
                  <a:pos x="11" y="8"/>
                </a:cxn>
                <a:cxn ang="0">
                  <a:pos x="10" y="8"/>
                </a:cxn>
                <a:cxn ang="0">
                  <a:pos x="9" y="7"/>
                </a:cxn>
                <a:cxn ang="0">
                  <a:pos x="8" y="6"/>
                </a:cxn>
                <a:cxn ang="0">
                  <a:pos x="5" y="3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6" y="8"/>
                </a:cxn>
                <a:cxn ang="0">
                  <a:pos x="8" y="9"/>
                </a:cxn>
                <a:cxn ang="0">
                  <a:pos x="9" y="10"/>
                </a:cxn>
                <a:cxn ang="0">
                  <a:pos x="10" y="11"/>
                </a:cxn>
                <a:cxn ang="0">
                  <a:pos x="11" y="11"/>
                </a:cxn>
                <a:cxn ang="0">
                  <a:pos x="12" y="10"/>
                </a:cxn>
                <a:cxn ang="0">
                  <a:pos x="12" y="9"/>
                </a:cxn>
                <a:cxn ang="0">
                  <a:pos x="10" y="10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lnTo>
                    <a:pt x="10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0" y="8"/>
                  </a:lnTo>
                  <a:lnTo>
                    <a:pt x="9" y="7"/>
                  </a:lnTo>
                  <a:lnTo>
                    <a:pt x="8" y="6"/>
                  </a:lnTo>
                  <a:lnTo>
                    <a:pt x="5" y="3"/>
                  </a:lnTo>
                  <a:lnTo>
                    <a:pt x="1" y="0"/>
                  </a:lnTo>
                  <a:lnTo>
                    <a:pt x="0" y="2"/>
                  </a:lnTo>
                  <a:lnTo>
                    <a:pt x="3" y="5"/>
                  </a:lnTo>
                  <a:lnTo>
                    <a:pt x="6" y="8"/>
                  </a:lnTo>
                  <a:lnTo>
                    <a:pt x="8" y="9"/>
                  </a:lnTo>
                  <a:lnTo>
                    <a:pt x="9" y="10"/>
                  </a:lnTo>
                  <a:lnTo>
                    <a:pt x="10" y="11"/>
                  </a:lnTo>
                  <a:lnTo>
                    <a:pt x="11" y="11"/>
                  </a:lnTo>
                  <a:lnTo>
                    <a:pt x="12" y="10"/>
                  </a:lnTo>
                  <a:lnTo>
                    <a:pt x="12" y="9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3" name="Freeform 309"/>
            <p:cNvSpPr>
              <a:spLocks/>
            </p:cNvSpPr>
            <p:nvPr/>
          </p:nvSpPr>
          <p:spPr bwMode="auto">
            <a:xfrm>
              <a:off x="1219" y="2433"/>
              <a:ext cx="35" cy="42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35" y="42"/>
                </a:cxn>
                <a:cxn ang="0">
                  <a:pos x="34" y="38"/>
                </a:cxn>
                <a:cxn ang="0">
                  <a:pos x="32" y="34"/>
                </a:cxn>
                <a:cxn ang="0">
                  <a:pos x="30" y="30"/>
                </a:cxn>
                <a:cxn ang="0">
                  <a:pos x="28" y="27"/>
                </a:cxn>
                <a:cxn ang="0">
                  <a:pos x="25" y="23"/>
                </a:cxn>
                <a:cxn ang="0">
                  <a:pos x="22" y="20"/>
                </a:cxn>
                <a:cxn ang="0">
                  <a:pos x="19" y="17"/>
                </a:cxn>
                <a:cxn ang="0">
                  <a:pos x="16" y="14"/>
                </a:cxn>
                <a:cxn ang="0">
                  <a:pos x="13" y="11"/>
                </a:cxn>
                <a:cxn ang="0">
                  <a:pos x="11" y="8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4" y="3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9" y="10"/>
                </a:cxn>
                <a:cxn ang="0">
                  <a:pos x="12" y="12"/>
                </a:cxn>
                <a:cxn ang="0">
                  <a:pos x="14" y="15"/>
                </a:cxn>
                <a:cxn ang="0">
                  <a:pos x="17" y="18"/>
                </a:cxn>
                <a:cxn ang="0">
                  <a:pos x="20" y="21"/>
                </a:cxn>
                <a:cxn ang="0">
                  <a:pos x="23" y="25"/>
                </a:cxn>
                <a:cxn ang="0">
                  <a:pos x="25" y="28"/>
                </a:cxn>
                <a:cxn ang="0">
                  <a:pos x="28" y="31"/>
                </a:cxn>
                <a:cxn ang="0">
                  <a:pos x="30" y="35"/>
                </a:cxn>
                <a:cxn ang="0">
                  <a:pos x="31" y="39"/>
                </a:cxn>
                <a:cxn ang="0">
                  <a:pos x="33" y="42"/>
                </a:cxn>
                <a:cxn ang="0">
                  <a:pos x="33" y="42"/>
                </a:cxn>
                <a:cxn ang="0">
                  <a:pos x="35" y="42"/>
                </a:cxn>
              </a:cxnLst>
              <a:rect l="0" t="0" r="r" b="b"/>
              <a:pathLst>
                <a:path w="35" h="42">
                  <a:moveTo>
                    <a:pt x="35" y="42"/>
                  </a:moveTo>
                  <a:lnTo>
                    <a:pt x="35" y="42"/>
                  </a:lnTo>
                  <a:lnTo>
                    <a:pt x="34" y="38"/>
                  </a:lnTo>
                  <a:lnTo>
                    <a:pt x="32" y="34"/>
                  </a:lnTo>
                  <a:lnTo>
                    <a:pt x="30" y="30"/>
                  </a:lnTo>
                  <a:lnTo>
                    <a:pt x="28" y="27"/>
                  </a:lnTo>
                  <a:lnTo>
                    <a:pt x="25" y="23"/>
                  </a:lnTo>
                  <a:lnTo>
                    <a:pt x="22" y="20"/>
                  </a:lnTo>
                  <a:lnTo>
                    <a:pt x="19" y="17"/>
                  </a:lnTo>
                  <a:lnTo>
                    <a:pt x="16" y="14"/>
                  </a:lnTo>
                  <a:lnTo>
                    <a:pt x="13" y="11"/>
                  </a:lnTo>
                  <a:lnTo>
                    <a:pt x="11" y="8"/>
                  </a:lnTo>
                  <a:lnTo>
                    <a:pt x="8" y="6"/>
                  </a:lnTo>
                  <a:lnTo>
                    <a:pt x="6" y="4"/>
                  </a:lnTo>
                  <a:lnTo>
                    <a:pt x="4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4"/>
                  </a:lnTo>
                  <a:lnTo>
                    <a:pt x="4" y="6"/>
                  </a:lnTo>
                  <a:lnTo>
                    <a:pt x="6" y="8"/>
                  </a:lnTo>
                  <a:lnTo>
                    <a:pt x="9" y="10"/>
                  </a:lnTo>
                  <a:lnTo>
                    <a:pt x="12" y="12"/>
                  </a:lnTo>
                  <a:lnTo>
                    <a:pt x="14" y="15"/>
                  </a:lnTo>
                  <a:lnTo>
                    <a:pt x="17" y="18"/>
                  </a:lnTo>
                  <a:lnTo>
                    <a:pt x="20" y="21"/>
                  </a:lnTo>
                  <a:lnTo>
                    <a:pt x="23" y="25"/>
                  </a:lnTo>
                  <a:lnTo>
                    <a:pt x="25" y="28"/>
                  </a:lnTo>
                  <a:lnTo>
                    <a:pt x="28" y="31"/>
                  </a:lnTo>
                  <a:lnTo>
                    <a:pt x="30" y="35"/>
                  </a:lnTo>
                  <a:lnTo>
                    <a:pt x="31" y="39"/>
                  </a:lnTo>
                  <a:lnTo>
                    <a:pt x="33" y="42"/>
                  </a:lnTo>
                  <a:lnTo>
                    <a:pt x="33" y="42"/>
                  </a:lnTo>
                  <a:lnTo>
                    <a:pt x="35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4" name="Freeform 310"/>
            <p:cNvSpPr>
              <a:spLocks/>
            </p:cNvSpPr>
            <p:nvPr/>
          </p:nvSpPr>
          <p:spPr bwMode="auto">
            <a:xfrm>
              <a:off x="1252" y="2475"/>
              <a:ext cx="6" cy="39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6" y="39"/>
                </a:cxn>
                <a:cxn ang="0">
                  <a:pos x="6" y="39"/>
                </a:cxn>
                <a:cxn ang="0">
                  <a:pos x="6" y="37"/>
                </a:cxn>
                <a:cxn ang="0">
                  <a:pos x="6" y="36"/>
                </a:cxn>
                <a:cxn ang="0">
                  <a:pos x="6" y="34"/>
                </a:cxn>
                <a:cxn ang="0">
                  <a:pos x="6" y="32"/>
                </a:cxn>
                <a:cxn ang="0">
                  <a:pos x="6" y="29"/>
                </a:cxn>
                <a:cxn ang="0">
                  <a:pos x="6" y="27"/>
                </a:cxn>
                <a:cxn ang="0">
                  <a:pos x="6" y="24"/>
                </a:cxn>
                <a:cxn ang="0">
                  <a:pos x="6" y="20"/>
                </a:cxn>
                <a:cxn ang="0">
                  <a:pos x="5" y="17"/>
                </a:cxn>
                <a:cxn ang="0">
                  <a:pos x="5" y="14"/>
                </a:cxn>
                <a:cxn ang="0">
                  <a:pos x="4" y="10"/>
                </a:cxn>
                <a:cxn ang="0">
                  <a:pos x="4" y="7"/>
                </a:cxn>
                <a:cxn ang="0">
                  <a:pos x="3" y="3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1" y="7"/>
                </a:cxn>
                <a:cxn ang="0">
                  <a:pos x="2" y="11"/>
                </a:cxn>
                <a:cxn ang="0">
                  <a:pos x="3" y="14"/>
                </a:cxn>
                <a:cxn ang="0">
                  <a:pos x="3" y="17"/>
                </a:cxn>
                <a:cxn ang="0">
                  <a:pos x="4" y="21"/>
                </a:cxn>
                <a:cxn ang="0">
                  <a:pos x="4" y="24"/>
                </a:cxn>
                <a:cxn ang="0">
                  <a:pos x="4" y="27"/>
                </a:cxn>
                <a:cxn ang="0">
                  <a:pos x="4" y="29"/>
                </a:cxn>
                <a:cxn ang="0">
                  <a:pos x="4" y="32"/>
                </a:cxn>
                <a:cxn ang="0">
                  <a:pos x="4" y="34"/>
                </a:cxn>
                <a:cxn ang="0">
                  <a:pos x="4" y="36"/>
                </a:cxn>
                <a:cxn ang="0">
                  <a:pos x="4" y="37"/>
                </a:cxn>
                <a:cxn ang="0">
                  <a:pos x="4" y="38"/>
                </a:cxn>
                <a:cxn ang="0">
                  <a:pos x="4" y="39"/>
                </a:cxn>
                <a:cxn ang="0">
                  <a:pos x="4" y="39"/>
                </a:cxn>
                <a:cxn ang="0">
                  <a:pos x="6" y="39"/>
                </a:cxn>
              </a:cxnLst>
              <a:rect l="0" t="0" r="r" b="b"/>
              <a:pathLst>
                <a:path w="6" h="39">
                  <a:moveTo>
                    <a:pt x="6" y="39"/>
                  </a:moveTo>
                  <a:lnTo>
                    <a:pt x="6" y="39"/>
                  </a:lnTo>
                  <a:lnTo>
                    <a:pt x="6" y="39"/>
                  </a:lnTo>
                  <a:lnTo>
                    <a:pt x="6" y="37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29"/>
                  </a:lnTo>
                  <a:lnTo>
                    <a:pt x="6" y="27"/>
                  </a:lnTo>
                  <a:lnTo>
                    <a:pt x="6" y="24"/>
                  </a:lnTo>
                  <a:lnTo>
                    <a:pt x="6" y="20"/>
                  </a:lnTo>
                  <a:lnTo>
                    <a:pt x="5" y="17"/>
                  </a:lnTo>
                  <a:lnTo>
                    <a:pt x="5" y="14"/>
                  </a:lnTo>
                  <a:lnTo>
                    <a:pt x="4" y="10"/>
                  </a:lnTo>
                  <a:lnTo>
                    <a:pt x="4" y="7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1" y="4"/>
                  </a:lnTo>
                  <a:lnTo>
                    <a:pt x="1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3" y="17"/>
                  </a:lnTo>
                  <a:lnTo>
                    <a:pt x="4" y="21"/>
                  </a:lnTo>
                  <a:lnTo>
                    <a:pt x="4" y="24"/>
                  </a:lnTo>
                  <a:lnTo>
                    <a:pt x="4" y="27"/>
                  </a:lnTo>
                  <a:lnTo>
                    <a:pt x="4" y="29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4" y="38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6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5" name="Freeform 311"/>
            <p:cNvSpPr>
              <a:spLocks/>
            </p:cNvSpPr>
            <p:nvPr/>
          </p:nvSpPr>
          <p:spPr bwMode="auto">
            <a:xfrm>
              <a:off x="824" y="2053"/>
              <a:ext cx="41" cy="55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12"/>
                </a:cxn>
                <a:cxn ang="0">
                  <a:pos x="32" y="7"/>
                </a:cxn>
                <a:cxn ang="0">
                  <a:pos x="30" y="1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18" y="7"/>
                </a:cxn>
                <a:cxn ang="0">
                  <a:pos x="12" y="15"/>
                </a:cxn>
                <a:cxn ang="0">
                  <a:pos x="7" y="23"/>
                </a:cxn>
                <a:cxn ang="0">
                  <a:pos x="2" y="32"/>
                </a:cxn>
                <a:cxn ang="0">
                  <a:pos x="0" y="42"/>
                </a:cxn>
                <a:cxn ang="0">
                  <a:pos x="0" y="52"/>
                </a:cxn>
                <a:cxn ang="0">
                  <a:pos x="1" y="53"/>
                </a:cxn>
                <a:cxn ang="0">
                  <a:pos x="3" y="54"/>
                </a:cxn>
                <a:cxn ang="0">
                  <a:pos x="5" y="55"/>
                </a:cxn>
                <a:cxn ang="0">
                  <a:pos x="16" y="49"/>
                </a:cxn>
                <a:cxn ang="0">
                  <a:pos x="24" y="39"/>
                </a:cxn>
                <a:cxn ang="0">
                  <a:pos x="30" y="28"/>
                </a:cxn>
                <a:cxn ang="0">
                  <a:pos x="27" y="25"/>
                </a:cxn>
                <a:cxn ang="0">
                  <a:pos x="26" y="30"/>
                </a:cxn>
                <a:cxn ang="0">
                  <a:pos x="25" y="36"/>
                </a:cxn>
                <a:cxn ang="0">
                  <a:pos x="25" y="44"/>
                </a:cxn>
                <a:cxn ang="0">
                  <a:pos x="25" y="45"/>
                </a:cxn>
                <a:cxn ang="0">
                  <a:pos x="27" y="47"/>
                </a:cxn>
                <a:cxn ang="0">
                  <a:pos x="29" y="47"/>
                </a:cxn>
                <a:cxn ang="0">
                  <a:pos x="35" y="45"/>
                </a:cxn>
                <a:cxn ang="0">
                  <a:pos x="38" y="44"/>
                </a:cxn>
                <a:cxn ang="0">
                  <a:pos x="40" y="42"/>
                </a:cxn>
                <a:cxn ang="0">
                  <a:pos x="41" y="39"/>
                </a:cxn>
                <a:cxn ang="0">
                  <a:pos x="39" y="38"/>
                </a:cxn>
                <a:cxn ang="0">
                  <a:pos x="36" y="39"/>
                </a:cxn>
                <a:cxn ang="0">
                  <a:pos x="33" y="42"/>
                </a:cxn>
                <a:cxn ang="0">
                  <a:pos x="30" y="42"/>
                </a:cxn>
                <a:cxn ang="0">
                  <a:pos x="30" y="36"/>
                </a:cxn>
                <a:cxn ang="0">
                  <a:pos x="30" y="34"/>
                </a:cxn>
                <a:cxn ang="0">
                  <a:pos x="30" y="32"/>
                </a:cxn>
                <a:cxn ang="0">
                  <a:pos x="32" y="23"/>
                </a:cxn>
                <a:cxn ang="0">
                  <a:pos x="30" y="22"/>
                </a:cxn>
                <a:cxn ang="0">
                  <a:pos x="28" y="22"/>
                </a:cxn>
                <a:cxn ang="0">
                  <a:pos x="24" y="30"/>
                </a:cxn>
                <a:cxn ang="0">
                  <a:pos x="19" y="37"/>
                </a:cxn>
                <a:cxn ang="0">
                  <a:pos x="14" y="44"/>
                </a:cxn>
                <a:cxn ang="0">
                  <a:pos x="5" y="50"/>
                </a:cxn>
                <a:cxn ang="0">
                  <a:pos x="4" y="45"/>
                </a:cxn>
                <a:cxn ang="0">
                  <a:pos x="5" y="38"/>
                </a:cxn>
                <a:cxn ang="0">
                  <a:pos x="8" y="31"/>
                </a:cxn>
                <a:cxn ang="0">
                  <a:pos x="11" y="24"/>
                </a:cxn>
                <a:cxn ang="0">
                  <a:pos x="16" y="18"/>
                </a:cxn>
                <a:cxn ang="0">
                  <a:pos x="20" y="12"/>
                </a:cxn>
                <a:cxn ang="0">
                  <a:pos x="26" y="4"/>
                </a:cxn>
                <a:cxn ang="0">
                  <a:pos x="27" y="12"/>
                </a:cxn>
                <a:cxn ang="0">
                  <a:pos x="27" y="17"/>
                </a:cxn>
                <a:cxn ang="0">
                  <a:pos x="27" y="21"/>
                </a:cxn>
                <a:cxn ang="0">
                  <a:pos x="29" y="23"/>
                </a:cxn>
                <a:cxn ang="0">
                  <a:pos x="31" y="22"/>
                </a:cxn>
                <a:cxn ang="0">
                  <a:pos x="32" y="21"/>
                </a:cxn>
              </a:cxnLst>
              <a:rect l="0" t="0" r="r" b="b"/>
              <a:pathLst>
                <a:path w="41" h="55">
                  <a:moveTo>
                    <a:pt x="32" y="21"/>
                  </a:moveTo>
                  <a:lnTo>
                    <a:pt x="32" y="19"/>
                  </a:lnTo>
                  <a:lnTo>
                    <a:pt x="32" y="17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2" y="10"/>
                  </a:lnTo>
                  <a:lnTo>
                    <a:pt x="32" y="8"/>
                  </a:lnTo>
                  <a:lnTo>
                    <a:pt x="32" y="7"/>
                  </a:lnTo>
                  <a:lnTo>
                    <a:pt x="30" y="2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6" y="0"/>
                  </a:lnTo>
                  <a:lnTo>
                    <a:pt x="23" y="3"/>
                  </a:lnTo>
                  <a:lnTo>
                    <a:pt x="21" y="5"/>
                  </a:lnTo>
                  <a:lnTo>
                    <a:pt x="18" y="7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2" y="15"/>
                  </a:lnTo>
                  <a:lnTo>
                    <a:pt x="10" y="18"/>
                  </a:lnTo>
                  <a:lnTo>
                    <a:pt x="8" y="21"/>
                  </a:lnTo>
                  <a:lnTo>
                    <a:pt x="7" y="23"/>
                  </a:lnTo>
                  <a:lnTo>
                    <a:pt x="5" y="26"/>
                  </a:lnTo>
                  <a:lnTo>
                    <a:pt x="4" y="29"/>
                  </a:lnTo>
                  <a:lnTo>
                    <a:pt x="2" y="32"/>
                  </a:lnTo>
                  <a:lnTo>
                    <a:pt x="2" y="35"/>
                  </a:lnTo>
                  <a:lnTo>
                    <a:pt x="1" y="39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1" y="52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2" y="54"/>
                  </a:lnTo>
                  <a:lnTo>
                    <a:pt x="3" y="54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5" y="55"/>
                  </a:lnTo>
                  <a:lnTo>
                    <a:pt x="8" y="53"/>
                  </a:lnTo>
                  <a:lnTo>
                    <a:pt x="12" y="51"/>
                  </a:lnTo>
                  <a:lnTo>
                    <a:pt x="16" y="49"/>
                  </a:lnTo>
                  <a:lnTo>
                    <a:pt x="19" y="46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6" y="35"/>
                  </a:lnTo>
                  <a:lnTo>
                    <a:pt x="28" y="32"/>
                  </a:lnTo>
                  <a:lnTo>
                    <a:pt x="30" y="28"/>
                  </a:lnTo>
                  <a:lnTo>
                    <a:pt x="32" y="25"/>
                  </a:lnTo>
                  <a:lnTo>
                    <a:pt x="27" y="24"/>
                  </a:lnTo>
                  <a:lnTo>
                    <a:pt x="27" y="25"/>
                  </a:lnTo>
                  <a:lnTo>
                    <a:pt x="27" y="27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26" y="32"/>
                  </a:lnTo>
                  <a:lnTo>
                    <a:pt x="25" y="34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5"/>
                  </a:lnTo>
                  <a:lnTo>
                    <a:pt x="25" y="45"/>
                  </a:lnTo>
                  <a:lnTo>
                    <a:pt x="26" y="45"/>
                  </a:lnTo>
                  <a:lnTo>
                    <a:pt x="27" y="46"/>
                  </a:lnTo>
                  <a:lnTo>
                    <a:pt x="27" y="47"/>
                  </a:lnTo>
                  <a:lnTo>
                    <a:pt x="27" y="47"/>
                  </a:lnTo>
                  <a:lnTo>
                    <a:pt x="28" y="47"/>
                  </a:lnTo>
                  <a:lnTo>
                    <a:pt x="29" y="47"/>
                  </a:lnTo>
                  <a:lnTo>
                    <a:pt x="33" y="47"/>
                  </a:lnTo>
                  <a:lnTo>
                    <a:pt x="34" y="46"/>
                  </a:lnTo>
                  <a:lnTo>
                    <a:pt x="35" y="45"/>
                  </a:lnTo>
                  <a:lnTo>
                    <a:pt x="36" y="45"/>
                  </a:lnTo>
                  <a:lnTo>
                    <a:pt x="37" y="45"/>
                  </a:lnTo>
                  <a:lnTo>
                    <a:pt x="38" y="44"/>
                  </a:lnTo>
                  <a:lnTo>
                    <a:pt x="39" y="43"/>
                  </a:lnTo>
                  <a:lnTo>
                    <a:pt x="39" y="42"/>
                  </a:lnTo>
                  <a:lnTo>
                    <a:pt x="40" y="42"/>
                  </a:lnTo>
                  <a:lnTo>
                    <a:pt x="41" y="41"/>
                  </a:lnTo>
                  <a:lnTo>
                    <a:pt x="41" y="40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0" y="38"/>
                  </a:lnTo>
                  <a:lnTo>
                    <a:pt x="39" y="38"/>
                  </a:lnTo>
                  <a:lnTo>
                    <a:pt x="38" y="38"/>
                  </a:lnTo>
                  <a:lnTo>
                    <a:pt x="37" y="38"/>
                  </a:lnTo>
                  <a:lnTo>
                    <a:pt x="36" y="39"/>
                  </a:lnTo>
                  <a:lnTo>
                    <a:pt x="36" y="40"/>
                  </a:lnTo>
                  <a:lnTo>
                    <a:pt x="34" y="41"/>
                  </a:lnTo>
                  <a:lnTo>
                    <a:pt x="33" y="42"/>
                  </a:lnTo>
                  <a:lnTo>
                    <a:pt x="28" y="43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4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1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29" y="22"/>
                  </a:lnTo>
                  <a:lnTo>
                    <a:pt x="28" y="22"/>
                  </a:lnTo>
                  <a:lnTo>
                    <a:pt x="27" y="22"/>
                  </a:lnTo>
                  <a:lnTo>
                    <a:pt x="25" y="28"/>
                  </a:lnTo>
                  <a:lnTo>
                    <a:pt x="24" y="30"/>
                  </a:lnTo>
                  <a:lnTo>
                    <a:pt x="23" y="33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7" y="40"/>
                  </a:lnTo>
                  <a:lnTo>
                    <a:pt x="16" y="42"/>
                  </a:lnTo>
                  <a:lnTo>
                    <a:pt x="14" y="44"/>
                  </a:lnTo>
                  <a:lnTo>
                    <a:pt x="12" y="46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5" y="50"/>
                  </a:lnTo>
                  <a:lnTo>
                    <a:pt x="5" y="51"/>
                  </a:lnTo>
                  <a:lnTo>
                    <a:pt x="4" y="45"/>
                  </a:lnTo>
                  <a:lnTo>
                    <a:pt x="5" y="42"/>
                  </a:lnTo>
                  <a:lnTo>
                    <a:pt x="5" y="40"/>
                  </a:lnTo>
                  <a:lnTo>
                    <a:pt x="5" y="38"/>
                  </a:lnTo>
                  <a:lnTo>
                    <a:pt x="6" y="35"/>
                  </a:lnTo>
                  <a:lnTo>
                    <a:pt x="7" y="33"/>
                  </a:lnTo>
                  <a:lnTo>
                    <a:pt x="8" y="31"/>
                  </a:lnTo>
                  <a:lnTo>
                    <a:pt x="9" y="29"/>
                  </a:lnTo>
                  <a:lnTo>
                    <a:pt x="11" y="27"/>
                  </a:lnTo>
                  <a:lnTo>
                    <a:pt x="11" y="24"/>
                  </a:lnTo>
                  <a:lnTo>
                    <a:pt x="13" y="22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17" y="17"/>
                  </a:lnTo>
                  <a:lnTo>
                    <a:pt x="19" y="14"/>
                  </a:lnTo>
                  <a:lnTo>
                    <a:pt x="20" y="12"/>
                  </a:lnTo>
                  <a:lnTo>
                    <a:pt x="22" y="11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7" y="10"/>
                  </a:lnTo>
                  <a:lnTo>
                    <a:pt x="27" y="11"/>
                  </a:lnTo>
                  <a:lnTo>
                    <a:pt x="27" y="12"/>
                  </a:lnTo>
                  <a:lnTo>
                    <a:pt x="27" y="14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7" y="18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2"/>
                  </a:lnTo>
                  <a:lnTo>
                    <a:pt x="32" y="22"/>
                  </a:lnTo>
                  <a:lnTo>
                    <a:pt x="32" y="21"/>
                  </a:lnTo>
                  <a:lnTo>
                    <a:pt x="32" y="2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6" name="Freeform 312"/>
            <p:cNvSpPr>
              <a:spLocks/>
            </p:cNvSpPr>
            <p:nvPr/>
          </p:nvSpPr>
          <p:spPr bwMode="auto">
            <a:xfrm>
              <a:off x="866" y="2048"/>
              <a:ext cx="19" cy="21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1" y="5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9" y="8"/>
                </a:cxn>
                <a:cxn ang="0">
                  <a:pos x="9" y="10"/>
                </a:cxn>
                <a:cxn ang="0">
                  <a:pos x="9" y="13"/>
                </a:cxn>
                <a:cxn ang="0">
                  <a:pos x="9" y="12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5"/>
                </a:cxn>
                <a:cxn ang="0">
                  <a:pos x="3" y="16"/>
                </a:cxn>
                <a:cxn ang="0">
                  <a:pos x="2" y="21"/>
                </a:cxn>
                <a:cxn ang="0">
                  <a:pos x="5" y="20"/>
                </a:cxn>
                <a:cxn ang="0">
                  <a:pos x="8" y="19"/>
                </a:cxn>
                <a:cxn ang="0">
                  <a:pos x="11" y="19"/>
                </a:cxn>
                <a:cxn ang="0">
                  <a:pos x="14" y="20"/>
                </a:cxn>
                <a:cxn ang="0">
                  <a:pos x="16" y="21"/>
                </a:cxn>
                <a:cxn ang="0">
                  <a:pos x="18" y="21"/>
                </a:cxn>
                <a:cxn ang="0">
                  <a:pos x="19" y="19"/>
                </a:cxn>
                <a:cxn ang="0">
                  <a:pos x="18" y="17"/>
                </a:cxn>
                <a:cxn ang="0">
                  <a:pos x="16" y="16"/>
                </a:cxn>
                <a:cxn ang="0">
                  <a:pos x="13" y="14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0" y="17"/>
                </a:cxn>
                <a:cxn ang="0">
                  <a:pos x="6" y="20"/>
                </a:cxn>
                <a:cxn ang="0">
                  <a:pos x="7" y="19"/>
                </a:cxn>
                <a:cxn ang="0">
                  <a:pos x="9" y="18"/>
                </a:cxn>
                <a:cxn ang="0">
                  <a:pos x="10" y="17"/>
                </a:cxn>
                <a:cxn ang="0">
                  <a:pos x="11" y="16"/>
                </a:cxn>
                <a:cxn ang="0">
                  <a:pos x="13" y="13"/>
                </a:cxn>
                <a:cxn ang="0">
                  <a:pos x="14" y="13"/>
                </a:cxn>
                <a:cxn ang="0">
                  <a:pos x="13" y="9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19" h="21">
                  <a:moveTo>
                    <a:pt x="1" y="4"/>
                  </a:move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9" y="8"/>
                  </a:lnTo>
                  <a:lnTo>
                    <a:pt x="8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3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5" y="15"/>
                  </a:lnTo>
                  <a:lnTo>
                    <a:pt x="4" y="15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3" y="20"/>
                  </a:lnTo>
                  <a:lnTo>
                    <a:pt x="5" y="20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3" y="19"/>
                  </a:lnTo>
                  <a:lnTo>
                    <a:pt x="14" y="20"/>
                  </a:lnTo>
                  <a:lnTo>
                    <a:pt x="15" y="21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5" y="15"/>
                  </a:lnTo>
                  <a:lnTo>
                    <a:pt x="13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8" y="15"/>
                  </a:lnTo>
                  <a:lnTo>
                    <a:pt x="7" y="17"/>
                  </a:lnTo>
                  <a:lnTo>
                    <a:pt x="5" y="19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6" y="2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7" name="Freeform 313"/>
            <p:cNvSpPr>
              <a:spLocks/>
            </p:cNvSpPr>
            <p:nvPr/>
          </p:nvSpPr>
          <p:spPr bwMode="auto">
            <a:xfrm>
              <a:off x="914" y="2084"/>
              <a:ext cx="37" cy="4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4"/>
                </a:cxn>
                <a:cxn ang="0">
                  <a:pos x="22" y="4"/>
                </a:cxn>
                <a:cxn ang="0">
                  <a:pos x="24" y="4"/>
                </a:cxn>
                <a:cxn ang="0">
                  <a:pos x="26" y="4"/>
                </a:cxn>
                <a:cxn ang="0">
                  <a:pos x="28" y="4"/>
                </a:cxn>
                <a:cxn ang="0">
                  <a:pos x="30" y="4"/>
                </a:cxn>
                <a:cxn ang="0">
                  <a:pos x="32" y="4"/>
                </a:cxn>
                <a:cxn ang="0">
                  <a:pos x="34" y="4"/>
                </a:cxn>
                <a:cxn ang="0">
                  <a:pos x="35" y="4"/>
                </a:cxn>
                <a:cxn ang="0">
                  <a:pos x="36" y="3"/>
                </a:cxn>
                <a:cxn ang="0">
                  <a:pos x="37" y="3"/>
                </a:cxn>
                <a:cxn ang="0">
                  <a:pos x="37" y="2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37" h="4">
                  <a:moveTo>
                    <a:pt x="2" y="4"/>
                  </a:moveTo>
                  <a:lnTo>
                    <a:pt x="4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6" y="3"/>
                  </a:lnTo>
                  <a:lnTo>
                    <a:pt x="37" y="3"/>
                  </a:lnTo>
                  <a:lnTo>
                    <a:pt x="37" y="2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8" name="Freeform 314"/>
            <p:cNvSpPr>
              <a:spLocks/>
            </p:cNvSpPr>
            <p:nvPr/>
          </p:nvSpPr>
          <p:spPr bwMode="auto">
            <a:xfrm>
              <a:off x="926" y="2074"/>
              <a:ext cx="6" cy="2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0" y="24"/>
                </a:cxn>
                <a:cxn ang="0">
                  <a:pos x="0" y="27"/>
                </a:cxn>
                <a:cxn ang="0">
                  <a:pos x="0" y="28"/>
                </a:cxn>
                <a:cxn ang="0">
                  <a:pos x="0" y="29"/>
                </a:cxn>
                <a:cxn ang="0">
                  <a:pos x="1" y="29"/>
                </a:cxn>
                <a:cxn ang="0">
                  <a:pos x="2" y="29"/>
                </a:cxn>
                <a:cxn ang="0">
                  <a:pos x="3" y="29"/>
                </a:cxn>
                <a:cxn ang="0">
                  <a:pos x="4" y="29"/>
                </a:cxn>
                <a:cxn ang="0">
                  <a:pos x="4" y="28"/>
                </a:cxn>
                <a:cxn ang="0">
                  <a:pos x="4" y="27"/>
                </a:cxn>
                <a:cxn ang="0">
                  <a:pos x="4" y="24"/>
                </a:cxn>
                <a:cxn ang="0">
                  <a:pos x="4" y="21"/>
                </a:cxn>
                <a:cxn ang="0">
                  <a:pos x="5" y="18"/>
                </a:cxn>
                <a:cxn ang="0">
                  <a:pos x="5" y="15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6" h="29">
                  <a:moveTo>
                    <a:pt x="0" y="3"/>
                  </a:moveTo>
                  <a:lnTo>
                    <a:pt x="0" y="6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27"/>
                  </a:lnTo>
                  <a:lnTo>
                    <a:pt x="0" y="28"/>
                  </a:lnTo>
                  <a:lnTo>
                    <a:pt x="0" y="29"/>
                  </a:lnTo>
                  <a:lnTo>
                    <a:pt x="1" y="29"/>
                  </a:lnTo>
                  <a:lnTo>
                    <a:pt x="2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4" y="27"/>
                  </a:lnTo>
                  <a:lnTo>
                    <a:pt x="4" y="24"/>
                  </a:lnTo>
                  <a:lnTo>
                    <a:pt x="4" y="21"/>
                  </a:lnTo>
                  <a:lnTo>
                    <a:pt x="5" y="18"/>
                  </a:lnTo>
                  <a:lnTo>
                    <a:pt x="5" y="15"/>
                  </a:lnTo>
                  <a:lnTo>
                    <a:pt x="6" y="12"/>
                  </a:lnTo>
                  <a:lnTo>
                    <a:pt x="6" y="8"/>
                  </a:lnTo>
                  <a:lnTo>
                    <a:pt x="5" y="5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89" name="Freeform 315"/>
            <p:cNvSpPr>
              <a:spLocks/>
            </p:cNvSpPr>
            <p:nvPr/>
          </p:nvSpPr>
          <p:spPr bwMode="auto">
            <a:xfrm>
              <a:off x="973" y="2045"/>
              <a:ext cx="29" cy="62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17"/>
                </a:cxn>
                <a:cxn ang="0">
                  <a:pos x="2" y="25"/>
                </a:cxn>
                <a:cxn ang="0">
                  <a:pos x="2" y="34"/>
                </a:cxn>
                <a:cxn ang="0">
                  <a:pos x="1" y="43"/>
                </a:cxn>
                <a:cxn ang="0">
                  <a:pos x="1" y="50"/>
                </a:cxn>
                <a:cxn ang="0">
                  <a:pos x="1" y="52"/>
                </a:cxn>
                <a:cxn ang="0">
                  <a:pos x="3" y="53"/>
                </a:cxn>
                <a:cxn ang="0">
                  <a:pos x="7" y="50"/>
                </a:cxn>
                <a:cxn ang="0">
                  <a:pos x="10" y="45"/>
                </a:cxn>
                <a:cxn ang="0">
                  <a:pos x="13" y="41"/>
                </a:cxn>
                <a:cxn ang="0">
                  <a:pos x="19" y="36"/>
                </a:cxn>
                <a:cxn ang="0">
                  <a:pos x="20" y="38"/>
                </a:cxn>
                <a:cxn ang="0">
                  <a:pos x="23" y="42"/>
                </a:cxn>
                <a:cxn ang="0">
                  <a:pos x="24" y="47"/>
                </a:cxn>
                <a:cxn ang="0">
                  <a:pos x="24" y="51"/>
                </a:cxn>
                <a:cxn ang="0">
                  <a:pos x="19" y="54"/>
                </a:cxn>
                <a:cxn ang="0">
                  <a:pos x="13" y="58"/>
                </a:cxn>
                <a:cxn ang="0">
                  <a:pos x="11" y="58"/>
                </a:cxn>
                <a:cxn ang="0">
                  <a:pos x="8" y="58"/>
                </a:cxn>
                <a:cxn ang="0">
                  <a:pos x="5" y="56"/>
                </a:cxn>
                <a:cxn ang="0">
                  <a:pos x="2" y="53"/>
                </a:cxn>
                <a:cxn ang="0">
                  <a:pos x="0" y="54"/>
                </a:cxn>
                <a:cxn ang="0">
                  <a:pos x="0" y="57"/>
                </a:cxn>
                <a:cxn ang="0">
                  <a:pos x="3" y="60"/>
                </a:cxn>
                <a:cxn ang="0">
                  <a:pos x="7" y="61"/>
                </a:cxn>
                <a:cxn ang="0">
                  <a:pos x="14" y="62"/>
                </a:cxn>
                <a:cxn ang="0">
                  <a:pos x="15" y="62"/>
                </a:cxn>
                <a:cxn ang="0">
                  <a:pos x="21" y="58"/>
                </a:cxn>
                <a:cxn ang="0">
                  <a:pos x="27" y="55"/>
                </a:cxn>
                <a:cxn ang="0">
                  <a:pos x="29" y="49"/>
                </a:cxn>
                <a:cxn ang="0">
                  <a:pos x="29" y="44"/>
                </a:cxn>
                <a:cxn ang="0">
                  <a:pos x="28" y="40"/>
                </a:cxn>
                <a:cxn ang="0">
                  <a:pos x="19" y="32"/>
                </a:cxn>
                <a:cxn ang="0">
                  <a:pos x="18" y="32"/>
                </a:cxn>
                <a:cxn ang="0">
                  <a:pos x="11" y="36"/>
                </a:cxn>
                <a:cxn ang="0">
                  <a:pos x="8" y="39"/>
                </a:cxn>
                <a:cxn ang="0">
                  <a:pos x="6" y="43"/>
                </a:cxn>
                <a:cxn ang="0">
                  <a:pos x="2" y="49"/>
                </a:cxn>
                <a:cxn ang="0">
                  <a:pos x="7" y="37"/>
                </a:cxn>
                <a:cxn ang="0">
                  <a:pos x="7" y="30"/>
                </a:cxn>
                <a:cxn ang="0">
                  <a:pos x="7" y="22"/>
                </a:cxn>
                <a:cxn ang="0">
                  <a:pos x="7" y="15"/>
                </a:cxn>
                <a:cxn ang="0">
                  <a:pos x="7" y="8"/>
                </a:cxn>
                <a:cxn ang="0">
                  <a:pos x="7" y="2"/>
                </a:cxn>
                <a:cxn ang="0">
                  <a:pos x="4" y="0"/>
                </a:cxn>
                <a:cxn ang="0">
                  <a:pos x="2" y="2"/>
                </a:cxn>
              </a:cxnLst>
              <a:rect l="0" t="0" r="r" b="b"/>
              <a:pathLst>
                <a:path w="29" h="62">
                  <a:moveTo>
                    <a:pt x="2" y="3"/>
                  </a:moveTo>
                  <a:lnTo>
                    <a:pt x="2" y="6"/>
                  </a:lnTo>
                  <a:lnTo>
                    <a:pt x="2" y="8"/>
                  </a:lnTo>
                  <a:lnTo>
                    <a:pt x="2" y="11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20"/>
                  </a:lnTo>
                  <a:lnTo>
                    <a:pt x="2" y="23"/>
                  </a:lnTo>
                  <a:lnTo>
                    <a:pt x="2" y="25"/>
                  </a:lnTo>
                  <a:lnTo>
                    <a:pt x="2" y="28"/>
                  </a:lnTo>
                  <a:lnTo>
                    <a:pt x="2" y="31"/>
                  </a:lnTo>
                  <a:lnTo>
                    <a:pt x="2" y="34"/>
                  </a:lnTo>
                  <a:lnTo>
                    <a:pt x="2" y="37"/>
                  </a:lnTo>
                  <a:lnTo>
                    <a:pt x="1" y="40"/>
                  </a:lnTo>
                  <a:lnTo>
                    <a:pt x="1" y="43"/>
                  </a:lnTo>
                  <a:lnTo>
                    <a:pt x="1" y="45"/>
                  </a:lnTo>
                  <a:lnTo>
                    <a:pt x="1" y="48"/>
                  </a:lnTo>
                  <a:lnTo>
                    <a:pt x="1" y="50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3" y="53"/>
                  </a:lnTo>
                  <a:lnTo>
                    <a:pt x="4" y="53"/>
                  </a:lnTo>
                  <a:lnTo>
                    <a:pt x="4" y="53"/>
                  </a:lnTo>
                  <a:lnTo>
                    <a:pt x="7" y="50"/>
                  </a:lnTo>
                  <a:lnTo>
                    <a:pt x="7" y="49"/>
                  </a:lnTo>
                  <a:lnTo>
                    <a:pt x="8" y="47"/>
                  </a:lnTo>
                  <a:lnTo>
                    <a:pt x="10" y="45"/>
                  </a:lnTo>
                  <a:lnTo>
                    <a:pt x="10" y="44"/>
                  </a:lnTo>
                  <a:lnTo>
                    <a:pt x="12" y="42"/>
                  </a:lnTo>
                  <a:lnTo>
                    <a:pt x="13" y="41"/>
                  </a:lnTo>
                  <a:lnTo>
                    <a:pt x="14" y="39"/>
                  </a:lnTo>
                  <a:lnTo>
                    <a:pt x="16" y="37"/>
                  </a:lnTo>
                  <a:lnTo>
                    <a:pt x="19" y="36"/>
                  </a:lnTo>
                  <a:lnTo>
                    <a:pt x="18" y="36"/>
                  </a:lnTo>
                  <a:lnTo>
                    <a:pt x="19" y="37"/>
                  </a:lnTo>
                  <a:lnTo>
                    <a:pt x="20" y="38"/>
                  </a:lnTo>
                  <a:lnTo>
                    <a:pt x="21" y="39"/>
                  </a:lnTo>
                  <a:lnTo>
                    <a:pt x="23" y="40"/>
                  </a:lnTo>
                  <a:lnTo>
                    <a:pt x="23" y="42"/>
                  </a:lnTo>
                  <a:lnTo>
                    <a:pt x="24" y="43"/>
                  </a:lnTo>
                  <a:lnTo>
                    <a:pt x="24" y="45"/>
                  </a:lnTo>
                  <a:lnTo>
                    <a:pt x="24" y="47"/>
                  </a:lnTo>
                  <a:lnTo>
                    <a:pt x="24" y="49"/>
                  </a:lnTo>
                  <a:lnTo>
                    <a:pt x="23" y="53"/>
                  </a:lnTo>
                  <a:lnTo>
                    <a:pt x="24" y="51"/>
                  </a:lnTo>
                  <a:lnTo>
                    <a:pt x="21" y="53"/>
                  </a:lnTo>
                  <a:lnTo>
                    <a:pt x="20" y="54"/>
                  </a:lnTo>
                  <a:lnTo>
                    <a:pt x="19" y="54"/>
                  </a:lnTo>
                  <a:lnTo>
                    <a:pt x="17" y="55"/>
                  </a:lnTo>
                  <a:lnTo>
                    <a:pt x="16" y="56"/>
                  </a:lnTo>
                  <a:lnTo>
                    <a:pt x="13" y="58"/>
                  </a:lnTo>
                  <a:lnTo>
                    <a:pt x="14" y="58"/>
                  </a:lnTo>
                  <a:lnTo>
                    <a:pt x="12" y="57"/>
                  </a:lnTo>
                  <a:lnTo>
                    <a:pt x="11" y="58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6" y="57"/>
                  </a:lnTo>
                  <a:lnTo>
                    <a:pt x="5" y="56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2" y="53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0" y="54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0" y="57"/>
                  </a:lnTo>
                  <a:lnTo>
                    <a:pt x="1" y="58"/>
                  </a:lnTo>
                  <a:lnTo>
                    <a:pt x="2" y="58"/>
                  </a:lnTo>
                  <a:lnTo>
                    <a:pt x="3" y="60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9" y="62"/>
                  </a:lnTo>
                  <a:lnTo>
                    <a:pt x="10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5" y="62"/>
                  </a:lnTo>
                  <a:lnTo>
                    <a:pt x="15" y="62"/>
                  </a:lnTo>
                  <a:lnTo>
                    <a:pt x="16" y="62"/>
                  </a:lnTo>
                  <a:lnTo>
                    <a:pt x="21" y="58"/>
                  </a:lnTo>
                  <a:lnTo>
                    <a:pt x="21" y="58"/>
                  </a:lnTo>
                  <a:lnTo>
                    <a:pt x="26" y="55"/>
                  </a:lnTo>
                  <a:lnTo>
                    <a:pt x="26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4"/>
                  </a:lnTo>
                  <a:lnTo>
                    <a:pt x="29" y="49"/>
                  </a:lnTo>
                  <a:lnTo>
                    <a:pt x="29" y="47"/>
                  </a:lnTo>
                  <a:lnTo>
                    <a:pt x="29" y="46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29" y="42"/>
                  </a:lnTo>
                  <a:lnTo>
                    <a:pt x="28" y="40"/>
                  </a:lnTo>
                  <a:lnTo>
                    <a:pt x="27" y="39"/>
                  </a:lnTo>
                  <a:lnTo>
                    <a:pt x="26" y="38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0" y="36"/>
                  </a:lnTo>
                  <a:lnTo>
                    <a:pt x="9" y="38"/>
                  </a:lnTo>
                  <a:lnTo>
                    <a:pt x="8" y="39"/>
                  </a:lnTo>
                  <a:lnTo>
                    <a:pt x="7" y="40"/>
                  </a:lnTo>
                  <a:lnTo>
                    <a:pt x="7" y="42"/>
                  </a:lnTo>
                  <a:lnTo>
                    <a:pt x="6" y="43"/>
                  </a:lnTo>
                  <a:lnTo>
                    <a:pt x="5" y="44"/>
                  </a:lnTo>
                  <a:lnTo>
                    <a:pt x="1" y="49"/>
                  </a:lnTo>
                  <a:lnTo>
                    <a:pt x="2" y="49"/>
                  </a:lnTo>
                  <a:lnTo>
                    <a:pt x="7" y="42"/>
                  </a:lnTo>
                  <a:lnTo>
                    <a:pt x="7" y="40"/>
                  </a:lnTo>
                  <a:lnTo>
                    <a:pt x="7" y="37"/>
                  </a:lnTo>
                  <a:lnTo>
                    <a:pt x="7" y="35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7" y="27"/>
                  </a:lnTo>
                  <a:lnTo>
                    <a:pt x="7" y="25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7" y="18"/>
                  </a:lnTo>
                  <a:lnTo>
                    <a:pt x="7" y="15"/>
                  </a:lnTo>
                  <a:lnTo>
                    <a:pt x="7" y="13"/>
                  </a:lnTo>
                  <a:lnTo>
                    <a:pt x="7" y="10"/>
                  </a:lnTo>
                  <a:lnTo>
                    <a:pt x="7" y="8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2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0" name="Freeform 316"/>
            <p:cNvSpPr>
              <a:spLocks/>
            </p:cNvSpPr>
            <p:nvPr/>
          </p:nvSpPr>
          <p:spPr bwMode="auto">
            <a:xfrm>
              <a:off x="991" y="2047"/>
              <a:ext cx="19" cy="22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1" y="5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9" y="9"/>
                </a:cxn>
                <a:cxn ang="0">
                  <a:pos x="9" y="10"/>
                </a:cxn>
                <a:cxn ang="0">
                  <a:pos x="9" y="13"/>
                </a:cxn>
                <a:cxn ang="0">
                  <a:pos x="9" y="12"/>
                </a:cxn>
                <a:cxn ang="0">
                  <a:pos x="8" y="14"/>
                </a:cxn>
                <a:cxn ang="0">
                  <a:pos x="6" y="14"/>
                </a:cxn>
                <a:cxn ang="0">
                  <a:pos x="5" y="16"/>
                </a:cxn>
                <a:cxn ang="0">
                  <a:pos x="3" y="17"/>
                </a:cxn>
                <a:cxn ang="0">
                  <a:pos x="2" y="21"/>
                </a:cxn>
                <a:cxn ang="0">
                  <a:pos x="5" y="20"/>
                </a:cxn>
                <a:cxn ang="0">
                  <a:pos x="8" y="19"/>
                </a:cxn>
                <a:cxn ang="0">
                  <a:pos x="11" y="19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8" y="21"/>
                </a:cxn>
                <a:cxn ang="0">
                  <a:pos x="19" y="19"/>
                </a:cxn>
                <a:cxn ang="0">
                  <a:pos x="18" y="17"/>
                </a:cxn>
                <a:cxn ang="0">
                  <a:pos x="16" y="16"/>
                </a:cxn>
                <a:cxn ang="0">
                  <a:pos x="13" y="14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0" y="17"/>
                </a:cxn>
                <a:cxn ang="0">
                  <a:pos x="6" y="20"/>
                </a:cxn>
                <a:cxn ang="0">
                  <a:pos x="8" y="19"/>
                </a:cxn>
                <a:cxn ang="0">
                  <a:pos x="9" y="18"/>
                </a:cxn>
                <a:cxn ang="0">
                  <a:pos x="10" y="17"/>
                </a:cxn>
                <a:cxn ang="0">
                  <a:pos x="11" y="16"/>
                </a:cxn>
                <a:cxn ang="0">
                  <a:pos x="14" y="14"/>
                </a:cxn>
                <a:cxn ang="0">
                  <a:pos x="14" y="13"/>
                </a:cxn>
                <a:cxn ang="0">
                  <a:pos x="14" y="9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5"/>
                </a:cxn>
              </a:cxnLst>
              <a:rect l="0" t="0" r="r" b="b"/>
              <a:pathLst>
                <a:path w="19" h="22">
                  <a:moveTo>
                    <a:pt x="1" y="5"/>
                  </a:move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8" y="8"/>
                  </a:lnTo>
                  <a:lnTo>
                    <a:pt x="7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9" y="9"/>
                  </a:lnTo>
                  <a:lnTo>
                    <a:pt x="8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8" y="13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5" y="15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1"/>
                  </a:lnTo>
                  <a:lnTo>
                    <a:pt x="5" y="20"/>
                  </a:lnTo>
                  <a:lnTo>
                    <a:pt x="6" y="20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5" y="21"/>
                  </a:lnTo>
                  <a:lnTo>
                    <a:pt x="16" y="22"/>
                  </a:lnTo>
                  <a:lnTo>
                    <a:pt x="17" y="22"/>
                  </a:lnTo>
                  <a:lnTo>
                    <a:pt x="18" y="21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7" y="17"/>
                  </a:lnTo>
                  <a:lnTo>
                    <a:pt x="16" y="16"/>
                  </a:lnTo>
                  <a:lnTo>
                    <a:pt x="15" y="15"/>
                  </a:lnTo>
                  <a:lnTo>
                    <a:pt x="13" y="14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8" y="15"/>
                  </a:lnTo>
                  <a:lnTo>
                    <a:pt x="7" y="17"/>
                  </a:lnTo>
                  <a:lnTo>
                    <a:pt x="5" y="20"/>
                  </a:lnTo>
                  <a:lnTo>
                    <a:pt x="0" y="17"/>
                  </a:lnTo>
                  <a:lnTo>
                    <a:pt x="1" y="17"/>
                  </a:lnTo>
                  <a:lnTo>
                    <a:pt x="6" y="20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1" name="Freeform 317"/>
            <p:cNvSpPr>
              <a:spLocks/>
            </p:cNvSpPr>
            <p:nvPr/>
          </p:nvSpPr>
          <p:spPr bwMode="auto">
            <a:xfrm>
              <a:off x="1037" y="2074"/>
              <a:ext cx="20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4" y="5"/>
                </a:cxn>
                <a:cxn ang="0">
                  <a:pos x="6" y="5"/>
                </a:cxn>
                <a:cxn ang="0">
                  <a:pos x="8" y="5"/>
                </a:cxn>
                <a:cxn ang="0">
                  <a:pos x="10" y="5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5" y="5"/>
                </a:cxn>
                <a:cxn ang="0">
                  <a:pos x="17" y="5"/>
                </a:cxn>
                <a:cxn ang="0">
                  <a:pos x="18" y="4"/>
                </a:cxn>
                <a:cxn ang="0">
                  <a:pos x="19" y="4"/>
                </a:cxn>
                <a:cxn ang="0">
                  <a:pos x="19" y="3"/>
                </a:cxn>
                <a:cxn ang="0">
                  <a:pos x="20" y="2"/>
                </a:cxn>
                <a:cxn ang="0">
                  <a:pos x="19" y="1"/>
                </a:cxn>
                <a:cxn ang="0">
                  <a:pos x="19" y="1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2" y="5"/>
                </a:cxn>
              </a:cxnLst>
              <a:rect l="0" t="0" r="r" b="b"/>
              <a:pathLst>
                <a:path w="20" h="5">
                  <a:moveTo>
                    <a:pt x="2" y="5"/>
                  </a:moveTo>
                  <a:lnTo>
                    <a:pt x="4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2" name="Freeform 318"/>
            <p:cNvSpPr>
              <a:spLocks/>
            </p:cNvSpPr>
            <p:nvPr/>
          </p:nvSpPr>
          <p:spPr bwMode="auto">
            <a:xfrm>
              <a:off x="1037" y="2095"/>
              <a:ext cx="21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4" y="5"/>
                </a:cxn>
                <a:cxn ang="0">
                  <a:pos x="6" y="5"/>
                </a:cxn>
                <a:cxn ang="0">
                  <a:pos x="9" y="5"/>
                </a:cxn>
                <a:cxn ang="0">
                  <a:pos x="11" y="5"/>
                </a:cxn>
                <a:cxn ang="0">
                  <a:pos x="13" y="5"/>
                </a:cxn>
                <a:cxn ang="0">
                  <a:pos x="15" y="5"/>
                </a:cxn>
                <a:cxn ang="0">
                  <a:pos x="17" y="5"/>
                </a:cxn>
                <a:cxn ang="0">
                  <a:pos x="19" y="5"/>
                </a:cxn>
                <a:cxn ang="0">
                  <a:pos x="20" y="5"/>
                </a:cxn>
                <a:cxn ang="0">
                  <a:pos x="21" y="4"/>
                </a:cxn>
                <a:cxn ang="0">
                  <a:pos x="21" y="3"/>
                </a:cxn>
                <a:cxn ang="0">
                  <a:pos x="21" y="3"/>
                </a:cxn>
                <a:cxn ang="0">
                  <a:pos x="21" y="1"/>
                </a:cxn>
                <a:cxn ang="0">
                  <a:pos x="21" y="1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2" y="5"/>
                </a:cxn>
              </a:cxnLst>
              <a:rect l="0" t="0" r="r" b="b"/>
              <a:pathLst>
                <a:path w="21" h="5">
                  <a:moveTo>
                    <a:pt x="2" y="5"/>
                  </a:moveTo>
                  <a:lnTo>
                    <a:pt x="4" y="5"/>
                  </a:lnTo>
                  <a:lnTo>
                    <a:pt x="6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7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3" name="Freeform 319"/>
            <p:cNvSpPr>
              <a:spLocks/>
            </p:cNvSpPr>
            <p:nvPr/>
          </p:nvSpPr>
          <p:spPr bwMode="auto">
            <a:xfrm>
              <a:off x="1083" y="2061"/>
              <a:ext cx="35" cy="44"/>
            </a:xfrm>
            <a:custGeom>
              <a:avLst/>
              <a:gdLst/>
              <a:ahLst/>
              <a:cxnLst>
                <a:cxn ang="0">
                  <a:pos x="31" y="4"/>
                </a:cxn>
                <a:cxn ang="0">
                  <a:pos x="26" y="1"/>
                </a:cxn>
                <a:cxn ang="0">
                  <a:pos x="19" y="0"/>
                </a:cxn>
                <a:cxn ang="0">
                  <a:pos x="13" y="1"/>
                </a:cxn>
                <a:cxn ang="0">
                  <a:pos x="8" y="5"/>
                </a:cxn>
                <a:cxn ang="0">
                  <a:pos x="4" y="10"/>
                </a:cxn>
                <a:cxn ang="0">
                  <a:pos x="2" y="15"/>
                </a:cxn>
                <a:cxn ang="0">
                  <a:pos x="0" y="20"/>
                </a:cxn>
                <a:cxn ang="0">
                  <a:pos x="0" y="26"/>
                </a:cxn>
                <a:cxn ang="0">
                  <a:pos x="1" y="31"/>
                </a:cxn>
                <a:cxn ang="0">
                  <a:pos x="4" y="36"/>
                </a:cxn>
                <a:cxn ang="0">
                  <a:pos x="7" y="40"/>
                </a:cxn>
                <a:cxn ang="0">
                  <a:pos x="13" y="43"/>
                </a:cxn>
                <a:cxn ang="0">
                  <a:pos x="18" y="44"/>
                </a:cxn>
                <a:cxn ang="0">
                  <a:pos x="24" y="43"/>
                </a:cxn>
                <a:cxn ang="0">
                  <a:pos x="29" y="40"/>
                </a:cxn>
                <a:cxn ang="0">
                  <a:pos x="31" y="37"/>
                </a:cxn>
                <a:cxn ang="0">
                  <a:pos x="31" y="36"/>
                </a:cxn>
                <a:cxn ang="0">
                  <a:pos x="29" y="34"/>
                </a:cxn>
                <a:cxn ang="0">
                  <a:pos x="28" y="35"/>
                </a:cxn>
                <a:cxn ang="0">
                  <a:pos x="26" y="37"/>
                </a:cxn>
                <a:cxn ang="0">
                  <a:pos x="23" y="39"/>
                </a:cxn>
                <a:cxn ang="0">
                  <a:pos x="19" y="40"/>
                </a:cxn>
                <a:cxn ang="0">
                  <a:pos x="15" y="39"/>
                </a:cxn>
                <a:cxn ang="0">
                  <a:pos x="10" y="37"/>
                </a:cxn>
                <a:cxn ang="0">
                  <a:pos x="7" y="31"/>
                </a:cxn>
                <a:cxn ang="0">
                  <a:pos x="5" y="26"/>
                </a:cxn>
                <a:cxn ang="0">
                  <a:pos x="5" y="20"/>
                </a:cxn>
                <a:cxn ang="0">
                  <a:pos x="7" y="14"/>
                </a:cxn>
                <a:cxn ang="0">
                  <a:pos x="10" y="11"/>
                </a:cxn>
                <a:cxn ang="0">
                  <a:pos x="12" y="8"/>
                </a:cxn>
                <a:cxn ang="0">
                  <a:pos x="16" y="6"/>
                </a:cxn>
                <a:cxn ang="0">
                  <a:pos x="19" y="4"/>
                </a:cxn>
                <a:cxn ang="0">
                  <a:pos x="23" y="5"/>
                </a:cxn>
                <a:cxn ang="0">
                  <a:pos x="26" y="6"/>
                </a:cxn>
                <a:cxn ang="0">
                  <a:pos x="29" y="9"/>
                </a:cxn>
                <a:cxn ang="0">
                  <a:pos x="31" y="10"/>
                </a:cxn>
                <a:cxn ang="0">
                  <a:pos x="33" y="10"/>
                </a:cxn>
                <a:cxn ang="0">
                  <a:pos x="34" y="9"/>
                </a:cxn>
                <a:cxn ang="0">
                  <a:pos x="34" y="7"/>
                </a:cxn>
                <a:cxn ang="0">
                  <a:pos x="34" y="6"/>
                </a:cxn>
              </a:cxnLst>
              <a:rect l="0" t="0" r="r" b="b"/>
              <a:pathLst>
                <a:path w="35" h="44">
                  <a:moveTo>
                    <a:pt x="34" y="6"/>
                  </a:moveTo>
                  <a:lnTo>
                    <a:pt x="31" y="4"/>
                  </a:lnTo>
                  <a:lnTo>
                    <a:pt x="29" y="2"/>
                  </a:lnTo>
                  <a:lnTo>
                    <a:pt x="26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3" y="1"/>
                  </a:lnTo>
                  <a:lnTo>
                    <a:pt x="10" y="3"/>
                  </a:lnTo>
                  <a:lnTo>
                    <a:pt x="8" y="5"/>
                  </a:lnTo>
                  <a:lnTo>
                    <a:pt x="6" y="8"/>
                  </a:lnTo>
                  <a:lnTo>
                    <a:pt x="4" y="10"/>
                  </a:lnTo>
                  <a:lnTo>
                    <a:pt x="3" y="12"/>
                  </a:lnTo>
                  <a:lnTo>
                    <a:pt x="2" y="15"/>
                  </a:lnTo>
                  <a:lnTo>
                    <a:pt x="1" y="17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1" y="28"/>
                  </a:lnTo>
                  <a:lnTo>
                    <a:pt x="1" y="31"/>
                  </a:lnTo>
                  <a:lnTo>
                    <a:pt x="2" y="34"/>
                  </a:lnTo>
                  <a:lnTo>
                    <a:pt x="4" y="36"/>
                  </a:lnTo>
                  <a:lnTo>
                    <a:pt x="5" y="38"/>
                  </a:lnTo>
                  <a:lnTo>
                    <a:pt x="7" y="40"/>
                  </a:lnTo>
                  <a:lnTo>
                    <a:pt x="10" y="42"/>
                  </a:lnTo>
                  <a:lnTo>
                    <a:pt x="13" y="43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7" y="42"/>
                  </a:lnTo>
                  <a:lnTo>
                    <a:pt x="29" y="40"/>
                  </a:lnTo>
                  <a:lnTo>
                    <a:pt x="31" y="38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30" y="35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8" y="35"/>
                  </a:lnTo>
                  <a:lnTo>
                    <a:pt x="27" y="36"/>
                  </a:lnTo>
                  <a:lnTo>
                    <a:pt x="26" y="37"/>
                  </a:lnTo>
                  <a:lnTo>
                    <a:pt x="24" y="38"/>
                  </a:lnTo>
                  <a:lnTo>
                    <a:pt x="23" y="39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7" y="40"/>
                  </a:lnTo>
                  <a:lnTo>
                    <a:pt x="15" y="39"/>
                  </a:lnTo>
                  <a:lnTo>
                    <a:pt x="13" y="38"/>
                  </a:lnTo>
                  <a:lnTo>
                    <a:pt x="10" y="37"/>
                  </a:lnTo>
                  <a:lnTo>
                    <a:pt x="9" y="34"/>
                  </a:lnTo>
                  <a:lnTo>
                    <a:pt x="7" y="31"/>
                  </a:lnTo>
                  <a:lnTo>
                    <a:pt x="6" y="29"/>
                  </a:lnTo>
                  <a:lnTo>
                    <a:pt x="5" y="26"/>
                  </a:lnTo>
                  <a:lnTo>
                    <a:pt x="5" y="23"/>
                  </a:lnTo>
                  <a:lnTo>
                    <a:pt x="5" y="20"/>
                  </a:lnTo>
                  <a:lnTo>
                    <a:pt x="7" y="16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16" y="6"/>
                  </a:lnTo>
                  <a:lnTo>
                    <a:pt x="17" y="5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3" y="5"/>
                  </a:lnTo>
                  <a:lnTo>
                    <a:pt x="25" y="5"/>
                  </a:lnTo>
                  <a:lnTo>
                    <a:pt x="26" y="6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0"/>
                  </a:lnTo>
                  <a:lnTo>
                    <a:pt x="31" y="10"/>
                  </a:lnTo>
                  <a:lnTo>
                    <a:pt x="32" y="11"/>
                  </a:lnTo>
                  <a:lnTo>
                    <a:pt x="33" y="10"/>
                  </a:lnTo>
                  <a:lnTo>
                    <a:pt x="34" y="10"/>
                  </a:lnTo>
                  <a:lnTo>
                    <a:pt x="34" y="9"/>
                  </a:lnTo>
                  <a:lnTo>
                    <a:pt x="35" y="8"/>
                  </a:lnTo>
                  <a:lnTo>
                    <a:pt x="34" y="7"/>
                  </a:lnTo>
                  <a:lnTo>
                    <a:pt x="34" y="6"/>
                  </a:lnTo>
                  <a:lnTo>
                    <a:pt x="34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4" name="Freeform 320"/>
            <p:cNvSpPr>
              <a:spLocks/>
            </p:cNvSpPr>
            <p:nvPr/>
          </p:nvSpPr>
          <p:spPr bwMode="auto">
            <a:xfrm>
              <a:off x="1126" y="2044"/>
              <a:ext cx="19" cy="22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5"/>
                </a:cxn>
                <a:cxn ang="0">
                  <a:pos x="8" y="8"/>
                </a:cxn>
                <a:cxn ang="0">
                  <a:pos x="9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0" y="13"/>
                </a:cxn>
                <a:cxn ang="0">
                  <a:pos x="10" y="13"/>
                </a:cxn>
                <a:cxn ang="0">
                  <a:pos x="8" y="14"/>
                </a:cxn>
                <a:cxn ang="0">
                  <a:pos x="7" y="14"/>
                </a:cxn>
                <a:cxn ang="0">
                  <a:pos x="5" y="15"/>
                </a:cxn>
                <a:cxn ang="0">
                  <a:pos x="3" y="17"/>
                </a:cxn>
                <a:cxn ang="0">
                  <a:pos x="3" y="21"/>
                </a:cxn>
                <a:cxn ang="0">
                  <a:pos x="5" y="20"/>
                </a:cxn>
                <a:cxn ang="0">
                  <a:pos x="8" y="20"/>
                </a:cxn>
                <a:cxn ang="0">
                  <a:pos x="11" y="19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18" y="21"/>
                </a:cxn>
                <a:cxn ang="0">
                  <a:pos x="19" y="20"/>
                </a:cxn>
                <a:cxn ang="0">
                  <a:pos x="19" y="18"/>
                </a:cxn>
                <a:cxn ang="0">
                  <a:pos x="17" y="16"/>
                </a:cxn>
                <a:cxn ang="0">
                  <a:pos x="14" y="14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0" y="17"/>
                </a:cxn>
                <a:cxn ang="0">
                  <a:pos x="7" y="20"/>
                </a:cxn>
                <a:cxn ang="0">
                  <a:pos x="8" y="19"/>
                </a:cxn>
                <a:cxn ang="0">
                  <a:pos x="9" y="18"/>
                </a:cxn>
                <a:cxn ang="0">
                  <a:pos x="11" y="17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4" y="13"/>
                </a:cxn>
                <a:cxn ang="0">
                  <a:pos x="14" y="9"/>
                </a:cxn>
                <a:cxn ang="0">
                  <a:pos x="14" y="6"/>
                </a:cxn>
                <a:cxn ang="0">
                  <a:pos x="13" y="6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5"/>
                </a:cxn>
              </a:cxnLst>
              <a:rect l="0" t="0" r="r" b="b"/>
              <a:pathLst>
                <a:path w="19" h="22">
                  <a:moveTo>
                    <a:pt x="1" y="5"/>
                  </a:moveTo>
                  <a:lnTo>
                    <a:pt x="1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8" y="8"/>
                  </a:lnTo>
                  <a:lnTo>
                    <a:pt x="8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9"/>
                  </a:lnTo>
                  <a:lnTo>
                    <a:pt x="9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9" y="13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6" y="15"/>
                  </a:lnTo>
                  <a:lnTo>
                    <a:pt x="5" y="15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3" y="21"/>
                  </a:lnTo>
                  <a:lnTo>
                    <a:pt x="4" y="20"/>
                  </a:lnTo>
                  <a:lnTo>
                    <a:pt x="5" y="20"/>
                  </a:lnTo>
                  <a:lnTo>
                    <a:pt x="7" y="20"/>
                  </a:lnTo>
                  <a:lnTo>
                    <a:pt x="8" y="20"/>
                  </a:lnTo>
                  <a:lnTo>
                    <a:pt x="10" y="19"/>
                  </a:lnTo>
                  <a:lnTo>
                    <a:pt x="11" y="19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6" y="21"/>
                  </a:lnTo>
                  <a:lnTo>
                    <a:pt x="17" y="22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7" y="16"/>
                  </a:lnTo>
                  <a:lnTo>
                    <a:pt x="15" y="15"/>
                  </a:lnTo>
                  <a:lnTo>
                    <a:pt x="14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9" y="15"/>
                  </a:lnTo>
                  <a:lnTo>
                    <a:pt x="7" y="17"/>
                  </a:lnTo>
                  <a:lnTo>
                    <a:pt x="5" y="20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5" name="Freeform 321"/>
            <p:cNvSpPr>
              <a:spLocks/>
            </p:cNvSpPr>
            <p:nvPr/>
          </p:nvSpPr>
          <p:spPr bwMode="auto">
            <a:xfrm>
              <a:off x="1025" y="2121"/>
              <a:ext cx="117" cy="210"/>
            </a:xfrm>
            <a:custGeom>
              <a:avLst/>
              <a:gdLst/>
              <a:ahLst/>
              <a:cxnLst>
                <a:cxn ang="0">
                  <a:pos x="117" y="206"/>
                </a:cxn>
                <a:cxn ang="0">
                  <a:pos x="6" y="0"/>
                </a:cxn>
                <a:cxn ang="0">
                  <a:pos x="0" y="5"/>
                </a:cxn>
                <a:cxn ang="0">
                  <a:pos x="109" y="210"/>
                </a:cxn>
                <a:cxn ang="0">
                  <a:pos x="117" y="206"/>
                </a:cxn>
              </a:cxnLst>
              <a:rect l="0" t="0" r="r" b="b"/>
              <a:pathLst>
                <a:path w="117" h="210">
                  <a:moveTo>
                    <a:pt x="117" y="206"/>
                  </a:moveTo>
                  <a:lnTo>
                    <a:pt x="6" y="0"/>
                  </a:lnTo>
                  <a:lnTo>
                    <a:pt x="0" y="5"/>
                  </a:lnTo>
                  <a:lnTo>
                    <a:pt x="109" y="210"/>
                  </a:lnTo>
                  <a:lnTo>
                    <a:pt x="117" y="20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6" name="Freeform 322"/>
            <p:cNvSpPr>
              <a:spLocks/>
            </p:cNvSpPr>
            <p:nvPr/>
          </p:nvSpPr>
          <p:spPr bwMode="auto">
            <a:xfrm>
              <a:off x="1030" y="2119"/>
              <a:ext cx="113" cy="208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3"/>
                </a:cxn>
                <a:cxn ang="0">
                  <a:pos x="111" y="208"/>
                </a:cxn>
                <a:cxn ang="0">
                  <a:pos x="113" y="207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2" y="3"/>
                </a:cxn>
              </a:cxnLst>
              <a:rect l="0" t="0" r="r" b="b"/>
              <a:pathLst>
                <a:path w="113" h="208">
                  <a:moveTo>
                    <a:pt x="2" y="3"/>
                  </a:moveTo>
                  <a:lnTo>
                    <a:pt x="0" y="3"/>
                  </a:lnTo>
                  <a:lnTo>
                    <a:pt x="111" y="208"/>
                  </a:lnTo>
                  <a:lnTo>
                    <a:pt x="113" y="207"/>
                  </a:lnTo>
                  <a:lnTo>
                    <a:pt x="2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7" name="Freeform 323"/>
            <p:cNvSpPr>
              <a:spLocks/>
            </p:cNvSpPr>
            <p:nvPr/>
          </p:nvSpPr>
          <p:spPr bwMode="auto">
            <a:xfrm>
              <a:off x="1024" y="2120"/>
              <a:ext cx="8" cy="6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2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2" y="5"/>
                </a:cxn>
              </a:cxnLst>
              <a:rect l="0" t="0" r="r" b="b"/>
              <a:pathLst>
                <a:path w="8" h="6">
                  <a:moveTo>
                    <a:pt x="2" y="5"/>
                  </a:moveTo>
                  <a:lnTo>
                    <a:pt x="2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8" name="Freeform 324"/>
            <p:cNvSpPr>
              <a:spLocks/>
            </p:cNvSpPr>
            <p:nvPr/>
          </p:nvSpPr>
          <p:spPr bwMode="auto">
            <a:xfrm>
              <a:off x="1024" y="2125"/>
              <a:ext cx="111" cy="208"/>
            </a:xfrm>
            <a:custGeom>
              <a:avLst/>
              <a:gdLst/>
              <a:ahLst/>
              <a:cxnLst>
                <a:cxn ang="0">
                  <a:pos x="109" y="205"/>
                </a:cxn>
                <a:cxn ang="0">
                  <a:pos x="111" y="206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109" y="207"/>
                </a:cxn>
                <a:cxn ang="0">
                  <a:pos x="110" y="207"/>
                </a:cxn>
                <a:cxn ang="0">
                  <a:pos x="109" y="207"/>
                </a:cxn>
                <a:cxn ang="0">
                  <a:pos x="109" y="208"/>
                </a:cxn>
                <a:cxn ang="0">
                  <a:pos x="110" y="207"/>
                </a:cxn>
                <a:cxn ang="0">
                  <a:pos x="109" y="205"/>
                </a:cxn>
              </a:cxnLst>
              <a:rect l="0" t="0" r="r" b="b"/>
              <a:pathLst>
                <a:path w="111" h="208">
                  <a:moveTo>
                    <a:pt x="109" y="205"/>
                  </a:moveTo>
                  <a:lnTo>
                    <a:pt x="111" y="206"/>
                  </a:lnTo>
                  <a:lnTo>
                    <a:pt x="2" y="0"/>
                  </a:lnTo>
                  <a:lnTo>
                    <a:pt x="0" y="1"/>
                  </a:lnTo>
                  <a:lnTo>
                    <a:pt x="109" y="207"/>
                  </a:lnTo>
                  <a:lnTo>
                    <a:pt x="110" y="207"/>
                  </a:lnTo>
                  <a:lnTo>
                    <a:pt x="109" y="207"/>
                  </a:lnTo>
                  <a:lnTo>
                    <a:pt x="109" y="208"/>
                  </a:lnTo>
                  <a:lnTo>
                    <a:pt x="110" y="207"/>
                  </a:lnTo>
                  <a:lnTo>
                    <a:pt x="109" y="2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99" name="Freeform 325"/>
            <p:cNvSpPr>
              <a:spLocks/>
            </p:cNvSpPr>
            <p:nvPr/>
          </p:nvSpPr>
          <p:spPr bwMode="auto">
            <a:xfrm>
              <a:off x="1133" y="2326"/>
              <a:ext cx="10" cy="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0" y="1"/>
                </a:cxn>
                <a:cxn ang="0">
                  <a:pos x="10" y="0"/>
                </a:cxn>
                <a:cxn ang="0">
                  <a:pos x="8" y="1"/>
                </a:cxn>
              </a:cxnLst>
              <a:rect l="0" t="0" r="r" b="b"/>
              <a:pathLst>
                <a:path w="10" h="6">
                  <a:moveTo>
                    <a:pt x="8" y="1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" y="6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0" name="Freeform 326"/>
            <p:cNvSpPr>
              <a:spLocks/>
            </p:cNvSpPr>
            <p:nvPr/>
          </p:nvSpPr>
          <p:spPr bwMode="auto">
            <a:xfrm>
              <a:off x="828" y="2577"/>
              <a:ext cx="171" cy="90"/>
            </a:xfrm>
            <a:custGeom>
              <a:avLst/>
              <a:gdLst/>
              <a:ahLst/>
              <a:cxnLst>
                <a:cxn ang="0">
                  <a:pos x="147" y="90"/>
                </a:cxn>
                <a:cxn ang="0">
                  <a:pos x="152" y="90"/>
                </a:cxn>
                <a:cxn ang="0">
                  <a:pos x="157" y="89"/>
                </a:cxn>
                <a:cxn ang="0">
                  <a:pos x="161" y="86"/>
                </a:cxn>
                <a:cxn ang="0">
                  <a:pos x="164" y="84"/>
                </a:cxn>
                <a:cxn ang="0">
                  <a:pos x="167" y="80"/>
                </a:cxn>
                <a:cxn ang="0">
                  <a:pos x="169" y="76"/>
                </a:cxn>
                <a:cxn ang="0">
                  <a:pos x="171" y="72"/>
                </a:cxn>
                <a:cxn ang="0">
                  <a:pos x="171" y="67"/>
                </a:cxn>
                <a:cxn ang="0">
                  <a:pos x="171" y="23"/>
                </a:cxn>
                <a:cxn ang="0">
                  <a:pos x="171" y="18"/>
                </a:cxn>
                <a:cxn ang="0">
                  <a:pos x="169" y="14"/>
                </a:cxn>
                <a:cxn ang="0">
                  <a:pos x="167" y="10"/>
                </a:cxn>
                <a:cxn ang="0">
                  <a:pos x="164" y="6"/>
                </a:cxn>
                <a:cxn ang="0">
                  <a:pos x="161" y="3"/>
                </a:cxn>
                <a:cxn ang="0">
                  <a:pos x="157" y="1"/>
                </a:cxn>
                <a:cxn ang="0">
                  <a:pos x="152" y="0"/>
                </a:cxn>
                <a:cxn ang="0">
                  <a:pos x="147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5" y="1"/>
                </a:cxn>
                <a:cxn ang="0">
                  <a:pos x="11" y="3"/>
                </a:cxn>
                <a:cxn ang="0">
                  <a:pos x="7" y="6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1" y="18"/>
                </a:cxn>
                <a:cxn ang="0">
                  <a:pos x="0" y="23"/>
                </a:cxn>
                <a:cxn ang="0">
                  <a:pos x="0" y="67"/>
                </a:cxn>
                <a:cxn ang="0">
                  <a:pos x="1" y="72"/>
                </a:cxn>
                <a:cxn ang="0">
                  <a:pos x="2" y="76"/>
                </a:cxn>
                <a:cxn ang="0">
                  <a:pos x="4" y="80"/>
                </a:cxn>
                <a:cxn ang="0">
                  <a:pos x="7" y="84"/>
                </a:cxn>
                <a:cxn ang="0">
                  <a:pos x="11" y="86"/>
                </a:cxn>
                <a:cxn ang="0">
                  <a:pos x="15" y="89"/>
                </a:cxn>
                <a:cxn ang="0">
                  <a:pos x="20" y="90"/>
                </a:cxn>
                <a:cxn ang="0">
                  <a:pos x="24" y="90"/>
                </a:cxn>
                <a:cxn ang="0">
                  <a:pos x="147" y="90"/>
                </a:cxn>
              </a:cxnLst>
              <a:rect l="0" t="0" r="r" b="b"/>
              <a:pathLst>
                <a:path w="171" h="90">
                  <a:moveTo>
                    <a:pt x="147" y="90"/>
                  </a:moveTo>
                  <a:lnTo>
                    <a:pt x="152" y="90"/>
                  </a:lnTo>
                  <a:lnTo>
                    <a:pt x="157" y="89"/>
                  </a:lnTo>
                  <a:lnTo>
                    <a:pt x="161" y="86"/>
                  </a:lnTo>
                  <a:lnTo>
                    <a:pt x="164" y="84"/>
                  </a:lnTo>
                  <a:lnTo>
                    <a:pt x="167" y="80"/>
                  </a:lnTo>
                  <a:lnTo>
                    <a:pt x="169" y="76"/>
                  </a:lnTo>
                  <a:lnTo>
                    <a:pt x="171" y="72"/>
                  </a:lnTo>
                  <a:lnTo>
                    <a:pt x="171" y="67"/>
                  </a:lnTo>
                  <a:lnTo>
                    <a:pt x="171" y="23"/>
                  </a:lnTo>
                  <a:lnTo>
                    <a:pt x="171" y="18"/>
                  </a:lnTo>
                  <a:lnTo>
                    <a:pt x="169" y="14"/>
                  </a:lnTo>
                  <a:lnTo>
                    <a:pt x="167" y="10"/>
                  </a:lnTo>
                  <a:lnTo>
                    <a:pt x="164" y="6"/>
                  </a:lnTo>
                  <a:lnTo>
                    <a:pt x="161" y="3"/>
                  </a:lnTo>
                  <a:lnTo>
                    <a:pt x="157" y="1"/>
                  </a:lnTo>
                  <a:lnTo>
                    <a:pt x="152" y="0"/>
                  </a:lnTo>
                  <a:lnTo>
                    <a:pt x="147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5" y="1"/>
                  </a:lnTo>
                  <a:lnTo>
                    <a:pt x="11" y="3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1" y="72"/>
                  </a:lnTo>
                  <a:lnTo>
                    <a:pt x="2" y="76"/>
                  </a:lnTo>
                  <a:lnTo>
                    <a:pt x="4" y="80"/>
                  </a:lnTo>
                  <a:lnTo>
                    <a:pt x="7" y="84"/>
                  </a:lnTo>
                  <a:lnTo>
                    <a:pt x="11" y="86"/>
                  </a:lnTo>
                  <a:lnTo>
                    <a:pt x="15" y="89"/>
                  </a:lnTo>
                  <a:lnTo>
                    <a:pt x="20" y="90"/>
                  </a:lnTo>
                  <a:lnTo>
                    <a:pt x="24" y="90"/>
                  </a:lnTo>
                  <a:lnTo>
                    <a:pt x="147" y="9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1" name="Freeform 327"/>
            <p:cNvSpPr>
              <a:spLocks/>
            </p:cNvSpPr>
            <p:nvPr/>
          </p:nvSpPr>
          <p:spPr bwMode="auto">
            <a:xfrm>
              <a:off x="975" y="2644"/>
              <a:ext cx="25" cy="24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23" y="5"/>
                </a:cxn>
                <a:cxn ang="0">
                  <a:pos x="21" y="9"/>
                </a:cxn>
                <a:cxn ang="0">
                  <a:pos x="19" y="13"/>
                </a:cxn>
                <a:cxn ang="0">
                  <a:pos x="17" y="16"/>
                </a:cxn>
                <a:cxn ang="0">
                  <a:pos x="13" y="18"/>
                </a:cxn>
                <a:cxn ang="0">
                  <a:pos x="9" y="20"/>
                </a:cxn>
                <a:cxn ang="0">
                  <a:pos x="5" y="22"/>
                </a:cxn>
                <a:cxn ang="0">
                  <a:pos x="0" y="23"/>
                </a:cxn>
                <a:cxn ang="0">
                  <a:pos x="0" y="24"/>
                </a:cxn>
                <a:cxn ang="0">
                  <a:pos x="5" y="24"/>
                </a:cxn>
                <a:cxn ang="0">
                  <a:pos x="10" y="23"/>
                </a:cxn>
                <a:cxn ang="0">
                  <a:pos x="14" y="20"/>
                </a:cxn>
                <a:cxn ang="0">
                  <a:pos x="18" y="17"/>
                </a:cxn>
                <a:cxn ang="0">
                  <a:pos x="21" y="14"/>
                </a:cxn>
                <a:cxn ang="0">
                  <a:pos x="24" y="9"/>
                </a:cxn>
                <a:cxn ang="0">
                  <a:pos x="25" y="5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23" y="0"/>
                </a:cxn>
              </a:cxnLst>
              <a:rect l="0" t="0" r="r" b="b"/>
              <a:pathLst>
                <a:path w="25" h="24">
                  <a:moveTo>
                    <a:pt x="23" y="0"/>
                  </a:moveTo>
                  <a:lnTo>
                    <a:pt x="23" y="0"/>
                  </a:lnTo>
                  <a:lnTo>
                    <a:pt x="23" y="5"/>
                  </a:lnTo>
                  <a:lnTo>
                    <a:pt x="21" y="9"/>
                  </a:lnTo>
                  <a:lnTo>
                    <a:pt x="19" y="13"/>
                  </a:lnTo>
                  <a:lnTo>
                    <a:pt x="17" y="16"/>
                  </a:lnTo>
                  <a:lnTo>
                    <a:pt x="13" y="18"/>
                  </a:lnTo>
                  <a:lnTo>
                    <a:pt x="9" y="20"/>
                  </a:lnTo>
                  <a:lnTo>
                    <a:pt x="5" y="22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5" y="24"/>
                  </a:lnTo>
                  <a:lnTo>
                    <a:pt x="10" y="23"/>
                  </a:lnTo>
                  <a:lnTo>
                    <a:pt x="14" y="20"/>
                  </a:lnTo>
                  <a:lnTo>
                    <a:pt x="18" y="17"/>
                  </a:lnTo>
                  <a:lnTo>
                    <a:pt x="21" y="14"/>
                  </a:lnTo>
                  <a:lnTo>
                    <a:pt x="24" y="9"/>
                  </a:lnTo>
                  <a:lnTo>
                    <a:pt x="25" y="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2" name="Freeform 328"/>
            <p:cNvSpPr>
              <a:spLocks/>
            </p:cNvSpPr>
            <p:nvPr/>
          </p:nvSpPr>
          <p:spPr bwMode="auto">
            <a:xfrm>
              <a:off x="998" y="2600"/>
              <a:ext cx="2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" y="4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44">
                  <a:moveTo>
                    <a:pt x="0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2" y="4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3" name="Freeform 329"/>
            <p:cNvSpPr>
              <a:spLocks/>
            </p:cNvSpPr>
            <p:nvPr/>
          </p:nvSpPr>
          <p:spPr bwMode="auto">
            <a:xfrm>
              <a:off x="975" y="2575"/>
              <a:ext cx="25" cy="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5" y="3"/>
                </a:cxn>
                <a:cxn ang="0">
                  <a:pos x="9" y="4"/>
                </a:cxn>
                <a:cxn ang="0">
                  <a:pos x="13" y="6"/>
                </a:cxn>
                <a:cxn ang="0">
                  <a:pos x="17" y="9"/>
                </a:cxn>
                <a:cxn ang="0">
                  <a:pos x="19" y="12"/>
                </a:cxn>
                <a:cxn ang="0">
                  <a:pos x="21" y="16"/>
                </a:cxn>
                <a:cxn ang="0">
                  <a:pos x="23" y="20"/>
                </a:cxn>
                <a:cxn ang="0">
                  <a:pos x="23" y="25"/>
                </a:cxn>
                <a:cxn ang="0">
                  <a:pos x="25" y="25"/>
                </a:cxn>
                <a:cxn ang="0">
                  <a:pos x="25" y="20"/>
                </a:cxn>
                <a:cxn ang="0">
                  <a:pos x="24" y="16"/>
                </a:cxn>
                <a:cxn ang="0">
                  <a:pos x="21" y="11"/>
                </a:cxn>
                <a:cxn ang="0">
                  <a:pos x="18" y="7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25" h="25">
                  <a:moveTo>
                    <a:pt x="0" y="2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9" y="4"/>
                  </a:lnTo>
                  <a:lnTo>
                    <a:pt x="13" y="6"/>
                  </a:lnTo>
                  <a:lnTo>
                    <a:pt x="17" y="9"/>
                  </a:lnTo>
                  <a:lnTo>
                    <a:pt x="19" y="12"/>
                  </a:lnTo>
                  <a:lnTo>
                    <a:pt x="21" y="16"/>
                  </a:lnTo>
                  <a:lnTo>
                    <a:pt x="23" y="20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0"/>
                  </a:lnTo>
                  <a:lnTo>
                    <a:pt x="24" y="16"/>
                  </a:lnTo>
                  <a:lnTo>
                    <a:pt x="21" y="11"/>
                  </a:lnTo>
                  <a:lnTo>
                    <a:pt x="18" y="7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4" name="Freeform 330"/>
            <p:cNvSpPr>
              <a:spLocks/>
            </p:cNvSpPr>
            <p:nvPr/>
          </p:nvSpPr>
          <p:spPr bwMode="auto">
            <a:xfrm>
              <a:off x="852" y="2575"/>
              <a:ext cx="123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123" y="2"/>
                </a:cxn>
                <a:cxn ang="0">
                  <a:pos x="12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123" h="2">
                  <a:moveTo>
                    <a:pt x="0" y="2"/>
                  </a:moveTo>
                  <a:lnTo>
                    <a:pt x="0" y="2"/>
                  </a:lnTo>
                  <a:lnTo>
                    <a:pt x="123" y="2"/>
                  </a:lnTo>
                  <a:lnTo>
                    <a:pt x="12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5" name="Freeform 331"/>
            <p:cNvSpPr>
              <a:spLocks/>
            </p:cNvSpPr>
            <p:nvPr/>
          </p:nvSpPr>
          <p:spPr bwMode="auto">
            <a:xfrm>
              <a:off x="827" y="2575"/>
              <a:ext cx="25" cy="25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2" y="25"/>
                </a:cxn>
                <a:cxn ang="0">
                  <a:pos x="3" y="20"/>
                </a:cxn>
                <a:cxn ang="0">
                  <a:pos x="4" y="16"/>
                </a:cxn>
                <a:cxn ang="0">
                  <a:pos x="6" y="12"/>
                </a:cxn>
                <a:cxn ang="0">
                  <a:pos x="9" y="9"/>
                </a:cxn>
                <a:cxn ang="0">
                  <a:pos x="12" y="6"/>
                </a:cxn>
                <a:cxn ang="0">
                  <a:pos x="16" y="4"/>
                </a:cxn>
                <a:cxn ang="0">
                  <a:pos x="21" y="3"/>
                </a:cxn>
                <a:cxn ang="0">
                  <a:pos x="25" y="2"/>
                </a:cxn>
                <a:cxn ang="0">
                  <a:pos x="25" y="0"/>
                </a:cxn>
                <a:cxn ang="0">
                  <a:pos x="20" y="1"/>
                </a:cxn>
                <a:cxn ang="0">
                  <a:pos x="15" y="2"/>
                </a:cxn>
                <a:cxn ang="0">
                  <a:pos x="11" y="4"/>
                </a:cxn>
                <a:cxn ang="0">
                  <a:pos x="8" y="7"/>
                </a:cxn>
                <a:cxn ang="0">
                  <a:pos x="5" y="11"/>
                </a:cxn>
                <a:cxn ang="0">
                  <a:pos x="2" y="16"/>
                </a:cxn>
                <a:cxn ang="0">
                  <a:pos x="1" y="2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2" y="25"/>
                </a:cxn>
              </a:cxnLst>
              <a:rect l="0" t="0" r="r" b="b"/>
              <a:pathLst>
                <a:path w="25" h="25">
                  <a:moveTo>
                    <a:pt x="2" y="25"/>
                  </a:moveTo>
                  <a:lnTo>
                    <a:pt x="2" y="25"/>
                  </a:lnTo>
                  <a:lnTo>
                    <a:pt x="3" y="20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9" y="9"/>
                  </a:lnTo>
                  <a:lnTo>
                    <a:pt x="12" y="6"/>
                  </a:lnTo>
                  <a:lnTo>
                    <a:pt x="16" y="4"/>
                  </a:lnTo>
                  <a:lnTo>
                    <a:pt x="21" y="3"/>
                  </a:lnTo>
                  <a:lnTo>
                    <a:pt x="25" y="2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2"/>
                  </a:lnTo>
                  <a:lnTo>
                    <a:pt x="11" y="4"/>
                  </a:lnTo>
                  <a:lnTo>
                    <a:pt x="8" y="7"/>
                  </a:lnTo>
                  <a:lnTo>
                    <a:pt x="5" y="11"/>
                  </a:lnTo>
                  <a:lnTo>
                    <a:pt x="2" y="16"/>
                  </a:lnTo>
                  <a:lnTo>
                    <a:pt x="1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6" name="Freeform 332"/>
            <p:cNvSpPr>
              <a:spLocks/>
            </p:cNvSpPr>
            <p:nvPr/>
          </p:nvSpPr>
          <p:spPr bwMode="auto">
            <a:xfrm>
              <a:off x="827" y="2600"/>
              <a:ext cx="2" cy="44"/>
            </a:xfrm>
            <a:custGeom>
              <a:avLst/>
              <a:gdLst/>
              <a:ahLst/>
              <a:cxnLst>
                <a:cxn ang="0">
                  <a:pos x="2" y="44"/>
                </a:cxn>
                <a:cxn ang="0">
                  <a:pos x="2" y="4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" y="44"/>
                </a:cxn>
              </a:cxnLst>
              <a:rect l="0" t="0" r="r" b="b"/>
              <a:pathLst>
                <a:path w="2" h="44">
                  <a:moveTo>
                    <a:pt x="2" y="44"/>
                  </a:moveTo>
                  <a:lnTo>
                    <a:pt x="2" y="4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7" name="Freeform 333"/>
            <p:cNvSpPr>
              <a:spLocks/>
            </p:cNvSpPr>
            <p:nvPr/>
          </p:nvSpPr>
          <p:spPr bwMode="auto">
            <a:xfrm>
              <a:off x="827" y="2644"/>
              <a:ext cx="25" cy="24"/>
            </a:xfrm>
            <a:custGeom>
              <a:avLst/>
              <a:gdLst/>
              <a:ahLst/>
              <a:cxnLst>
                <a:cxn ang="0">
                  <a:pos x="25" y="23"/>
                </a:cxn>
                <a:cxn ang="0">
                  <a:pos x="25" y="23"/>
                </a:cxn>
                <a:cxn ang="0">
                  <a:pos x="21" y="22"/>
                </a:cxn>
                <a:cxn ang="0">
                  <a:pos x="16" y="20"/>
                </a:cxn>
                <a:cxn ang="0">
                  <a:pos x="12" y="18"/>
                </a:cxn>
                <a:cxn ang="0">
                  <a:pos x="9" y="16"/>
                </a:cxn>
                <a:cxn ang="0">
                  <a:pos x="6" y="13"/>
                </a:cxn>
                <a:cxn ang="0">
                  <a:pos x="4" y="9"/>
                </a:cxn>
                <a:cxn ang="0">
                  <a:pos x="3" y="5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2" y="9"/>
                </a:cxn>
                <a:cxn ang="0">
                  <a:pos x="5" y="14"/>
                </a:cxn>
                <a:cxn ang="0">
                  <a:pos x="8" y="17"/>
                </a:cxn>
                <a:cxn ang="0">
                  <a:pos x="11" y="20"/>
                </a:cxn>
                <a:cxn ang="0">
                  <a:pos x="15" y="23"/>
                </a:cxn>
                <a:cxn ang="0">
                  <a:pos x="20" y="24"/>
                </a:cxn>
                <a:cxn ang="0">
                  <a:pos x="25" y="24"/>
                </a:cxn>
                <a:cxn ang="0">
                  <a:pos x="25" y="24"/>
                </a:cxn>
                <a:cxn ang="0">
                  <a:pos x="25" y="23"/>
                </a:cxn>
              </a:cxnLst>
              <a:rect l="0" t="0" r="r" b="b"/>
              <a:pathLst>
                <a:path w="25" h="24">
                  <a:moveTo>
                    <a:pt x="25" y="23"/>
                  </a:moveTo>
                  <a:lnTo>
                    <a:pt x="25" y="23"/>
                  </a:lnTo>
                  <a:lnTo>
                    <a:pt x="21" y="22"/>
                  </a:lnTo>
                  <a:lnTo>
                    <a:pt x="16" y="20"/>
                  </a:lnTo>
                  <a:lnTo>
                    <a:pt x="12" y="18"/>
                  </a:lnTo>
                  <a:lnTo>
                    <a:pt x="9" y="16"/>
                  </a:lnTo>
                  <a:lnTo>
                    <a:pt x="6" y="13"/>
                  </a:lnTo>
                  <a:lnTo>
                    <a:pt x="4" y="9"/>
                  </a:lnTo>
                  <a:lnTo>
                    <a:pt x="3" y="5"/>
                  </a:lnTo>
                  <a:lnTo>
                    <a:pt x="2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2" y="9"/>
                  </a:lnTo>
                  <a:lnTo>
                    <a:pt x="5" y="14"/>
                  </a:lnTo>
                  <a:lnTo>
                    <a:pt x="8" y="17"/>
                  </a:lnTo>
                  <a:lnTo>
                    <a:pt x="11" y="20"/>
                  </a:lnTo>
                  <a:lnTo>
                    <a:pt x="15" y="23"/>
                  </a:lnTo>
                  <a:lnTo>
                    <a:pt x="20" y="24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8" name="Freeform 334"/>
            <p:cNvSpPr>
              <a:spLocks/>
            </p:cNvSpPr>
            <p:nvPr/>
          </p:nvSpPr>
          <p:spPr bwMode="auto">
            <a:xfrm>
              <a:off x="852" y="2667"/>
              <a:ext cx="123" cy="1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2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23" y="1"/>
                </a:cxn>
                <a:cxn ang="0">
                  <a:pos x="123" y="1"/>
                </a:cxn>
                <a:cxn ang="0">
                  <a:pos x="123" y="0"/>
                </a:cxn>
              </a:cxnLst>
              <a:rect l="0" t="0" r="r" b="b"/>
              <a:pathLst>
                <a:path w="123" h="1">
                  <a:moveTo>
                    <a:pt x="123" y="0"/>
                  </a:moveTo>
                  <a:lnTo>
                    <a:pt x="12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23" y="1"/>
                  </a:lnTo>
                  <a:lnTo>
                    <a:pt x="123" y="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09" name="Freeform 335"/>
            <p:cNvSpPr>
              <a:spLocks/>
            </p:cNvSpPr>
            <p:nvPr/>
          </p:nvSpPr>
          <p:spPr bwMode="auto">
            <a:xfrm>
              <a:off x="847" y="2588"/>
              <a:ext cx="136" cy="68"/>
            </a:xfrm>
            <a:custGeom>
              <a:avLst/>
              <a:gdLst/>
              <a:ahLst/>
              <a:cxnLst>
                <a:cxn ang="0">
                  <a:pos x="111" y="68"/>
                </a:cxn>
                <a:cxn ang="0">
                  <a:pos x="116" y="68"/>
                </a:cxn>
                <a:cxn ang="0">
                  <a:pos x="121" y="67"/>
                </a:cxn>
                <a:cxn ang="0">
                  <a:pos x="125" y="65"/>
                </a:cxn>
                <a:cxn ang="0">
                  <a:pos x="128" y="62"/>
                </a:cxn>
                <a:cxn ang="0">
                  <a:pos x="131" y="58"/>
                </a:cxn>
                <a:cxn ang="0">
                  <a:pos x="133" y="54"/>
                </a:cxn>
                <a:cxn ang="0">
                  <a:pos x="135" y="50"/>
                </a:cxn>
                <a:cxn ang="0">
                  <a:pos x="136" y="45"/>
                </a:cxn>
                <a:cxn ang="0">
                  <a:pos x="136" y="23"/>
                </a:cxn>
                <a:cxn ang="0">
                  <a:pos x="135" y="18"/>
                </a:cxn>
                <a:cxn ang="0">
                  <a:pos x="133" y="14"/>
                </a:cxn>
                <a:cxn ang="0">
                  <a:pos x="131" y="10"/>
                </a:cxn>
                <a:cxn ang="0">
                  <a:pos x="128" y="6"/>
                </a:cxn>
                <a:cxn ang="0">
                  <a:pos x="125" y="3"/>
                </a:cxn>
                <a:cxn ang="0">
                  <a:pos x="121" y="1"/>
                </a:cxn>
                <a:cxn ang="0">
                  <a:pos x="116" y="0"/>
                </a:cxn>
                <a:cxn ang="0">
                  <a:pos x="111" y="0"/>
                </a:cxn>
                <a:cxn ang="0">
                  <a:pos x="23" y="0"/>
                </a:cxn>
                <a:cxn ang="0">
                  <a:pos x="19" y="0"/>
                </a:cxn>
                <a:cxn ang="0">
                  <a:pos x="14" y="1"/>
                </a:cxn>
                <a:cxn ang="0">
                  <a:pos x="10" y="3"/>
                </a:cxn>
                <a:cxn ang="0">
                  <a:pos x="7" y="6"/>
                </a:cxn>
                <a:cxn ang="0">
                  <a:pos x="4" y="10"/>
                </a:cxn>
                <a:cxn ang="0">
                  <a:pos x="1" y="14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0" y="45"/>
                </a:cxn>
                <a:cxn ang="0">
                  <a:pos x="0" y="50"/>
                </a:cxn>
                <a:cxn ang="0">
                  <a:pos x="1" y="54"/>
                </a:cxn>
                <a:cxn ang="0">
                  <a:pos x="4" y="58"/>
                </a:cxn>
                <a:cxn ang="0">
                  <a:pos x="7" y="62"/>
                </a:cxn>
                <a:cxn ang="0">
                  <a:pos x="10" y="65"/>
                </a:cxn>
                <a:cxn ang="0">
                  <a:pos x="14" y="67"/>
                </a:cxn>
                <a:cxn ang="0">
                  <a:pos x="19" y="68"/>
                </a:cxn>
                <a:cxn ang="0">
                  <a:pos x="23" y="68"/>
                </a:cxn>
                <a:cxn ang="0">
                  <a:pos x="111" y="68"/>
                </a:cxn>
              </a:cxnLst>
              <a:rect l="0" t="0" r="r" b="b"/>
              <a:pathLst>
                <a:path w="136" h="68">
                  <a:moveTo>
                    <a:pt x="111" y="68"/>
                  </a:moveTo>
                  <a:lnTo>
                    <a:pt x="116" y="68"/>
                  </a:lnTo>
                  <a:lnTo>
                    <a:pt x="121" y="67"/>
                  </a:lnTo>
                  <a:lnTo>
                    <a:pt x="125" y="65"/>
                  </a:lnTo>
                  <a:lnTo>
                    <a:pt x="128" y="62"/>
                  </a:lnTo>
                  <a:lnTo>
                    <a:pt x="131" y="58"/>
                  </a:lnTo>
                  <a:lnTo>
                    <a:pt x="133" y="54"/>
                  </a:lnTo>
                  <a:lnTo>
                    <a:pt x="135" y="50"/>
                  </a:lnTo>
                  <a:lnTo>
                    <a:pt x="136" y="45"/>
                  </a:lnTo>
                  <a:lnTo>
                    <a:pt x="136" y="23"/>
                  </a:lnTo>
                  <a:lnTo>
                    <a:pt x="135" y="18"/>
                  </a:lnTo>
                  <a:lnTo>
                    <a:pt x="133" y="14"/>
                  </a:lnTo>
                  <a:lnTo>
                    <a:pt x="131" y="10"/>
                  </a:lnTo>
                  <a:lnTo>
                    <a:pt x="128" y="6"/>
                  </a:lnTo>
                  <a:lnTo>
                    <a:pt x="125" y="3"/>
                  </a:lnTo>
                  <a:lnTo>
                    <a:pt x="121" y="1"/>
                  </a:lnTo>
                  <a:lnTo>
                    <a:pt x="116" y="0"/>
                  </a:lnTo>
                  <a:lnTo>
                    <a:pt x="111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0" y="3"/>
                  </a:lnTo>
                  <a:lnTo>
                    <a:pt x="7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0" y="45"/>
                  </a:lnTo>
                  <a:lnTo>
                    <a:pt x="0" y="50"/>
                  </a:lnTo>
                  <a:lnTo>
                    <a:pt x="1" y="54"/>
                  </a:lnTo>
                  <a:lnTo>
                    <a:pt x="4" y="58"/>
                  </a:lnTo>
                  <a:lnTo>
                    <a:pt x="7" y="62"/>
                  </a:lnTo>
                  <a:lnTo>
                    <a:pt x="10" y="65"/>
                  </a:lnTo>
                  <a:lnTo>
                    <a:pt x="14" y="67"/>
                  </a:lnTo>
                  <a:lnTo>
                    <a:pt x="19" y="68"/>
                  </a:lnTo>
                  <a:lnTo>
                    <a:pt x="23" y="68"/>
                  </a:lnTo>
                  <a:lnTo>
                    <a:pt x="111" y="68"/>
                  </a:lnTo>
                  <a:close/>
                </a:path>
              </a:pathLst>
            </a:custGeom>
            <a:solidFill>
              <a:srgbClr val="42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0" name="Freeform 336"/>
            <p:cNvSpPr>
              <a:spLocks/>
            </p:cNvSpPr>
            <p:nvPr/>
          </p:nvSpPr>
          <p:spPr bwMode="auto">
            <a:xfrm>
              <a:off x="958" y="2633"/>
              <a:ext cx="25" cy="24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23" y="5"/>
                </a:cxn>
                <a:cxn ang="0">
                  <a:pos x="22" y="9"/>
                </a:cxn>
                <a:cxn ang="0">
                  <a:pos x="19" y="13"/>
                </a:cxn>
                <a:cxn ang="0">
                  <a:pos x="17" y="16"/>
                </a:cxn>
                <a:cxn ang="0">
                  <a:pos x="13" y="19"/>
                </a:cxn>
                <a:cxn ang="0">
                  <a:pos x="9" y="21"/>
                </a:cxn>
                <a:cxn ang="0">
                  <a:pos x="5" y="22"/>
                </a:cxn>
                <a:cxn ang="0">
                  <a:pos x="0" y="22"/>
                </a:cxn>
                <a:cxn ang="0">
                  <a:pos x="0" y="24"/>
                </a:cxn>
                <a:cxn ang="0">
                  <a:pos x="6" y="24"/>
                </a:cxn>
                <a:cxn ang="0">
                  <a:pos x="10" y="22"/>
                </a:cxn>
                <a:cxn ang="0">
                  <a:pos x="14" y="20"/>
                </a:cxn>
                <a:cxn ang="0">
                  <a:pos x="18" y="17"/>
                </a:cxn>
                <a:cxn ang="0">
                  <a:pos x="21" y="14"/>
                </a:cxn>
                <a:cxn ang="0">
                  <a:pos x="24" y="9"/>
                </a:cxn>
                <a:cxn ang="0">
                  <a:pos x="25" y="5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23" y="0"/>
                </a:cxn>
              </a:cxnLst>
              <a:rect l="0" t="0" r="r" b="b"/>
              <a:pathLst>
                <a:path w="25" h="24">
                  <a:moveTo>
                    <a:pt x="23" y="0"/>
                  </a:moveTo>
                  <a:lnTo>
                    <a:pt x="23" y="0"/>
                  </a:lnTo>
                  <a:lnTo>
                    <a:pt x="23" y="5"/>
                  </a:lnTo>
                  <a:lnTo>
                    <a:pt x="22" y="9"/>
                  </a:lnTo>
                  <a:lnTo>
                    <a:pt x="19" y="13"/>
                  </a:lnTo>
                  <a:lnTo>
                    <a:pt x="17" y="16"/>
                  </a:lnTo>
                  <a:lnTo>
                    <a:pt x="13" y="19"/>
                  </a:lnTo>
                  <a:lnTo>
                    <a:pt x="9" y="21"/>
                  </a:lnTo>
                  <a:lnTo>
                    <a:pt x="5" y="22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6" y="24"/>
                  </a:lnTo>
                  <a:lnTo>
                    <a:pt x="10" y="22"/>
                  </a:lnTo>
                  <a:lnTo>
                    <a:pt x="14" y="20"/>
                  </a:lnTo>
                  <a:lnTo>
                    <a:pt x="18" y="17"/>
                  </a:lnTo>
                  <a:lnTo>
                    <a:pt x="21" y="14"/>
                  </a:lnTo>
                  <a:lnTo>
                    <a:pt x="24" y="9"/>
                  </a:lnTo>
                  <a:lnTo>
                    <a:pt x="25" y="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1" name="Freeform 337"/>
            <p:cNvSpPr>
              <a:spLocks/>
            </p:cNvSpPr>
            <p:nvPr/>
          </p:nvSpPr>
          <p:spPr bwMode="auto">
            <a:xfrm>
              <a:off x="981" y="2611"/>
              <a:ext cx="2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22">
                  <a:moveTo>
                    <a:pt x="0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2" name="Freeform 338"/>
            <p:cNvSpPr>
              <a:spLocks/>
            </p:cNvSpPr>
            <p:nvPr/>
          </p:nvSpPr>
          <p:spPr bwMode="auto">
            <a:xfrm>
              <a:off x="958" y="2586"/>
              <a:ext cx="25" cy="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5" y="3"/>
                </a:cxn>
                <a:cxn ang="0">
                  <a:pos x="9" y="4"/>
                </a:cxn>
                <a:cxn ang="0">
                  <a:pos x="13" y="6"/>
                </a:cxn>
                <a:cxn ang="0">
                  <a:pos x="17" y="9"/>
                </a:cxn>
                <a:cxn ang="0">
                  <a:pos x="19" y="12"/>
                </a:cxn>
                <a:cxn ang="0">
                  <a:pos x="22" y="16"/>
                </a:cxn>
                <a:cxn ang="0">
                  <a:pos x="23" y="20"/>
                </a:cxn>
                <a:cxn ang="0">
                  <a:pos x="23" y="25"/>
                </a:cxn>
                <a:cxn ang="0">
                  <a:pos x="25" y="25"/>
                </a:cxn>
                <a:cxn ang="0">
                  <a:pos x="25" y="20"/>
                </a:cxn>
                <a:cxn ang="0">
                  <a:pos x="24" y="16"/>
                </a:cxn>
                <a:cxn ang="0">
                  <a:pos x="21" y="11"/>
                </a:cxn>
                <a:cxn ang="0">
                  <a:pos x="18" y="7"/>
                </a:cxn>
                <a:cxn ang="0">
                  <a:pos x="14" y="5"/>
                </a:cxn>
                <a:cxn ang="0">
                  <a:pos x="10" y="2"/>
                </a:cxn>
                <a:cxn ang="0">
                  <a:pos x="6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25" h="25">
                  <a:moveTo>
                    <a:pt x="0" y="2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9" y="4"/>
                  </a:lnTo>
                  <a:lnTo>
                    <a:pt x="13" y="6"/>
                  </a:lnTo>
                  <a:lnTo>
                    <a:pt x="17" y="9"/>
                  </a:lnTo>
                  <a:lnTo>
                    <a:pt x="19" y="12"/>
                  </a:lnTo>
                  <a:lnTo>
                    <a:pt x="22" y="16"/>
                  </a:lnTo>
                  <a:lnTo>
                    <a:pt x="23" y="20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0"/>
                  </a:lnTo>
                  <a:lnTo>
                    <a:pt x="24" y="16"/>
                  </a:lnTo>
                  <a:lnTo>
                    <a:pt x="21" y="11"/>
                  </a:lnTo>
                  <a:lnTo>
                    <a:pt x="18" y="7"/>
                  </a:lnTo>
                  <a:lnTo>
                    <a:pt x="14" y="5"/>
                  </a:lnTo>
                  <a:lnTo>
                    <a:pt x="10" y="2"/>
                  </a:lnTo>
                  <a:lnTo>
                    <a:pt x="6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3" name="Freeform 339"/>
            <p:cNvSpPr>
              <a:spLocks/>
            </p:cNvSpPr>
            <p:nvPr/>
          </p:nvSpPr>
          <p:spPr bwMode="auto">
            <a:xfrm>
              <a:off x="870" y="2586"/>
              <a:ext cx="88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88" y="2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88" h="2">
                  <a:moveTo>
                    <a:pt x="0" y="2"/>
                  </a:moveTo>
                  <a:lnTo>
                    <a:pt x="0" y="2"/>
                  </a:lnTo>
                  <a:lnTo>
                    <a:pt x="88" y="2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4" name="Freeform 340"/>
            <p:cNvSpPr>
              <a:spLocks/>
            </p:cNvSpPr>
            <p:nvPr/>
          </p:nvSpPr>
          <p:spPr bwMode="auto">
            <a:xfrm>
              <a:off x="845" y="2586"/>
              <a:ext cx="25" cy="25"/>
            </a:xfrm>
            <a:custGeom>
              <a:avLst/>
              <a:gdLst/>
              <a:ahLst/>
              <a:cxnLst>
                <a:cxn ang="0">
                  <a:pos x="3" y="25"/>
                </a:cxn>
                <a:cxn ang="0">
                  <a:pos x="3" y="25"/>
                </a:cxn>
                <a:cxn ang="0">
                  <a:pos x="3" y="20"/>
                </a:cxn>
                <a:cxn ang="0">
                  <a:pos x="4" y="16"/>
                </a:cxn>
                <a:cxn ang="0">
                  <a:pos x="6" y="12"/>
                </a:cxn>
                <a:cxn ang="0">
                  <a:pos x="9" y="9"/>
                </a:cxn>
                <a:cxn ang="0">
                  <a:pos x="13" y="6"/>
                </a:cxn>
                <a:cxn ang="0">
                  <a:pos x="16" y="4"/>
                </a:cxn>
                <a:cxn ang="0">
                  <a:pos x="21" y="3"/>
                </a:cxn>
                <a:cxn ang="0">
                  <a:pos x="25" y="2"/>
                </a:cxn>
                <a:cxn ang="0">
                  <a:pos x="25" y="0"/>
                </a:cxn>
                <a:cxn ang="0">
                  <a:pos x="21" y="1"/>
                </a:cxn>
                <a:cxn ang="0">
                  <a:pos x="16" y="2"/>
                </a:cxn>
                <a:cxn ang="0">
                  <a:pos x="12" y="5"/>
                </a:cxn>
                <a:cxn ang="0">
                  <a:pos x="8" y="7"/>
                </a:cxn>
                <a:cxn ang="0">
                  <a:pos x="5" y="11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3" y="25"/>
                </a:cxn>
              </a:cxnLst>
              <a:rect l="0" t="0" r="r" b="b"/>
              <a:pathLst>
                <a:path w="25" h="25">
                  <a:moveTo>
                    <a:pt x="3" y="25"/>
                  </a:moveTo>
                  <a:lnTo>
                    <a:pt x="3" y="25"/>
                  </a:lnTo>
                  <a:lnTo>
                    <a:pt x="3" y="20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9" y="9"/>
                  </a:lnTo>
                  <a:lnTo>
                    <a:pt x="13" y="6"/>
                  </a:lnTo>
                  <a:lnTo>
                    <a:pt x="16" y="4"/>
                  </a:lnTo>
                  <a:lnTo>
                    <a:pt x="21" y="3"/>
                  </a:lnTo>
                  <a:lnTo>
                    <a:pt x="25" y="2"/>
                  </a:lnTo>
                  <a:lnTo>
                    <a:pt x="25" y="0"/>
                  </a:lnTo>
                  <a:lnTo>
                    <a:pt x="21" y="1"/>
                  </a:lnTo>
                  <a:lnTo>
                    <a:pt x="16" y="2"/>
                  </a:lnTo>
                  <a:lnTo>
                    <a:pt x="12" y="5"/>
                  </a:lnTo>
                  <a:lnTo>
                    <a:pt x="8" y="7"/>
                  </a:lnTo>
                  <a:lnTo>
                    <a:pt x="5" y="11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5" name="Freeform 341"/>
            <p:cNvSpPr>
              <a:spLocks/>
            </p:cNvSpPr>
            <p:nvPr/>
          </p:nvSpPr>
          <p:spPr bwMode="auto">
            <a:xfrm>
              <a:off x="845" y="2611"/>
              <a:ext cx="3" cy="22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3" y="2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3" y="22"/>
                </a:cxn>
              </a:cxnLst>
              <a:rect l="0" t="0" r="r" b="b"/>
              <a:pathLst>
                <a:path w="3" h="22">
                  <a:moveTo>
                    <a:pt x="3" y="22"/>
                  </a:moveTo>
                  <a:lnTo>
                    <a:pt x="3" y="2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3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6" name="Freeform 342"/>
            <p:cNvSpPr>
              <a:spLocks/>
            </p:cNvSpPr>
            <p:nvPr/>
          </p:nvSpPr>
          <p:spPr bwMode="auto">
            <a:xfrm>
              <a:off x="845" y="2633"/>
              <a:ext cx="25" cy="2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5" y="22"/>
                </a:cxn>
                <a:cxn ang="0">
                  <a:pos x="21" y="22"/>
                </a:cxn>
                <a:cxn ang="0">
                  <a:pos x="16" y="21"/>
                </a:cxn>
                <a:cxn ang="0">
                  <a:pos x="13" y="19"/>
                </a:cxn>
                <a:cxn ang="0">
                  <a:pos x="9" y="16"/>
                </a:cxn>
                <a:cxn ang="0">
                  <a:pos x="6" y="13"/>
                </a:cxn>
                <a:cxn ang="0">
                  <a:pos x="4" y="9"/>
                </a:cxn>
                <a:cxn ang="0">
                  <a:pos x="3" y="5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3" y="9"/>
                </a:cxn>
                <a:cxn ang="0">
                  <a:pos x="5" y="14"/>
                </a:cxn>
                <a:cxn ang="0">
                  <a:pos x="8" y="17"/>
                </a:cxn>
                <a:cxn ang="0">
                  <a:pos x="12" y="20"/>
                </a:cxn>
                <a:cxn ang="0">
                  <a:pos x="16" y="22"/>
                </a:cxn>
                <a:cxn ang="0">
                  <a:pos x="21" y="24"/>
                </a:cxn>
                <a:cxn ang="0">
                  <a:pos x="25" y="24"/>
                </a:cxn>
                <a:cxn ang="0">
                  <a:pos x="25" y="24"/>
                </a:cxn>
                <a:cxn ang="0">
                  <a:pos x="25" y="22"/>
                </a:cxn>
              </a:cxnLst>
              <a:rect l="0" t="0" r="r" b="b"/>
              <a:pathLst>
                <a:path w="25" h="24">
                  <a:moveTo>
                    <a:pt x="25" y="22"/>
                  </a:moveTo>
                  <a:lnTo>
                    <a:pt x="25" y="22"/>
                  </a:lnTo>
                  <a:lnTo>
                    <a:pt x="21" y="22"/>
                  </a:lnTo>
                  <a:lnTo>
                    <a:pt x="16" y="21"/>
                  </a:lnTo>
                  <a:lnTo>
                    <a:pt x="13" y="19"/>
                  </a:lnTo>
                  <a:lnTo>
                    <a:pt x="9" y="16"/>
                  </a:lnTo>
                  <a:lnTo>
                    <a:pt x="6" y="13"/>
                  </a:lnTo>
                  <a:lnTo>
                    <a:pt x="4" y="9"/>
                  </a:lnTo>
                  <a:lnTo>
                    <a:pt x="3" y="5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3" y="9"/>
                  </a:lnTo>
                  <a:lnTo>
                    <a:pt x="5" y="14"/>
                  </a:lnTo>
                  <a:lnTo>
                    <a:pt x="8" y="17"/>
                  </a:lnTo>
                  <a:lnTo>
                    <a:pt x="12" y="20"/>
                  </a:lnTo>
                  <a:lnTo>
                    <a:pt x="16" y="22"/>
                  </a:lnTo>
                  <a:lnTo>
                    <a:pt x="21" y="24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7" name="Freeform 343"/>
            <p:cNvSpPr>
              <a:spLocks/>
            </p:cNvSpPr>
            <p:nvPr/>
          </p:nvSpPr>
          <p:spPr bwMode="auto">
            <a:xfrm>
              <a:off x="870" y="2655"/>
              <a:ext cx="88" cy="2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8" y="0"/>
                </a:cxn>
              </a:cxnLst>
              <a:rect l="0" t="0" r="r" b="b"/>
              <a:pathLst>
                <a:path w="88" h="2">
                  <a:moveTo>
                    <a:pt x="88" y="0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8" name="Freeform 344"/>
            <p:cNvSpPr>
              <a:spLocks/>
            </p:cNvSpPr>
            <p:nvPr/>
          </p:nvSpPr>
          <p:spPr bwMode="auto">
            <a:xfrm>
              <a:off x="909" y="2587"/>
              <a:ext cx="13" cy="70"/>
            </a:xfrm>
            <a:custGeom>
              <a:avLst/>
              <a:gdLst/>
              <a:ahLst/>
              <a:cxnLst>
                <a:cxn ang="0">
                  <a:pos x="6" y="70"/>
                </a:cxn>
                <a:cxn ang="0">
                  <a:pos x="8" y="70"/>
                </a:cxn>
                <a:cxn ang="0">
                  <a:pos x="9" y="70"/>
                </a:cxn>
                <a:cxn ang="0">
                  <a:pos x="10" y="69"/>
                </a:cxn>
                <a:cxn ang="0">
                  <a:pos x="11" y="68"/>
                </a:cxn>
                <a:cxn ang="0">
                  <a:pos x="12" y="68"/>
                </a:cxn>
                <a:cxn ang="0">
                  <a:pos x="12" y="66"/>
                </a:cxn>
                <a:cxn ang="0">
                  <a:pos x="13" y="65"/>
                </a:cxn>
                <a:cxn ang="0">
                  <a:pos x="13" y="64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1" y="66"/>
                </a:cxn>
                <a:cxn ang="0">
                  <a:pos x="1" y="68"/>
                </a:cxn>
                <a:cxn ang="0">
                  <a:pos x="2" y="68"/>
                </a:cxn>
                <a:cxn ang="0">
                  <a:pos x="3" y="69"/>
                </a:cxn>
                <a:cxn ang="0">
                  <a:pos x="4" y="70"/>
                </a:cxn>
                <a:cxn ang="0">
                  <a:pos x="5" y="70"/>
                </a:cxn>
                <a:cxn ang="0">
                  <a:pos x="6" y="70"/>
                </a:cxn>
                <a:cxn ang="0">
                  <a:pos x="6" y="70"/>
                </a:cxn>
              </a:cxnLst>
              <a:rect l="0" t="0" r="r" b="b"/>
              <a:pathLst>
                <a:path w="13" h="70">
                  <a:moveTo>
                    <a:pt x="6" y="70"/>
                  </a:moveTo>
                  <a:lnTo>
                    <a:pt x="8" y="70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11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4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1" y="66"/>
                  </a:lnTo>
                  <a:lnTo>
                    <a:pt x="1" y="68"/>
                  </a:lnTo>
                  <a:lnTo>
                    <a:pt x="2" y="68"/>
                  </a:lnTo>
                  <a:lnTo>
                    <a:pt x="3" y="69"/>
                  </a:lnTo>
                  <a:lnTo>
                    <a:pt x="4" y="70"/>
                  </a:lnTo>
                  <a:lnTo>
                    <a:pt x="5" y="70"/>
                  </a:lnTo>
                  <a:lnTo>
                    <a:pt x="6" y="70"/>
                  </a:lnTo>
                  <a:lnTo>
                    <a:pt x="6" y="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19" name="Freeform 345"/>
            <p:cNvSpPr>
              <a:spLocks/>
            </p:cNvSpPr>
            <p:nvPr/>
          </p:nvSpPr>
          <p:spPr bwMode="auto">
            <a:xfrm>
              <a:off x="915" y="2651"/>
              <a:ext cx="8" cy="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5" y="3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4" y="6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lnTo>
                    <a:pt x="6" y="0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4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3" y="7"/>
                  </a:lnTo>
                  <a:lnTo>
                    <a:pt x="4" y="6"/>
                  </a:lnTo>
                  <a:lnTo>
                    <a:pt x="5" y="5"/>
                  </a:lnTo>
                  <a:lnTo>
                    <a:pt x="7" y="4"/>
                  </a:lnTo>
                  <a:lnTo>
                    <a:pt x="7" y="3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0" name="Freeform 346"/>
            <p:cNvSpPr>
              <a:spLocks/>
            </p:cNvSpPr>
            <p:nvPr/>
          </p:nvSpPr>
          <p:spPr bwMode="auto">
            <a:xfrm>
              <a:off x="921" y="2593"/>
              <a:ext cx="2" cy="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58"/>
                </a:cxn>
                <a:cxn ang="0">
                  <a:pos x="2" y="5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58">
                  <a:moveTo>
                    <a:pt x="0" y="0"/>
                  </a:moveTo>
                  <a:lnTo>
                    <a:pt x="0" y="0"/>
                  </a:lnTo>
                  <a:lnTo>
                    <a:pt x="0" y="58"/>
                  </a:lnTo>
                  <a:lnTo>
                    <a:pt x="2" y="58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1" name="Freeform 347"/>
            <p:cNvSpPr>
              <a:spLocks/>
            </p:cNvSpPr>
            <p:nvPr/>
          </p:nvSpPr>
          <p:spPr bwMode="auto">
            <a:xfrm>
              <a:off x="915" y="2585"/>
              <a:ext cx="8" cy="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4" y="4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5" y="7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5" y="3"/>
                </a:cxn>
                <a:cxn ang="0">
                  <a:pos x="4" y="2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8" h="8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4" y="4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7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7" y="5"/>
                  </a:lnTo>
                  <a:lnTo>
                    <a:pt x="7" y="4"/>
                  </a:lnTo>
                  <a:lnTo>
                    <a:pt x="5" y="3"/>
                  </a:lnTo>
                  <a:lnTo>
                    <a:pt x="4" y="2"/>
                  </a:lnTo>
                  <a:lnTo>
                    <a:pt x="3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2" name="Freeform 348"/>
            <p:cNvSpPr>
              <a:spLocks/>
            </p:cNvSpPr>
            <p:nvPr/>
          </p:nvSpPr>
          <p:spPr bwMode="auto">
            <a:xfrm>
              <a:off x="915" y="2585"/>
              <a:ext cx="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3" name="Freeform 349"/>
            <p:cNvSpPr>
              <a:spLocks/>
            </p:cNvSpPr>
            <p:nvPr/>
          </p:nvSpPr>
          <p:spPr bwMode="auto">
            <a:xfrm>
              <a:off x="908" y="2585"/>
              <a:ext cx="7" cy="8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4" y="3"/>
                </a:cxn>
                <a:cxn ang="0">
                  <a:pos x="5" y="3"/>
                </a:cxn>
                <a:cxn ang="0">
                  <a:pos x="6" y="3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8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lnTo>
                    <a:pt x="2" y="8"/>
                  </a:lnTo>
                  <a:lnTo>
                    <a:pt x="2" y="7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7" y="0"/>
                  </a:lnTo>
                  <a:lnTo>
                    <a:pt x="6" y="1"/>
                  </a:lnTo>
                  <a:lnTo>
                    <a:pt x="4" y="1"/>
                  </a:lnTo>
                  <a:lnTo>
                    <a:pt x="3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4" name="Freeform 350"/>
            <p:cNvSpPr>
              <a:spLocks/>
            </p:cNvSpPr>
            <p:nvPr/>
          </p:nvSpPr>
          <p:spPr bwMode="auto">
            <a:xfrm>
              <a:off x="908" y="2593"/>
              <a:ext cx="2" cy="58"/>
            </a:xfrm>
            <a:custGeom>
              <a:avLst/>
              <a:gdLst/>
              <a:ahLst/>
              <a:cxnLst>
                <a:cxn ang="0">
                  <a:pos x="2" y="58"/>
                </a:cxn>
                <a:cxn ang="0">
                  <a:pos x="2" y="58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58"/>
                </a:cxn>
              </a:cxnLst>
              <a:rect l="0" t="0" r="r" b="b"/>
              <a:pathLst>
                <a:path w="2" h="58">
                  <a:moveTo>
                    <a:pt x="2" y="58"/>
                  </a:moveTo>
                  <a:lnTo>
                    <a:pt x="2" y="58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5" name="Freeform 351"/>
            <p:cNvSpPr>
              <a:spLocks/>
            </p:cNvSpPr>
            <p:nvPr/>
          </p:nvSpPr>
          <p:spPr bwMode="auto">
            <a:xfrm>
              <a:off x="908" y="2651"/>
              <a:ext cx="7" cy="7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5"/>
                </a:cxn>
                <a:cxn ang="0">
                  <a:pos x="6" y="5"/>
                </a:cxn>
                <a:cxn ang="0">
                  <a:pos x="5" y="5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4" y="7"/>
                </a:cxn>
                <a:cxn ang="0">
                  <a:pos x="6" y="7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7" y="5"/>
                </a:cxn>
              </a:cxnLst>
              <a:rect l="0" t="0" r="r" b="b"/>
              <a:pathLst>
                <a:path w="7" h="7">
                  <a:moveTo>
                    <a:pt x="7" y="5"/>
                  </a:moveTo>
                  <a:lnTo>
                    <a:pt x="7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7"/>
                  </a:lnTo>
                  <a:lnTo>
                    <a:pt x="6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6" name="Freeform 352"/>
            <p:cNvSpPr>
              <a:spLocks/>
            </p:cNvSpPr>
            <p:nvPr/>
          </p:nvSpPr>
          <p:spPr bwMode="auto">
            <a:xfrm>
              <a:off x="915" y="2656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7" name="Rectangle 353"/>
            <p:cNvSpPr>
              <a:spLocks noChangeArrowheads="1"/>
            </p:cNvSpPr>
            <p:nvPr/>
          </p:nvSpPr>
          <p:spPr bwMode="auto">
            <a:xfrm>
              <a:off x="1037" y="2653"/>
              <a:ext cx="60" cy="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8" name="Freeform 354"/>
            <p:cNvSpPr>
              <a:spLocks/>
            </p:cNvSpPr>
            <p:nvPr/>
          </p:nvSpPr>
          <p:spPr bwMode="auto">
            <a:xfrm>
              <a:off x="1096" y="2653"/>
              <a:ext cx="2" cy="14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2"/>
                </a:cxn>
              </a:cxnLst>
              <a:rect l="0" t="0" r="r" b="b"/>
              <a:pathLst>
                <a:path w="2" h="14">
                  <a:moveTo>
                    <a:pt x="1" y="2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29" name="Freeform 355"/>
            <p:cNvSpPr>
              <a:spLocks/>
            </p:cNvSpPr>
            <p:nvPr/>
          </p:nvSpPr>
          <p:spPr bwMode="auto">
            <a:xfrm>
              <a:off x="1036" y="2653"/>
              <a:ext cx="61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2"/>
                </a:cxn>
                <a:cxn ang="0">
                  <a:pos x="61" y="2"/>
                </a:cxn>
                <a:cxn ang="0">
                  <a:pos x="6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61" h="2">
                  <a:moveTo>
                    <a:pt x="3" y="0"/>
                  </a:moveTo>
                  <a:lnTo>
                    <a:pt x="1" y="2"/>
                  </a:lnTo>
                  <a:lnTo>
                    <a:pt x="61" y="2"/>
                  </a:lnTo>
                  <a:lnTo>
                    <a:pt x="6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0" name="Freeform 356"/>
            <p:cNvSpPr>
              <a:spLocks/>
            </p:cNvSpPr>
            <p:nvPr/>
          </p:nvSpPr>
          <p:spPr bwMode="auto">
            <a:xfrm>
              <a:off x="1036" y="2653"/>
              <a:ext cx="3" cy="15"/>
            </a:xfrm>
            <a:custGeom>
              <a:avLst/>
              <a:gdLst/>
              <a:ahLst/>
              <a:cxnLst>
                <a:cxn ang="0">
                  <a:pos x="1" y="14"/>
                </a:cxn>
                <a:cxn ang="0">
                  <a:pos x="3" y="14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0" y="15"/>
                </a:cxn>
                <a:cxn ang="0">
                  <a:pos x="1" y="15"/>
                </a:cxn>
                <a:cxn ang="0">
                  <a:pos x="1" y="14"/>
                </a:cxn>
              </a:cxnLst>
              <a:rect l="0" t="0" r="r" b="b"/>
              <a:pathLst>
                <a:path w="3" h="15">
                  <a:moveTo>
                    <a:pt x="1" y="14"/>
                  </a:moveTo>
                  <a:lnTo>
                    <a:pt x="3" y="14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1" name="Freeform 357"/>
            <p:cNvSpPr>
              <a:spLocks/>
            </p:cNvSpPr>
            <p:nvPr/>
          </p:nvSpPr>
          <p:spPr bwMode="auto">
            <a:xfrm>
              <a:off x="1037" y="2667"/>
              <a:ext cx="61" cy="1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60" y="1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61" y="1"/>
                </a:cxn>
                <a:cxn ang="0">
                  <a:pos x="61" y="0"/>
                </a:cxn>
                <a:cxn ang="0">
                  <a:pos x="59" y="0"/>
                </a:cxn>
              </a:cxnLst>
              <a:rect l="0" t="0" r="r" b="b"/>
              <a:pathLst>
                <a:path w="61" h="1">
                  <a:moveTo>
                    <a:pt x="59" y="0"/>
                  </a:moveTo>
                  <a:lnTo>
                    <a:pt x="6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60" y="1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61" y="1"/>
                  </a:lnTo>
                  <a:lnTo>
                    <a:pt x="61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2" name="Rectangle 358"/>
            <p:cNvSpPr>
              <a:spLocks noChangeArrowheads="1"/>
            </p:cNvSpPr>
            <p:nvPr/>
          </p:nvSpPr>
          <p:spPr bwMode="auto">
            <a:xfrm>
              <a:off x="1129" y="2653"/>
              <a:ext cx="105" cy="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1233" y="2653"/>
              <a:ext cx="2" cy="14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2"/>
                </a:cxn>
              </a:cxnLst>
              <a:rect l="0" t="0" r="r" b="b"/>
              <a:pathLst>
                <a:path w="2" h="14">
                  <a:moveTo>
                    <a:pt x="1" y="2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1128" y="2653"/>
              <a:ext cx="106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2"/>
                </a:cxn>
                <a:cxn ang="0">
                  <a:pos x="106" y="2"/>
                </a:cxn>
                <a:cxn ang="0">
                  <a:pos x="106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106" h="2">
                  <a:moveTo>
                    <a:pt x="2" y="0"/>
                  </a:moveTo>
                  <a:lnTo>
                    <a:pt x="1" y="2"/>
                  </a:lnTo>
                  <a:lnTo>
                    <a:pt x="106" y="2"/>
                  </a:lnTo>
                  <a:lnTo>
                    <a:pt x="106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1128" y="2653"/>
              <a:ext cx="2" cy="15"/>
            </a:xfrm>
            <a:custGeom>
              <a:avLst/>
              <a:gdLst/>
              <a:ahLst/>
              <a:cxnLst>
                <a:cxn ang="0">
                  <a:pos x="1" y="14"/>
                </a:cxn>
                <a:cxn ang="0">
                  <a:pos x="2" y="1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0" y="15"/>
                </a:cxn>
                <a:cxn ang="0">
                  <a:pos x="1" y="15"/>
                </a:cxn>
                <a:cxn ang="0">
                  <a:pos x="1" y="14"/>
                </a:cxn>
              </a:cxnLst>
              <a:rect l="0" t="0" r="r" b="b"/>
              <a:pathLst>
                <a:path w="2" h="15">
                  <a:moveTo>
                    <a:pt x="1" y="14"/>
                  </a:moveTo>
                  <a:lnTo>
                    <a:pt x="2" y="1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1129" y="2667"/>
              <a:ext cx="106" cy="1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05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05" y="1"/>
                </a:cxn>
                <a:cxn ang="0">
                  <a:pos x="106" y="0"/>
                </a:cxn>
                <a:cxn ang="0">
                  <a:pos x="105" y="1"/>
                </a:cxn>
                <a:cxn ang="0">
                  <a:pos x="106" y="1"/>
                </a:cxn>
                <a:cxn ang="0">
                  <a:pos x="106" y="0"/>
                </a:cxn>
                <a:cxn ang="0">
                  <a:pos x="104" y="0"/>
                </a:cxn>
              </a:cxnLst>
              <a:rect l="0" t="0" r="r" b="b"/>
              <a:pathLst>
                <a:path w="106" h="1">
                  <a:moveTo>
                    <a:pt x="104" y="0"/>
                  </a:moveTo>
                  <a:lnTo>
                    <a:pt x="105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5" y="1"/>
                  </a:lnTo>
                  <a:lnTo>
                    <a:pt x="106" y="0"/>
                  </a:lnTo>
                  <a:lnTo>
                    <a:pt x="105" y="1"/>
                  </a:lnTo>
                  <a:lnTo>
                    <a:pt x="106" y="1"/>
                  </a:lnTo>
                  <a:lnTo>
                    <a:pt x="106" y="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1524" y="2208"/>
              <a:ext cx="22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37"/>
                </a:cxn>
                <a:cxn ang="0">
                  <a:pos x="22" y="69"/>
                </a:cxn>
                <a:cxn ang="0">
                  <a:pos x="0" y="0"/>
                </a:cxn>
              </a:cxnLst>
              <a:rect l="0" t="0" r="r" b="b"/>
              <a:pathLst>
                <a:path w="22" h="69">
                  <a:moveTo>
                    <a:pt x="0" y="0"/>
                  </a:moveTo>
                  <a:lnTo>
                    <a:pt x="9" y="37"/>
                  </a:lnTo>
                  <a:lnTo>
                    <a:pt x="22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9B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1521" y="2207"/>
              <a:ext cx="15" cy="39"/>
            </a:xfrm>
            <a:custGeom>
              <a:avLst/>
              <a:gdLst/>
              <a:ahLst/>
              <a:cxnLst>
                <a:cxn ang="0">
                  <a:pos x="15" y="37"/>
                </a:cxn>
                <a:cxn ang="0">
                  <a:pos x="15" y="37"/>
                </a:cxn>
                <a:cxn ang="0">
                  <a:pos x="6" y="0"/>
                </a:cxn>
                <a:cxn ang="0">
                  <a:pos x="0" y="1"/>
                </a:cxn>
                <a:cxn ang="0">
                  <a:pos x="10" y="38"/>
                </a:cxn>
                <a:cxn ang="0">
                  <a:pos x="10" y="39"/>
                </a:cxn>
                <a:cxn ang="0">
                  <a:pos x="10" y="38"/>
                </a:cxn>
                <a:cxn ang="0">
                  <a:pos x="10" y="39"/>
                </a:cxn>
                <a:cxn ang="0">
                  <a:pos x="10" y="39"/>
                </a:cxn>
                <a:cxn ang="0">
                  <a:pos x="15" y="37"/>
                </a:cxn>
              </a:cxnLst>
              <a:rect l="0" t="0" r="r" b="b"/>
              <a:pathLst>
                <a:path w="15" h="39">
                  <a:moveTo>
                    <a:pt x="15" y="37"/>
                  </a:moveTo>
                  <a:lnTo>
                    <a:pt x="15" y="37"/>
                  </a:lnTo>
                  <a:lnTo>
                    <a:pt x="6" y="0"/>
                  </a:lnTo>
                  <a:lnTo>
                    <a:pt x="0" y="1"/>
                  </a:lnTo>
                  <a:lnTo>
                    <a:pt x="10" y="38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15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1531" y="2244"/>
              <a:ext cx="18" cy="34"/>
            </a:xfrm>
            <a:custGeom>
              <a:avLst/>
              <a:gdLst/>
              <a:ahLst/>
              <a:cxnLst>
                <a:cxn ang="0">
                  <a:pos x="15" y="33"/>
                </a:cxn>
                <a:cxn ang="0">
                  <a:pos x="18" y="32"/>
                </a:cxn>
                <a:cxn ang="0">
                  <a:pos x="5" y="0"/>
                </a:cxn>
                <a:cxn ang="0">
                  <a:pos x="0" y="2"/>
                </a:cxn>
                <a:cxn ang="0">
                  <a:pos x="13" y="34"/>
                </a:cxn>
                <a:cxn ang="0">
                  <a:pos x="15" y="33"/>
                </a:cxn>
              </a:cxnLst>
              <a:rect l="0" t="0" r="r" b="b"/>
              <a:pathLst>
                <a:path w="18" h="34">
                  <a:moveTo>
                    <a:pt x="15" y="33"/>
                  </a:moveTo>
                  <a:lnTo>
                    <a:pt x="18" y="32"/>
                  </a:lnTo>
                  <a:lnTo>
                    <a:pt x="5" y="0"/>
                  </a:lnTo>
                  <a:lnTo>
                    <a:pt x="0" y="2"/>
                  </a:lnTo>
                  <a:lnTo>
                    <a:pt x="13" y="34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1521" y="2255"/>
              <a:ext cx="6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8"/>
                </a:cxn>
                <a:cxn ang="0">
                  <a:pos x="0" y="0"/>
                </a:cxn>
              </a:cxnLst>
              <a:rect l="0" t="0" r="r" b="b"/>
              <a:pathLst>
                <a:path w="6" h="28">
                  <a:moveTo>
                    <a:pt x="0" y="0"/>
                  </a:moveTo>
                  <a:lnTo>
                    <a:pt x="6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9B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1518" y="2254"/>
              <a:ext cx="12" cy="30"/>
            </a:xfrm>
            <a:custGeom>
              <a:avLst/>
              <a:gdLst/>
              <a:ahLst/>
              <a:cxnLst>
                <a:cxn ang="0">
                  <a:pos x="9" y="29"/>
                </a:cxn>
                <a:cxn ang="0">
                  <a:pos x="12" y="28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7" y="30"/>
                </a:cxn>
                <a:cxn ang="0">
                  <a:pos x="9" y="29"/>
                </a:cxn>
              </a:cxnLst>
              <a:rect l="0" t="0" r="r" b="b"/>
              <a:pathLst>
                <a:path w="12" h="30">
                  <a:moveTo>
                    <a:pt x="9" y="29"/>
                  </a:moveTo>
                  <a:lnTo>
                    <a:pt x="12" y="28"/>
                  </a:lnTo>
                  <a:lnTo>
                    <a:pt x="5" y="0"/>
                  </a:lnTo>
                  <a:lnTo>
                    <a:pt x="0" y="1"/>
                  </a:lnTo>
                  <a:lnTo>
                    <a:pt x="7" y="30"/>
                  </a:lnTo>
                  <a:lnTo>
                    <a:pt x="9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1448" y="2491"/>
              <a:ext cx="32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5" y="3"/>
                </a:cxn>
                <a:cxn ang="0">
                  <a:pos x="27" y="4"/>
                </a:cxn>
                <a:cxn ang="0">
                  <a:pos x="29" y="7"/>
                </a:cxn>
                <a:cxn ang="0">
                  <a:pos x="31" y="10"/>
                </a:cxn>
                <a:cxn ang="0">
                  <a:pos x="32" y="12"/>
                </a:cxn>
                <a:cxn ang="0">
                  <a:pos x="32" y="15"/>
                </a:cxn>
                <a:cxn ang="0">
                  <a:pos x="32" y="18"/>
                </a:cxn>
                <a:cxn ang="0">
                  <a:pos x="31" y="21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5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3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5" y="26"/>
                </a:cxn>
                <a:cxn ang="0">
                  <a:pos x="3" y="24"/>
                </a:cxn>
                <a:cxn ang="0">
                  <a:pos x="2" y="21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10"/>
                </a:cxn>
                <a:cxn ang="0">
                  <a:pos x="3" y="7"/>
                </a:cxn>
                <a:cxn ang="0">
                  <a:pos x="5" y="4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6" y="0"/>
                </a:cxn>
              </a:cxnLst>
              <a:rect l="0" t="0" r="r" b="b"/>
              <a:pathLst>
                <a:path w="32" h="31">
                  <a:moveTo>
                    <a:pt x="16" y="0"/>
                  </a:moveTo>
                  <a:lnTo>
                    <a:pt x="19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7" y="4"/>
                  </a:lnTo>
                  <a:lnTo>
                    <a:pt x="29" y="7"/>
                  </a:lnTo>
                  <a:lnTo>
                    <a:pt x="31" y="10"/>
                  </a:lnTo>
                  <a:lnTo>
                    <a:pt x="32" y="12"/>
                  </a:lnTo>
                  <a:lnTo>
                    <a:pt x="32" y="15"/>
                  </a:lnTo>
                  <a:lnTo>
                    <a:pt x="32" y="18"/>
                  </a:lnTo>
                  <a:lnTo>
                    <a:pt x="31" y="21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5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3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3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1448" y="2491"/>
              <a:ext cx="32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5" y="3"/>
                </a:cxn>
                <a:cxn ang="0">
                  <a:pos x="27" y="4"/>
                </a:cxn>
                <a:cxn ang="0">
                  <a:pos x="29" y="7"/>
                </a:cxn>
                <a:cxn ang="0">
                  <a:pos x="31" y="10"/>
                </a:cxn>
                <a:cxn ang="0">
                  <a:pos x="32" y="12"/>
                </a:cxn>
                <a:cxn ang="0">
                  <a:pos x="32" y="15"/>
                </a:cxn>
                <a:cxn ang="0">
                  <a:pos x="32" y="15"/>
                </a:cxn>
                <a:cxn ang="0">
                  <a:pos x="32" y="18"/>
                </a:cxn>
                <a:cxn ang="0">
                  <a:pos x="31" y="21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5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6" y="31"/>
                </a:cxn>
                <a:cxn ang="0">
                  <a:pos x="13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5" y="26"/>
                </a:cxn>
                <a:cxn ang="0">
                  <a:pos x="3" y="24"/>
                </a:cxn>
                <a:cxn ang="0">
                  <a:pos x="2" y="21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10"/>
                </a:cxn>
                <a:cxn ang="0">
                  <a:pos x="3" y="7"/>
                </a:cxn>
                <a:cxn ang="0">
                  <a:pos x="5" y="4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6" y="0"/>
                </a:cxn>
              </a:cxnLst>
              <a:rect l="0" t="0" r="r" b="b"/>
              <a:pathLst>
                <a:path w="32" h="31">
                  <a:moveTo>
                    <a:pt x="16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7" y="4"/>
                  </a:lnTo>
                  <a:lnTo>
                    <a:pt x="29" y="7"/>
                  </a:lnTo>
                  <a:lnTo>
                    <a:pt x="31" y="10"/>
                  </a:lnTo>
                  <a:lnTo>
                    <a:pt x="32" y="12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8"/>
                  </a:lnTo>
                  <a:lnTo>
                    <a:pt x="31" y="21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5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3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3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1447" y="2565"/>
              <a:ext cx="31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4" y="3"/>
                </a:cxn>
                <a:cxn ang="0">
                  <a:pos x="27" y="5"/>
                </a:cxn>
                <a:cxn ang="0">
                  <a:pos x="29" y="7"/>
                </a:cxn>
                <a:cxn ang="0">
                  <a:pos x="30" y="9"/>
                </a:cxn>
                <a:cxn ang="0">
                  <a:pos x="31" y="12"/>
                </a:cxn>
                <a:cxn ang="0">
                  <a:pos x="31" y="16"/>
                </a:cxn>
                <a:cxn ang="0">
                  <a:pos x="31" y="19"/>
                </a:cxn>
                <a:cxn ang="0">
                  <a:pos x="30" y="22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4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2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4" y="26"/>
                </a:cxn>
                <a:cxn ang="0">
                  <a:pos x="3" y="24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6" y="0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lnTo>
                    <a:pt x="19" y="0"/>
                  </a:lnTo>
                  <a:lnTo>
                    <a:pt x="22" y="1"/>
                  </a:lnTo>
                  <a:lnTo>
                    <a:pt x="24" y="3"/>
                  </a:lnTo>
                  <a:lnTo>
                    <a:pt x="27" y="5"/>
                  </a:lnTo>
                  <a:lnTo>
                    <a:pt x="29" y="7"/>
                  </a:lnTo>
                  <a:lnTo>
                    <a:pt x="30" y="9"/>
                  </a:lnTo>
                  <a:lnTo>
                    <a:pt x="31" y="12"/>
                  </a:lnTo>
                  <a:lnTo>
                    <a:pt x="31" y="16"/>
                  </a:lnTo>
                  <a:lnTo>
                    <a:pt x="31" y="19"/>
                  </a:lnTo>
                  <a:lnTo>
                    <a:pt x="30" y="22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4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2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1447" y="2565"/>
              <a:ext cx="31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4" y="3"/>
                </a:cxn>
                <a:cxn ang="0">
                  <a:pos x="27" y="5"/>
                </a:cxn>
                <a:cxn ang="0">
                  <a:pos x="29" y="7"/>
                </a:cxn>
                <a:cxn ang="0">
                  <a:pos x="30" y="9"/>
                </a:cxn>
                <a:cxn ang="0">
                  <a:pos x="31" y="12"/>
                </a:cxn>
                <a:cxn ang="0">
                  <a:pos x="31" y="16"/>
                </a:cxn>
                <a:cxn ang="0">
                  <a:pos x="31" y="16"/>
                </a:cxn>
                <a:cxn ang="0">
                  <a:pos x="31" y="19"/>
                </a:cxn>
                <a:cxn ang="0">
                  <a:pos x="30" y="22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4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6" y="31"/>
                </a:cxn>
                <a:cxn ang="0">
                  <a:pos x="12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4" y="26"/>
                </a:cxn>
                <a:cxn ang="0">
                  <a:pos x="3" y="24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6" y="0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4" y="3"/>
                  </a:lnTo>
                  <a:lnTo>
                    <a:pt x="27" y="5"/>
                  </a:lnTo>
                  <a:lnTo>
                    <a:pt x="29" y="7"/>
                  </a:lnTo>
                  <a:lnTo>
                    <a:pt x="30" y="9"/>
                  </a:lnTo>
                  <a:lnTo>
                    <a:pt x="31" y="12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9"/>
                  </a:lnTo>
                  <a:lnTo>
                    <a:pt x="30" y="22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4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2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346" name="TextBox 345"/>
          <p:cNvSpPr txBox="1"/>
          <p:nvPr/>
        </p:nvSpPr>
        <p:spPr>
          <a:xfrm>
            <a:off x="662524" y="260651"/>
            <a:ext cx="8754971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Логарифмдік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теңдеулер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жүйелері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457200" indent="-457200">
              <a:buAutoNum type="arabicPeriod"/>
            </a:pP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Білімділік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Оқушылардың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ББД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ҰБТ-іне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дайындықтарын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білу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Дамытушылық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Оқушылардың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уақыттарын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үнемдеп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жұмсауын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дамыту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Тәрбиелік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Үқыптылыққа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баулу.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Типі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ББД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бақылау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/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Көрнекілігі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Презентация,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карточкалар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/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Түрі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" name="TextBox 347"/>
          <p:cNvSpPr txBox="1"/>
          <p:nvPr/>
        </p:nvSpPr>
        <p:spPr>
          <a:xfrm>
            <a:off x="1052566" y="1628800"/>
            <a:ext cx="1740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9" name="TextBox 348"/>
          <p:cNvSpPr txBox="1"/>
          <p:nvPr/>
        </p:nvSpPr>
        <p:spPr>
          <a:xfrm>
            <a:off x="1052566" y="2060848"/>
            <a:ext cx="2461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0" name="TextBox 349"/>
          <p:cNvSpPr txBox="1"/>
          <p:nvPr/>
        </p:nvSpPr>
        <p:spPr>
          <a:xfrm>
            <a:off x="1052568" y="2420888"/>
            <a:ext cx="1794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1" name="TextBox 350"/>
          <p:cNvSpPr txBox="1"/>
          <p:nvPr/>
        </p:nvSpPr>
        <p:spPr>
          <a:xfrm>
            <a:off x="1052568" y="2924947"/>
            <a:ext cx="1092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2" name="TextBox 351"/>
          <p:cNvSpPr txBox="1"/>
          <p:nvPr/>
        </p:nvSpPr>
        <p:spPr>
          <a:xfrm>
            <a:off x="1130577" y="3645027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3" name="TextBox 352"/>
          <p:cNvSpPr txBox="1"/>
          <p:nvPr/>
        </p:nvSpPr>
        <p:spPr>
          <a:xfrm>
            <a:off x="1280592" y="450912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0_1e266_f29b99bc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720752" y="1988840"/>
            <a:ext cx="29642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ҮЙ ЖҰМЫСЫ.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§17. №№282 (2), 283 (2).</a:t>
            </a:r>
          </a:p>
        </p:txBody>
      </p:sp>
      <p:pic>
        <p:nvPicPr>
          <p:cNvPr id="4" name="Picture 5" descr="e1896353a24fa7ae75b9b990649c136e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3160" y="620688"/>
            <a:ext cx="20716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esign-warez.ru/uploads/posts/2009-02/1234634689_c980f218ddd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7821488"/>
          </a:xfrm>
          <a:prstGeom prst="rect">
            <a:avLst/>
          </a:prstGeom>
          <a:noFill/>
        </p:spPr>
      </p:pic>
      <p:pic>
        <p:nvPicPr>
          <p:cNvPr id="3" name="Picture 6" descr="j04382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0712" y="3356992"/>
            <a:ext cx="1393825" cy="1397000"/>
          </a:xfrm>
          <a:prstGeom prst="rect">
            <a:avLst/>
          </a:prstGeom>
          <a:noFill/>
        </p:spPr>
      </p:pic>
      <p:pic>
        <p:nvPicPr>
          <p:cNvPr id="4" name="Picture 9" descr="j04325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76936" y="3140968"/>
            <a:ext cx="1757362" cy="1468438"/>
          </a:xfrm>
          <a:prstGeom prst="rect">
            <a:avLst/>
          </a:prstGeom>
          <a:noFill/>
        </p:spPr>
      </p:pic>
      <p:pic>
        <p:nvPicPr>
          <p:cNvPr id="5" name="Picture 8" descr="j044040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93160" y="3212976"/>
            <a:ext cx="2238375" cy="1519237"/>
          </a:xfrm>
          <a:prstGeom prst="rect">
            <a:avLst/>
          </a:prstGeom>
          <a:noFill/>
        </p:spPr>
      </p:pic>
      <p:sp>
        <p:nvSpPr>
          <p:cNvPr id="8" name="Волна 7"/>
          <p:cNvSpPr/>
          <p:nvPr/>
        </p:nvSpPr>
        <p:spPr>
          <a:xfrm>
            <a:off x="1640632" y="5229200"/>
            <a:ext cx="7992888" cy="2520280"/>
          </a:xfrm>
          <a:prstGeom prst="wave">
            <a:avLst>
              <a:gd name="adj1" fmla="val 12500"/>
              <a:gd name="adj2" fmla="val -15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КӨҢІЛ КҮЙІҢІЗ ҚАЛАЙ?</a:t>
            </a:r>
            <a:endParaRPr lang="ru-RU" sz="4000" b="1" i="1" u="sng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09184" y="548680"/>
            <a:ext cx="2990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РЕФЛЕКСИЯ.</a:t>
            </a:r>
            <a:endParaRPr lang="ru-RU" sz="32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Picture 3" descr="C:\Documents and Settings\Дулат Кадырминович\Рабочий стол\БАХ 2\Фоновые рисунки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7977336" y="3933056"/>
            <a:ext cx="1500198" cy="2454270"/>
            <a:chOff x="703" y="1870"/>
            <a:chExt cx="1264" cy="1695"/>
          </a:xfrm>
        </p:grpSpPr>
        <p:grpSp>
          <p:nvGrpSpPr>
            <p:cNvPr id="3" name="Group 30"/>
            <p:cNvGrpSpPr>
              <a:grpSpLocks/>
            </p:cNvGrpSpPr>
            <p:nvPr/>
          </p:nvGrpSpPr>
          <p:grpSpPr bwMode="auto">
            <a:xfrm>
              <a:off x="703" y="1870"/>
              <a:ext cx="1264" cy="1695"/>
              <a:chOff x="703" y="1870"/>
              <a:chExt cx="1264" cy="1695"/>
            </a:xfrm>
          </p:grpSpPr>
          <p:sp>
            <p:nvSpPr>
              <p:cNvPr id="145" name="Rectangle 31"/>
              <p:cNvSpPr>
                <a:spLocks noChangeArrowheads="1"/>
              </p:cNvSpPr>
              <p:nvPr/>
            </p:nvSpPr>
            <p:spPr bwMode="auto">
              <a:xfrm>
                <a:off x="725" y="1871"/>
                <a:ext cx="1220" cy="79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" name="Freeform 32"/>
              <p:cNvSpPr>
                <a:spLocks/>
              </p:cNvSpPr>
              <p:nvPr/>
            </p:nvSpPr>
            <p:spPr bwMode="auto">
              <a:xfrm>
                <a:off x="1944" y="1870"/>
                <a:ext cx="2" cy="798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1"/>
                  </a:cxn>
                  <a:cxn ang="0">
                    <a:pos x="0" y="798"/>
                  </a:cxn>
                  <a:cxn ang="0">
                    <a:pos x="2" y="798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2" h="798">
                    <a:moveTo>
                      <a:pt x="1" y="2"/>
                    </a:moveTo>
                    <a:lnTo>
                      <a:pt x="0" y="1"/>
                    </a:lnTo>
                    <a:lnTo>
                      <a:pt x="0" y="798"/>
                    </a:lnTo>
                    <a:lnTo>
                      <a:pt x="2" y="798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" name="Freeform 33"/>
              <p:cNvSpPr>
                <a:spLocks/>
              </p:cNvSpPr>
              <p:nvPr/>
            </p:nvSpPr>
            <p:spPr bwMode="auto">
              <a:xfrm>
                <a:off x="724" y="1870"/>
                <a:ext cx="1221" cy="2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1" y="2"/>
                  </a:cxn>
                  <a:cxn ang="0">
                    <a:pos x="1221" y="2"/>
                  </a:cxn>
                  <a:cxn ang="0">
                    <a:pos x="122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</a:cxnLst>
                <a:rect l="0" t="0" r="r" b="b"/>
                <a:pathLst>
                  <a:path w="1221" h="2">
                    <a:moveTo>
                      <a:pt x="2" y="1"/>
                    </a:moveTo>
                    <a:lnTo>
                      <a:pt x="1" y="2"/>
                    </a:lnTo>
                    <a:lnTo>
                      <a:pt x="1221" y="2"/>
                    </a:lnTo>
                    <a:lnTo>
                      <a:pt x="122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" name="Freeform 34"/>
              <p:cNvSpPr>
                <a:spLocks/>
              </p:cNvSpPr>
              <p:nvPr/>
            </p:nvSpPr>
            <p:spPr bwMode="auto">
              <a:xfrm>
                <a:off x="724" y="1871"/>
                <a:ext cx="2" cy="798"/>
              </a:xfrm>
              <a:custGeom>
                <a:avLst/>
                <a:gdLst/>
                <a:ahLst/>
                <a:cxnLst>
                  <a:cxn ang="0">
                    <a:pos x="1" y="796"/>
                  </a:cxn>
                  <a:cxn ang="0">
                    <a:pos x="2" y="797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797"/>
                  </a:cxn>
                  <a:cxn ang="0">
                    <a:pos x="1" y="798"/>
                  </a:cxn>
                  <a:cxn ang="0">
                    <a:pos x="0" y="797"/>
                  </a:cxn>
                  <a:cxn ang="0">
                    <a:pos x="0" y="798"/>
                  </a:cxn>
                  <a:cxn ang="0">
                    <a:pos x="1" y="798"/>
                  </a:cxn>
                  <a:cxn ang="0">
                    <a:pos x="1" y="796"/>
                  </a:cxn>
                </a:cxnLst>
                <a:rect l="0" t="0" r="r" b="b"/>
                <a:pathLst>
                  <a:path w="2" h="798">
                    <a:moveTo>
                      <a:pt x="1" y="796"/>
                    </a:moveTo>
                    <a:lnTo>
                      <a:pt x="2" y="797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797"/>
                    </a:lnTo>
                    <a:lnTo>
                      <a:pt x="1" y="798"/>
                    </a:lnTo>
                    <a:lnTo>
                      <a:pt x="0" y="797"/>
                    </a:lnTo>
                    <a:lnTo>
                      <a:pt x="0" y="798"/>
                    </a:lnTo>
                    <a:lnTo>
                      <a:pt x="1" y="798"/>
                    </a:lnTo>
                    <a:lnTo>
                      <a:pt x="1" y="79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" name="Freeform 35"/>
              <p:cNvSpPr>
                <a:spLocks/>
              </p:cNvSpPr>
              <p:nvPr/>
            </p:nvSpPr>
            <p:spPr bwMode="auto">
              <a:xfrm>
                <a:off x="725" y="2667"/>
                <a:ext cx="1221" cy="2"/>
              </a:xfrm>
              <a:custGeom>
                <a:avLst/>
                <a:gdLst/>
                <a:ahLst/>
                <a:cxnLst>
                  <a:cxn ang="0">
                    <a:pos x="1219" y="1"/>
                  </a:cxn>
                  <a:cxn ang="0">
                    <a:pos x="122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220" y="2"/>
                  </a:cxn>
                  <a:cxn ang="0">
                    <a:pos x="1221" y="1"/>
                  </a:cxn>
                  <a:cxn ang="0">
                    <a:pos x="1220" y="2"/>
                  </a:cxn>
                  <a:cxn ang="0">
                    <a:pos x="1221" y="2"/>
                  </a:cxn>
                  <a:cxn ang="0">
                    <a:pos x="1221" y="1"/>
                  </a:cxn>
                  <a:cxn ang="0">
                    <a:pos x="1219" y="1"/>
                  </a:cxn>
                </a:cxnLst>
                <a:rect l="0" t="0" r="r" b="b"/>
                <a:pathLst>
                  <a:path w="1221" h="2">
                    <a:moveTo>
                      <a:pt x="1219" y="1"/>
                    </a:moveTo>
                    <a:lnTo>
                      <a:pt x="122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220" y="2"/>
                    </a:lnTo>
                    <a:lnTo>
                      <a:pt x="1221" y="1"/>
                    </a:lnTo>
                    <a:lnTo>
                      <a:pt x="1220" y="2"/>
                    </a:lnTo>
                    <a:lnTo>
                      <a:pt x="1221" y="2"/>
                    </a:lnTo>
                    <a:lnTo>
                      <a:pt x="1221" y="1"/>
                    </a:lnTo>
                    <a:lnTo>
                      <a:pt x="121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" name="Rectangle 36"/>
              <p:cNvSpPr>
                <a:spLocks noChangeArrowheads="1"/>
              </p:cNvSpPr>
              <p:nvPr/>
            </p:nvSpPr>
            <p:spPr bwMode="auto">
              <a:xfrm>
                <a:off x="743" y="1884"/>
                <a:ext cx="1185" cy="809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" name="Freeform 37"/>
              <p:cNvSpPr>
                <a:spLocks/>
              </p:cNvSpPr>
              <p:nvPr/>
            </p:nvSpPr>
            <p:spPr bwMode="auto">
              <a:xfrm>
                <a:off x="1927" y="1883"/>
                <a:ext cx="2" cy="810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0" y="810"/>
                  </a:cxn>
                  <a:cxn ang="0">
                    <a:pos x="2" y="810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810">
                    <a:moveTo>
                      <a:pt x="1" y="1"/>
                    </a:moveTo>
                    <a:lnTo>
                      <a:pt x="0" y="1"/>
                    </a:lnTo>
                    <a:lnTo>
                      <a:pt x="0" y="810"/>
                    </a:lnTo>
                    <a:lnTo>
                      <a:pt x="2" y="81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" name="Freeform 38"/>
              <p:cNvSpPr>
                <a:spLocks/>
              </p:cNvSpPr>
              <p:nvPr/>
            </p:nvSpPr>
            <p:spPr bwMode="auto">
              <a:xfrm>
                <a:off x="741" y="1883"/>
                <a:ext cx="1187" cy="1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2" y="1"/>
                  </a:cxn>
                  <a:cxn ang="0">
                    <a:pos x="1187" y="1"/>
                  </a:cxn>
                  <a:cxn ang="0">
                    <a:pos x="1187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3" y="1"/>
                  </a:cxn>
                </a:cxnLst>
                <a:rect l="0" t="0" r="r" b="b"/>
                <a:pathLst>
                  <a:path w="1187" h="1">
                    <a:moveTo>
                      <a:pt x="3" y="1"/>
                    </a:moveTo>
                    <a:lnTo>
                      <a:pt x="2" y="1"/>
                    </a:lnTo>
                    <a:lnTo>
                      <a:pt x="1187" y="1"/>
                    </a:lnTo>
                    <a:lnTo>
                      <a:pt x="1187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" name="Freeform 39"/>
              <p:cNvSpPr>
                <a:spLocks/>
              </p:cNvSpPr>
              <p:nvPr/>
            </p:nvSpPr>
            <p:spPr bwMode="auto">
              <a:xfrm>
                <a:off x="741" y="1884"/>
                <a:ext cx="3" cy="811"/>
              </a:xfrm>
              <a:custGeom>
                <a:avLst/>
                <a:gdLst/>
                <a:ahLst/>
                <a:cxnLst>
                  <a:cxn ang="0">
                    <a:pos x="2" y="808"/>
                  </a:cxn>
                  <a:cxn ang="0">
                    <a:pos x="3" y="809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809"/>
                  </a:cxn>
                  <a:cxn ang="0">
                    <a:pos x="2" y="811"/>
                  </a:cxn>
                  <a:cxn ang="0">
                    <a:pos x="0" y="809"/>
                  </a:cxn>
                  <a:cxn ang="0">
                    <a:pos x="0" y="811"/>
                  </a:cxn>
                  <a:cxn ang="0">
                    <a:pos x="2" y="811"/>
                  </a:cxn>
                  <a:cxn ang="0">
                    <a:pos x="2" y="808"/>
                  </a:cxn>
                </a:cxnLst>
                <a:rect l="0" t="0" r="r" b="b"/>
                <a:pathLst>
                  <a:path w="3" h="811">
                    <a:moveTo>
                      <a:pt x="2" y="808"/>
                    </a:moveTo>
                    <a:lnTo>
                      <a:pt x="3" y="809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09"/>
                    </a:lnTo>
                    <a:lnTo>
                      <a:pt x="2" y="811"/>
                    </a:lnTo>
                    <a:lnTo>
                      <a:pt x="0" y="809"/>
                    </a:lnTo>
                    <a:lnTo>
                      <a:pt x="0" y="811"/>
                    </a:lnTo>
                    <a:lnTo>
                      <a:pt x="2" y="811"/>
                    </a:lnTo>
                    <a:lnTo>
                      <a:pt x="2" y="80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" name="Freeform 40"/>
              <p:cNvSpPr>
                <a:spLocks/>
              </p:cNvSpPr>
              <p:nvPr/>
            </p:nvSpPr>
            <p:spPr bwMode="auto">
              <a:xfrm>
                <a:off x="743" y="2692"/>
                <a:ext cx="1186" cy="3"/>
              </a:xfrm>
              <a:custGeom>
                <a:avLst/>
                <a:gdLst/>
                <a:ahLst/>
                <a:cxnLst>
                  <a:cxn ang="0">
                    <a:pos x="1184" y="1"/>
                  </a:cxn>
                  <a:cxn ang="0">
                    <a:pos x="1185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185" y="3"/>
                  </a:cxn>
                  <a:cxn ang="0">
                    <a:pos x="1186" y="1"/>
                  </a:cxn>
                  <a:cxn ang="0">
                    <a:pos x="1185" y="3"/>
                  </a:cxn>
                  <a:cxn ang="0">
                    <a:pos x="1186" y="3"/>
                  </a:cxn>
                  <a:cxn ang="0">
                    <a:pos x="1186" y="1"/>
                  </a:cxn>
                  <a:cxn ang="0">
                    <a:pos x="1184" y="1"/>
                  </a:cxn>
                </a:cxnLst>
                <a:rect l="0" t="0" r="r" b="b"/>
                <a:pathLst>
                  <a:path w="1186" h="3">
                    <a:moveTo>
                      <a:pt x="1184" y="1"/>
                    </a:moveTo>
                    <a:lnTo>
                      <a:pt x="1185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185" y="3"/>
                    </a:lnTo>
                    <a:lnTo>
                      <a:pt x="1186" y="1"/>
                    </a:lnTo>
                    <a:lnTo>
                      <a:pt x="1185" y="3"/>
                    </a:lnTo>
                    <a:lnTo>
                      <a:pt x="1186" y="3"/>
                    </a:lnTo>
                    <a:lnTo>
                      <a:pt x="1186" y="1"/>
                    </a:lnTo>
                    <a:lnTo>
                      <a:pt x="1184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" name="Rectangle 41"/>
              <p:cNvSpPr>
                <a:spLocks noChangeArrowheads="1"/>
              </p:cNvSpPr>
              <p:nvPr/>
            </p:nvSpPr>
            <p:spPr bwMode="auto">
              <a:xfrm>
                <a:off x="706" y="2668"/>
                <a:ext cx="1258" cy="42"/>
              </a:xfrm>
              <a:prstGeom prst="rect">
                <a:avLst/>
              </a:prstGeom>
              <a:solidFill>
                <a:srgbClr val="D1A3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" name="Freeform 42"/>
              <p:cNvSpPr>
                <a:spLocks/>
              </p:cNvSpPr>
              <p:nvPr/>
            </p:nvSpPr>
            <p:spPr bwMode="auto">
              <a:xfrm>
                <a:off x="1960" y="2664"/>
                <a:ext cx="7" cy="46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0" y="4"/>
                  </a:cxn>
                  <a:cxn ang="0">
                    <a:pos x="0" y="46"/>
                  </a:cxn>
                  <a:cxn ang="0">
                    <a:pos x="7" y="46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4" y="8"/>
                  </a:cxn>
                </a:cxnLst>
                <a:rect l="0" t="0" r="r" b="b"/>
                <a:pathLst>
                  <a:path w="7" h="46">
                    <a:moveTo>
                      <a:pt x="4" y="8"/>
                    </a:moveTo>
                    <a:lnTo>
                      <a:pt x="0" y="4"/>
                    </a:lnTo>
                    <a:lnTo>
                      <a:pt x="0" y="46"/>
                    </a:lnTo>
                    <a:lnTo>
                      <a:pt x="7" y="46"/>
                    </a:lnTo>
                    <a:lnTo>
                      <a:pt x="7" y="4"/>
                    </a:lnTo>
                    <a:lnTo>
                      <a:pt x="4" y="0"/>
                    </a:lnTo>
                    <a:lnTo>
                      <a:pt x="7" y="4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" name="Freeform 43"/>
              <p:cNvSpPr>
                <a:spLocks/>
              </p:cNvSpPr>
              <p:nvPr/>
            </p:nvSpPr>
            <p:spPr bwMode="auto">
              <a:xfrm>
                <a:off x="703" y="2664"/>
                <a:ext cx="1261" cy="8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3" y="8"/>
                  </a:cxn>
                  <a:cxn ang="0">
                    <a:pos x="1261" y="8"/>
                  </a:cxn>
                  <a:cxn ang="0">
                    <a:pos x="1261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7" y="4"/>
                  </a:cxn>
                </a:cxnLst>
                <a:rect l="0" t="0" r="r" b="b"/>
                <a:pathLst>
                  <a:path w="1261" h="8">
                    <a:moveTo>
                      <a:pt x="7" y="4"/>
                    </a:moveTo>
                    <a:lnTo>
                      <a:pt x="3" y="8"/>
                    </a:lnTo>
                    <a:lnTo>
                      <a:pt x="1261" y="8"/>
                    </a:lnTo>
                    <a:lnTo>
                      <a:pt x="1261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8" name="Freeform 44"/>
              <p:cNvSpPr>
                <a:spLocks/>
              </p:cNvSpPr>
              <p:nvPr/>
            </p:nvSpPr>
            <p:spPr bwMode="auto">
              <a:xfrm>
                <a:off x="703" y="2668"/>
                <a:ext cx="7" cy="46"/>
              </a:xfrm>
              <a:custGeom>
                <a:avLst/>
                <a:gdLst/>
                <a:ahLst/>
                <a:cxnLst>
                  <a:cxn ang="0">
                    <a:pos x="3" y="39"/>
                  </a:cxn>
                  <a:cxn ang="0">
                    <a:pos x="7" y="42"/>
                  </a:cxn>
                  <a:cxn ang="0">
                    <a:pos x="7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3" y="46"/>
                  </a:cxn>
                  <a:cxn ang="0">
                    <a:pos x="0" y="42"/>
                  </a:cxn>
                  <a:cxn ang="0">
                    <a:pos x="0" y="46"/>
                  </a:cxn>
                  <a:cxn ang="0">
                    <a:pos x="3" y="46"/>
                  </a:cxn>
                  <a:cxn ang="0">
                    <a:pos x="3" y="39"/>
                  </a:cxn>
                </a:cxnLst>
                <a:rect l="0" t="0" r="r" b="b"/>
                <a:pathLst>
                  <a:path w="7" h="46">
                    <a:moveTo>
                      <a:pt x="3" y="39"/>
                    </a:moveTo>
                    <a:lnTo>
                      <a:pt x="7" y="42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3" y="46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3" y="46"/>
                    </a:lnTo>
                    <a:lnTo>
                      <a:pt x="3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" name="Freeform 45"/>
              <p:cNvSpPr>
                <a:spLocks/>
              </p:cNvSpPr>
              <p:nvPr/>
            </p:nvSpPr>
            <p:spPr bwMode="auto">
              <a:xfrm>
                <a:off x="706" y="2707"/>
                <a:ext cx="1261" cy="7"/>
              </a:xfrm>
              <a:custGeom>
                <a:avLst/>
                <a:gdLst/>
                <a:ahLst/>
                <a:cxnLst>
                  <a:cxn ang="0">
                    <a:pos x="1254" y="3"/>
                  </a:cxn>
                  <a:cxn ang="0">
                    <a:pos x="1258" y="0"/>
                  </a:cxn>
                  <a:cxn ang="0">
                    <a:pos x="0" y="0"/>
                  </a:cxn>
                  <a:cxn ang="0">
                    <a:pos x="0" y="7"/>
                  </a:cxn>
                  <a:cxn ang="0">
                    <a:pos x="1258" y="7"/>
                  </a:cxn>
                  <a:cxn ang="0">
                    <a:pos x="1261" y="3"/>
                  </a:cxn>
                  <a:cxn ang="0">
                    <a:pos x="1258" y="7"/>
                  </a:cxn>
                  <a:cxn ang="0">
                    <a:pos x="1261" y="7"/>
                  </a:cxn>
                  <a:cxn ang="0">
                    <a:pos x="1261" y="3"/>
                  </a:cxn>
                  <a:cxn ang="0">
                    <a:pos x="1254" y="3"/>
                  </a:cxn>
                </a:cxnLst>
                <a:rect l="0" t="0" r="r" b="b"/>
                <a:pathLst>
                  <a:path w="1261" h="7">
                    <a:moveTo>
                      <a:pt x="1254" y="3"/>
                    </a:moveTo>
                    <a:lnTo>
                      <a:pt x="1258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1258" y="7"/>
                    </a:lnTo>
                    <a:lnTo>
                      <a:pt x="1261" y="3"/>
                    </a:lnTo>
                    <a:lnTo>
                      <a:pt x="1258" y="7"/>
                    </a:lnTo>
                    <a:lnTo>
                      <a:pt x="1261" y="7"/>
                    </a:lnTo>
                    <a:lnTo>
                      <a:pt x="1261" y="3"/>
                    </a:lnTo>
                    <a:lnTo>
                      <a:pt x="1254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" name="Freeform 46"/>
              <p:cNvSpPr>
                <a:spLocks/>
              </p:cNvSpPr>
              <p:nvPr/>
            </p:nvSpPr>
            <p:spPr bwMode="auto">
              <a:xfrm>
                <a:off x="1380" y="2206"/>
                <a:ext cx="153" cy="225"/>
              </a:xfrm>
              <a:custGeom>
                <a:avLst/>
                <a:gdLst/>
                <a:ahLst/>
                <a:cxnLst>
                  <a:cxn ang="0">
                    <a:pos x="142" y="152"/>
                  </a:cxn>
                  <a:cxn ang="0">
                    <a:pos x="147" y="129"/>
                  </a:cxn>
                  <a:cxn ang="0">
                    <a:pos x="150" y="109"/>
                  </a:cxn>
                  <a:cxn ang="0">
                    <a:pos x="152" y="90"/>
                  </a:cxn>
                  <a:cxn ang="0">
                    <a:pos x="153" y="73"/>
                  </a:cxn>
                  <a:cxn ang="0">
                    <a:pos x="153" y="59"/>
                  </a:cxn>
                  <a:cxn ang="0">
                    <a:pos x="153" y="47"/>
                  </a:cxn>
                  <a:cxn ang="0">
                    <a:pos x="152" y="36"/>
                  </a:cxn>
                  <a:cxn ang="0">
                    <a:pos x="150" y="27"/>
                  </a:cxn>
                  <a:cxn ang="0">
                    <a:pos x="148" y="19"/>
                  </a:cxn>
                  <a:cxn ang="0">
                    <a:pos x="147" y="13"/>
                  </a:cxn>
                  <a:cxn ang="0">
                    <a:pos x="145" y="8"/>
                  </a:cxn>
                  <a:cxn ang="0">
                    <a:pos x="143" y="4"/>
                  </a:cxn>
                  <a:cxn ang="0">
                    <a:pos x="141" y="2"/>
                  </a:cxn>
                  <a:cxn ang="0">
                    <a:pos x="140" y="1"/>
                  </a:cxn>
                  <a:cxn ang="0">
                    <a:pos x="139" y="0"/>
                  </a:cxn>
                  <a:cxn ang="0">
                    <a:pos x="0" y="0"/>
                  </a:cxn>
                  <a:cxn ang="0">
                    <a:pos x="1" y="165"/>
                  </a:cxn>
                  <a:cxn ang="0">
                    <a:pos x="3" y="168"/>
                  </a:cxn>
                  <a:cxn ang="0">
                    <a:pos x="7" y="173"/>
                  </a:cxn>
                  <a:cxn ang="0">
                    <a:pos x="14" y="180"/>
                  </a:cxn>
                  <a:cxn ang="0">
                    <a:pos x="21" y="188"/>
                  </a:cxn>
                  <a:cxn ang="0">
                    <a:pos x="31" y="196"/>
                  </a:cxn>
                  <a:cxn ang="0">
                    <a:pos x="41" y="205"/>
                  </a:cxn>
                  <a:cxn ang="0">
                    <a:pos x="52" y="213"/>
                  </a:cxn>
                  <a:cxn ang="0">
                    <a:pos x="64" y="219"/>
                  </a:cxn>
                  <a:cxn ang="0">
                    <a:pos x="75" y="224"/>
                  </a:cxn>
                  <a:cxn ang="0">
                    <a:pos x="87" y="225"/>
                  </a:cxn>
                  <a:cxn ang="0">
                    <a:pos x="98" y="224"/>
                  </a:cxn>
                  <a:cxn ang="0">
                    <a:pos x="109" y="219"/>
                  </a:cxn>
                  <a:cxn ang="0">
                    <a:pos x="119" y="210"/>
                  </a:cxn>
                  <a:cxn ang="0">
                    <a:pos x="128" y="196"/>
                  </a:cxn>
                  <a:cxn ang="0">
                    <a:pos x="136" y="177"/>
                  </a:cxn>
                </a:cxnLst>
                <a:rect l="0" t="0" r="r" b="b"/>
                <a:pathLst>
                  <a:path w="153" h="225">
                    <a:moveTo>
                      <a:pt x="139" y="165"/>
                    </a:moveTo>
                    <a:lnTo>
                      <a:pt x="142" y="152"/>
                    </a:lnTo>
                    <a:lnTo>
                      <a:pt x="144" y="140"/>
                    </a:lnTo>
                    <a:lnTo>
                      <a:pt x="147" y="129"/>
                    </a:lnTo>
                    <a:lnTo>
                      <a:pt x="148" y="118"/>
                    </a:lnTo>
                    <a:lnTo>
                      <a:pt x="150" y="109"/>
                    </a:lnTo>
                    <a:lnTo>
                      <a:pt x="151" y="99"/>
                    </a:lnTo>
                    <a:lnTo>
                      <a:pt x="152" y="90"/>
                    </a:lnTo>
                    <a:lnTo>
                      <a:pt x="153" y="81"/>
                    </a:lnTo>
                    <a:lnTo>
                      <a:pt x="153" y="73"/>
                    </a:lnTo>
                    <a:lnTo>
                      <a:pt x="153" y="66"/>
                    </a:lnTo>
                    <a:lnTo>
                      <a:pt x="153" y="59"/>
                    </a:lnTo>
                    <a:lnTo>
                      <a:pt x="153" y="52"/>
                    </a:lnTo>
                    <a:lnTo>
                      <a:pt x="153" y="47"/>
                    </a:lnTo>
                    <a:lnTo>
                      <a:pt x="153" y="41"/>
                    </a:lnTo>
                    <a:lnTo>
                      <a:pt x="152" y="36"/>
                    </a:lnTo>
                    <a:lnTo>
                      <a:pt x="151" y="31"/>
                    </a:lnTo>
                    <a:lnTo>
                      <a:pt x="150" y="27"/>
                    </a:lnTo>
                    <a:lnTo>
                      <a:pt x="150" y="23"/>
                    </a:lnTo>
                    <a:lnTo>
                      <a:pt x="148" y="19"/>
                    </a:lnTo>
                    <a:lnTo>
                      <a:pt x="147" y="16"/>
                    </a:lnTo>
                    <a:lnTo>
                      <a:pt x="147" y="13"/>
                    </a:lnTo>
                    <a:lnTo>
                      <a:pt x="146" y="10"/>
                    </a:lnTo>
                    <a:lnTo>
                      <a:pt x="145" y="8"/>
                    </a:lnTo>
                    <a:lnTo>
                      <a:pt x="144" y="6"/>
                    </a:lnTo>
                    <a:lnTo>
                      <a:pt x="143" y="4"/>
                    </a:lnTo>
                    <a:lnTo>
                      <a:pt x="142" y="3"/>
                    </a:lnTo>
                    <a:lnTo>
                      <a:pt x="141" y="2"/>
                    </a:lnTo>
                    <a:lnTo>
                      <a:pt x="141" y="2"/>
                    </a:lnTo>
                    <a:lnTo>
                      <a:pt x="140" y="1"/>
                    </a:lnTo>
                    <a:lnTo>
                      <a:pt x="140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" y="165"/>
                    </a:lnTo>
                    <a:lnTo>
                      <a:pt x="2" y="166"/>
                    </a:lnTo>
                    <a:lnTo>
                      <a:pt x="3" y="168"/>
                    </a:lnTo>
                    <a:lnTo>
                      <a:pt x="5" y="170"/>
                    </a:lnTo>
                    <a:lnTo>
                      <a:pt x="7" y="173"/>
                    </a:lnTo>
                    <a:lnTo>
                      <a:pt x="10" y="176"/>
                    </a:lnTo>
                    <a:lnTo>
                      <a:pt x="14" y="180"/>
                    </a:lnTo>
                    <a:lnTo>
                      <a:pt x="18" y="184"/>
                    </a:lnTo>
                    <a:lnTo>
                      <a:pt x="21" y="188"/>
                    </a:lnTo>
                    <a:lnTo>
                      <a:pt x="26" y="192"/>
                    </a:lnTo>
                    <a:lnTo>
                      <a:pt x="31" y="196"/>
                    </a:lnTo>
                    <a:lnTo>
                      <a:pt x="36" y="201"/>
                    </a:lnTo>
                    <a:lnTo>
                      <a:pt x="41" y="205"/>
                    </a:lnTo>
                    <a:lnTo>
                      <a:pt x="46" y="209"/>
                    </a:lnTo>
                    <a:lnTo>
                      <a:pt x="52" y="213"/>
                    </a:lnTo>
                    <a:lnTo>
                      <a:pt x="58" y="216"/>
                    </a:lnTo>
                    <a:lnTo>
                      <a:pt x="64" y="219"/>
                    </a:lnTo>
                    <a:lnTo>
                      <a:pt x="69" y="221"/>
                    </a:lnTo>
                    <a:lnTo>
                      <a:pt x="75" y="224"/>
                    </a:lnTo>
                    <a:lnTo>
                      <a:pt x="81" y="225"/>
                    </a:lnTo>
                    <a:lnTo>
                      <a:pt x="87" y="225"/>
                    </a:lnTo>
                    <a:lnTo>
                      <a:pt x="93" y="225"/>
                    </a:lnTo>
                    <a:lnTo>
                      <a:pt x="98" y="224"/>
                    </a:lnTo>
                    <a:lnTo>
                      <a:pt x="104" y="222"/>
                    </a:lnTo>
                    <a:lnTo>
                      <a:pt x="109" y="219"/>
                    </a:lnTo>
                    <a:lnTo>
                      <a:pt x="115" y="216"/>
                    </a:lnTo>
                    <a:lnTo>
                      <a:pt x="119" y="210"/>
                    </a:lnTo>
                    <a:lnTo>
                      <a:pt x="124" y="204"/>
                    </a:lnTo>
                    <a:lnTo>
                      <a:pt x="128" y="196"/>
                    </a:lnTo>
                    <a:lnTo>
                      <a:pt x="132" y="187"/>
                    </a:lnTo>
                    <a:lnTo>
                      <a:pt x="136" y="177"/>
                    </a:lnTo>
                    <a:lnTo>
                      <a:pt x="139" y="16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" name="Freeform 47"/>
              <p:cNvSpPr>
                <a:spLocks/>
              </p:cNvSpPr>
              <p:nvPr/>
            </p:nvSpPr>
            <p:spPr bwMode="auto">
              <a:xfrm>
                <a:off x="1518" y="2205"/>
                <a:ext cx="16" cy="16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3" y="5"/>
                  </a:cxn>
                  <a:cxn ang="0">
                    <a:pos x="5" y="8"/>
                  </a:cxn>
                  <a:cxn ang="0">
                    <a:pos x="6" y="12"/>
                  </a:cxn>
                  <a:cxn ang="0">
                    <a:pos x="9" y="17"/>
                  </a:cxn>
                  <a:cxn ang="0">
                    <a:pos x="10" y="24"/>
                  </a:cxn>
                  <a:cxn ang="0">
                    <a:pos x="12" y="32"/>
                  </a:cxn>
                  <a:cxn ang="0">
                    <a:pos x="13" y="42"/>
                  </a:cxn>
                  <a:cxn ang="0">
                    <a:pos x="14" y="53"/>
                  </a:cxn>
                  <a:cxn ang="0">
                    <a:pos x="14" y="67"/>
                  </a:cxn>
                  <a:cxn ang="0">
                    <a:pos x="13" y="82"/>
                  </a:cxn>
                  <a:cxn ang="0">
                    <a:pos x="12" y="100"/>
                  </a:cxn>
                  <a:cxn ang="0">
                    <a:pos x="9" y="119"/>
                  </a:cxn>
                  <a:cxn ang="0">
                    <a:pos x="5" y="141"/>
                  </a:cxn>
                  <a:cxn ang="0">
                    <a:pos x="0" y="165"/>
                  </a:cxn>
                  <a:cxn ang="0">
                    <a:pos x="5" y="153"/>
                  </a:cxn>
                  <a:cxn ang="0">
                    <a:pos x="10" y="130"/>
                  </a:cxn>
                  <a:cxn ang="0">
                    <a:pos x="13" y="110"/>
                  </a:cxn>
                  <a:cxn ang="0">
                    <a:pos x="15" y="91"/>
                  </a:cxn>
                  <a:cxn ang="0">
                    <a:pos x="16" y="74"/>
                  </a:cxn>
                  <a:cxn ang="0">
                    <a:pos x="16" y="60"/>
                  </a:cxn>
                  <a:cxn ang="0">
                    <a:pos x="16" y="48"/>
                  </a:cxn>
                  <a:cxn ang="0">
                    <a:pos x="15" y="36"/>
                  </a:cxn>
                  <a:cxn ang="0">
                    <a:pos x="14" y="28"/>
                  </a:cxn>
                  <a:cxn ang="0">
                    <a:pos x="12" y="20"/>
                  </a:cxn>
                  <a:cxn ang="0">
                    <a:pos x="10" y="14"/>
                  </a:cxn>
                  <a:cxn ang="0">
                    <a:pos x="8" y="9"/>
                  </a:cxn>
                  <a:cxn ang="0">
                    <a:pos x="6" y="5"/>
                  </a:cxn>
                  <a:cxn ang="0">
                    <a:pos x="4" y="3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1" y="2"/>
                  </a:cxn>
                </a:cxnLst>
                <a:rect l="0" t="0" r="r" b="b"/>
                <a:pathLst>
                  <a:path w="16" h="166">
                    <a:moveTo>
                      <a:pt x="1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5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7" y="14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10" y="24"/>
                    </a:lnTo>
                    <a:lnTo>
                      <a:pt x="11" y="28"/>
                    </a:lnTo>
                    <a:lnTo>
                      <a:pt x="12" y="32"/>
                    </a:lnTo>
                    <a:lnTo>
                      <a:pt x="12" y="37"/>
                    </a:lnTo>
                    <a:lnTo>
                      <a:pt x="13" y="42"/>
                    </a:lnTo>
                    <a:lnTo>
                      <a:pt x="14" y="48"/>
                    </a:lnTo>
                    <a:lnTo>
                      <a:pt x="14" y="53"/>
                    </a:lnTo>
                    <a:lnTo>
                      <a:pt x="14" y="60"/>
                    </a:lnTo>
                    <a:lnTo>
                      <a:pt x="14" y="67"/>
                    </a:lnTo>
                    <a:lnTo>
                      <a:pt x="14" y="74"/>
                    </a:lnTo>
                    <a:lnTo>
                      <a:pt x="13" y="82"/>
                    </a:lnTo>
                    <a:lnTo>
                      <a:pt x="13" y="90"/>
                    </a:lnTo>
                    <a:lnTo>
                      <a:pt x="12" y="100"/>
                    </a:lnTo>
                    <a:lnTo>
                      <a:pt x="11" y="109"/>
                    </a:lnTo>
                    <a:lnTo>
                      <a:pt x="9" y="119"/>
                    </a:lnTo>
                    <a:lnTo>
                      <a:pt x="7" y="130"/>
                    </a:lnTo>
                    <a:lnTo>
                      <a:pt x="5" y="141"/>
                    </a:lnTo>
                    <a:lnTo>
                      <a:pt x="3" y="153"/>
                    </a:lnTo>
                    <a:lnTo>
                      <a:pt x="0" y="165"/>
                    </a:lnTo>
                    <a:lnTo>
                      <a:pt x="3" y="166"/>
                    </a:lnTo>
                    <a:lnTo>
                      <a:pt x="5" y="153"/>
                    </a:lnTo>
                    <a:lnTo>
                      <a:pt x="8" y="141"/>
                    </a:lnTo>
                    <a:lnTo>
                      <a:pt x="10" y="130"/>
                    </a:lnTo>
                    <a:lnTo>
                      <a:pt x="12" y="119"/>
                    </a:lnTo>
                    <a:lnTo>
                      <a:pt x="13" y="110"/>
                    </a:lnTo>
                    <a:lnTo>
                      <a:pt x="14" y="100"/>
                    </a:lnTo>
                    <a:lnTo>
                      <a:pt x="15" y="91"/>
                    </a:lnTo>
                    <a:lnTo>
                      <a:pt x="16" y="82"/>
                    </a:lnTo>
                    <a:lnTo>
                      <a:pt x="16" y="74"/>
                    </a:lnTo>
                    <a:lnTo>
                      <a:pt x="16" y="67"/>
                    </a:lnTo>
                    <a:lnTo>
                      <a:pt x="16" y="60"/>
                    </a:lnTo>
                    <a:lnTo>
                      <a:pt x="16" y="53"/>
                    </a:lnTo>
                    <a:lnTo>
                      <a:pt x="16" y="48"/>
                    </a:lnTo>
                    <a:lnTo>
                      <a:pt x="15" y="42"/>
                    </a:lnTo>
                    <a:lnTo>
                      <a:pt x="15" y="36"/>
                    </a:lnTo>
                    <a:lnTo>
                      <a:pt x="14" y="32"/>
                    </a:lnTo>
                    <a:lnTo>
                      <a:pt x="14" y="28"/>
                    </a:lnTo>
                    <a:lnTo>
                      <a:pt x="13" y="23"/>
                    </a:lnTo>
                    <a:lnTo>
                      <a:pt x="12" y="20"/>
                    </a:lnTo>
                    <a:lnTo>
                      <a:pt x="11" y="17"/>
                    </a:lnTo>
                    <a:lnTo>
                      <a:pt x="10" y="14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7" y="7"/>
                    </a:lnTo>
                    <a:lnTo>
                      <a:pt x="6" y="5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" name="Freeform 48"/>
              <p:cNvSpPr>
                <a:spLocks/>
              </p:cNvSpPr>
              <p:nvPr/>
            </p:nvSpPr>
            <p:spPr bwMode="auto">
              <a:xfrm>
                <a:off x="1379" y="2205"/>
                <a:ext cx="140" cy="2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2"/>
                  </a:cxn>
                  <a:cxn ang="0">
                    <a:pos x="140" y="2"/>
                  </a:cxn>
                  <a:cxn ang="0">
                    <a:pos x="140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3" y="1"/>
                  </a:cxn>
                </a:cxnLst>
                <a:rect l="0" t="0" r="r" b="b"/>
                <a:pathLst>
                  <a:path w="140" h="2">
                    <a:moveTo>
                      <a:pt x="3" y="1"/>
                    </a:moveTo>
                    <a:lnTo>
                      <a:pt x="1" y="2"/>
                    </a:lnTo>
                    <a:lnTo>
                      <a:pt x="140" y="2"/>
                    </a:lnTo>
                    <a:lnTo>
                      <a:pt x="140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" name="Freeform 49"/>
              <p:cNvSpPr>
                <a:spLocks/>
              </p:cNvSpPr>
              <p:nvPr/>
            </p:nvSpPr>
            <p:spPr bwMode="auto">
              <a:xfrm>
                <a:off x="1379" y="2206"/>
                <a:ext cx="3" cy="165"/>
              </a:xfrm>
              <a:custGeom>
                <a:avLst/>
                <a:gdLst/>
                <a:ahLst/>
                <a:cxnLst>
                  <a:cxn ang="0">
                    <a:pos x="2" y="164"/>
                  </a:cxn>
                  <a:cxn ang="0">
                    <a:pos x="3" y="165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0" y="165"/>
                  </a:cxn>
                  <a:cxn ang="0">
                    <a:pos x="2" y="164"/>
                  </a:cxn>
                </a:cxnLst>
                <a:rect l="0" t="0" r="r" b="b"/>
                <a:pathLst>
                  <a:path w="3" h="165">
                    <a:moveTo>
                      <a:pt x="2" y="164"/>
                    </a:moveTo>
                    <a:lnTo>
                      <a:pt x="3" y="165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0" y="165"/>
                    </a:lnTo>
                    <a:lnTo>
                      <a:pt x="2" y="1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" name="Freeform 50"/>
              <p:cNvSpPr>
                <a:spLocks/>
              </p:cNvSpPr>
              <p:nvPr/>
            </p:nvSpPr>
            <p:spPr bwMode="auto">
              <a:xfrm>
                <a:off x="1379" y="2370"/>
                <a:ext cx="142" cy="63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132" y="23"/>
                  </a:cxn>
                  <a:cxn ang="0">
                    <a:pos x="124" y="39"/>
                  </a:cxn>
                  <a:cxn ang="0">
                    <a:pos x="115" y="51"/>
                  </a:cxn>
                  <a:cxn ang="0">
                    <a:pos x="104" y="57"/>
                  </a:cxn>
                  <a:cxn ang="0">
                    <a:pos x="94" y="60"/>
                  </a:cxn>
                  <a:cxn ang="0">
                    <a:pos x="82" y="60"/>
                  </a:cxn>
                  <a:cxn ang="0">
                    <a:pos x="71" y="56"/>
                  </a:cxn>
                  <a:cxn ang="0">
                    <a:pos x="59" y="51"/>
                  </a:cxn>
                  <a:cxn ang="0">
                    <a:pos x="48" y="44"/>
                  </a:cxn>
                  <a:cxn ang="0">
                    <a:pos x="38" y="36"/>
                  </a:cxn>
                  <a:cxn ang="0">
                    <a:pos x="28" y="27"/>
                  </a:cxn>
                  <a:cxn ang="0">
                    <a:pos x="19" y="19"/>
                  </a:cxn>
                  <a:cxn ang="0">
                    <a:pos x="12" y="12"/>
                  </a:cxn>
                  <a:cxn ang="0">
                    <a:pos x="7" y="6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3" y="4"/>
                  </a:cxn>
                  <a:cxn ang="0">
                    <a:pos x="7" y="10"/>
                  </a:cxn>
                  <a:cxn ang="0">
                    <a:pos x="14" y="17"/>
                  </a:cxn>
                  <a:cxn ang="0">
                    <a:pos x="22" y="25"/>
                  </a:cxn>
                  <a:cxn ang="0">
                    <a:pos x="31" y="33"/>
                  </a:cxn>
                  <a:cxn ang="0">
                    <a:pos x="41" y="42"/>
                  </a:cxn>
                  <a:cxn ang="0">
                    <a:pos x="52" y="49"/>
                  </a:cxn>
                  <a:cxn ang="0">
                    <a:pos x="64" y="56"/>
                  </a:cxn>
                  <a:cxn ang="0">
                    <a:pos x="76" y="60"/>
                  </a:cxn>
                  <a:cxn ang="0">
                    <a:pos x="88" y="63"/>
                  </a:cxn>
                  <a:cxn ang="0">
                    <a:pos x="100" y="61"/>
                  </a:cxn>
                  <a:cxn ang="0">
                    <a:pos x="111" y="57"/>
                  </a:cxn>
                  <a:cxn ang="0">
                    <a:pos x="121" y="47"/>
                  </a:cxn>
                  <a:cxn ang="0">
                    <a:pos x="130" y="33"/>
                  </a:cxn>
                  <a:cxn ang="0">
                    <a:pos x="138" y="13"/>
                  </a:cxn>
                  <a:cxn ang="0">
                    <a:pos x="142" y="1"/>
                  </a:cxn>
                </a:cxnLst>
                <a:rect l="0" t="0" r="r" b="b"/>
                <a:pathLst>
                  <a:path w="142" h="63">
                    <a:moveTo>
                      <a:pt x="139" y="0"/>
                    </a:moveTo>
                    <a:lnTo>
                      <a:pt x="139" y="0"/>
                    </a:lnTo>
                    <a:lnTo>
                      <a:pt x="135" y="12"/>
                    </a:lnTo>
                    <a:lnTo>
                      <a:pt x="132" y="23"/>
                    </a:lnTo>
                    <a:lnTo>
                      <a:pt x="128" y="32"/>
                    </a:lnTo>
                    <a:lnTo>
                      <a:pt x="124" y="39"/>
                    </a:lnTo>
                    <a:lnTo>
                      <a:pt x="120" y="46"/>
                    </a:lnTo>
                    <a:lnTo>
                      <a:pt x="115" y="51"/>
                    </a:lnTo>
                    <a:lnTo>
                      <a:pt x="110" y="54"/>
                    </a:lnTo>
                    <a:lnTo>
                      <a:pt x="104" y="57"/>
                    </a:lnTo>
                    <a:lnTo>
                      <a:pt x="99" y="59"/>
                    </a:lnTo>
                    <a:lnTo>
                      <a:pt x="94" y="60"/>
                    </a:lnTo>
                    <a:lnTo>
                      <a:pt x="88" y="60"/>
                    </a:lnTo>
                    <a:lnTo>
                      <a:pt x="82" y="60"/>
                    </a:lnTo>
                    <a:lnTo>
                      <a:pt x="77" y="58"/>
                    </a:lnTo>
                    <a:lnTo>
                      <a:pt x="71" y="56"/>
                    </a:lnTo>
                    <a:lnTo>
                      <a:pt x="65" y="54"/>
                    </a:lnTo>
                    <a:lnTo>
                      <a:pt x="59" y="51"/>
                    </a:lnTo>
                    <a:lnTo>
                      <a:pt x="54" y="48"/>
                    </a:lnTo>
                    <a:lnTo>
                      <a:pt x="48" y="44"/>
                    </a:lnTo>
                    <a:lnTo>
                      <a:pt x="43" y="40"/>
                    </a:lnTo>
                    <a:lnTo>
                      <a:pt x="38" y="36"/>
                    </a:lnTo>
                    <a:lnTo>
                      <a:pt x="33" y="32"/>
                    </a:lnTo>
                    <a:lnTo>
                      <a:pt x="28" y="27"/>
                    </a:lnTo>
                    <a:lnTo>
                      <a:pt x="23" y="23"/>
                    </a:lnTo>
                    <a:lnTo>
                      <a:pt x="19" y="19"/>
                    </a:lnTo>
                    <a:lnTo>
                      <a:pt x="16" y="15"/>
                    </a:lnTo>
                    <a:lnTo>
                      <a:pt x="12" y="12"/>
                    </a:lnTo>
                    <a:lnTo>
                      <a:pt x="9" y="8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4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10" y="13"/>
                    </a:lnTo>
                    <a:lnTo>
                      <a:pt x="14" y="17"/>
                    </a:lnTo>
                    <a:lnTo>
                      <a:pt x="18" y="21"/>
                    </a:lnTo>
                    <a:lnTo>
                      <a:pt x="22" y="25"/>
                    </a:lnTo>
                    <a:lnTo>
                      <a:pt x="26" y="29"/>
                    </a:lnTo>
                    <a:lnTo>
                      <a:pt x="31" y="33"/>
                    </a:lnTo>
                    <a:lnTo>
                      <a:pt x="36" y="38"/>
                    </a:lnTo>
                    <a:lnTo>
                      <a:pt x="41" y="42"/>
                    </a:lnTo>
                    <a:lnTo>
                      <a:pt x="47" y="46"/>
                    </a:lnTo>
                    <a:lnTo>
                      <a:pt x="52" y="49"/>
                    </a:lnTo>
                    <a:lnTo>
                      <a:pt x="58" y="53"/>
                    </a:lnTo>
                    <a:lnTo>
                      <a:pt x="64" y="56"/>
                    </a:lnTo>
                    <a:lnTo>
                      <a:pt x="70" y="59"/>
                    </a:lnTo>
                    <a:lnTo>
                      <a:pt x="76" y="60"/>
                    </a:lnTo>
                    <a:lnTo>
                      <a:pt x="82" y="62"/>
                    </a:lnTo>
                    <a:lnTo>
                      <a:pt x="88" y="63"/>
                    </a:lnTo>
                    <a:lnTo>
                      <a:pt x="94" y="62"/>
                    </a:lnTo>
                    <a:lnTo>
                      <a:pt x="100" y="61"/>
                    </a:lnTo>
                    <a:lnTo>
                      <a:pt x="105" y="60"/>
                    </a:lnTo>
                    <a:lnTo>
                      <a:pt x="111" y="57"/>
                    </a:lnTo>
                    <a:lnTo>
                      <a:pt x="116" y="52"/>
                    </a:lnTo>
                    <a:lnTo>
                      <a:pt x="121" y="47"/>
                    </a:lnTo>
                    <a:lnTo>
                      <a:pt x="126" y="40"/>
                    </a:lnTo>
                    <a:lnTo>
                      <a:pt x="130" y="33"/>
                    </a:lnTo>
                    <a:lnTo>
                      <a:pt x="135" y="24"/>
                    </a:lnTo>
                    <a:lnTo>
                      <a:pt x="138" y="13"/>
                    </a:lnTo>
                    <a:lnTo>
                      <a:pt x="142" y="1"/>
                    </a:lnTo>
                    <a:lnTo>
                      <a:pt x="142" y="1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" name="Freeform 51"/>
              <p:cNvSpPr>
                <a:spLocks/>
              </p:cNvSpPr>
              <p:nvPr/>
            </p:nvSpPr>
            <p:spPr bwMode="auto">
              <a:xfrm>
                <a:off x="1458" y="3399"/>
                <a:ext cx="210" cy="165"/>
              </a:xfrm>
              <a:custGeom>
                <a:avLst/>
                <a:gdLst/>
                <a:ahLst/>
                <a:cxnLst>
                  <a:cxn ang="0">
                    <a:pos x="5" y="81"/>
                  </a:cxn>
                  <a:cxn ang="0">
                    <a:pos x="6" y="82"/>
                  </a:cxn>
                  <a:cxn ang="0">
                    <a:pos x="11" y="85"/>
                  </a:cxn>
                  <a:cxn ang="0">
                    <a:pos x="18" y="89"/>
                  </a:cxn>
                  <a:cxn ang="0">
                    <a:pos x="25" y="92"/>
                  </a:cxn>
                  <a:cxn ang="0">
                    <a:pos x="34" y="96"/>
                  </a:cxn>
                  <a:cxn ang="0">
                    <a:pos x="43" y="97"/>
                  </a:cxn>
                  <a:cxn ang="0">
                    <a:pos x="48" y="99"/>
                  </a:cxn>
                  <a:cxn ang="0">
                    <a:pos x="59" y="106"/>
                  </a:cxn>
                  <a:cxn ang="0">
                    <a:pos x="68" y="112"/>
                  </a:cxn>
                  <a:cxn ang="0">
                    <a:pos x="77" y="120"/>
                  </a:cxn>
                  <a:cxn ang="0">
                    <a:pos x="85" y="128"/>
                  </a:cxn>
                  <a:cxn ang="0">
                    <a:pos x="91" y="135"/>
                  </a:cxn>
                  <a:cxn ang="0">
                    <a:pos x="97" y="142"/>
                  </a:cxn>
                  <a:cxn ang="0">
                    <a:pos x="103" y="147"/>
                  </a:cxn>
                  <a:cxn ang="0">
                    <a:pos x="113" y="152"/>
                  </a:cxn>
                  <a:cxn ang="0">
                    <a:pos x="124" y="156"/>
                  </a:cxn>
                  <a:cxn ang="0">
                    <a:pos x="137" y="160"/>
                  </a:cxn>
                  <a:cxn ang="0">
                    <a:pos x="150" y="163"/>
                  </a:cxn>
                  <a:cxn ang="0">
                    <a:pos x="160" y="165"/>
                  </a:cxn>
                  <a:cxn ang="0">
                    <a:pos x="172" y="164"/>
                  </a:cxn>
                  <a:cxn ang="0">
                    <a:pos x="183" y="160"/>
                  </a:cxn>
                  <a:cxn ang="0">
                    <a:pos x="194" y="156"/>
                  </a:cxn>
                  <a:cxn ang="0">
                    <a:pos x="201" y="153"/>
                  </a:cxn>
                  <a:cxn ang="0">
                    <a:pos x="203" y="151"/>
                  </a:cxn>
                  <a:cxn ang="0">
                    <a:pos x="207" y="146"/>
                  </a:cxn>
                  <a:cxn ang="0">
                    <a:pos x="210" y="136"/>
                  </a:cxn>
                  <a:cxn ang="0">
                    <a:pos x="206" y="126"/>
                  </a:cxn>
                  <a:cxn ang="0">
                    <a:pos x="201" y="120"/>
                  </a:cxn>
                  <a:cxn ang="0">
                    <a:pos x="194" y="116"/>
                  </a:cxn>
                  <a:cxn ang="0">
                    <a:pos x="187" y="112"/>
                  </a:cxn>
                  <a:cxn ang="0">
                    <a:pos x="182" y="110"/>
                  </a:cxn>
                  <a:cxn ang="0">
                    <a:pos x="180" y="109"/>
                  </a:cxn>
                  <a:cxn ang="0">
                    <a:pos x="176" y="105"/>
                  </a:cxn>
                  <a:cxn ang="0">
                    <a:pos x="168" y="96"/>
                  </a:cxn>
                  <a:cxn ang="0">
                    <a:pos x="157" y="85"/>
                  </a:cxn>
                  <a:cxn ang="0">
                    <a:pos x="147" y="73"/>
                  </a:cxn>
                  <a:cxn ang="0">
                    <a:pos x="140" y="64"/>
                  </a:cxn>
                  <a:cxn ang="0">
                    <a:pos x="137" y="58"/>
                  </a:cxn>
                  <a:cxn ang="0">
                    <a:pos x="134" y="49"/>
                  </a:cxn>
                  <a:cxn ang="0">
                    <a:pos x="132" y="40"/>
                  </a:cxn>
                  <a:cxn ang="0">
                    <a:pos x="129" y="33"/>
                  </a:cxn>
                  <a:cxn ang="0">
                    <a:pos x="128" y="27"/>
                  </a:cxn>
                  <a:cxn ang="0">
                    <a:pos x="20" y="0"/>
                  </a:cxn>
                </a:cxnLst>
                <a:rect l="0" t="0" r="r" b="b"/>
                <a:pathLst>
                  <a:path w="210" h="165">
                    <a:moveTo>
                      <a:pt x="20" y="0"/>
                    </a:moveTo>
                    <a:lnTo>
                      <a:pt x="0" y="41"/>
                    </a:lnTo>
                    <a:lnTo>
                      <a:pt x="5" y="81"/>
                    </a:lnTo>
                    <a:lnTo>
                      <a:pt x="5" y="81"/>
                    </a:lnTo>
                    <a:lnTo>
                      <a:pt x="6" y="81"/>
                    </a:lnTo>
                    <a:lnTo>
                      <a:pt x="6" y="82"/>
                    </a:lnTo>
                    <a:lnTo>
                      <a:pt x="8" y="83"/>
                    </a:lnTo>
                    <a:lnTo>
                      <a:pt x="9" y="84"/>
                    </a:lnTo>
                    <a:lnTo>
                      <a:pt x="11" y="85"/>
                    </a:lnTo>
                    <a:lnTo>
                      <a:pt x="13" y="86"/>
                    </a:lnTo>
                    <a:lnTo>
                      <a:pt x="15" y="87"/>
                    </a:lnTo>
                    <a:lnTo>
                      <a:pt x="18" y="89"/>
                    </a:lnTo>
                    <a:lnTo>
                      <a:pt x="20" y="90"/>
                    </a:lnTo>
                    <a:lnTo>
                      <a:pt x="23" y="91"/>
                    </a:lnTo>
                    <a:lnTo>
                      <a:pt x="25" y="92"/>
                    </a:lnTo>
                    <a:lnTo>
                      <a:pt x="28" y="93"/>
                    </a:lnTo>
                    <a:lnTo>
                      <a:pt x="31" y="95"/>
                    </a:lnTo>
                    <a:lnTo>
                      <a:pt x="34" y="96"/>
                    </a:lnTo>
                    <a:lnTo>
                      <a:pt x="36" y="96"/>
                    </a:lnTo>
                    <a:lnTo>
                      <a:pt x="41" y="97"/>
                    </a:lnTo>
                    <a:lnTo>
                      <a:pt x="43" y="97"/>
                    </a:lnTo>
                    <a:lnTo>
                      <a:pt x="45" y="98"/>
                    </a:lnTo>
                    <a:lnTo>
                      <a:pt x="46" y="98"/>
                    </a:lnTo>
                    <a:lnTo>
                      <a:pt x="48" y="99"/>
                    </a:lnTo>
                    <a:lnTo>
                      <a:pt x="50" y="101"/>
                    </a:lnTo>
                    <a:lnTo>
                      <a:pt x="53" y="102"/>
                    </a:lnTo>
                    <a:lnTo>
                      <a:pt x="59" y="106"/>
                    </a:lnTo>
                    <a:lnTo>
                      <a:pt x="62" y="107"/>
                    </a:lnTo>
                    <a:lnTo>
                      <a:pt x="65" y="110"/>
                    </a:lnTo>
                    <a:lnTo>
                      <a:pt x="68" y="112"/>
                    </a:lnTo>
                    <a:lnTo>
                      <a:pt x="71" y="114"/>
                    </a:lnTo>
                    <a:lnTo>
                      <a:pt x="74" y="117"/>
                    </a:lnTo>
                    <a:lnTo>
                      <a:pt x="77" y="120"/>
                    </a:lnTo>
                    <a:lnTo>
                      <a:pt x="79" y="122"/>
                    </a:lnTo>
                    <a:lnTo>
                      <a:pt x="82" y="125"/>
                    </a:lnTo>
                    <a:lnTo>
                      <a:pt x="85" y="128"/>
                    </a:lnTo>
                    <a:lnTo>
                      <a:pt x="87" y="130"/>
                    </a:lnTo>
                    <a:lnTo>
                      <a:pt x="89" y="133"/>
                    </a:lnTo>
                    <a:lnTo>
                      <a:pt x="91" y="135"/>
                    </a:lnTo>
                    <a:lnTo>
                      <a:pt x="94" y="138"/>
                    </a:lnTo>
                    <a:lnTo>
                      <a:pt x="95" y="140"/>
                    </a:lnTo>
                    <a:lnTo>
                      <a:pt x="97" y="142"/>
                    </a:lnTo>
                    <a:lnTo>
                      <a:pt x="99" y="144"/>
                    </a:lnTo>
                    <a:lnTo>
                      <a:pt x="100" y="145"/>
                    </a:lnTo>
                    <a:lnTo>
                      <a:pt x="103" y="147"/>
                    </a:lnTo>
                    <a:lnTo>
                      <a:pt x="106" y="149"/>
                    </a:lnTo>
                    <a:lnTo>
                      <a:pt x="109" y="150"/>
                    </a:lnTo>
                    <a:lnTo>
                      <a:pt x="113" y="152"/>
                    </a:lnTo>
                    <a:lnTo>
                      <a:pt x="116" y="153"/>
                    </a:lnTo>
                    <a:lnTo>
                      <a:pt x="120" y="155"/>
                    </a:lnTo>
                    <a:lnTo>
                      <a:pt x="124" y="156"/>
                    </a:lnTo>
                    <a:lnTo>
                      <a:pt x="129" y="158"/>
                    </a:lnTo>
                    <a:lnTo>
                      <a:pt x="133" y="159"/>
                    </a:lnTo>
                    <a:lnTo>
                      <a:pt x="137" y="160"/>
                    </a:lnTo>
                    <a:lnTo>
                      <a:pt x="141" y="161"/>
                    </a:lnTo>
                    <a:lnTo>
                      <a:pt x="145" y="163"/>
                    </a:lnTo>
                    <a:lnTo>
                      <a:pt x="150" y="163"/>
                    </a:lnTo>
                    <a:lnTo>
                      <a:pt x="153" y="164"/>
                    </a:lnTo>
                    <a:lnTo>
                      <a:pt x="157" y="165"/>
                    </a:lnTo>
                    <a:lnTo>
                      <a:pt x="160" y="165"/>
                    </a:lnTo>
                    <a:lnTo>
                      <a:pt x="164" y="165"/>
                    </a:lnTo>
                    <a:lnTo>
                      <a:pt x="168" y="165"/>
                    </a:lnTo>
                    <a:lnTo>
                      <a:pt x="172" y="164"/>
                    </a:lnTo>
                    <a:lnTo>
                      <a:pt x="176" y="163"/>
                    </a:lnTo>
                    <a:lnTo>
                      <a:pt x="180" y="162"/>
                    </a:lnTo>
                    <a:lnTo>
                      <a:pt x="183" y="160"/>
                    </a:lnTo>
                    <a:lnTo>
                      <a:pt x="187" y="159"/>
                    </a:lnTo>
                    <a:lnTo>
                      <a:pt x="190" y="158"/>
                    </a:lnTo>
                    <a:lnTo>
                      <a:pt x="194" y="156"/>
                    </a:lnTo>
                    <a:lnTo>
                      <a:pt x="196" y="155"/>
                    </a:lnTo>
                    <a:lnTo>
                      <a:pt x="199" y="154"/>
                    </a:lnTo>
                    <a:lnTo>
                      <a:pt x="201" y="153"/>
                    </a:lnTo>
                    <a:lnTo>
                      <a:pt x="202" y="152"/>
                    </a:lnTo>
                    <a:lnTo>
                      <a:pt x="203" y="152"/>
                    </a:lnTo>
                    <a:lnTo>
                      <a:pt x="203" y="151"/>
                    </a:lnTo>
                    <a:lnTo>
                      <a:pt x="204" y="151"/>
                    </a:lnTo>
                    <a:lnTo>
                      <a:pt x="205" y="149"/>
                    </a:lnTo>
                    <a:lnTo>
                      <a:pt x="207" y="146"/>
                    </a:lnTo>
                    <a:lnTo>
                      <a:pt x="208" y="143"/>
                    </a:lnTo>
                    <a:lnTo>
                      <a:pt x="209" y="140"/>
                    </a:lnTo>
                    <a:lnTo>
                      <a:pt x="210" y="136"/>
                    </a:lnTo>
                    <a:lnTo>
                      <a:pt x="209" y="132"/>
                    </a:lnTo>
                    <a:lnTo>
                      <a:pt x="207" y="128"/>
                    </a:lnTo>
                    <a:lnTo>
                      <a:pt x="206" y="126"/>
                    </a:lnTo>
                    <a:lnTo>
                      <a:pt x="204" y="124"/>
                    </a:lnTo>
                    <a:lnTo>
                      <a:pt x="203" y="122"/>
                    </a:lnTo>
                    <a:lnTo>
                      <a:pt x="201" y="120"/>
                    </a:lnTo>
                    <a:lnTo>
                      <a:pt x="198" y="119"/>
                    </a:lnTo>
                    <a:lnTo>
                      <a:pt x="196" y="117"/>
                    </a:lnTo>
                    <a:lnTo>
                      <a:pt x="194" y="116"/>
                    </a:lnTo>
                    <a:lnTo>
                      <a:pt x="191" y="114"/>
                    </a:lnTo>
                    <a:lnTo>
                      <a:pt x="189" y="113"/>
                    </a:lnTo>
                    <a:lnTo>
                      <a:pt x="187" y="112"/>
                    </a:lnTo>
                    <a:lnTo>
                      <a:pt x="185" y="111"/>
                    </a:lnTo>
                    <a:lnTo>
                      <a:pt x="183" y="110"/>
                    </a:lnTo>
                    <a:lnTo>
                      <a:pt x="182" y="110"/>
                    </a:lnTo>
                    <a:lnTo>
                      <a:pt x="181" y="109"/>
                    </a:lnTo>
                    <a:lnTo>
                      <a:pt x="180" y="109"/>
                    </a:lnTo>
                    <a:lnTo>
                      <a:pt x="180" y="109"/>
                    </a:lnTo>
                    <a:lnTo>
                      <a:pt x="179" y="108"/>
                    </a:lnTo>
                    <a:lnTo>
                      <a:pt x="178" y="107"/>
                    </a:lnTo>
                    <a:lnTo>
                      <a:pt x="176" y="105"/>
                    </a:lnTo>
                    <a:lnTo>
                      <a:pt x="174" y="103"/>
                    </a:lnTo>
                    <a:lnTo>
                      <a:pt x="171" y="100"/>
                    </a:lnTo>
                    <a:lnTo>
                      <a:pt x="168" y="96"/>
                    </a:lnTo>
                    <a:lnTo>
                      <a:pt x="164" y="93"/>
                    </a:lnTo>
                    <a:lnTo>
                      <a:pt x="161" y="89"/>
                    </a:lnTo>
                    <a:lnTo>
                      <a:pt x="157" y="85"/>
                    </a:lnTo>
                    <a:lnTo>
                      <a:pt x="154" y="81"/>
                    </a:lnTo>
                    <a:lnTo>
                      <a:pt x="150" y="77"/>
                    </a:lnTo>
                    <a:lnTo>
                      <a:pt x="147" y="73"/>
                    </a:lnTo>
                    <a:lnTo>
                      <a:pt x="144" y="70"/>
                    </a:lnTo>
                    <a:lnTo>
                      <a:pt x="141" y="67"/>
                    </a:lnTo>
                    <a:lnTo>
                      <a:pt x="140" y="64"/>
                    </a:lnTo>
                    <a:lnTo>
                      <a:pt x="138" y="62"/>
                    </a:lnTo>
                    <a:lnTo>
                      <a:pt x="138" y="60"/>
                    </a:lnTo>
                    <a:lnTo>
                      <a:pt x="137" y="58"/>
                    </a:lnTo>
                    <a:lnTo>
                      <a:pt x="136" y="55"/>
                    </a:lnTo>
                    <a:lnTo>
                      <a:pt x="135" y="52"/>
                    </a:lnTo>
                    <a:lnTo>
                      <a:pt x="134" y="49"/>
                    </a:lnTo>
                    <a:lnTo>
                      <a:pt x="133" y="46"/>
                    </a:lnTo>
                    <a:lnTo>
                      <a:pt x="132" y="43"/>
                    </a:lnTo>
                    <a:lnTo>
                      <a:pt x="132" y="40"/>
                    </a:lnTo>
                    <a:lnTo>
                      <a:pt x="131" y="38"/>
                    </a:lnTo>
                    <a:lnTo>
                      <a:pt x="130" y="35"/>
                    </a:lnTo>
                    <a:lnTo>
                      <a:pt x="129" y="33"/>
                    </a:lnTo>
                    <a:lnTo>
                      <a:pt x="129" y="30"/>
                    </a:lnTo>
                    <a:lnTo>
                      <a:pt x="129" y="28"/>
                    </a:lnTo>
                    <a:lnTo>
                      <a:pt x="128" y="27"/>
                    </a:lnTo>
                    <a:lnTo>
                      <a:pt x="128" y="26"/>
                    </a:lnTo>
                    <a:lnTo>
                      <a:pt x="128" y="26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" name="Freeform 52"/>
              <p:cNvSpPr>
                <a:spLocks/>
              </p:cNvSpPr>
              <p:nvPr/>
            </p:nvSpPr>
            <p:spPr bwMode="auto">
              <a:xfrm>
                <a:off x="1458" y="3399"/>
                <a:ext cx="21" cy="42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2" y="42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0" y="40"/>
                  </a:cxn>
                  <a:cxn ang="0">
                    <a:pos x="0" y="41"/>
                  </a:cxn>
                  <a:cxn ang="0">
                    <a:pos x="0" y="40"/>
                  </a:cxn>
                  <a:cxn ang="0">
                    <a:pos x="0" y="41"/>
                  </a:cxn>
                  <a:cxn ang="0">
                    <a:pos x="0" y="41"/>
                  </a:cxn>
                  <a:cxn ang="0">
                    <a:pos x="2" y="41"/>
                  </a:cxn>
                </a:cxnLst>
                <a:rect l="0" t="0" r="r" b="b"/>
                <a:pathLst>
                  <a:path w="21" h="42">
                    <a:moveTo>
                      <a:pt x="2" y="41"/>
                    </a:moveTo>
                    <a:lnTo>
                      <a:pt x="2" y="4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0" y="40"/>
                    </a:lnTo>
                    <a:lnTo>
                      <a:pt x="0" y="41"/>
                    </a:lnTo>
                    <a:lnTo>
                      <a:pt x="0" y="40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2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" name="Freeform 53"/>
              <p:cNvSpPr>
                <a:spLocks/>
              </p:cNvSpPr>
              <p:nvPr/>
            </p:nvSpPr>
            <p:spPr bwMode="auto">
              <a:xfrm>
                <a:off x="1458" y="3440"/>
                <a:ext cx="6" cy="41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6" y="4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4" y="40"/>
                  </a:cxn>
                  <a:cxn ang="0">
                    <a:pos x="4" y="41"/>
                  </a:cxn>
                  <a:cxn ang="0">
                    <a:pos x="4" y="40"/>
                  </a:cxn>
                  <a:cxn ang="0">
                    <a:pos x="4" y="41"/>
                  </a:cxn>
                  <a:cxn ang="0">
                    <a:pos x="4" y="41"/>
                  </a:cxn>
                  <a:cxn ang="0">
                    <a:pos x="6" y="39"/>
                  </a:cxn>
                </a:cxnLst>
                <a:rect l="0" t="0" r="r" b="b"/>
                <a:pathLst>
                  <a:path w="6" h="41">
                    <a:moveTo>
                      <a:pt x="6" y="39"/>
                    </a:moveTo>
                    <a:lnTo>
                      <a:pt x="6" y="4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40"/>
                    </a:lnTo>
                    <a:lnTo>
                      <a:pt x="4" y="41"/>
                    </a:lnTo>
                    <a:lnTo>
                      <a:pt x="4" y="40"/>
                    </a:lnTo>
                    <a:lnTo>
                      <a:pt x="4" y="41"/>
                    </a:lnTo>
                    <a:lnTo>
                      <a:pt x="4" y="41"/>
                    </a:lnTo>
                    <a:lnTo>
                      <a:pt x="6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" name="Freeform 54"/>
              <p:cNvSpPr>
                <a:spLocks/>
              </p:cNvSpPr>
              <p:nvPr/>
            </p:nvSpPr>
            <p:spPr bwMode="auto">
              <a:xfrm>
                <a:off x="1462" y="3479"/>
                <a:ext cx="33" cy="17"/>
              </a:xfrm>
              <a:custGeom>
                <a:avLst/>
                <a:gdLst/>
                <a:ahLst/>
                <a:cxnLst>
                  <a:cxn ang="0">
                    <a:pos x="32" y="15"/>
                  </a:cxn>
                  <a:cxn ang="0">
                    <a:pos x="33" y="15"/>
                  </a:cxn>
                  <a:cxn ang="0">
                    <a:pos x="30" y="14"/>
                  </a:cxn>
                  <a:cxn ang="0">
                    <a:pos x="27" y="13"/>
                  </a:cxn>
                  <a:cxn ang="0">
                    <a:pos x="24" y="13"/>
                  </a:cxn>
                  <a:cxn ang="0">
                    <a:pos x="22" y="11"/>
                  </a:cxn>
                  <a:cxn ang="0">
                    <a:pos x="19" y="10"/>
                  </a:cxn>
                  <a:cxn ang="0">
                    <a:pos x="17" y="9"/>
                  </a:cxn>
                  <a:cxn ang="0">
                    <a:pos x="14" y="7"/>
                  </a:cxn>
                  <a:cxn ang="0">
                    <a:pos x="12" y="6"/>
                  </a:cxn>
                  <a:cxn ang="0">
                    <a:pos x="10" y="5"/>
                  </a:cxn>
                  <a:cxn ang="0">
                    <a:pos x="8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5" y="5"/>
                  </a:cxn>
                  <a:cxn ang="0">
                    <a:pos x="6" y="6"/>
                  </a:cxn>
                  <a:cxn ang="0">
                    <a:pos x="8" y="7"/>
                  </a:cxn>
                  <a:cxn ang="0">
                    <a:pos x="11" y="8"/>
                  </a:cxn>
                  <a:cxn ang="0">
                    <a:pos x="13" y="10"/>
                  </a:cxn>
                  <a:cxn ang="0">
                    <a:pos x="15" y="11"/>
                  </a:cxn>
                  <a:cxn ang="0">
                    <a:pos x="18" y="12"/>
                  </a:cxn>
                  <a:cxn ang="0">
                    <a:pos x="21" y="13"/>
                  </a:cxn>
                  <a:cxn ang="0">
                    <a:pos x="24" y="15"/>
                  </a:cxn>
                  <a:cxn ang="0">
                    <a:pos x="27" y="16"/>
                  </a:cxn>
                  <a:cxn ang="0">
                    <a:pos x="29" y="16"/>
                  </a:cxn>
                  <a:cxn ang="0">
                    <a:pos x="32" y="17"/>
                  </a:cxn>
                  <a:cxn ang="0">
                    <a:pos x="32" y="17"/>
                  </a:cxn>
                  <a:cxn ang="0">
                    <a:pos x="32" y="15"/>
                  </a:cxn>
                </a:cxnLst>
                <a:rect l="0" t="0" r="r" b="b"/>
                <a:pathLst>
                  <a:path w="33" h="17">
                    <a:moveTo>
                      <a:pt x="32" y="15"/>
                    </a:moveTo>
                    <a:lnTo>
                      <a:pt x="33" y="15"/>
                    </a:lnTo>
                    <a:lnTo>
                      <a:pt x="30" y="14"/>
                    </a:lnTo>
                    <a:lnTo>
                      <a:pt x="27" y="13"/>
                    </a:lnTo>
                    <a:lnTo>
                      <a:pt x="24" y="13"/>
                    </a:lnTo>
                    <a:lnTo>
                      <a:pt x="22" y="11"/>
                    </a:lnTo>
                    <a:lnTo>
                      <a:pt x="19" y="10"/>
                    </a:lnTo>
                    <a:lnTo>
                      <a:pt x="17" y="9"/>
                    </a:lnTo>
                    <a:lnTo>
                      <a:pt x="14" y="7"/>
                    </a:lnTo>
                    <a:lnTo>
                      <a:pt x="12" y="6"/>
                    </a:lnTo>
                    <a:lnTo>
                      <a:pt x="10" y="5"/>
                    </a:lnTo>
                    <a:lnTo>
                      <a:pt x="8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3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8" y="7"/>
                    </a:lnTo>
                    <a:lnTo>
                      <a:pt x="11" y="8"/>
                    </a:lnTo>
                    <a:lnTo>
                      <a:pt x="13" y="10"/>
                    </a:lnTo>
                    <a:lnTo>
                      <a:pt x="15" y="11"/>
                    </a:lnTo>
                    <a:lnTo>
                      <a:pt x="18" y="12"/>
                    </a:lnTo>
                    <a:lnTo>
                      <a:pt x="21" y="13"/>
                    </a:lnTo>
                    <a:lnTo>
                      <a:pt x="24" y="15"/>
                    </a:lnTo>
                    <a:lnTo>
                      <a:pt x="27" y="16"/>
                    </a:lnTo>
                    <a:lnTo>
                      <a:pt x="29" y="16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" name="Freeform 55"/>
              <p:cNvSpPr>
                <a:spLocks/>
              </p:cNvSpPr>
              <p:nvPr/>
            </p:nvSpPr>
            <p:spPr bwMode="auto">
              <a:xfrm>
                <a:off x="1494" y="3494"/>
                <a:ext cx="23" cy="12"/>
              </a:xfrm>
              <a:custGeom>
                <a:avLst/>
                <a:gdLst/>
                <a:ahLst/>
                <a:cxnLst>
                  <a:cxn ang="0">
                    <a:pos x="23" y="9"/>
                  </a:cxn>
                  <a:cxn ang="0">
                    <a:pos x="23" y="9"/>
                  </a:cxn>
                  <a:cxn ang="0">
                    <a:pos x="18" y="6"/>
                  </a:cxn>
                  <a:cxn ang="0">
                    <a:pos x="15" y="4"/>
                  </a:cxn>
                  <a:cxn ang="0">
                    <a:pos x="12" y="3"/>
                  </a:cxn>
                  <a:cxn ang="0">
                    <a:pos x="11" y="2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5" y="1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" y="3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10" y="4"/>
                  </a:cxn>
                  <a:cxn ang="0">
                    <a:pos x="11" y="5"/>
                  </a:cxn>
                  <a:cxn ang="0">
                    <a:pos x="14" y="6"/>
                  </a:cxn>
                  <a:cxn ang="0">
                    <a:pos x="17" y="9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23" y="9"/>
                  </a:cxn>
                </a:cxnLst>
                <a:rect l="0" t="0" r="r" b="b"/>
                <a:pathLst>
                  <a:path w="23" h="12">
                    <a:moveTo>
                      <a:pt x="23" y="9"/>
                    </a:moveTo>
                    <a:lnTo>
                      <a:pt x="23" y="9"/>
                    </a:lnTo>
                    <a:lnTo>
                      <a:pt x="18" y="6"/>
                    </a:lnTo>
                    <a:lnTo>
                      <a:pt x="15" y="4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1" y="5"/>
                    </a:lnTo>
                    <a:lnTo>
                      <a:pt x="14" y="6"/>
                    </a:lnTo>
                    <a:lnTo>
                      <a:pt x="17" y="9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3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" name="Freeform 56"/>
              <p:cNvSpPr>
                <a:spLocks/>
              </p:cNvSpPr>
              <p:nvPr/>
            </p:nvSpPr>
            <p:spPr bwMode="auto">
              <a:xfrm>
                <a:off x="1516" y="3503"/>
                <a:ext cx="42" cy="41"/>
              </a:xfrm>
              <a:custGeom>
                <a:avLst/>
                <a:gdLst/>
                <a:ahLst/>
                <a:cxnLst>
                  <a:cxn ang="0">
                    <a:pos x="42" y="39"/>
                  </a:cxn>
                  <a:cxn ang="0">
                    <a:pos x="42" y="39"/>
                  </a:cxn>
                  <a:cxn ang="0">
                    <a:pos x="40" y="37"/>
                  </a:cxn>
                  <a:cxn ang="0">
                    <a:pos x="38" y="35"/>
                  </a:cxn>
                  <a:cxn ang="0">
                    <a:pos x="36" y="33"/>
                  </a:cxn>
                  <a:cxn ang="0">
                    <a:pos x="34" y="31"/>
                  </a:cxn>
                  <a:cxn ang="0">
                    <a:pos x="32" y="28"/>
                  </a:cxn>
                  <a:cxn ang="0">
                    <a:pos x="30" y="26"/>
                  </a:cxn>
                  <a:cxn ang="0">
                    <a:pos x="27" y="23"/>
                  </a:cxn>
                  <a:cxn ang="0">
                    <a:pos x="25" y="20"/>
                  </a:cxn>
                  <a:cxn ang="0">
                    <a:pos x="22" y="17"/>
                  </a:cxn>
                  <a:cxn ang="0">
                    <a:pos x="20" y="15"/>
                  </a:cxn>
                  <a:cxn ang="0">
                    <a:pos x="17" y="12"/>
                  </a:cxn>
                  <a:cxn ang="0">
                    <a:pos x="14" y="9"/>
                  </a:cxn>
                  <a:cxn ang="0">
                    <a:pos x="11" y="7"/>
                  </a:cxn>
                  <a:cxn ang="0">
                    <a:pos x="8" y="5"/>
                  </a:cxn>
                  <a:cxn ang="0">
                    <a:pos x="5" y="3"/>
                  </a:cxn>
                  <a:cxn ang="0">
                    <a:pos x="1" y="0"/>
                  </a:cxn>
                  <a:cxn ang="0">
                    <a:pos x="0" y="3"/>
                  </a:cxn>
                  <a:cxn ang="0">
                    <a:pos x="4" y="4"/>
                  </a:cxn>
                  <a:cxn ang="0">
                    <a:pos x="7" y="7"/>
                  </a:cxn>
                  <a:cxn ang="0">
                    <a:pos x="10" y="8"/>
                  </a:cxn>
                  <a:cxn ang="0">
                    <a:pos x="12" y="11"/>
                  </a:cxn>
                  <a:cxn ang="0">
                    <a:pos x="15" y="14"/>
                  </a:cxn>
                  <a:cxn ang="0">
                    <a:pos x="18" y="17"/>
                  </a:cxn>
                  <a:cxn ang="0">
                    <a:pos x="20" y="19"/>
                  </a:cxn>
                  <a:cxn ang="0">
                    <a:pos x="23" y="22"/>
                  </a:cxn>
                  <a:cxn ang="0">
                    <a:pos x="26" y="25"/>
                  </a:cxn>
                  <a:cxn ang="0">
                    <a:pos x="28" y="27"/>
                  </a:cxn>
                  <a:cxn ang="0">
                    <a:pos x="30" y="30"/>
                  </a:cxn>
                  <a:cxn ang="0">
                    <a:pos x="33" y="32"/>
                  </a:cxn>
                  <a:cxn ang="0">
                    <a:pos x="35" y="35"/>
                  </a:cxn>
                  <a:cxn ang="0">
                    <a:pos x="36" y="37"/>
                  </a:cxn>
                  <a:cxn ang="0">
                    <a:pos x="38" y="39"/>
                  </a:cxn>
                  <a:cxn ang="0">
                    <a:pos x="40" y="41"/>
                  </a:cxn>
                  <a:cxn ang="0">
                    <a:pos x="40" y="41"/>
                  </a:cxn>
                  <a:cxn ang="0">
                    <a:pos x="42" y="39"/>
                  </a:cxn>
                </a:cxnLst>
                <a:rect l="0" t="0" r="r" b="b"/>
                <a:pathLst>
                  <a:path w="42" h="41">
                    <a:moveTo>
                      <a:pt x="42" y="39"/>
                    </a:moveTo>
                    <a:lnTo>
                      <a:pt x="42" y="39"/>
                    </a:lnTo>
                    <a:lnTo>
                      <a:pt x="40" y="37"/>
                    </a:lnTo>
                    <a:lnTo>
                      <a:pt x="38" y="35"/>
                    </a:lnTo>
                    <a:lnTo>
                      <a:pt x="36" y="33"/>
                    </a:lnTo>
                    <a:lnTo>
                      <a:pt x="34" y="31"/>
                    </a:lnTo>
                    <a:lnTo>
                      <a:pt x="32" y="28"/>
                    </a:lnTo>
                    <a:lnTo>
                      <a:pt x="30" y="26"/>
                    </a:lnTo>
                    <a:lnTo>
                      <a:pt x="27" y="23"/>
                    </a:lnTo>
                    <a:lnTo>
                      <a:pt x="25" y="20"/>
                    </a:lnTo>
                    <a:lnTo>
                      <a:pt x="22" y="17"/>
                    </a:lnTo>
                    <a:lnTo>
                      <a:pt x="20" y="15"/>
                    </a:lnTo>
                    <a:lnTo>
                      <a:pt x="17" y="12"/>
                    </a:lnTo>
                    <a:lnTo>
                      <a:pt x="14" y="9"/>
                    </a:lnTo>
                    <a:lnTo>
                      <a:pt x="11" y="7"/>
                    </a:lnTo>
                    <a:lnTo>
                      <a:pt x="8" y="5"/>
                    </a:lnTo>
                    <a:lnTo>
                      <a:pt x="5" y="3"/>
                    </a:lnTo>
                    <a:lnTo>
                      <a:pt x="1" y="0"/>
                    </a:lnTo>
                    <a:lnTo>
                      <a:pt x="0" y="3"/>
                    </a:lnTo>
                    <a:lnTo>
                      <a:pt x="4" y="4"/>
                    </a:lnTo>
                    <a:lnTo>
                      <a:pt x="7" y="7"/>
                    </a:lnTo>
                    <a:lnTo>
                      <a:pt x="10" y="8"/>
                    </a:lnTo>
                    <a:lnTo>
                      <a:pt x="12" y="11"/>
                    </a:lnTo>
                    <a:lnTo>
                      <a:pt x="15" y="14"/>
                    </a:lnTo>
                    <a:lnTo>
                      <a:pt x="18" y="17"/>
                    </a:lnTo>
                    <a:lnTo>
                      <a:pt x="20" y="19"/>
                    </a:lnTo>
                    <a:lnTo>
                      <a:pt x="23" y="22"/>
                    </a:lnTo>
                    <a:lnTo>
                      <a:pt x="26" y="25"/>
                    </a:lnTo>
                    <a:lnTo>
                      <a:pt x="28" y="27"/>
                    </a:lnTo>
                    <a:lnTo>
                      <a:pt x="30" y="30"/>
                    </a:lnTo>
                    <a:lnTo>
                      <a:pt x="33" y="32"/>
                    </a:lnTo>
                    <a:lnTo>
                      <a:pt x="35" y="35"/>
                    </a:lnTo>
                    <a:lnTo>
                      <a:pt x="36" y="37"/>
                    </a:lnTo>
                    <a:lnTo>
                      <a:pt x="38" y="39"/>
                    </a:lnTo>
                    <a:lnTo>
                      <a:pt x="40" y="41"/>
                    </a:lnTo>
                    <a:lnTo>
                      <a:pt x="40" y="41"/>
                    </a:lnTo>
                    <a:lnTo>
                      <a:pt x="42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" name="Freeform 57"/>
              <p:cNvSpPr>
                <a:spLocks/>
              </p:cNvSpPr>
              <p:nvPr/>
            </p:nvSpPr>
            <p:spPr bwMode="auto">
              <a:xfrm>
                <a:off x="1556" y="3542"/>
                <a:ext cx="59" cy="23"/>
              </a:xfrm>
              <a:custGeom>
                <a:avLst/>
                <a:gdLst/>
                <a:ahLst/>
                <a:cxnLst>
                  <a:cxn ang="0">
                    <a:pos x="59" y="20"/>
                  </a:cxn>
                  <a:cxn ang="0">
                    <a:pos x="59" y="20"/>
                  </a:cxn>
                  <a:cxn ang="0">
                    <a:pos x="56" y="20"/>
                  </a:cxn>
                  <a:cxn ang="0">
                    <a:pos x="52" y="19"/>
                  </a:cxn>
                  <a:cxn ang="0">
                    <a:pos x="48" y="18"/>
                  </a:cxn>
                  <a:cxn ang="0">
                    <a:pos x="44" y="17"/>
                  </a:cxn>
                  <a:cxn ang="0">
                    <a:pos x="40" y="16"/>
                  </a:cxn>
                  <a:cxn ang="0">
                    <a:pos x="35" y="15"/>
                  </a:cxn>
                  <a:cxn ang="0">
                    <a:pos x="31" y="13"/>
                  </a:cxn>
                  <a:cxn ang="0">
                    <a:pos x="27" y="12"/>
                  </a:cxn>
                  <a:cxn ang="0">
                    <a:pos x="22" y="11"/>
                  </a:cxn>
                  <a:cxn ang="0">
                    <a:pos x="19" y="9"/>
                  </a:cxn>
                  <a:cxn ang="0">
                    <a:pos x="15" y="8"/>
                  </a:cxn>
                  <a:cxn ang="0">
                    <a:pos x="12" y="6"/>
                  </a:cxn>
                  <a:cxn ang="0">
                    <a:pos x="9" y="4"/>
                  </a:cxn>
                  <a:cxn ang="0">
                    <a:pos x="5" y="3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4" y="5"/>
                  </a:cxn>
                  <a:cxn ang="0">
                    <a:pos x="7" y="6"/>
                  </a:cxn>
                  <a:cxn ang="0">
                    <a:pos x="10" y="8"/>
                  </a:cxn>
                  <a:cxn ang="0">
                    <a:pos x="14" y="10"/>
                  </a:cxn>
                  <a:cxn ang="0">
                    <a:pos x="18" y="12"/>
                  </a:cxn>
                  <a:cxn ang="0">
                    <a:pos x="22" y="13"/>
                  </a:cxn>
                  <a:cxn ang="0">
                    <a:pos x="26" y="15"/>
                  </a:cxn>
                  <a:cxn ang="0">
                    <a:pos x="30" y="16"/>
                  </a:cxn>
                  <a:cxn ang="0">
                    <a:pos x="34" y="17"/>
                  </a:cxn>
                  <a:cxn ang="0">
                    <a:pos x="39" y="18"/>
                  </a:cxn>
                  <a:cxn ang="0">
                    <a:pos x="43" y="20"/>
                  </a:cxn>
                  <a:cxn ang="0">
                    <a:pos x="47" y="20"/>
                  </a:cxn>
                  <a:cxn ang="0">
                    <a:pos x="51" y="21"/>
                  </a:cxn>
                  <a:cxn ang="0">
                    <a:pos x="55" y="22"/>
                  </a:cxn>
                  <a:cxn ang="0">
                    <a:pos x="59" y="23"/>
                  </a:cxn>
                  <a:cxn ang="0">
                    <a:pos x="59" y="23"/>
                  </a:cxn>
                  <a:cxn ang="0">
                    <a:pos x="59" y="20"/>
                  </a:cxn>
                </a:cxnLst>
                <a:rect l="0" t="0" r="r" b="b"/>
                <a:pathLst>
                  <a:path w="59" h="23">
                    <a:moveTo>
                      <a:pt x="59" y="20"/>
                    </a:moveTo>
                    <a:lnTo>
                      <a:pt x="59" y="20"/>
                    </a:lnTo>
                    <a:lnTo>
                      <a:pt x="56" y="20"/>
                    </a:lnTo>
                    <a:lnTo>
                      <a:pt x="52" y="19"/>
                    </a:lnTo>
                    <a:lnTo>
                      <a:pt x="48" y="18"/>
                    </a:lnTo>
                    <a:lnTo>
                      <a:pt x="44" y="17"/>
                    </a:lnTo>
                    <a:lnTo>
                      <a:pt x="40" y="16"/>
                    </a:lnTo>
                    <a:lnTo>
                      <a:pt x="35" y="15"/>
                    </a:lnTo>
                    <a:lnTo>
                      <a:pt x="31" y="13"/>
                    </a:lnTo>
                    <a:lnTo>
                      <a:pt x="27" y="12"/>
                    </a:lnTo>
                    <a:lnTo>
                      <a:pt x="22" y="11"/>
                    </a:lnTo>
                    <a:lnTo>
                      <a:pt x="19" y="9"/>
                    </a:lnTo>
                    <a:lnTo>
                      <a:pt x="15" y="8"/>
                    </a:lnTo>
                    <a:lnTo>
                      <a:pt x="12" y="6"/>
                    </a:lnTo>
                    <a:lnTo>
                      <a:pt x="9" y="4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4" y="5"/>
                    </a:lnTo>
                    <a:lnTo>
                      <a:pt x="7" y="6"/>
                    </a:lnTo>
                    <a:lnTo>
                      <a:pt x="10" y="8"/>
                    </a:lnTo>
                    <a:lnTo>
                      <a:pt x="14" y="10"/>
                    </a:lnTo>
                    <a:lnTo>
                      <a:pt x="18" y="12"/>
                    </a:lnTo>
                    <a:lnTo>
                      <a:pt x="22" y="13"/>
                    </a:lnTo>
                    <a:lnTo>
                      <a:pt x="26" y="15"/>
                    </a:lnTo>
                    <a:lnTo>
                      <a:pt x="30" y="16"/>
                    </a:lnTo>
                    <a:lnTo>
                      <a:pt x="34" y="17"/>
                    </a:lnTo>
                    <a:lnTo>
                      <a:pt x="39" y="18"/>
                    </a:lnTo>
                    <a:lnTo>
                      <a:pt x="43" y="20"/>
                    </a:lnTo>
                    <a:lnTo>
                      <a:pt x="47" y="20"/>
                    </a:lnTo>
                    <a:lnTo>
                      <a:pt x="51" y="21"/>
                    </a:lnTo>
                    <a:lnTo>
                      <a:pt x="55" y="22"/>
                    </a:lnTo>
                    <a:lnTo>
                      <a:pt x="59" y="23"/>
                    </a:lnTo>
                    <a:lnTo>
                      <a:pt x="59" y="23"/>
                    </a:ln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" name="Freeform 58"/>
              <p:cNvSpPr>
                <a:spLocks/>
              </p:cNvSpPr>
              <p:nvPr/>
            </p:nvSpPr>
            <p:spPr bwMode="auto">
              <a:xfrm>
                <a:off x="1615" y="3549"/>
                <a:ext cx="47" cy="16"/>
              </a:xfrm>
              <a:custGeom>
                <a:avLst/>
                <a:gdLst/>
                <a:ahLst/>
                <a:cxnLst>
                  <a:cxn ang="0">
                    <a:pos x="45" y="1"/>
                  </a:cxn>
                  <a:cxn ang="0">
                    <a:pos x="46" y="0"/>
                  </a:cxn>
                  <a:cxn ang="0">
                    <a:pos x="45" y="0"/>
                  </a:cxn>
                  <a:cxn ang="0">
                    <a:pos x="44" y="1"/>
                  </a:cxn>
                  <a:cxn ang="0">
                    <a:pos x="43" y="2"/>
                  </a:cxn>
                  <a:cxn ang="0">
                    <a:pos x="41" y="3"/>
                  </a:cxn>
                  <a:cxn ang="0">
                    <a:pos x="39" y="4"/>
                  </a:cxn>
                  <a:cxn ang="0">
                    <a:pos x="36" y="5"/>
                  </a:cxn>
                  <a:cxn ang="0">
                    <a:pos x="33" y="7"/>
                  </a:cxn>
                  <a:cxn ang="0">
                    <a:pos x="30" y="8"/>
                  </a:cxn>
                  <a:cxn ang="0">
                    <a:pos x="26" y="9"/>
                  </a:cxn>
                  <a:cxn ang="0">
                    <a:pos x="22" y="11"/>
                  </a:cxn>
                  <a:cxn ang="0">
                    <a:pos x="19" y="12"/>
                  </a:cxn>
                  <a:cxn ang="0">
                    <a:pos x="15" y="13"/>
                  </a:cxn>
                  <a:cxn ang="0">
                    <a:pos x="11" y="13"/>
                  </a:cxn>
                  <a:cxn ang="0">
                    <a:pos x="7" y="14"/>
                  </a:cxn>
                  <a:cxn ang="0">
                    <a:pos x="3" y="14"/>
                  </a:cxn>
                  <a:cxn ang="0">
                    <a:pos x="0" y="13"/>
                  </a:cxn>
                  <a:cxn ang="0">
                    <a:pos x="0" y="16"/>
                  </a:cxn>
                  <a:cxn ang="0">
                    <a:pos x="3" y="16"/>
                  </a:cxn>
                  <a:cxn ang="0">
                    <a:pos x="7" y="16"/>
                  </a:cxn>
                  <a:cxn ang="0">
                    <a:pos x="11" y="16"/>
                  </a:cxn>
                  <a:cxn ang="0">
                    <a:pos x="15" y="15"/>
                  </a:cxn>
                  <a:cxn ang="0">
                    <a:pos x="19" y="14"/>
                  </a:cxn>
                  <a:cxn ang="0">
                    <a:pos x="23" y="13"/>
                  </a:cxn>
                  <a:cxn ang="0">
                    <a:pos x="27" y="12"/>
                  </a:cxn>
                  <a:cxn ang="0">
                    <a:pos x="31" y="10"/>
                  </a:cxn>
                  <a:cxn ang="0">
                    <a:pos x="34" y="9"/>
                  </a:cxn>
                  <a:cxn ang="0">
                    <a:pos x="37" y="8"/>
                  </a:cxn>
                  <a:cxn ang="0">
                    <a:pos x="40" y="6"/>
                  </a:cxn>
                  <a:cxn ang="0">
                    <a:pos x="42" y="5"/>
                  </a:cxn>
                  <a:cxn ang="0">
                    <a:pos x="44" y="4"/>
                  </a:cxn>
                  <a:cxn ang="0">
                    <a:pos x="46" y="3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7" y="2"/>
                  </a:cxn>
                  <a:cxn ang="0">
                    <a:pos x="45" y="1"/>
                  </a:cxn>
                </a:cxnLst>
                <a:rect l="0" t="0" r="r" b="b"/>
                <a:pathLst>
                  <a:path w="47" h="16">
                    <a:moveTo>
                      <a:pt x="45" y="1"/>
                    </a:moveTo>
                    <a:lnTo>
                      <a:pt x="46" y="0"/>
                    </a:lnTo>
                    <a:lnTo>
                      <a:pt x="45" y="0"/>
                    </a:lnTo>
                    <a:lnTo>
                      <a:pt x="44" y="1"/>
                    </a:lnTo>
                    <a:lnTo>
                      <a:pt x="43" y="2"/>
                    </a:lnTo>
                    <a:lnTo>
                      <a:pt x="41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7"/>
                    </a:lnTo>
                    <a:lnTo>
                      <a:pt x="30" y="8"/>
                    </a:lnTo>
                    <a:lnTo>
                      <a:pt x="26" y="9"/>
                    </a:lnTo>
                    <a:lnTo>
                      <a:pt x="22" y="11"/>
                    </a:lnTo>
                    <a:lnTo>
                      <a:pt x="19" y="12"/>
                    </a:lnTo>
                    <a:lnTo>
                      <a:pt x="15" y="13"/>
                    </a:lnTo>
                    <a:lnTo>
                      <a:pt x="11" y="13"/>
                    </a:lnTo>
                    <a:lnTo>
                      <a:pt x="7" y="14"/>
                    </a:lnTo>
                    <a:lnTo>
                      <a:pt x="3" y="14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7" y="16"/>
                    </a:lnTo>
                    <a:lnTo>
                      <a:pt x="11" y="16"/>
                    </a:lnTo>
                    <a:lnTo>
                      <a:pt x="15" y="15"/>
                    </a:lnTo>
                    <a:lnTo>
                      <a:pt x="19" y="14"/>
                    </a:lnTo>
                    <a:lnTo>
                      <a:pt x="23" y="13"/>
                    </a:lnTo>
                    <a:lnTo>
                      <a:pt x="27" y="12"/>
                    </a:lnTo>
                    <a:lnTo>
                      <a:pt x="31" y="10"/>
                    </a:lnTo>
                    <a:lnTo>
                      <a:pt x="34" y="9"/>
                    </a:lnTo>
                    <a:lnTo>
                      <a:pt x="37" y="8"/>
                    </a:lnTo>
                    <a:lnTo>
                      <a:pt x="40" y="6"/>
                    </a:lnTo>
                    <a:lnTo>
                      <a:pt x="42" y="5"/>
                    </a:lnTo>
                    <a:lnTo>
                      <a:pt x="44" y="4"/>
                    </a:lnTo>
                    <a:lnTo>
                      <a:pt x="46" y="3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" name="Freeform 59"/>
              <p:cNvSpPr>
                <a:spLocks/>
              </p:cNvSpPr>
              <p:nvPr/>
            </p:nvSpPr>
            <p:spPr bwMode="auto">
              <a:xfrm>
                <a:off x="1660" y="3526"/>
                <a:ext cx="9" cy="25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5" y="2"/>
                  </a:cxn>
                  <a:cxn ang="0">
                    <a:pos x="6" y="5"/>
                  </a:cxn>
                  <a:cxn ang="0">
                    <a:pos x="6" y="9"/>
                  </a:cxn>
                  <a:cxn ang="0">
                    <a:pos x="6" y="13"/>
                  </a:cxn>
                  <a:cxn ang="0">
                    <a:pos x="5" y="16"/>
                  </a:cxn>
                  <a:cxn ang="0">
                    <a:pos x="3" y="19"/>
                  </a:cxn>
                  <a:cxn ang="0">
                    <a:pos x="2" y="21"/>
                  </a:cxn>
                  <a:cxn ang="0">
                    <a:pos x="1" y="23"/>
                  </a:cxn>
                  <a:cxn ang="0">
                    <a:pos x="0" y="24"/>
                  </a:cxn>
                  <a:cxn ang="0">
                    <a:pos x="2" y="25"/>
                  </a:cxn>
                  <a:cxn ang="0">
                    <a:pos x="3" y="25"/>
                  </a:cxn>
                  <a:cxn ang="0">
                    <a:pos x="4" y="23"/>
                  </a:cxn>
                  <a:cxn ang="0">
                    <a:pos x="5" y="20"/>
                  </a:cxn>
                  <a:cxn ang="0">
                    <a:pos x="7" y="17"/>
                  </a:cxn>
                  <a:cxn ang="0">
                    <a:pos x="8" y="13"/>
                  </a:cxn>
                  <a:cxn ang="0">
                    <a:pos x="9" y="9"/>
                  </a:cxn>
                  <a:cxn ang="0">
                    <a:pos x="8" y="5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5" y="2"/>
                  </a:cxn>
                </a:cxnLst>
                <a:rect l="0" t="0" r="r" b="b"/>
                <a:pathLst>
                  <a:path w="9" h="25">
                    <a:moveTo>
                      <a:pt x="5" y="2"/>
                    </a:moveTo>
                    <a:lnTo>
                      <a:pt x="5" y="2"/>
                    </a:lnTo>
                    <a:lnTo>
                      <a:pt x="6" y="5"/>
                    </a:lnTo>
                    <a:lnTo>
                      <a:pt x="6" y="9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3" y="19"/>
                    </a:lnTo>
                    <a:lnTo>
                      <a:pt x="2" y="21"/>
                    </a:lnTo>
                    <a:lnTo>
                      <a:pt x="1" y="23"/>
                    </a:lnTo>
                    <a:lnTo>
                      <a:pt x="0" y="24"/>
                    </a:lnTo>
                    <a:lnTo>
                      <a:pt x="2" y="25"/>
                    </a:lnTo>
                    <a:lnTo>
                      <a:pt x="3" y="25"/>
                    </a:lnTo>
                    <a:lnTo>
                      <a:pt x="4" y="23"/>
                    </a:lnTo>
                    <a:lnTo>
                      <a:pt x="5" y="20"/>
                    </a:lnTo>
                    <a:lnTo>
                      <a:pt x="7" y="17"/>
                    </a:lnTo>
                    <a:lnTo>
                      <a:pt x="8" y="13"/>
                    </a:lnTo>
                    <a:lnTo>
                      <a:pt x="9" y="9"/>
                    </a:lnTo>
                    <a:lnTo>
                      <a:pt x="8" y="5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" name="Freeform 60"/>
              <p:cNvSpPr>
                <a:spLocks/>
              </p:cNvSpPr>
              <p:nvPr/>
            </p:nvSpPr>
            <p:spPr bwMode="auto">
              <a:xfrm>
                <a:off x="1637" y="3507"/>
                <a:ext cx="30" cy="21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5" y="4"/>
                  </a:cxn>
                  <a:cxn ang="0">
                    <a:pos x="7" y="5"/>
                  </a:cxn>
                  <a:cxn ang="0">
                    <a:pos x="9" y="6"/>
                  </a:cxn>
                  <a:cxn ang="0">
                    <a:pos x="12" y="7"/>
                  </a:cxn>
                  <a:cxn ang="0">
                    <a:pos x="14" y="9"/>
                  </a:cxn>
                  <a:cxn ang="0">
                    <a:pos x="16" y="10"/>
                  </a:cxn>
                  <a:cxn ang="0">
                    <a:pos x="19" y="12"/>
                  </a:cxn>
                  <a:cxn ang="0">
                    <a:pos x="21" y="13"/>
                  </a:cxn>
                  <a:cxn ang="0">
                    <a:pos x="23" y="15"/>
                  </a:cxn>
                  <a:cxn ang="0">
                    <a:pos x="25" y="17"/>
                  </a:cxn>
                  <a:cxn ang="0">
                    <a:pos x="26" y="19"/>
                  </a:cxn>
                  <a:cxn ang="0">
                    <a:pos x="28" y="21"/>
                  </a:cxn>
                  <a:cxn ang="0">
                    <a:pos x="30" y="19"/>
                  </a:cxn>
                  <a:cxn ang="0">
                    <a:pos x="28" y="17"/>
                  </a:cxn>
                  <a:cxn ang="0">
                    <a:pos x="26" y="15"/>
                  </a:cxn>
                  <a:cxn ang="0">
                    <a:pos x="25" y="13"/>
                  </a:cxn>
                  <a:cxn ang="0">
                    <a:pos x="22" y="11"/>
                  </a:cxn>
                  <a:cxn ang="0">
                    <a:pos x="20" y="10"/>
                  </a:cxn>
                  <a:cxn ang="0">
                    <a:pos x="18" y="8"/>
                  </a:cxn>
                  <a:cxn ang="0">
                    <a:pos x="16" y="7"/>
                  </a:cxn>
                  <a:cxn ang="0">
                    <a:pos x="13" y="5"/>
                  </a:cxn>
                  <a:cxn ang="0">
                    <a:pos x="10" y="4"/>
                  </a:cxn>
                  <a:cxn ang="0">
                    <a:pos x="9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30" h="21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12" y="7"/>
                    </a:lnTo>
                    <a:lnTo>
                      <a:pt x="14" y="9"/>
                    </a:lnTo>
                    <a:lnTo>
                      <a:pt x="16" y="10"/>
                    </a:lnTo>
                    <a:lnTo>
                      <a:pt x="19" y="12"/>
                    </a:lnTo>
                    <a:lnTo>
                      <a:pt x="21" y="13"/>
                    </a:lnTo>
                    <a:lnTo>
                      <a:pt x="23" y="15"/>
                    </a:lnTo>
                    <a:lnTo>
                      <a:pt x="25" y="17"/>
                    </a:lnTo>
                    <a:lnTo>
                      <a:pt x="26" y="19"/>
                    </a:lnTo>
                    <a:lnTo>
                      <a:pt x="28" y="21"/>
                    </a:lnTo>
                    <a:lnTo>
                      <a:pt x="30" y="19"/>
                    </a:lnTo>
                    <a:lnTo>
                      <a:pt x="28" y="17"/>
                    </a:lnTo>
                    <a:lnTo>
                      <a:pt x="26" y="15"/>
                    </a:lnTo>
                    <a:lnTo>
                      <a:pt x="25" y="13"/>
                    </a:lnTo>
                    <a:lnTo>
                      <a:pt x="22" y="11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7"/>
                    </a:lnTo>
                    <a:lnTo>
                      <a:pt x="13" y="5"/>
                    </a:lnTo>
                    <a:lnTo>
                      <a:pt x="10" y="4"/>
                    </a:lnTo>
                    <a:lnTo>
                      <a:pt x="9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" name="Freeform 61"/>
              <p:cNvSpPr>
                <a:spLocks/>
              </p:cNvSpPr>
              <p:nvPr/>
            </p:nvSpPr>
            <p:spPr bwMode="auto">
              <a:xfrm>
                <a:off x="1596" y="3461"/>
                <a:ext cx="43" cy="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3" y="5"/>
                  </a:cxn>
                  <a:cxn ang="0">
                    <a:pos x="5" y="8"/>
                  </a:cxn>
                  <a:cxn ang="0">
                    <a:pos x="8" y="12"/>
                  </a:cxn>
                  <a:cxn ang="0">
                    <a:pos x="11" y="16"/>
                  </a:cxn>
                  <a:cxn ang="0">
                    <a:pos x="15" y="20"/>
                  </a:cxn>
                  <a:cxn ang="0">
                    <a:pos x="18" y="24"/>
                  </a:cxn>
                  <a:cxn ang="0">
                    <a:pos x="22" y="28"/>
                  </a:cxn>
                  <a:cxn ang="0">
                    <a:pos x="25" y="32"/>
                  </a:cxn>
                  <a:cxn ang="0">
                    <a:pos x="29" y="35"/>
                  </a:cxn>
                  <a:cxn ang="0">
                    <a:pos x="32" y="39"/>
                  </a:cxn>
                  <a:cxn ang="0">
                    <a:pos x="35" y="42"/>
                  </a:cxn>
                  <a:cxn ang="0">
                    <a:pos x="38" y="44"/>
                  </a:cxn>
                  <a:cxn ang="0">
                    <a:pos x="39" y="46"/>
                  </a:cxn>
                  <a:cxn ang="0">
                    <a:pos x="41" y="47"/>
                  </a:cxn>
                  <a:cxn ang="0">
                    <a:pos x="41" y="48"/>
                  </a:cxn>
                  <a:cxn ang="0">
                    <a:pos x="43" y="46"/>
                  </a:cxn>
                  <a:cxn ang="0">
                    <a:pos x="42" y="45"/>
                  </a:cxn>
                  <a:cxn ang="0">
                    <a:pos x="41" y="44"/>
                  </a:cxn>
                  <a:cxn ang="0">
                    <a:pos x="39" y="42"/>
                  </a:cxn>
                  <a:cxn ang="0">
                    <a:pos x="37" y="40"/>
                  </a:cxn>
                  <a:cxn ang="0">
                    <a:pos x="34" y="37"/>
                  </a:cxn>
                  <a:cxn ang="0">
                    <a:pos x="31" y="34"/>
                  </a:cxn>
                  <a:cxn ang="0">
                    <a:pos x="27" y="30"/>
                  </a:cxn>
                  <a:cxn ang="0">
                    <a:pos x="24" y="26"/>
                  </a:cxn>
                  <a:cxn ang="0">
                    <a:pos x="20" y="22"/>
                  </a:cxn>
                  <a:cxn ang="0">
                    <a:pos x="16" y="18"/>
                  </a:cxn>
                  <a:cxn ang="0">
                    <a:pos x="13" y="14"/>
                  </a:cxn>
                  <a:cxn ang="0">
                    <a:pos x="10" y="11"/>
                  </a:cxn>
                  <a:cxn ang="0">
                    <a:pos x="7" y="7"/>
                  </a:cxn>
                  <a:cxn ang="0">
                    <a:pos x="5" y="4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43" h="48">
                    <a:moveTo>
                      <a:pt x="0" y="0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8"/>
                    </a:lnTo>
                    <a:lnTo>
                      <a:pt x="8" y="12"/>
                    </a:lnTo>
                    <a:lnTo>
                      <a:pt x="11" y="16"/>
                    </a:lnTo>
                    <a:lnTo>
                      <a:pt x="15" y="20"/>
                    </a:lnTo>
                    <a:lnTo>
                      <a:pt x="18" y="24"/>
                    </a:lnTo>
                    <a:lnTo>
                      <a:pt x="22" y="28"/>
                    </a:lnTo>
                    <a:lnTo>
                      <a:pt x="25" y="32"/>
                    </a:lnTo>
                    <a:lnTo>
                      <a:pt x="29" y="35"/>
                    </a:lnTo>
                    <a:lnTo>
                      <a:pt x="32" y="39"/>
                    </a:lnTo>
                    <a:lnTo>
                      <a:pt x="35" y="42"/>
                    </a:lnTo>
                    <a:lnTo>
                      <a:pt x="38" y="44"/>
                    </a:lnTo>
                    <a:lnTo>
                      <a:pt x="39" y="46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3" y="46"/>
                    </a:lnTo>
                    <a:lnTo>
                      <a:pt x="42" y="45"/>
                    </a:lnTo>
                    <a:lnTo>
                      <a:pt x="41" y="44"/>
                    </a:lnTo>
                    <a:lnTo>
                      <a:pt x="39" y="42"/>
                    </a:lnTo>
                    <a:lnTo>
                      <a:pt x="37" y="40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7" y="30"/>
                    </a:lnTo>
                    <a:lnTo>
                      <a:pt x="24" y="26"/>
                    </a:lnTo>
                    <a:lnTo>
                      <a:pt x="20" y="22"/>
                    </a:lnTo>
                    <a:lnTo>
                      <a:pt x="16" y="18"/>
                    </a:lnTo>
                    <a:lnTo>
                      <a:pt x="13" y="14"/>
                    </a:lnTo>
                    <a:lnTo>
                      <a:pt x="10" y="11"/>
                    </a:lnTo>
                    <a:lnTo>
                      <a:pt x="7" y="7"/>
                    </a:lnTo>
                    <a:lnTo>
                      <a:pt x="5" y="4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" name="Freeform 62"/>
              <p:cNvSpPr>
                <a:spLocks/>
              </p:cNvSpPr>
              <p:nvPr/>
            </p:nvSpPr>
            <p:spPr bwMode="auto">
              <a:xfrm>
                <a:off x="1585" y="3424"/>
                <a:ext cx="13" cy="3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1" y="8"/>
                  </a:cxn>
                  <a:cxn ang="0">
                    <a:pos x="2" y="10"/>
                  </a:cxn>
                  <a:cxn ang="0">
                    <a:pos x="3" y="13"/>
                  </a:cxn>
                  <a:cxn ang="0">
                    <a:pos x="4" y="16"/>
                  </a:cxn>
                  <a:cxn ang="0">
                    <a:pos x="4" y="19"/>
                  </a:cxn>
                  <a:cxn ang="0">
                    <a:pos x="5" y="22"/>
                  </a:cxn>
                  <a:cxn ang="0">
                    <a:pos x="6" y="25"/>
                  </a:cxn>
                  <a:cxn ang="0">
                    <a:pos x="7" y="28"/>
                  </a:cxn>
                  <a:cxn ang="0">
                    <a:pos x="8" y="31"/>
                  </a:cxn>
                  <a:cxn ang="0">
                    <a:pos x="9" y="33"/>
                  </a:cxn>
                  <a:cxn ang="0">
                    <a:pos x="10" y="35"/>
                  </a:cxn>
                  <a:cxn ang="0">
                    <a:pos x="11" y="37"/>
                  </a:cxn>
                  <a:cxn ang="0">
                    <a:pos x="13" y="37"/>
                  </a:cxn>
                  <a:cxn ang="0">
                    <a:pos x="12" y="35"/>
                  </a:cxn>
                  <a:cxn ang="0">
                    <a:pos x="11" y="32"/>
                  </a:cxn>
                  <a:cxn ang="0">
                    <a:pos x="10" y="30"/>
                  </a:cxn>
                  <a:cxn ang="0">
                    <a:pos x="9" y="27"/>
                  </a:cxn>
                  <a:cxn ang="0">
                    <a:pos x="8" y="24"/>
                  </a:cxn>
                  <a:cxn ang="0">
                    <a:pos x="8" y="21"/>
                  </a:cxn>
                  <a:cxn ang="0">
                    <a:pos x="7" y="18"/>
                  </a:cxn>
                  <a:cxn ang="0">
                    <a:pos x="6" y="15"/>
                  </a:cxn>
                  <a:cxn ang="0">
                    <a:pos x="5" y="12"/>
                  </a:cxn>
                  <a:cxn ang="0">
                    <a:pos x="5" y="9"/>
                  </a:cxn>
                  <a:cxn ang="0">
                    <a:pos x="4" y="7"/>
                  </a:cxn>
                  <a:cxn ang="0">
                    <a:pos x="3" y="5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2"/>
                  </a:cxn>
                </a:cxnLst>
                <a:rect l="0" t="0" r="r" b="b"/>
                <a:pathLst>
                  <a:path w="13" h="37">
                    <a:moveTo>
                      <a:pt x="1" y="2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2" y="10"/>
                    </a:lnTo>
                    <a:lnTo>
                      <a:pt x="3" y="13"/>
                    </a:lnTo>
                    <a:lnTo>
                      <a:pt x="4" y="16"/>
                    </a:lnTo>
                    <a:lnTo>
                      <a:pt x="4" y="19"/>
                    </a:lnTo>
                    <a:lnTo>
                      <a:pt x="5" y="22"/>
                    </a:lnTo>
                    <a:lnTo>
                      <a:pt x="6" y="25"/>
                    </a:lnTo>
                    <a:lnTo>
                      <a:pt x="7" y="28"/>
                    </a:lnTo>
                    <a:lnTo>
                      <a:pt x="8" y="31"/>
                    </a:lnTo>
                    <a:lnTo>
                      <a:pt x="9" y="33"/>
                    </a:lnTo>
                    <a:lnTo>
                      <a:pt x="10" y="35"/>
                    </a:lnTo>
                    <a:lnTo>
                      <a:pt x="11" y="37"/>
                    </a:lnTo>
                    <a:lnTo>
                      <a:pt x="13" y="37"/>
                    </a:lnTo>
                    <a:lnTo>
                      <a:pt x="12" y="35"/>
                    </a:lnTo>
                    <a:lnTo>
                      <a:pt x="11" y="32"/>
                    </a:lnTo>
                    <a:lnTo>
                      <a:pt x="10" y="30"/>
                    </a:lnTo>
                    <a:lnTo>
                      <a:pt x="9" y="27"/>
                    </a:lnTo>
                    <a:lnTo>
                      <a:pt x="8" y="24"/>
                    </a:lnTo>
                    <a:lnTo>
                      <a:pt x="8" y="21"/>
                    </a:lnTo>
                    <a:lnTo>
                      <a:pt x="7" y="18"/>
                    </a:lnTo>
                    <a:lnTo>
                      <a:pt x="6" y="15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4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" name="Freeform 63"/>
              <p:cNvSpPr>
                <a:spLocks/>
              </p:cNvSpPr>
              <p:nvPr/>
            </p:nvSpPr>
            <p:spPr bwMode="auto">
              <a:xfrm>
                <a:off x="1477" y="3398"/>
                <a:ext cx="109" cy="28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1" y="3"/>
                  </a:cxn>
                  <a:cxn ang="0">
                    <a:pos x="109" y="28"/>
                  </a:cxn>
                  <a:cxn ang="0">
                    <a:pos x="109" y="26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2"/>
                  </a:cxn>
                </a:cxnLst>
                <a:rect l="0" t="0" r="r" b="b"/>
                <a:pathLst>
                  <a:path w="109" h="28">
                    <a:moveTo>
                      <a:pt x="2" y="2"/>
                    </a:moveTo>
                    <a:lnTo>
                      <a:pt x="1" y="3"/>
                    </a:lnTo>
                    <a:lnTo>
                      <a:pt x="109" y="28"/>
                    </a:lnTo>
                    <a:lnTo>
                      <a:pt x="109" y="26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" name="Freeform 64"/>
              <p:cNvSpPr>
                <a:spLocks/>
              </p:cNvSpPr>
              <p:nvPr/>
            </p:nvSpPr>
            <p:spPr bwMode="auto">
              <a:xfrm>
                <a:off x="1450" y="2724"/>
                <a:ext cx="176" cy="739"/>
              </a:xfrm>
              <a:custGeom>
                <a:avLst/>
                <a:gdLst/>
                <a:ahLst/>
                <a:cxnLst>
                  <a:cxn ang="0">
                    <a:pos x="20" y="661"/>
                  </a:cxn>
                  <a:cxn ang="0">
                    <a:pos x="0" y="55"/>
                  </a:cxn>
                  <a:cxn ang="0">
                    <a:pos x="176" y="7"/>
                  </a:cxn>
                  <a:cxn ang="0">
                    <a:pos x="161" y="330"/>
                  </a:cxn>
                  <a:cxn ang="0">
                    <a:pos x="160" y="334"/>
                  </a:cxn>
                  <a:cxn ang="0">
                    <a:pos x="160" y="341"/>
                  </a:cxn>
                  <a:cxn ang="0">
                    <a:pos x="159" y="352"/>
                  </a:cxn>
                  <a:cxn ang="0">
                    <a:pos x="158" y="366"/>
                  </a:cxn>
                  <a:cxn ang="0">
                    <a:pos x="157" y="383"/>
                  </a:cxn>
                  <a:cxn ang="0">
                    <a:pos x="155" y="403"/>
                  </a:cxn>
                  <a:cxn ang="0">
                    <a:pos x="154" y="425"/>
                  </a:cxn>
                  <a:cxn ang="0">
                    <a:pos x="152" y="450"/>
                  </a:cxn>
                  <a:cxn ang="0">
                    <a:pos x="151" y="476"/>
                  </a:cxn>
                  <a:cxn ang="0">
                    <a:pos x="149" y="503"/>
                  </a:cxn>
                  <a:cxn ang="0">
                    <a:pos x="147" y="532"/>
                  </a:cxn>
                  <a:cxn ang="0">
                    <a:pos x="145" y="563"/>
                  </a:cxn>
                  <a:cxn ang="0">
                    <a:pos x="143" y="594"/>
                  </a:cxn>
                  <a:cxn ang="0">
                    <a:pos x="142" y="625"/>
                  </a:cxn>
                  <a:cxn ang="0">
                    <a:pos x="140" y="658"/>
                  </a:cxn>
                  <a:cxn ang="0">
                    <a:pos x="139" y="676"/>
                  </a:cxn>
                  <a:cxn ang="0">
                    <a:pos x="139" y="681"/>
                  </a:cxn>
                  <a:cxn ang="0">
                    <a:pos x="140" y="687"/>
                  </a:cxn>
                  <a:cxn ang="0">
                    <a:pos x="140" y="694"/>
                  </a:cxn>
                  <a:cxn ang="0">
                    <a:pos x="141" y="701"/>
                  </a:cxn>
                  <a:cxn ang="0">
                    <a:pos x="142" y="708"/>
                  </a:cxn>
                  <a:cxn ang="0">
                    <a:pos x="142" y="714"/>
                  </a:cxn>
                  <a:cxn ang="0">
                    <a:pos x="142" y="720"/>
                  </a:cxn>
                  <a:cxn ang="0">
                    <a:pos x="136" y="726"/>
                  </a:cxn>
                  <a:cxn ang="0">
                    <a:pos x="124" y="733"/>
                  </a:cxn>
                  <a:cxn ang="0">
                    <a:pos x="111" y="737"/>
                  </a:cxn>
                  <a:cxn ang="0">
                    <a:pos x="100" y="739"/>
                  </a:cxn>
                  <a:cxn ang="0">
                    <a:pos x="89" y="738"/>
                  </a:cxn>
                  <a:cxn ang="0">
                    <a:pos x="78" y="737"/>
                  </a:cxn>
                  <a:cxn ang="0">
                    <a:pos x="68" y="734"/>
                  </a:cxn>
                  <a:cxn ang="0">
                    <a:pos x="58" y="729"/>
                  </a:cxn>
                  <a:cxn ang="0">
                    <a:pos x="50" y="725"/>
                  </a:cxn>
                  <a:cxn ang="0">
                    <a:pos x="42" y="719"/>
                  </a:cxn>
                  <a:cxn ang="0">
                    <a:pos x="36" y="714"/>
                  </a:cxn>
                  <a:cxn ang="0">
                    <a:pos x="30" y="709"/>
                  </a:cxn>
                  <a:cxn ang="0">
                    <a:pos x="25" y="704"/>
                  </a:cxn>
                  <a:cxn ang="0">
                    <a:pos x="21" y="700"/>
                  </a:cxn>
                  <a:cxn ang="0">
                    <a:pos x="19" y="697"/>
                  </a:cxn>
                  <a:cxn ang="0">
                    <a:pos x="17" y="695"/>
                  </a:cxn>
                </a:cxnLst>
                <a:rect l="0" t="0" r="r" b="b"/>
                <a:pathLst>
                  <a:path w="176" h="739">
                    <a:moveTo>
                      <a:pt x="17" y="695"/>
                    </a:moveTo>
                    <a:lnTo>
                      <a:pt x="20" y="661"/>
                    </a:lnTo>
                    <a:lnTo>
                      <a:pt x="29" y="360"/>
                    </a:lnTo>
                    <a:lnTo>
                      <a:pt x="0" y="55"/>
                    </a:lnTo>
                    <a:lnTo>
                      <a:pt x="8" y="0"/>
                    </a:lnTo>
                    <a:lnTo>
                      <a:pt x="176" y="7"/>
                    </a:lnTo>
                    <a:lnTo>
                      <a:pt x="161" y="329"/>
                    </a:lnTo>
                    <a:lnTo>
                      <a:pt x="161" y="330"/>
                    </a:lnTo>
                    <a:lnTo>
                      <a:pt x="160" y="331"/>
                    </a:lnTo>
                    <a:lnTo>
                      <a:pt x="160" y="334"/>
                    </a:lnTo>
                    <a:lnTo>
                      <a:pt x="160" y="337"/>
                    </a:lnTo>
                    <a:lnTo>
                      <a:pt x="160" y="341"/>
                    </a:lnTo>
                    <a:lnTo>
                      <a:pt x="159" y="346"/>
                    </a:lnTo>
                    <a:lnTo>
                      <a:pt x="159" y="352"/>
                    </a:lnTo>
                    <a:lnTo>
                      <a:pt x="159" y="359"/>
                    </a:lnTo>
                    <a:lnTo>
                      <a:pt x="158" y="366"/>
                    </a:lnTo>
                    <a:lnTo>
                      <a:pt x="158" y="375"/>
                    </a:lnTo>
                    <a:lnTo>
                      <a:pt x="157" y="383"/>
                    </a:lnTo>
                    <a:lnTo>
                      <a:pt x="156" y="393"/>
                    </a:lnTo>
                    <a:lnTo>
                      <a:pt x="155" y="403"/>
                    </a:lnTo>
                    <a:lnTo>
                      <a:pt x="155" y="414"/>
                    </a:lnTo>
                    <a:lnTo>
                      <a:pt x="154" y="425"/>
                    </a:lnTo>
                    <a:lnTo>
                      <a:pt x="153" y="437"/>
                    </a:lnTo>
                    <a:lnTo>
                      <a:pt x="152" y="450"/>
                    </a:lnTo>
                    <a:lnTo>
                      <a:pt x="152" y="462"/>
                    </a:lnTo>
                    <a:lnTo>
                      <a:pt x="151" y="476"/>
                    </a:lnTo>
                    <a:lnTo>
                      <a:pt x="150" y="489"/>
                    </a:lnTo>
                    <a:lnTo>
                      <a:pt x="149" y="503"/>
                    </a:lnTo>
                    <a:lnTo>
                      <a:pt x="148" y="518"/>
                    </a:lnTo>
                    <a:lnTo>
                      <a:pt x="147" y="532"/>
                    </a:lnTo>
                    <a:lnTo>
                      <a:pt x="146" y="548"/>
                    </a:lnTo>
                    <a:lnTo>
                      <a:pt x="145" y="563"/>
                    </a:lnTo>
                    <a:lnTo>
                      <a:pt x="144" y="578"/>
                    </a:lnTo>
                    <a:lnTo>
                      <a:pt x="143" y="594"/>
                    </a:lnTo>
                    <a:lnTo>
                      <a:pt x="143" y="610"/>
                    </a:lnTo>
                    <a:lnTo>
                      <a:pt x="142" y="625"/>
                    </a:lnTo>
                    <a:lnTo>
                      <a:pt x="140" y="641"/>
                    </a:lnTo>
                    <a:lnTo>
                      <a:pt x="140" y="658"/>
                    </a:lnTo>
                    <a:lnTo>
                      <a:pt x="139" y="674"/>
                    </a:lnTo>
                    <a:lnTo>
                      <a:pt x="139" y="676"/>
                    </a:lnTo>
                    <a:lnTo>
                      <a:pt x="139" y="678"/>
                    </a:lnTo>
                    <a:lnTo>
                      <a:pt x="139" y="681"/>
                    </a:lnTo>
                    <a:lnTo>
                      <a:pt x="139" y="684"/>
                    </a:lnTo>
                    <a:lnTo>
                      <a:pt x="140" y="687"/>
                    </a:lnTo>
                    <a:lnTo>
                      <a:pt x="140" y="691"/>
                    </a:lnTo>
                    <a:lnTo>
                      <a:pt x="140" y="694"/>
                    </a:lnTo>
                    <a:lnTo>
                      <a:pt x="140" y="697"/>
                    </a:lnTo>
                    <a:lnTo>
                      <a:pt x="141" y="701"/>
                    </a:lnTo>
                    <a:lnTo>
                      <a:pt x="141" y="705"/>
                    </a:lnTo>
                    <a:lnTo>
                      <a:pt x="142" y="708"/>
                    </a:lnTo>
                    <a:lnTo>
                      <a:pt x="142" y="711"/>
                    </a:lnTo>
                    <a:lnTo>
                      <a:pt x="142" y="714"/>
                    </a:lnTo>
                    <a:lnTo>
                      <a:pt x="142" y="717"/>
                    </a:lnTo>
                    <a:lnTo>
                      <a:pt x="142" y="720"/>
                    </a:lnTo>
                    <a:lnTo>
                      <a:pt x="142" y="722"/>
                    </a:lnTo>
                    <a:lnTo>
                      <a:pt x="136" y="726"/>
                    </a:lnTo>
                    <a:lnTo>
                      <a:pt x="130" y="730"/>
                    </a:lnTo>
                    <a:lnTo>
                      <a:pt x="124" y="733"/>
                    </a:lnTo>
                    <a:lnTo>
                      <a:pt x="118" y="735"/>
                    </a:lnTo>
                    <a:lnTo>
                      <a:pt x="111" y="737"/>
                    </a:lnTo>
                    <a:lnTo>
                      <a:pt x="105" y="738"/>
                    </a:lnTo>
                    <a:lnTo>
                      <a:pt x="100" y="739"/>
                    </a:lnTo>
                    <a:lnTo>
                      <a:pt x="94" y="739"/>
                    </a:lnTo>
                    <a:lnTo>
                      <a:pt x="89" y="738"/>
                    </a:lnTo>
                    <a:lnTo>
                      <a:pt x="83" y="738"/>
                    </a:lnTo>
                    <a:lnTo>
                      <a:pt x="78" y="737"/>
                    </a:lnTo>
                    <a:lnTo>
                      <a:pt x="73" y="735"/>
                    </a:lnTo>
                    <a:lnTo>
                      <a:pt x="68" y="734"/>
                    </a:lnTo>
                    <a:lnTo>
                      <a:pt x="63" y="731"/>
                    </a:lnTo>
                    <a:lnTo>
                      <a:pt x="58" y="729"/>
                    </a:lnTo>
                    <a:lnTo>
                      <a:pt x="54" y="727"/>
                    </a:lnTo>
                    <a:lnTo>
                      <a:pt x="50" y="725"/>
                    </a:lnTo>
                    <a:lnTo>
                      <a:pt x="46" y="722"/>
                    </a:lnTo>
                    <a:lnTo>
                      <a:pt x="42" y="719"/>
                    </a:lnTo>
                    <a:lnTo>
                      <a:pt x="39" y="717"/>
                    </a:lnTo>
                    <a:lnTo>
                      <a:pt x="36" y="714"/>
                    </a:lnTo>
                    <a:lnTo>
                      <a:pt x="33" y="711"/>
                    </a:lnTo>
                    <a:lnTo>
                      <a:pt x="30" y="709"/>
                    </a:lnTo>
                    <a:lnTo>
                      <a:pt x="27" y="706"/>
                    </a:lnTo>
                    <a:lnTo>
                      <a:pt x="25" y="704"/>
                    </a:lnTo>
                    <a:lnTo>
                      <a:pt x="23" y="702"/>
                    </a:lnTo>
                    <a:lnTo>
                      <a:pt x="21" y="700"/>
                    </a:lnTo>
                    <a:lnTo>
                      <a:pt x="20" y="698"/>
                    </a:lnTo>
                    <a:lnTo>
                      <a:pt x="19" y="697"/>
                    </a:lnTo>
                    <a:lnTo>
                      <a:pt x="18" y="696"/>
                    </a:lnTo>
                    <a:lnTo>
                      <a:pt x="17" y="695"/>
                    </a:lnTo>
                    <a:lnTo>
                      <a:pt x="17" y="695"/>
                    </a:lnTo>
                    <a:close/>
                  </a:path>
                </a:pathLst>
              </a:custGeom>
              <a:solidFill>
                <a:srgbClr val="42424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9" name="Freeform 65"/>
              <p:cNvSpPr>
                <a:spLocks/>
              </p:cNvSpPr>
              <p:nvPr/>
            </p:nvSpPr>
            <p:spPr bwMode="auto">
              <a:xfrm>
                <a:off x="1465" y="3385"/>
                <a:ext cx="7" cy="3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34"/>
                  </a:cxn>
                  <a:cxn ang="0">
                    <a:pos x="5" y="34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34">
                    <a:moveTo>
                      <a:pt x="2" y="0"/>
                    </a:moveTo>
                    <a:lnTo>
                      <a:pt x="2" y="0"/>
                    </a:lnTo>
                    <a:lnTo>
                      <a:pt x="0" y="34"/>
                    </a:lnTo>
                    <a:lnTo>
                      <a:pt x="5" y="34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" name="Freeform 66"/>
              <p:cNvSpPr>
                <a:spLocks/>
              </p:cNvSpPr>
              <p:nvPr/>
            </p:nvSpPr>
            <p:spPr bwMode="auto">
              <a:xfrm>
                <a:off x="1467" y="3083"/>
                <a:ext cx="14" cy="302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9" y="1"/>
                  </a:cxn>
                  <a:cxn ang="0">
                    <a:pos x="0" y="302"/>
                  </a:cxn>
                  <a:cxn ang="0">
                    <a:pos x="5" y="302"/>
                  </a:cxn>
                  <a:cxn ang="0">
                    <a:pos x="14" y="1"/>
                  </a:cxn>
                  <a:cxn ang="0">
                    <a:pos x="14" y="0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4" y="0"/>
                  </a:cxn>
                  <a:cxn ang="0">
                    <a:pos x="9" y="1"/>
                  </a:cxn>
                </a:cxnLst>
                <a:rect l="0" t="0" r="r" b="b"/>
                <a:pathLst>
                  <a:path w="14" h="302">
                    <a:moveTo>
                      <a:pt x="9" y="1"/>
                    </a:moveTo>
                    <a:lnTo>
                      <a:pt x="9" y="1"/>
                    </a:lnTo>
                    <a:lnTo>
                      <a:pt x="0" y="302"/>
                    </a:lnTo>
                    <a:lnTo>
                      <a:pt x="5" y="30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" name="Freeform 67"/>
              <p:cNvSpPr>
                <a:spLocks/>
              </p:cNvSpPr>
              <p:nvPr/>
            </p:nvSpPr>
            <p:spPr bwMode="auto">
              <a:xfrm>
                <a:off x="1448" y="2779"/>
                <a:ext cx="33" cy="3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28" y="305"/>
                  </a:cxn>
                  <a:cxn ang="0">
                    <a:pos x="33" y="304"/>
                  </a:cxn>
                  <a:cxn ang="0">
                    <a:pos x="4" y="0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33" h="305">
                    <a:moveTo>
                      <a:pt x="0" y="0"/>
                    </a:moveTo>
                    <a:lnTo>
                      <a:pt x="0" y="1"/>
                    </a:lnTo>
                    <a:lnTo>
                      <a:pt x="28" y="305"/>
                    </a:lnTo>
                    <a:lnTo>
                      <a:pt x="33" y="304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" name="Freeform 68"/>
              <p:cNvSpPr>
                <a:spLocks/>
              </p:cNvSpPr>
              <p:nvPr/>
            </p:nvSpPr>
            <p:spPr bwMode="auto">
              <a:xfrm>
                <a:off x="1448" y="2721"/>
                <a:ext cx="12" cy="5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7" y="2"/>
                  </a:cxn>
                  <a:cxn ang="0">
                    <a:pos x="0" y="58"/>
                  </a:cxn>
                  <a:cxn ang="0">
                    <a:pos x="4" y="59"/>
                  </a:cxn>
                  <a:cxn ang="0">
                    <a:pos x="12" y="3"/>
                  </a:cxn>
                  <a:cxn ang="0">
                    <a:pos x="9" y="5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7" y="2"/>
                  </a:cxn>
                  <a:cxn ang="0">
                    <a:pos x="10" y="0"/>
                  </a:cxn>
                </a:cxnLst>
                <a:rect l="0" t="0" r="r" b="b"/>
                <a:pathLst>
                  <a:path w="12" h="59">
                    <a:moveTo>
                      <a:pt x="10" y="0"/>
                    </a:moveTo>
                    <a:lnTo>
                      <a:pt x="7" y="2"/>
                    </a:lnTo>
                    <a:lnTo>
                      <a:pt x="0" y="58"/>
                    </a:lnTo>
                    <a:lnTo>
                      <a:pt x="4" y="59"/>
                    </a:lnTo>
                    <a:lnTo>
                      <a:pt x="12" y="3"/>
                    </a:lnTo>
                    <a:lnTo>
                      <a:pt x="9" y="5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" name="Freeform 69"/>
              <p:cNvSpPr>
                <a:spLocks/>
              </p:cNvSpPr>
              <p:nvPr/>
            </p:nvSpPr>
            <p:spPr bwMode="auto">
              <a:xfrm>
                <a:off x="1457" y="2721"/>
                <a:ext cx="171" cy="12"/>
              </a:xfrm>
              <a:custGeom>
                <a:avLst/>
                <a:gdLst/>
                <a:ahLst/>
                <a:cxnLst>
                  <a:cxn ang="0">
                    <a:pos x="171" y="10"/>
                  </a:cxn>
                  <a:cxn ang="0">
                    <a:pos x="169" y="8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169" y="12"/>
                  </a:cxn>
                  <a:cxn ang="0">
                    <a:pos x="166" y="10"/>
                  </a:cxn>
                  <a:cxn ang="0">
                    <a:pos x="171" y="10"/>
                  </a:cxn>
                  <a:cxn ang="0">
                    <a:pos x="171" y="8"/>
                  </a:cxn>
                  <a:cxn ang="0">
                    <a:pos x="169" y="8"/>
                  </a:cxn>
                  <a:cxn ang="0">
                    <a:pos x="171" y="10"/>
                  </a:cxn>
                </a:cxnLst>
                <a:rect l="0" t="0" r="r" b="b"/>
                <a:pathLst>
                  <a:path w="171" h="12">
                    <a:moveTo>
                      <a:pt x="171" y="10"/>
                    </a:moveTo>
                    <a:lnTo>
                      <a:pt x="169" y="8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169" y="12"/>
                    </a:lnTo>
                    <a:lnTo>
                      <a:pt x="166" y="10"/>
                    </a:lnTo>
                    <a:lnTo>
                      <a:pt x="171" y="10"/>
                    </a:lnTo>
                    <a:lnTo>
                      <a:pt x="171" y="8"/>
                    </a:lnTo>
                    <a:lnTo>
                      <a:pt x="169" y="8"/>
                    </a:lnTo>
                    <a:lnTo>
                      <a:pt x="171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" name="Freeform 70"/>
              <p:cNvSpPr>
                <a:spLocks/>
              </p:cNvSpPr>
              <p:nvPr/>
            </p:nvSpPr>
            <p:spPr bwMode="auto">
              <a:xfrm>
                <a:off x="1608" y="2731"/>
                <a:ext cx="20" cy="322"/>
              </a:xfrm>
              <a:custGeom>
                <a:avLst/>
                <a:gdLst/>
                <a:ahLst/>
                <a:cxnLst>
                  <a:cxn ang="0">
                    <a:pos x="5" y="322"/>
                  </a:cxn>
                  <a:cxn ang="0">
                    <a:pos x="5" y="322"/>
                  </a:cxn>
                  <a:cxn ang="0">
                    <a:pos x="20" y="0"/>
                  </a:cxn>
                  <a:cxn ang="0">
                    <a:pos x="15" y="0"/>
                  </a:cxn>
                  <a:cxn ang="0">
                    <a:pos x="0" y="322"/>
                  </a:cxn>
                  <a:cxn ang="0">
                    <a:pos x="0" y="322"/>
                  </a:cxn>
                  <a:cxn ang="0">
                    <a:pos x="5" y="322"/>
                  </a:cxn>
                  <a:cxn ang="0">
                    <a:pos x="5" y="322"/>
                  </a:cxn>
                  <a:cxn ang="0">
                    <a:pos x="5" y="322"/>
                  </a:cxn>
                </a:cxnLst>
                <a:rect l="0" t="0" r="r" b="b"/>
                <a:pathLst>
                  <a:path w="20" h="322">
                    <a:moveTo>
                      <a:pt x="5" y="322"/>
                    </a:moveTo>
                    <a:lnTo>
                      <a:pt x="5" y="322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5" y="322"/>
                    </a:lnTo>
                    <a:lnTo>
                      <a:pt x="5" y="322"/>
                    </a:lnTo>
                    <a:lnTo>
                      <a:pt x="5" y="32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" name="Freeform 71"/>
              <p:cNvSpPr>
                <a:spLocks/>
              </p:cNvSpPr>
              <p:nvPr/>
            </p:nvSpPr>
            <p:spPr bwMode="auto">
              <a:xfrm>
                <a:off x="1587" y="3053"/>
                <a:ext cx="26" cy="345"/>
              </a:xfrm>
              <a:custGeom>
                <a:avLst/>
                <a:gdLst/>
                <a:ahLst/>
                <a:cxnLst>
                  <a:cxn ang="0">
                    <a:pos x="4" y="345"/>
                  </a:cxn>
                  <a:cxn ang="0">
                    <a:pos x="6" y="312"/>
                  </a:cxn>
                  <a:cxn ang="0">
                    <a:pos x="8" y="281"/>
                  </a:cxn>
                  <a:cxn ang="0">
                    <a:pos x="10" y="250"/>
                  </a:cxn>
                  <a:cxn ang="0">
                    <a:pos x="12" y="219"/>
                  </a:cxn>
                  <a:cxn ang="0">
                    <a:pos x="13" y="189"/>
                  </a:cxn>
                  <a:cxn ang="0">
                    <a:pos x="15" y="160"/>
                  </a:cxn>
                  <a:cxn ang="0">
                    <a:pos x="17" y="134"/>
                  </a:cxn>
                  <a:cxn ang="0">
                    <a:pos x="18" y="108"/>
                  </a:cxn>
                  <a:cxn ang="0">
                    <a:pos x="20" y="85"/>
                  </a:cxn>
                  <a:cxn ang="0">
                    <a:pos x="22" y="64"/>
                  </a:cxn>
                  <a:cxn ang="0">
                    <a:pos x="23" y="46"/>
                  </a:cxn>
                  <a:cxn ang="0">
                    <a:pos x="24" y="30"/>
                  </a:cxn>
                  <a:cxn ang="0">
                    <a:pos x="25" y="18"/>
                  </a:cxn>
                  <a:cxn ang="0">
                    <a:pos x="25" y="8"/>
                  </a:cxn>
                  <a:cxn ang="0">
                    <a:pos x="26" y="2"/>
                  </a:cxn>
                  <a:cxn ang="0">
                    <a:pos x="26" y="0"/>
                  </a:cxn>
                  <a:cxn ang="0">
                    <a:pos x="21" y="1"/>
                  </a:cxn>
                  <a:cxn ang="0">
                    <a:pos x="21" y="5"/>
                  </a:cxn>
                  <a:cxn ang="0">
                    <a:pos x="20" y="12"/>
                  </a:cxn>
                  <a:cxn ang="0">
                    <a:pos x="20" y="23"/>
                  </a:cxn>
                  <a:cxn ang="0">
                    <a:pos x="18" y="37"/>
                  </a:cxn>
                  <a:cxn ang="0">
                    <a:pos x="17" y="54"/>
                  </a:cxn>
                  <a:cxn ang="0">
                    <a:pos x="16" y="74"/>
                  </a:cxn>
                  <a:cxn ang="0">
                    <a:pos x="15" y="96"/>
                  </a:cxn>
                  <a:cxn ang="0">
                    <a:pos x="13" y="121"/>
                  </a:cxn>
                  <a:cxn ang="0">
                    <a:pos x="11" y="146"/>
                  </a:cxn>
                  <a:cxn ang="0">
                    <a:pos x="9" y="174"/>
                  </a:cxn>
                  <a:cxn ang="0">
                    <a:pos x="8" y="203"/>
                  </a:cxn>
                  <a:cxn ang="0">
                    <a:pos x="6" y="233"/>
                  </a:cxn>
                  <a:cxn ang="0">
                    <a:pos x="4" y="265"/>
                  </a:cxn>
                  <a:cxn ang="0">
                    <a:pos x="2" y="296"/>
                  </a:cxn>
                  <a:cxn ang="0">
                    <a:pos x="0" y="328"/>
                  </a:cxn>
                  <a:cxn ang="0">
                    <a:pos x="0" y="344"/>
                  </a:cxn>
                  <a:cxn ang="0">
                    <a:pos x="0" y="344"/>
                  </a:cxn>
                  <a:cxn ang="0">
                    <a:pos x="4" y="345"/>
                  </a:cxn>
                </a:cxnLst>
                <a:rect l="0" t="0" r="r" b="b"/>
                <a:pathLst>
                  <a:path w="26" h="345">
                    <a:moveTo>
                      <a:pt x="4" y="345"/>
                    </a:moveTo>
                    <a:lnTo>
                      <a:pt x="4" y="345"/>
                    </a:lnTo>
                    <a:lnTo>
                      <a:pt x="5" y="329"/>
                    </a:lnTo>
                    <a:lnTo>
                      <a:pt x="6" y="312"/>
                    </a:lnTo>
                    <a:lnTo>
                      <a:pt x="7" y="297"/>
                    </a:lnTo>
                    <a:lnTo>
                      <a:pt x="8" y="281"/>
                    </a:lnTo>
                    <a:lnTo>
                      <a:pt x="9" y="265"/>
                    </a:lnTo>
                    <a:lnTo>
                      <a:pt x="10" y="250"/>
                    </a:lnTo>
                    <a:lnTo>
                      <a:pt x="11" y="234"/>
                    </a:lnTo>
                    <a:lnTo>
                      <a:pt x="12" y="219"/>
                    </a:lnTo>
                    <a:lnTo>
                      <a:pt x="12" y="204"/>
                    </a:lnTo>
                    <a:lnTo>
                      <a:pt x="13" y="189"/>
                    </a:lnTo>
                    <a:lnTo>
                      <a:pt x="14" y="174"/>
                    </a:lnTo>
                    <a:lnTo>
                      <a:pt x="15" y="160"/>
                    </a:lnTo>
                    <a:lnTo>
                      <a:pt x="16" y="147"/>
                    </a:lnTo>
                    <a:lnTo>
                      <a:pt x="17" y="134"/>
                    </a:lnTo>
                    <a:lnTo>
                      <a:pt x="18" y="121"/>
                    </a:lnTo>
                    <a:lnTo>
                      <a:pt x="18" y="108"/>
                    </a:lnTo>
                    <a:lnTo>
                      <a:pt x="19" y="96"/>
                    </a:lnTo>
                    <a:lnTo>
                      <a:pt x="20" y="85"/>
                    </a:lnTo>
                    <a:lnTo>
                      <a:pt x="21" y="74"/>
                    </a:lnTo>
                    <a:lnTo>
                      <a:pt x="22" y="64"/>
                    </a:lnTo>
                    <a:lnTo>
                      <a:pt x="22" y="55"/>
                    </a:lnTo>
                    <a:lnTo>
                      <a:pt x="23" y="46"/>
                    </a:lnTo>
                    <a:lnTo>
                      <a:pt x="23" y="38"/>
                    </a:lnTo>
                    <a:lnTo>
                      <a:pt x="24" y="30"/>
                    </a:lnTo>
                    <a:lnTo>
                      <a:pt x="25" y="24"/>
                    </a:lnTo>
                    <a:lnTo>
                      <a:pt x="25" y="18"/>
                    </a:lnTo>
                    <a:lnTo>
                      <a:pt x="25" y="13"/>
                    </a:lnTo>
                    <a:lnTo>
                      <a:pt x="25" y="8"/>
                    </a:lnTo>
                    <a:lnTo>
                      <a:pt x="26" y="5"/>
                    </a:lnTo>
                    <a:lnTo>
                      <a:pt x="26" y="2"/>
                    </a:lnTo>
                    <a:lnTo>
                      <a:pt x="26" y="1"/>
                    </a:lnTo>
                    <a:lnTo>
                      <a:pt x="26" y="0"/>
                    </a:lnTo>
                    <a:lnTo>
                      <a:pt x="21" y="0"/>
                    </a:lnTo>
                    <a:lnTo>
                      <a:pt x="21" y="1"/>
                    </a:lnTo>
                    <a:lnTo>
                      <a:pt x="21" y="2"/>
                    </a:lnTo>
                    <a:lnTo>
                      <a:pt x="21" y="5"/>
                    </a:lnTo>
                    <a:lnTo>
                      <a:pt x="21" y="8"/>
                    </a:lnTo>
                    <a:lnTo>
                      <a:pt x="20" y="12"/>
                    </a:lnTo>
                    <a:lnTo>
                      <a:pt x="20" y="17"/>
                    </a:lnTo>
                    <a:lnTo>
                      <a:pt x="20" y="23"/>
                    </a:lnTo>
                    <a:lnTo>
                      <a:pt x="19" y="30"/>
                    </a:lnTo>
                    <a:lnTo>
                      <a:pt x="18" y="37"/>
                    </a:lnTo>
                    <a:lnTo>
                      <a:pt x="18" y="45"/>
                    </a:lnTo>
                    <a:lnTo>
                      <a:pt x="17" y="54"/>
                    </a:lnTo>
                    <a:lnTo>
                      <a:pt x="17" y="64"/>
                    </a:lnTo>
                    <a:lnTo>
                      <a:pt x="16" y="74"/>
                    </a:lnTo>
                    <a:lnTo>
                      <a:pt x="15" y="85"/>
                    </a:lnTo>
                    <a:lnTo>
                      <a:pt x="15" y="96"/>
                    </a:lnTo>
                    <a:lnTo>
                      <a:pt x="14" y="108"/>
                    </a:lnTo>
                    <a:lnTo>
                      <a:pt x="13" y="121"/>
                    </a:lnTo>
                    <a:lnTo>
                      <a:pt x="12" y="133"/>
                    </a:lnTo>
                    <a:lnTo>
                      <a:pt x="11" y="146"/>
                    </a:lnTo>
                    <a:lnTo>
                      <a:pt x="10" y="160"/>
                    </a:lnTo>
                    <a:lnTo>
                      <a:pt x="9" y="174"/>
                    </a:lnTo>
                    <a:lnTo>
                      <a:pt x="9" y="188"/>
                    </a:lnTo>
                    <a:lnTo>
                      <a:pt x="8" y="203"/>
                    </a:lnTo>
                    <a:lnTo>
                      <a:pt x="7" y="218"/>
                    </a:lnTo>
                    <a:lnTo>
                      <a:pt x="6" y="233"/>
                    </a:lnTo>
                    <a:lnTo>
                      <a:pt x="5" y="249"/>
                    </a:lnTo>
                    <a:lnTo>
                      <a:pt x="4" y="265"/>
                    </a:lnTo>
                    <a:lnTo>
                      <a:pt x="3" y="280"/>
                    </a:lnTo>
                    <a:lnTo>
                      <a:pt x="2" y="296"/>
                    </a:lnTo>
                    <a:lnTo>
                      <a:pt x="1" y="312"/>
                    </a:lnTo>
                    <a:lnTo>
                      <a:pt x="0" y="328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0" y="344"/>
                    </a:lnTo>
                    <a:lnTo>
                      <a:pt x="4" y="3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" name="Freeform 72"/>
              <p:cNvSpPr>
                <a:spLocks/>
              </p:cNvSpPr>
              <p:nvPr/>
            </p:nvSpPr>
            <p:spPr bwMode="auto">
              <a:xfrm>
                <a:off x="1587" y="3397"/>
                <a:ext cx="8" cy="51"/>
              </a:xfrm>
              <a:custGeom>
                <a:avLst/>
                <a:gdLst/>
                <a:ahLst/>
                <a:cxnLst>
                  <a:cxn ang="0">
                    <a:pos x="7" y="51"/>
                  </a:cxn>
                  <a:cxn ang="0">
                    <a:pos x="8" y="49"/>
                  </a:cxn>
                  <a:cxn ang="0">
                    <a:pos x="8" y="47"/>
                  </a:cxn>
                  <a:cxn ang="0">
                    <a:pos x="8" y="44"/>
                  </a:cxn>
                  <a:cxn ang="0">
                    <a:pos x="8" y="41"/>
                  </a:cxn>
                  <a:cxn ang="0">
                    <a:pos x="7" y="38"/>
                  </a:cxn>
                  <a:cxn ang="0">
                    <a:pos x="7" y="35"/>
                  </a:cxn>
                  <a:cxn ang="0">
                    <a:pos x="7" y="31"/>
                  </a:cxn>
                  <a:cxn ang="0">
                    <a:pos x="6" y="28"/>
                  </a:cxn>
                  <a:cxn ang="0">
                    <a:pos x="6" y="24"/>
                  </a:cxn>
                  <a:cxn ang="0">
                    <a:pos x="6" y="21"/>
                  </a:cxn>
                  <a:cxn ang="0">
                    <a:pos x="5" y="18"/>
                  </a:cxn>
                  <a:cxn ang="0">
                    <a:pos x="5" y="14"/>
                  </a:cxn>
                  <a:cxn ang="0">
                    <a:pos x="5" y="11"/>
                  </a:cxn>
                  <a:cxn ang="0">
                    <a:pos x="4" y="8"/>
                  </a:cxn>
                  <a:cxn ang="0">
                    <a:pos x="4" y="5"/>
                  </a:cxn>
                  <a:cxn ang="0">
                    <a:pos x="4" y="3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1" y="21"/>
                  </a:cxn>
                  <a:cxn ang="0">
                    <a:pos x="1" y="25"/>
                  </a:cxn>
                  <a:cxn ang="0">
                    <a:pos x="2" y="28"/>
                  </a:cxn>
                  <a:cxn ang="0">
                    <a:pos x="2" y="32"/>
                  </a:cxn>
                  <a:cxn ang="0">
                    <a:pos x="2" y="35"/>
                  </a:cxn>
                  <a:cxn ang="0">
                    <a:pos x="3" y="38"/>
                  </a:cxn>
                  <a:cxn ang="0">
                    <a:pos x="3" y="41"/>
                  </a:cxn>
                  <a:cxn ang="0">
                    <a:pos x="3" y="44"/>
                  </a:cxn>
                  <a:cxn ang="0">
                    <a:pos x="3" y="47"/>
                  </a:cxn>
                  <a:cxn ang="0">
                    <a:pos x="3" y="49"/>
                  </a:cxn>
                  <a:cxn ang="0">
                    <a:pos x="4" y="47"/>
                  </a:cxn>
                  <a:cxn ang="0">
                    <a:pos x="7" y="51"/>
                  </a:cxn>
                  <a:cxn ang="0">
                    <a:pos x="8" y="50"/>
                  </a:cxn>
                  <a:cxn ang="0">
                    <a:pos x="8" y="49"/>
                  </a:cxn>
                  <a:cxn ang="0">
                    <a:pos x="7" y="51"/>
                  </a:cxn>
                </a:cxnLst>
                <a:rect l="0" t="0" r="r" b="b"/>
                <a:pathLst>
                  <a:path w="8" h="51">
                    <a:moveTo>
                      <a:pt x="7" y="51"/>
                    </a:moveTo>
                    <a:lnTo>
                      <a:pt x="8" y="49"/>
                    </a:lnTo>
                    <a:lnTo>
                      <a:pt x="8" y="47"/>
                    </a:lnTo>
                    <a:lnTo>
                      <a:pt x="8" y="44"/>
                    </a:lnTo>
                    <a:lnTo>
                      <a:pt x="8" y="41"/>
                    </a:lnTo>
                    <a:lnTo>
                      <a:pt x="7" y="38"/>
                    </a:lnTo>
                    <a:lnTo>
                      <a:pt x="7" y="35"/>
                    </a:lnTo>
                    <a:lnTo>
                      <a:pt x="7" y="31"/>
                    </a:lnTo>
                    <a:lnTo>
                      <a:pt x="6" y="28"/>
                    </a:lnTo>
                    <a:lnTo>
                      <a:pt x="6" y="24"/>
                    </a:lnTo>
                    <a:lnTo>
                      <a:pt x="6" y="21"/>
                    </a:lnTo>
                    <a:lnTo>
                      <a:pt x="5" y="18"/>
                    </a:lnTo>
                    <a:lnTo>
                      <a:pt x="5" y="14"/>
                    </a:lnTo>
                    <a:lnTo>
                      <a:pt x="5" y="11"/>
                    </a:lnTo>
                    <a:lnTo>
                      <a:pt x="4" y="8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2" y="28"/>
                    </a:lnTo>
                    <a:lnTo>
                      <a:pt x="2" y="32"/>
                    </a:lnTo>
                    <a:lnTo>
                      <a:pt x="2" y="35"/>
                    </a:lnTo>
                    <a:lnTo>
                      <a:pt x="3" y="38"/>
                    </a:lnTo>
                    <a:lnTo>
                      <a:pt x="3" y="41"/>
                    </a:lnTo>
                    <a:lnTo>
                      <a:pt x="3" y="44"/>
                    </a:lnTo>
                    <a:lnTo>
                      <a:pt x="3" y="47"/>
                    </a:lnTo>
                    <a:lnTo>
                      <a:pt x="3" y="49"/>
                    </a:lnTo>
                    <a:lnTo>
                      <a:pt x="4" y="47"/>
                    </a:lnTo>
                    <a:lnTo>
                      <a:pt x="7" y="51"/>
                    </a:lnTo>
                    <a:lnTo>
                      <a:pt x="8" y="50"/>
                    </a:lnTo>
                    <a:lnTo>
                      <a:pt x="8" y="49"/>
                    </a:lnTo>
                    <a:lnTo>
                      <a:pt x="7" y="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" name="Freeform 73"/>
              <p:cNvSpPr>
                <a:spLocks/>
              </p:cNvSpPr>
              <p:nvPr/>
            </p:nvSpPr>
            <p:spPr bwMode="auto">
              <a:xfrm>
                <a:off x="1465" y="3417"/>
                <a:ext cx="129" cy="48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4"/>
                  </a:cxn>
                  <a:cxn ang="0">
                    <a:pos x="3" y="7"/>
                  </a:cxn>
                  <a:cxn ang="0">
                    <a:pos x="6" y="10"/>
                  </a:cxn>
                  <a:cxn ang="0">
                    <a:pos x="11" y="15"/>
                  </a:cxn>
                  <a:cxn ang="0">
                    <a:pos x="16" y="20"/>
                  </a:cxn>
                  <a:cxn ang="0">
                    <a:pos x="22" y="25"/>
                  </a:cxn>
                  <a:cxn ang="0">
                    <a:pos x="30" y="31"/>
                  </a:cxn>
                  <a:cxn ang="0">
                    <a:pos x="38" y="36"/>
                  </a:cxn>
                  <a:cxn ang="0">
                    <a:pos x="47" y="41"/>
                  </a:cxn>
                  <a:cxn ang="0">
                    <a:pos x="57" y="44"/>
                  </a:cxn>
                  <a:cxn ang="0">
                    <a:pos x="68" y="47"/>
                  </a:cxn>
                  <a:cxn ang="0">
                    <a:pos x="79" y="48"/>
                  </a:cxn>
                  <a:cxn ang="0">
                    <a:pos x="91" y="47"/>
                  </a:cxn>
                  <a:cxn ang="0">
                    <a:pos x="103" y="44"/>
                  </a:cxn>
                  <a:cxn ang="0">
                    <a:pos x="116" y="39"/>
                  </a:cxn>
                  <a:cxn ang="0">
                    <a:pos x="129" y="31"/>
                  </a:cxn>
                  <a:cxn ang="0">
                    <a:pos x="120" y="31"/>
                  </a:cxn>
                  <a:cxn ang="0">
                    <a:pos x="107" y="38"/>
                  </a:cxn>
                  <a:cxn ang="0">
                    <a:pos x="96" y="41"/>
                  </a:cxn>
                  <a:cxn ang="0">
                    <a:pos x="84" y="43"/>
                  </a:cxn>
                  <a:cxn ang="0">
                    <a:pos x="74" y="43"/>
                  </a:cxn>
                  <a:cxn ang="0">
                    <a:pos x="63" y="41"/>
                  </a:cxn>
                  <a:cxn ang="0">
                    <a:pos x="54" y="38"/>
                  </a:cxn>
                  <a:cxn ang="0">
                    <a:pos x="45" y="34"/>
                  </a:cxn>
                  <a:cxn ang="0">
                    <a:pos x="37" y="30"/>
                  </a:cxn>
                  <a:cxn ang="0">
                    <a:pos x="29" y="24"/>
                  </a:cxn>
                  <a:cxn ang="0">
                    <a:pos x="22" y="19"/>
                  </a:cxn>
                  <a:cxn ang="0">
                    <a:pos x="17" y="14"/>
                  </a:cxn>
                  <a:cxn ang="0">
                    <a:pos x="12" y="9"/>
                  </a:cxn>
                  <a:cxn ang="0">
                    <a:pos x="8" y="5"/>
                  </a:cxn>
                  <a:cxn ang="0">
                    <a:pos x="5" y="2"/>
                  </a:cxn>
                  <a:cxn ang="0">
                    <a:pos x="4" y="0"/>
                  </a:cxn>
                  <a:cxn ang="0">
                    <a:pos x="5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129" h="48">
                    <a:moveTo>
                      <a:pt x="0" y="2"/>
                    </a:move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11" y="15"/>
                    </a:lnTo>
                    <a:lnTo>
                      <a:pt x="13" y="17"/>
                    </a:lnTo>
                    <a:lnTo>
                      <a:pt x="16" y="20"/>
                    </a:lnTo>
                    <a:lnTo>
                      <a:pt x="19" y="23"/>
                    </a:lnTo>
                    <a:lnTo>
                      <a:pt x="22" y="25"/>
                    </a:lnTo>
                    <a:lnTo>
                      <a:pt x="26" y="28"/>
                    </a:lnTo>
                    <a:lnTo>
                      <a:pt x="30" y="31"/>
                    </a:lnTo>
                    <a:lnTo>
                      <a:pt x="34" y="33"/>
                    </a:lnTo>
                    <a:lnTo>
                      <a:pt x="38" y="36"/>
                    </a:lnTo>
                    <a:lnTo>
                      <a:pt x="43" y="38"/>
                    </a:lnTo>
                    <a:lnTo>
                      <a:pt x="47" y="41"/>
                    </a:lnTo>
                    <a:lnTo>
                      <a:pt x="52" y="43"/>
                    </a:lnTo>
                    <a:lnTo>
                      <a:pt x="57" y="44"/>
                    </a:lnTo>
                    <a:lnTo>
                      <a:pt x="62" y="46"/>
                    </a:lnTo>
                    <a:lnTo>
                      <a:pt x="68" y="47"/>
                    </a:lnTo>
                    <a:lnTo>
                      <a:pt x="73" y="48"/>
                    </a:lnTo>
                    <a:lnTo>
                      <a:pt x="79" y="48"/>
                    </a:lnTo>
                    <a:lnTo>
                      <a:pt x="85" y="48"/>
                    </a:lnTo>
                    <a:lnTo>
                      <a:pt x="91" y="47"/>
                    </a:lnTo>
                    <a:lnTo>
                      <a:pt x="97" y="46"/>
                    </a:lnTo>
                    <a:lnTo>
                      <a:pt x="103" y="44"/>
                    </a:lnTo>
                    <a:lnTo>
                      <a:pt x="109" y="42"/>
                    </a:lnTo>
                    <a:lnTo>
                      <a:pt x="116" y="39"/>
                    </a:lnTo>
                    <a:lnTo>
                      <a:pt x="122" y="35"/>
                    </a:lnTo>
                    <a:lnTo>
                      <a:pt x="129" y="31"/>
                    </a:lnTo>
                    <a:lnTo>
                      <a:pt x="126" y="27"/>
                    </a:lnTo>
                    <a:lnTo>
                      <a:pt x="120" y="31"/>
                    </a:lnTo>
                    <a:lnTo>
                      <a:pt x="113" y="35"/>
                    </a:lnTo>
                    <a:lnTo>
                      <a:pt x="107" y="38"/>
                    </a:lnTo>
                    <a:lnTo>
                      <a:pt x="102" y="40"/>
                    </a:lnTo>
                    <a:lnTo>
                      <a:pt x="96" y="41"/>
                    </a:lnTo>
                    <a:lnTo>
                      <a:pt x="90" y="43"/>
                    </a:lnTo>
                    <a:lnTo>
                      <a:pt x="84" y="43"/>
                    </a:lnTo>
                    <a:lnTo>
                      <a:pt x="79" y="44"/>
                    </a:lnTo>
                    <a:lnTo>
                      <a:pt x="74" y="43"/>
                    </a:lnTo>
                    <a:lnTo>
                      <a:pt x="68" y="42"/>
                    </a:lnTo>
                    <a:lnTo>
                      <a:pt x="63" y="41"/>
                    </a:lnTo>
                    <a:lnTo>
                      <a:pt x="59" y="40"/>
                    </a:lnTo>
                    <a:lnTo>
                      <a:pt x="54" y="38"/>
                    </a:lnTo>
                    <a:lnTo>
                      <a:pt x="49" y="36"/>
                    </a:lnTo>
                    <a:lnTo>
                      <a:pt x="45" y="34"/>
                    </a:lnTo>
                    <a:lnTo>
                      <a:pt x="40" y="32"/>
                    </a:lnTo>
                    <a:lnTo>
                      <a:pt x="37" y="30"/>
                    </a:lnTo>
                    <a:lnTo>
                      <a:pt x="33" y="27"/>
                    </a:lnTo>
                    <a:lnTo>
                      <a:pt x="29" y="24"/>
                    </a:lnTo>
                    <a:lnTo>
                      <a:pt x="25" y="22"/>
                    </a:lnTo>
                    <a:lnTo>
                      <a:pt x="22" y="19"/>
                    </a:lnTo>
                    <a:lnTo>
                      <a:pt x="19" y="16"/>
                    </a:lnTo>
                    <a:lnTo>
                      <a:pt x="17" y="14"/>
                    </a:lnTo>
                    <a:lnTo>
                      <a:pt x="14" y="11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" name="Freeform 74"/>
              <p:cNvSpPr>
                <a:spLocks/>
              </p:cNvSpPr>
              <p:nvPr/>
            </p:nvSpPr>
            <p:spPr bwMode="auto">
              <a:xfrm>
                <a:off x="1271" y="3390"/>
                <a:ext cx="209" cy="164"/>
              </a:xfrm>
              <a:custGeom>
                <a:avLst/>
                <a:gdLst/>
                <a:ahLst/>
                <a:cxnLst>
                  <a:cxn ang="0">
                    <a:pos x="204" y="80"/>
                  </a:cxn>
                  <a:cxn ang="0">
                    <a:pos x="202" y="81"/>
                  </a:cxn>
                  <a:cxn ang="0">
                    <a:pos x="198" y="84"/>
                  </a:cxn>
                  <a:cxn ang="0">
                    <a:pos x="191" y="88"/>
                  </a:cxn>
                  <a:cxn ang="0">
                    <a:pos x="184" y="91"/>
                  </a:cxn>
                  <a:cxn ang="0">
                    <a:pos x="175" y="94"/>
                  </a:cxn>
                  <a:cxn ang="0">
                    <a:pos x="166" y="96"/>
                  </a:cxn>
                  <a:cxn ang="0">
                    <a:pos x="162" y="98"/>
                  </a:cxn>
                  <a:cxn ang="0">
                    <a:pos x="150" y="105"/>
                  </a:cxn>
                  <a:cxn ang="0">
                    <a:pos x="141" y="111"/>
                  </a:cxn>
                  <a:cxn ang="0">
                    <a:pos x="132" y="119"/>
                  </a:cxn>
                  <a:cxn ang="0">
                    <a:pos x="124" y="127"/>
                  </a:cxn>
                  <a:cxn ang="0">
                    <a:pos x="118" y="135"/>
                  </a:cxn>
                  <a:cxn ang="0">
                    <a:pos x="112" y="141"/>
                  </a:cxn>
                  <a:cxn ang="0">
                    <a:pos x="106" y="146"/>
                  </a:cxn>
                  <a:cxn ang="0">
                    <a:pos x="97" y="151"/>
                  </a:cxn>
                  <a:cxn ang="0">
                    <a:pos x="85" y="155"/>
                  </a:cxn>
                  <a:cxn ang="0">
                    <a:pos x="72" y="160"/>
                  </a:cxn>
                  <a:cxn ang="0">
                    <a:pos x="61" y="163"/>
                  </a:cxn>
                  <a:cxn ang="0">
                    <a:pos x="49" y="164"/>
                  </a:cxn>
                  <a:cxn ang="0">
                    <a:pos x="38" y="163"/>
                  </a:cxn>
                  <a:cxn ang="0">
                    <a:pos x="26" y="160"/>
                  </a:cxn>
                  <a:cxn ang="0">
                    <a:pos x="17" y="155"/>
                  </a:cxn>
                  <a:cxn ang="0">
                    <a:pos x="9" y="152"/>
                  </a:cxn>
                  <a:cxn ang="0">
                    <a:pos x="7" y="150"/>
                  </a:cxn>
                  <a:cxn ang="0">
                    <a:pos x="4" y="146"/>
                  </a:cxn>
                  <a:cxn ang="0">
                    <a:pos x="0" y="135"/>
                  </a:cxn>
                  <a:cxn ang="0">
                    <a:pos x="4" y="125"/>
                  </a:cxn>
                  <a:cxn ang="0">
                    <a:pos x="10" y="119"/>
                  </a:cxn>
                  <a:cxn ang="0">
                    <a:pos x="17" y="115"/>
                  </a:cxn>
                  <a:cxn ang="0">
                    <a:pos x="23" y="111"/>
                  </a:cxn>
                  <a:cxn ang="0">
                    <a:pos x="28" y="109"/>
                  </a:cxn>
                  <a:cxn ang="0">
                    <a:pos x="30" y="108"/>
                  </a:cxn>
                  <a:cxn ang="0">
                    <a:pos x="34" y="105"/>
                  </a:cxn>
                  <a:cxn ang="0">
                    <a:pos x="42" y="96"/>
                  </a:cxn>
                  <a:cxn ang="0">
                    <a:pos x="53" y="84"/>
                  </a:cxn>
                  <a:cxn ang="0">
                    <a:pos x="63" y="73"/>
                  </a:cxn>
                  <a:cxn ang="0">
                    <a:pos x="70" y="63"/>
                  </a:cxn>
                  <a:cxn ang="0">
                    <a:pos x="73" y="57"/>
                  </a:cxn>
                  <a:cxn ang="0">
                    <a:pos x="75" y="48"/>
                  </a:cxn>
                  <a:cxn ang="0">
                    <a:pos x="78" y="40"/>
                  </a:cxn>
                  <a:cxn ang="0">
                    <a:pos x="80" y="31"/>
                  </a:cxn>
                  <a:cxn ang="0">
                    <a:pos x="81" y="26"/>
                  </a:cxn>
                  <a:cxn ang="0">
                    <a:pos x="189" y="0"/>
                  </a:cxn>
                </a:cxnLst>
                <a:rect l="0" t="0" r="r" b="b"/>
                <a:pathLst>
                  <a:path w="209" h="164">
                    <a:moveTo>
                      <a:pt x="189" y="0"/>
                    </a:moveTo>
                    <a:lnTo>
                      <a:pt x="209" y="40"/>
                    </a:lnTo>
                    <a:lnTo>
                      <a:pt x="204" y="80"/>
                    </a:lnTo>
                    <a:lnTo>
                      <a:pt x="204" y="80"/>
                    </a:lnTo>
                    <a:lnTo>
                      <a:pt x="203" y="81"/>
                    </a:lnTo>
                    <a:lnTo>
                      <a:pt x="202" y="81"/>
                    </a:lnTo>
                    <a:lnTo>
                      <a:pt x="201" y="82"/>
                    </a:lnTo>
                    <a:lnTo>
                      <a:pt x="199" y="83"/>
                    </a:lnTo>
                    <a:lnTo>
                      <a:pt x="198" y="84"/>
                    </a:lnTo>
                    <a:lnTo>
                      <a:pt x="196" y="85"/>
                    </a:lnTo>
                    <a:lnTo>
                      <a:pt x="194" y="87"/>
                    </a:lnTo>
                    <a:lnTo>
                      <a:pt x="191" y="88"/>
                    </a:lnTo>
                    <a:lnTo>
                      <a:pt x="189" y="89"/>
                    </a:lnTo>
                    <a:lnTo>
                      <a:pt x="187" y="90"/>
                    </a:lnTo>
                    <a:lnTo>
                      <a:pt x="184" y="91"/>
                    </a:lnTo>
                    <a:lnTo>
                      <a:pt x="181" y="93"/>
                    </a:lnTo>
                    <a:lnTo>
                      <a:pt x="178" y="93"/>
                    </a:lnTo>
                    <a:lnTo>
                      <a:pt x="175" y="94"/>
                    </a:lnTo>
                    <a:lnTo>
                      <a:pt x="173" y="95"/>
                    </a:lnTo>
                    <a:lnTo>
                      <a:pt x="168" y="96"/>
                    </a:lnTo>
                    <a:lnTo>
                      <a:pt x="166" y="96"/>
                    </a:lnTo>
                    <a:lnTo>
                      <a:pt x="164" y="97"/>
                    </a:lnTo>
                    <a:lnTo>
                      <a:pt x="163" y="98"/>
                    </a:lnTo>
                    <a:lnTo>
                      <a:pt x="162" y="98"/>
                    </a:lnTo>
                    <a:lnTo>
                      <a:pt x="159" y="99"/>
                    </a:lnTo>
                    <a:lnTo>
                      <a:pt x="155" y="102"/>
                    </a:lnTo>
                    <a:lnTo>
                      <a:pt x="150" y="105"/>
                    </a:lnTo>
                    <a:lnTo>
                      <a:pt x="147" y="107"/>
                    </a:lnTo>
                    <a:lnTo>
                      <a:pt x="144" y="109"/>
                    </a:lnTo>
                    <a:lnTo>
                      <a:pt x="141" y="111"/>
                    </a:lnTo>
                    <a:lnTo>
                      <a:pt x="138" y="113"/>
                    </a:lnTo>
                    <a:lnTo>
                      <a:pt x="135" y="116"/>
                    </a:lnTo>
                    <a:lnTo>
                      <a:pt x="132" y="119"/>
                    </a:lnTo>
                    <a:lnTo>
                      <a:pt x="130" y="121"/>
                    </a:lnTo>
                    <a:lnTo>
                      <a:pt x="127" y="124"/>
                    </a:lnTo>
                    <a:lnTo>
                      <a:pt x="124" y="127"/>
                    </a:lnTo>
                    <a:lnTo>
                      <a:pt x="122" y="130"/>
                    </a:lnTo>
                    <a:lnTo>
                      <a:pt x="120" y="132"/>
                    </a:lnTo>
                    <a:lnTo>
                      <a:pt x="118" y="135"/>
                    </a:lnTo>
                    <a:lnTo>
                      <a:pt x="116" y="137"/>
                    </a:lnTo>
                    <a:lnTo>
                      <a:pt x="114" y="139"/>
                    </a:lnTo>
                    <a:lnTo>
                      <a:pt x="112" y="141"/>
                    </a:lnTo>
                    <a:lnTo>
                      <a:pt x="111" y="143"/>
                    </a:lnTo>
                    <a:lnTo>
                      <a:pt x="108" y="144"/>
                    </a:lnTo>
                    <a:lnTo>
                      <a:pt x="106" y="146"/>
                    </a:lnTo>
                    <a:lnTo>
                      <a:pt x="104" y="148"/>
                    </a:lnTo>
                    <a:lnTo>
                      <a:pt x="100" y="150"/>
                    </a:lnTo>
                    <a:lnTo>
                      <a:pt x="97" y="151"/>
                    </a:lnTo>
                    <a:lnTo>
                      <a:pt x="93" y="152"/>
                    </a:lnTo>
                    <a:lnTo>
                      <a:pt x="89" y="154"/>
                    </a:lnTo>
                    <a:lnTo>
                      <a:pt x="85" y="155"/>
                    </a:lnTo>
                    <a:lnTo>
                      <a:pt x="81" y="157"/>
                    </a:lnTo>
                    <a:lnTo>
                      <a:pt x="77" y="158"/>
                    </a:lnTo>
                    <a:lnTo>
                      <a:pt x="72" y="160"/>
                    </a:lnTo>
                    <a:lnTo>
                      <a:pt x="68" y="161"/>
                    </a:lnTo>
                    <a:lnTo>
                      <a:pt x="64" y="162"/>
                    </a:lnTo>
                    <a:lnTo>
                      <a:pt x="61" y="163"/>
                    </a:lnTo>
                    <a:lnTo>
                      <a:pt x="57" y="164"/>
                    </a:lnTo>
                    <a:lnTo>
                      <a:pt x="53" y="164"/>
                    </a:lnTo>
                    <a:lnTo>
                      <a:pt x="49" y="164"/>
                    </a:lnTo>
                    <a:lnTo>
                      <a:pt x="46" y="164"/>
                    </a:lnTo>
                    <a:lnTo>
                      <a:pt x="42" y="164"/>
                    </a:lnTo>
                    <a:lnTo>
                      <a:pt x="38" y="163"/>
                    </a:lnTo>
                    <a:lnTo>
                      <a:pt x="34" y="162"/>
                    </a:lnTo>
                    <a:lnTo>
                      <a:pt x="30" y="161"/>
                    </a:lnTo>
                    <a:lnTo>
                      <a:pt x="26" y="160"/>
                    </a:lnTo>
                    <a:lnTo>
                      <a:pt x="23" y="158"/>
                    </a:lnTo>
                    <a:lnTo>
                      <a:pt x="20" y="157"/>
                    </a:lnTo>
                    <a:lnTo>
                      <a:pt x="17" y="155"/>
                    </a:lnTo>
                    <a:lnTo>
                      <a:pt x="14" y="154"/>
                    </a:lnTo>
                    <a:lnTo>
                      <a:pt x="11" y="153"/>
                    </a:lnTo>
                    <a:lnTo>
                      <a:pt x="9" y="152"/>
                    </a:lnTo>
                    <a:lnTo>
                      <a:pt x="8" y="151"/>
                    </a:lnTo>
                    <a:lnTo>
                      <a:pt x="7" y="150"/>
                    </a:lnTo>
                    <a:lnTo>
                      <a:pt x="7" y="150"/>
                    </a:lnTo>
                    <a:lnTo>
                      <a:pt x="6" y="150"/>
                    </a:lnTo>
                    <a:lnTo>
                      <a:pt x="5" y="148"/>
                    </a:lnTo>
                    <a:lnTo>
                      <a:pt x="4" y="146"/>
                    </a:lnTo>
                    <a:lnTo>
                      <a:pt x="2" y="143"/>
                    </a:lnTo>
                    <a:lnTo>
                      <a:pt x="1" y="139"/>
                    </a:lnTo>
                    <a:lnTo>
                      <a:pt x="0" y="135"/>
                    </a:lnTo>
                    <a:lnTo>
                      <a:pt x="1" y="131"/>
                    </a:lnTo>
                    <a:lnTo>
                      <a:pt x="2" y="127"/>
                    </a:lnTo>
                    <a:lnTo>
                      <a:pt x="4" y="125"/>
                    </a:lnTo>
                    <a:lnTo>
                      <a:pt x="5" y="123"/>
                    </a:lnTo>
                    <a:lnTo>
                      <a:pt x="7" y="121"/>
                    </a:lnTo>
                    <a:lnTo>
                      <a:pt x="10" y="119"/>
                    </a:lnTo>
                    <a:lnTo>
                      <a:pt x="12" y="118"/>
                    </a:lnTo>
                    <a:lnTo>
                      <a:pt x="14" y="116"/>
                    </a:lnTo>
                    <a:lnTo>
                      <a:pt x="17" y="115"/>
                    </a:lnTo>
                    <a:lnTo>
                      <a:pt x="19" y="113"/>
                    </a:lnTo>
                    <a:lnTo>
                      <a:pt x="21" y="112"/>
                    </a:lnTo>
                    <a:lnTo>
                      <a:pt x="23" y="111"/>
                    </a:lnTo>
                    <a:lnTo>
                      <a:pt x="25" y="110"/>
                    </a:lnTo>
                    <a:lnTo>
                      <a:pt x="27" y="110"/>
                    </a:lnTo>
                    <a:lnTo>
                      <a:pt x="28" y="109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0" y="108"/>
                    </a:lnTo>
                    <a:lnTo>
                      <a:pt x="31" y="107"/>
                    </a:lnTo>
                    <a:lnTo>
                      <a:pt x="32" y="106"/>
                    </a:lnTo>
                    <a:lnTo>
                      <a:pt x="34" y="105"/>
                    </a:lnTo>
                    <a:lnTo>
                      <a:pt x="36" y="102"/>
                    </a:lnTo>
                    <a:lnTo>
                      <a:pt x="39" y="99"/>
                    </a:lnTo>
                    <a:lnTo>
                      <a:pt x="42" y="96"/>
                    </a:lnTo>
                    <a:lnTo>
                      <a:pt x="45" y="92"/>
                    </a:lnTo>
                    <a:lnTo>
                      <a:pt x="49" y="88"/>
                    </a:lnTo>
                    <a:lnTo>
                      <a:pt x="53" y="84"/>
                    </a:lnTo>
                    <a:lnTo>
                      <a:pt x="56" y="80"/>
                    </a:lnTo>
                    <a:lnTo>
                      <a:pt x="60" y="76"/>
                    </a:lnTo>
                    <a:lnTo>
                      <a:pt x="63" y="73"/>
                    </a:lnTo>
                    <a:lnTo>
                      <a:pt x="66" y="69"/>
                    </a:lnTo>
                    <a:lnTo>
                      <a:pt x="68" y="66"/>
                    </a:lnTo>
                    <a:lnTo>
                      <a:pt x="70" y="63"/>
                    </a:lnTo>
                    <a:lnTo>
                      <a:pt x="71" y="61"/>
                    </a:lnTo>
                    <a:lnTo>
                      <a:pt x="72" y="59"/>
                    </a:lnTo>
                    <a:lnTo>
                      <a:pt x="73" y="57"/>
                    </a:lnTo>
                    <a:lnTo>
                      <a:pt x="74" y="54"/>
                    </a:lnTo>
                    <a:lnTo>
                      <a:pt x="74" y="52"/>
                    </a:lnTo>
                    <a:lnTo>
                      <a:pt x="75" y="48"/>
                    </a:lnTo>
                    <a:lnTo>
                      <a:pt x="76" y="46"/>
                    </a:lnTo>
                    <a:lnTo>
                      <a:pt x="77" y="43"/>
                    </a:lnTo>
                    <a:lnTo>
                      <a:pt x="78" y="40"/>
                    </a:lnTo>
                    <a:lnTo>
                      <a:pt x="78" y="37"/>
                    </a:lnTo>
                    <a:lnTo>
                      <a:pt x="79" y="34"/>
                    </a:lnTo>
                    <a:lnTo>
                      <a:pt x="80" y="31"/>
                    </a:lnTo>
                    <a:lnTo>
                      <a:pt x="80" y="29"/>
                    </a:lnTo>
                    <a:lnTo>
                      <a:pt x="80" y="28"/>
                    </a:lnTo>
                    <a:lnTo>
                      <a:pt x="81" y="26"/>
                    </a:lnTo>
                    <a:lnTo>
                      <a:pt x="81" y="26"/>
                    </a:lnTo>
                    <a:lnTo>
                      <a:pt x="81" y="25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" name="Freeform 75"/>
              <p:cNvSpPr>
                <a:spLocks/>
              </p:cNvSpPr>
              <p:nvPr/>
            </p:nvSpPr>
            <p:spPr bwMode="auto">
              <a:xfrm>
                <a:off x="1459" y="3389"/>
                <a:ext cx="22" cy="42"/>
              </a:xfrm>
              <a:custGeom>
                <a:avLst/>
                <a:gdLst/>
                <a:ahLst/>
                <a:cxnLst>
                  <a:cxn ang="0">
                    <a:pos x="22" y="41"/>
                  </a:cxn>
                  <a:cxn ang="0">
                    <a:pos x="21" y="4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19" y="42"/>
                  </a:cxn>
                  <a:cxn ang="0">
                    <a:pos x="19" y="41"/>
                  </a:cxn>
                  <a:cxn ang="0">
                    <a:pos x="22" y="41"/>
                  </a:cxn>
                  <a:cxn ang="0">
                    <a:pos x="22" y="41"/>
                  </a:cxn>
                  <a:cxn ang="0">
                    <a:pos x="21" y="41"/>
                  </a:cxn>
                  <a:cxn ang="0">
                    <a:pos x="22" y="41"/>
                  </a:cxn>
                </a:cxnLst>
                <a:rect l="0" t="0" r="r" b="b"/>
                <a:pathLst>
                  <a:path w="22" h="42">
                    <a:moveTo>
                      <a:pt x="22" y="41"/>
                    </a:moveTo>
                    <a:lnTo>
                      <a:pt x="21" y="4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19" y="42"/>
                    </a:lnTo>
                    <a:lnTo>
                      <a:pt x="19" y="41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1" y="41"/>
                    </a:lnTo>
                    <a:lnTo>
                      <a:pt x="22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" name="Freeform 76"/>
              <p:cNvSpPr>
                <a:spLocks/>
              </p:cNvSpPr>
              <p:nvPr/>
            </p:nvSpPr>
            <p:spPr bwMode="auto">
              <a:xfrm>
                <a:off x="1474" y="3430"/>
                <a:ext cx="7" cy="41"/>
              </a:xfrm>
              <a:custGeom>
                <a:avLst/>
                <a:gdLst/>
                <a:ahLst/>
                <a:cxnLst>
                  <a:cxn ang="0">
                    <a:pos x="2" y="41"/>
                  </a:cxn>
                  <a:cxn ang="0">
                    <a:pos x="3" y="40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0" y="40"/>
                  </a:cxn>
                  <a:cxn ang="0">
                    <a:pos x="0" y="39"/>
                  </a:cxn>
                  <a:cxn ang="0">
                    <a:pos x="2" y="41"/>
                  </a:cxn>
                  <a:cxn ang="0">
                    <a:pos x="3" y="41"/>
                  </a:cxn>
                  <a:cxn ang="0">
                    <a:pos x="3" y="40"/>
                  </a:cxn>
                  <a:cxn ang="0">
                    <a:pos x="2" y="41"/>
                  </a:cxn>
                </a:cxnLst>
                <a:rect l="0" t="0" r="r" b="b"/>
                <a:pathLst>
                  <a:path w="7" h="41">
                    <a:moveTo>
                      <a:pt x="2" y="41"/>
                    </a:moveTo>
                    <a:lnTo>
                      <a:pt x="3" y="4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0" y="40"/>
                    </a:lnTo>
                    <a:lnTo>
                      <a:pt x="0" y="39"/>
                    </a:lnTo>
                    <a:lnTo>
                      <a:pt x="2" y="41"/>
                    </a:lnTo>
                    <a:lnTo>
                      <a:pt x="3" y="41"/>
                    </a:lnTo>
                    <a:lnTo>
                      <a:pt x="3" y="40"/>
                    </a:lnTo>
                    <a:lnTo>
                      <a:pt x="2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" name="Freeform 77"/>
              <p:cNvSpPr>
                <a:spLocks/>
              </p:cNvSpPr>
              <p:nvPr/>
            </p:nvSpPr>
            <p:spPr bwMode="auto">
              <a:xfrm>
                <a:off x="1444" y="3469"/>
                <a:ext cx="32" cy="1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0" y="17"/>
                  </a:cxn>
                  <a:cxn ang="0">
                    <a:pos x="3" y="17"/>
                  </a:cxn>
                  <a:cxn ang="0">
                    <a:pos x="6" y="16"/>
                  </a:cxn>
                  <a:cxn ang="0">
                    <a:pos x="8" y="14"/>
                  </a:cxn>
                  <a:cxn ang="0">
                    <a:pos x="11" y="14"/>
                  </a:cxn>
                  <a:cxn ang="0">
                    <a:pos x="14" y="12"/>
                  </a:cxn>
                  <a:cxn ang="0">
                    <a:pos x="17" y="11"/>
                  </a:cxn>
                  <a:cxn ang="0">
                    <a:pos x="19" y="10"/>
                  </a:cxn>
                  <a:cxn ang="0">
                    <a:pos x="21" y="9"/>
                  </a:cxn>
                  <a:cxn ang="0">
                    <a:pos x="24" y="7"/>
                  </a:cxn>
                  <a:cxn ang="0">
                    <a:pos x="26" y="6"/>
                  </a:cxn>
                  <a:cxn ang="0">
                    <a:pos x="27" y="5"/>
                  </a:cxn>
                  <a:cxn ang="0">
                    <a:pos x="29" y="4"/>
                  </a:cxn>
                  <a:cxn ang="0">
                    <a:pos x="30" y="3"/>
                  </a:cxn>
                  <a:cxn ang="0">
                    <a:pos x="31" y="3"/>
                  </a:cxn>
                  <a:cxn ang="0">
                    <a:pos x="32" y="3"/>
                  </a:cxn>
                  <a:cxn ang="0">
                    <a:pos x="32" y="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29" y="1"/>
                  </a:cxn>
                  <a:cxn ang="0">
                    <a:pos x="27" y="2"/>
                  </a:cxn>
                  <a:cxn ang="0">
                    <a:pos x="26" y="3"/>
                  </a:cxn>
                  <a:cxn ang="0">
                    <a:pos x="24" y="4"/>
                  </a:cxn>
                  <a:cxn ang="0">
                    <a:pos x="22" y="5"/>
                  </a:cxn>
                  <a:cxn ang="0">
                    <a:pos x="20" y="6"/>
                  </a:cxn>
                  <a:cxn ang="0">
                    <a:pos x="18" y="8"/>
                  </a:cxn>
                  <a:cxn ang="0">
                    <a:pos x="15" y="9"/>
                  </a:cxn>
                  <a:cxn ang="0">
                    <a:pos x="13" y="10"/>
                  </a:cxn>
                  <a:cxn ang="0">
                    <a:pos x="10" y="11"/>
                  </a:cxn>
                  <a:cxn ang="0">
                    <a:pos x="7" y="13"/>
                  </a:cxn>
                  <a:cxn ang="0">
                    <a:pos x="5" y="14"/>
                  </a:cxn>
                  <a:cxn ang="0">
                    <a:pos x="2" y="14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0" y="17"/>
                  </a:cxn>
                </a:cxnLst>
                <a:rect l="0" t="0" r="r" b="b"/>
                <a:pathLst>
                  <a:path w="32" h="17">
                    <a:moveTo>
                      <a:pt x="0" y="17"/>
                    </a:moveTo>
                    <a:lnTo>
                      <a:pt x="0" y="17"/>
                    </a:lnTo>
                    <a:lnTo>
                      <a:pt x="3" y="17"/>
                    </a:lnTo>
                    <a:lnTo>
                      <a:pt x="6" y="16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4" y="12"/>
                    </a:lnTo>
                    <a:lnTo>
                      <a:pt x="17" y="11"/>
                    </a:lnTo>
                    <a:lnTo>
                      <a:pt x="19" y="10"/>
                    </a:lnTo>
                    <a:lnTo>
                      <a:pt x="21" y="9"/>
                    </a:lnTo>
                    <a:lnTo>
                      <a:pt x="24" y="7"/>
                    </a:lnTo>
                    <a:lnTo>
                      <a:pt x="26" y="6"/>
                    </a:lnTo>
                    <a:lnTo>
                      <a:pt x="27" y="5"/>
                    </a:lnTo>
                    <a:lnTo>
                      <a:pt x="29" y="4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2" y="3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7" y="2"/>
                    </a:lnTo>
                    <a:lnTo>
                      <a:pt x="26" y="3"/>
                    </a:lnTo>
                    <a:lnTo>
                      <a:pt x="24" y="4"/>
                    </a:lnTo>
                    <a:lnTo>
                      <a:pt x="22" y="5"/>
                    </a:lnTo>
                    <a:lnTo>
                      <a:pt x="20" y="6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3" y="10"/>
                    </a:lnTo>
                    <a:lnTo>
                      <a:pt x="10" y="11"/>
                    </a:lnTo>
                    <a:lnTo>
                      <a:pt x="7" y="13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" name="Freeform 78"/>
              <p:cNvSpPr>
                <a:spLocks/>
              </p:cNvSpPr>
              <p:nvPr/>
            </p:nvSpPr>
            <p:spPr bwMode="auto">
              <a:xfrm>
                <a:off x="1421" y="3484"/>
                <a:ext cx="23" cy="12"/>
              </a:xfrm>
              <a:custGeom>
                <a:avLst/>
                <a:gdLst/>
                <a:ahLst/>
                <a:cxnLst>
                  <a:cxn ang="0">
                    <a:pos x="1" y="12"/>
                  </a:cxn>
                  <a:cxn ang="0">
                    <a:pos x="1" y="12"/>
                  </a:cxn>
                  <a:cxn ang="0">
                    <a:pos x="6" y="9"/>
                  </a:cxn>
                  <a:cxn ang="0">
                    <a:pos x="10" y="7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5" y="4"/>
                  </a:cxn>
                  <a:cxn ang="0">
                    <a:pos x="16" y="4"/>
                  </a:cxn>
                  <a:cxn ang="0">
                    <a:pos x="19" y="3"/>
                  </a:cxn>
                  <a:cxn ang="0">
                    <a:pos x="23" y="2"/>
                  </a:cxn>
                  <a:cxn ang="0">
                    <a:pos x="23" y="0"/>
                  </a:cxn>
                  <a:cxn ang="0">
                    <a:pos x="18" y="1"/>
                  </a:cxn>
                  <a:cxn ang="0">
                    <a:pos x="15" y="1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1" y="3"/>
                  </a:cxn>
                  <a:cxn ang="0">
                    <a:pos x="8" y="5"/>
                  </a:cxn>
                  <a:cxn ang="0">
                    <a:pos x="5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" y="12"/>
                  </a:cxn>
                </a:cxnLst>
                <a:rect l="0" t="0" r="r" b="b"/>
                <a:pathLst>
                  <a:path w="23" h="12">
                    <a:moveTo>
                      <a:pt x="1" y="12"/>
                    </a:moveTo>
                    <a:lnTo>
                      <a:pt x="1" y="12"/>
                    </a:lnTo>
                    <a:lnTo>
                      <a:pt x="6" y="9"/>
                    </a:lnTo>
                    <a:lnTo>
                      <a:pt x="10" y="7"/>
                    </a:lnTo>
                    <a:lnTo>
                      <a:pt x="12" y="5"/>
                    </a:lnTo>
                    <a:lnTo>
                      <a:pt x="13" y="5"/>
                    </a:lnTo>
                    <a:lnTo>
                      <a:pt x="15" y="4"/>
                    </a:lnTo>
                    <a:lnTo>
                      <a:pt x="16" y="4"/>
                    </a:lnTo>
                    <a:lnTo>
                      <a:pt x="19" y="3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18" y="1"/>
                    </a:lnTo>
                    <a:lnTo>
                      <a:pt x="15" y="1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1" y="3"/>
                    </a:lnTo>
                    <a:lnTo>
                      <a:pt x="8" y="5"/>
                    </a:lnTo>
                    <a:lnTo>
                      <a:pt x="5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" name="Freeform 79"/>
              <p:cNvSpPr>
                <a:spLocks/>
              </p:cNvSpPr>
              <p:nvPr/>
            </p:nvSpPr>
            <p:spPr bwMode="auto">
              <a:xfrm>
                <a:off x="1381" y="3494"/>
                <a:ext cx="41" cy="40"/>
              </a:xfrm>
              <a:custGeom>
                <a:avLst/>
                <a:gdLst/>
                <a:ahLst/>
                <a:cxnLst>
                  <a:cxn ang="0">
                    <a:pos x="1" y="40"/>
                  </a:cxn>
                  <a:cxn ang="0">
                    <a:pos x="1" y="40"/>
                  </a:cxn>
                  <a:cxn ang="0">
                    <a:pos x="3" y="38"/>
                  </a:cxn>
                  <a:cxn ang="0">
                    <a:pos x="5" y="36"/>
                  </a:cxn>
                  <a:cxn ang="0">
                    <a:pos x="7" y="34"/>
                  </a:cxn>
                  <a:cxn ang="0">
                    <a:pos x="9" y="32"/>
                  </a:cxn>
                  <a:cxn ang="0">
                    <a:pos x="11" y="29"/>
                  </a:cxn>
                  <a:cxn ang="0">
                    <a:pos x="13" y="26"/>
                  </a:cxn>
                  <a:cxn ang="0">
                    <a:pos x="15" y="24"/>
                  </a:cxn>
                  <a:cxn ang="0">
                    <a:pos x="18" y="21"/>
                  </a:cxn>
                  <a:cxn ang="0">
                    <a:pos x="20" y="18"/>
                  </a:cxn>
                  <a:cxn ang="0">
                    <a:pos x="23" y="16"/>
                  </a:cxn>
                  <a:cxn ang="0">
                    <a:pos x="26" y="13"/>
                  </a:cxn>
                  <a:cxn ang="0">
                    <a:pos x="29" y="10"/>
                  </a:cxn>
                  <a:cxn ang="0">
                    <a:pos x="32" y="8"/>
                  </a:cxn>
                  <a:cxn ang="0">
                    <a:pos x="35" y="6"/>
                  </a:cxn>
                  <a:cxn ang="0">
                    <a:pos x="38" y="3"/>
                  </a:cxn>
                  <a:cxn ang="0">
                    <a:pos x="41" y="2"/>
                  </a:cxn>
                  <a:cxn ang="0">
                    <a:pos x="40" y="0"/>
                  </a:cxn>
                  <a:cxn ang="0">
                    <a:pos x="36" y="1"/>
                  </a:cxn>
                  <a:cxn ang="0">
                    <a:pos x="33" y="4"/>
                  </a:cxn>
                  <a:cxn ang="0">
                    <a:pos x="30" y="6"/>
                  </a:cxn>
                  <a:cxn ang="0">
                    <a:pos x="27" y="9"/>
                  </a:cxn>
                  <a:cxn ang="0">
                    <a:pos x="24" y="11"/>
                  </a:cxn>
                  <a:cxn ang="0">
                    <a:pos x="21" y="14"/>
                  </a:cxn>
                  <a:cxn ang="0">
                    <a:pos x="19" y="17"/>
                  </a:cxn>
                  <a:cxn ang="0">
                    <a:pos x="16" y="19"/>
                  </a:cxn>
                  <a:cxn ang="0">
                    <a:pos x="14" y="22"/>
                  </a:cxn>
                  <a:cxn ang="0">
                    <a:pos x="11" y="25"/>
                  </a:cxn>
                  <a:cxn ang="0">
                    <a:pos x="9" y="27"/>
                  </a:cxn>
                  <a:cxn ang="0">
                    <a:pos x="7" y="30"/>
                  </a:cxn>
                  <a:cxn ang="0">
                    <a:pos x="5" y="32"/>
                  </a:cxn>
                  <a:cxn ang="0">
                    <a:pos x="3" y="34"/>
                  </a:cxn>
                  <a:cxn ang="0">
                    <a:pos x="1" y="36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1" y="40"/>
                  </a:cxn>
                </a:cxnLst>
                <a:rect l="0" t="0" r="r" b="b"/>
                <a:pathLst>
                  <a:path w="41" h="40">
                    <a:moveTo>
                      <a:pt x="1" y="40"/>
                    </a:moveTo>
                    <a:lnTo>
                      <a:pt x="1" y="40"/>
                    </a:lnTo>
                    <a:lnTo>
                      <a:pt x="3" y="38"/>
                    </a:lnTo>
                    <a:lnTo>
                      <a:pt x="5" y="36"/>
                    </a:lnTo>
                    <a:lnTo>
                      <a:pt x="7" y="34"/>
                    </a:lnTo>
                    <a:lnTo>
                      <a:pt x="9" y="32"/>
                    </a:lnTo>
                    <a:lnTo>
                      <a:pt x="11" y="29"/>
                    </a:lnTo>
                    <a:lnTo>
                      <a:pt x="13" y="26"/>
                    </a:lnTo>
                    <a:lnTo>
                      <a:pt x="15" y="24"/>
                    </a:lnTo>
                    <a:lnTo>
                      <a:pt x="18" y="21"/>
                    </a:lnTo>
                    <a:lnTo>
                      <a:pt x="20" y="18"/>
                    </a:lnTo>
                    <a:lnTo>
                      <a:pt x="23" y="16"/>
                    </a:lnTo>
                    <a:lnTo>
                      <a:pt x="26" y="13"/>
                    </a:lnTo>
                    <a:lnTo>
                      <a:pt x="29" y="10"/>
                    </a:lnTo>
                    <a:lnTo>
                      <a:pt x="32" y="8"/>
                    </a:lnTo>
                    <a:lnTo>
                      <a:pt x="35" y="6"/>
                    </a:lnTo>
                    <a:lnTo>
                      <a:pt x="38" y="3"/>
                    </a:lnTo>
                    <a:lnTo>
                      <a:pt x="41" y="2"/>
                    </a:lnTo>
                    <a:lnTo>
                      <a:pt x="40" y="0"/>
                    </a:lnTo>
                    <a:lnTo>
                      <a:pt x="36" y="1"/>
                    </a:lnTo>
                    <a:lnTo>
                      <a:pt x="33" y="4"/>
                    </a:lnTo>
                    <a:lnTo>
                      <a:pt x="30" y="6"/>
                    </a:lnTo>
                    <a:lnTo>
                      <a:pt x="27" y="9"/>
                    </a:lnTo>
                    <a:lnTo>
                      <a:pt x="24" y="11"/>
                    </a:lnTo>
                    <a:lnTo>
                      <a:pt x="21" y="14"/>
                    </a:lnTo>
                    <a:lnTo>
                      <a:pt x="19" y="17"/>
                    </a:lnTo>
                    <a:lnTo>
                      <a:pt x="16" y="19"/>
                    </a:lnTo>
                    <a:lnTo>
                      <a:pt x="14" y="22"/>
                    </a:lnTo>
                    <a:lnTo>
                      <a:pt x="11" y="25"/>
                    </a:lnTo>
                    <a:lnTo>
                      <a:pt x="9" y="27"/>
                    </a:lnTo>
                    <a:lnTo>
                      <a:pt x="7" y="30"/>
                    </a:lnTo>
                    <a:lnTo>
                      <a:pt x="5" y="32"/>
                    </a:lnTo>
                    <a:lnTo>
                      <a:pt x="3" y="34"/>
                    </a:lnTo>
                    <a:lnTo>
                      <a:pt x="1" y="3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1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" name="Freeform 80"/>
              <p:cNvSpPr>
                <a:spLocks/>
              </p:cNvSpPr>
              <p:nvPr/>
            </p:nvSpPr>
            <p:spPr bwMode="auto">
              <a:xfrm>
                <a:off x="1324" y="3532"/>
                <a:ext cx="58" cy="23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0" y="23"/>
                  </a:cxn>
                  <a:cxn ang="0">
                    <a:pos x="4" y="22"/>
                  </a:cxn>
                  <a:cxn ang="0">
                    <a:pos x="8" y="22"/>
                  </a:cxn>
                  <a:cxn ang="0">
                    <a:pos x="12" y="21"/>
                  </a:cxn>
                  <a:cxn ang="0">
                    <a:pos x="16" y="20"/>
                  </a:cxn>
                  <a:cxn ang="0">
                    <a:pos x="20" y="19"/>
                  </a:cxn>
                  <a:cxn ang="0">
                    <a:pos x="24" y="17"/>
                  </a:cxn>
                  <a:cxn ang="0">
                    <a:pos x="28" y="16"/>
                  </a:cxn>
                  <a:cxn ang="0">
                    <a:pos x="33" y="15"/>
                  </a:cxn>
                  <a:cxn ang="0">
                    <a:pos x="36" y="13"/>
                  </a:cxn>
                  <a:cxn ang="0">
                    <a:pos x="41" y="12"/>
                  </a:cxn>
                  <a:cxn ang="0">
                    <a:pos x="44" y="10"/>
                  </a:cxn>
                  <a:cxn ang="0">
                    <a:pos x="48" y="8"/>
                  </a:cxn>
                  <a:cxn ang="0">
                    <a:pos x="51" y="7"/>
                  </a:cxn>
                  <a:cxn ang="0">
                    <a:pos x="54" y="5"/>
                  </a:cxn>
                  <a:cxn ang="0">
                    <a:pos x="56" y="3"/>
                  </a:cxn>
                  <a:cxn ang="0">
                    <a:pos x="58" y="2"/>
                  </a:cxn>
                  <a:cxn ang="0">
                    <a:pos x="57" y="0"/>
                  </a:cxn>
                  <a:cxn ang="0">
                    <a:pos x="55" y="2"/>
                  </a:cxn>
                  <a:cxn ang="0">
                    <a:pos x="52" y="3"/>
                  </a:cxn>
                  <a:cxn ang="0">
                    <a:pos x="50" y="5"/>
                  </a:cxn>
                  <a:cxn ang="0">
                    <a:pos x="47" y="6"/>
                  </a:cxn>
                  <a:cxn ang="0">
                    <a:pos x="43" y="8"/>
                  </a:cxn>
                  <a:cxn ang="0">
                    <a:pos x="39" y="10"/>
                  </a:cxn>
                  <a:cxn ang="0">
                    <a:pos x="36" y="11"/>
                  </a:cxn>
                  <a:cxn ang="0">
                    <a:pos x="32" y="12"/>
                  </a:cxn>
                  <a:cxn ang="0">
                    <a:pos x="27" y="13"/>
                  </a:cxn>
                  <a:cxn ang="0">
                    <a:pos x="23" y="15"/>
                  </a:cxn>
                  <a:cxn ang="0">
                    <a:pos x="19" y="16"/>
                  </a:cxn>
                  <a:cxn ang="0">
                    <a:pos x="15" y="17"/>
                  </a:cxn>
                  <a:cxn ang="0">
                    <a:pos x="11" y="19"/>
                  </a:cxn>
                  <a:cxn ang="0">
                    <a:pos x="7" y="19"/>
                  </a:cxn>
                  <a:cxn ang="0">
                    <a:pos x="3" y="20"/>
                  </a:cxn>
                  <a:cxn ang="0">
                    <a:pos x="0" y="21"/>
                  </a:cxn>
                  <a:cxn ang="0">
                    <a:pos x="0" y="21"/>
                  </a:cxn>
                  <a:cxn ang="0">
                    <a:pos x="0" y="23"/>
                  </a:cxn>
                </a:cxnLst>
                <a:rect l="0" t="0" r="r" b="b"/>
                <a:pathLst>
                  <a:path w="58" h="23">
                    <a:moveTo>
                      <a:pt x="0" y="23"/>
                    </a:moveTo>
                    <a:lnTo>
                      <a:pt x="0" y="23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12" y="21"/>
                    </a:lnTo>
                    <a:lnTo>
                      <a:pt x="16" y="20"/>
                    </a:lnTo>
                    <a:lnTo>
                      <a:pt x="20" y="19"/>
                    </a:lnTo>
                    <a:lnTo>
                      <a:pt x="24" y="17"/>
                    </a:lnTo>
                    <a:lnTo>
                      <a:pt x="28" y="16"/>
                    </a:lnTo>
                    <a:lnTo>
                      <a:pt x="33" y="15"/>
                    </a:lnTo>
                    <a:lnTo>
                      <a:pt x="36" y="13"/>
                    </a:lnTo>
                    <a:lnTo>
                      <a:pt x="41" y="12"/>
                    </a:lnTo>
                    <a:lnTo>
                      <a:pt x="44" y="10"/>
                    </a:lnTo>
                    <a:lnTo>
                      <a:pt x="48" y="8"/>
                    </a:lnTo>
                    <a:lnTo>
                      <a:pt x="51" y="7"/>
                    </a:lnTo>
                    <a:lnTo>
                      <a:pt x="54" y="5"/>
                    </a:lnTo>
                    <a:lnTo>
                      <a:pt x="56" y="3"/>
                    </a:lnTo>
                    <a:lnTo>
                      <a:pt x="58" y="2"/>
                    </a:lnTo>
                    <a:lnTo>
                      <a:pt x="57" y="0"/>
                    </a:lnTo>
                    <a:lnTo>
                      <a:pt x="55" y="2"/>
                    </a:lnTo>
                    <a:lnTo>
                      <a:pt x="52" y="3"/>
                    </a:lnTo>
                    <a:lnTo>
                      <a:pt x="50" y="5"/>
                    </a:lnTo>
                    <a:lnTo>
                      <a:pt x="47" y="6"/>
                    </a:lnTo>
                    <a:lnTo>
                      <a:pt x="43" y="8"/>
                    </a:lnTo>
                    <a:lnTo>
                      <a:pt x="39" y="10"/>
                    </a:lnTo>
                    <a:lnTo>
                      <a:pt x="36" y="11"/>
                    </a:lnTo>
                    <a:lnTo>
                      <a:pt x="32" y="12"/>
                    </a:lnTo>
                    <a:lnTo>
                      <a:pt x="27" y="13"/>
                    </a:lnTo>
                    <a:lnTo>
                      <a:pt x="23" y="15"/>
                    </a:lnTo>
                    <a:lnTo>
                      <a:pt x="19" y="16"/>
                    </a:lnTo>
                    <a:lnTo>
                      <a:pt x="15" y="17"/>
                    </a:lnTo>
                    <a:lnTo>
                      <a:pt x="11" y="19"/>
                    </a:lnTo>
                    <a:lnTo>
                      <a:pt x="7" y="19"/>
                    </a:lnTo>
                    <a:lnTo>
                      <a:pt x="3" y="20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" name="Freeform 81"/>
              <p:cNvSpPr>
                <a:spLocks/>
              </p:cNvSpPr>
              <p:nvPr/>
            </p:nvSpPr>
            <p:spPr bwMode="auto">
              <a:xfrm>
                <a:off x="1277" y="3540"/>
                <a:ext cx="47" cy="16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3" y="3"/>
                  </a:cxn>
                  <a:cxn ang="0">
                    <a:pos x="5" y="4"/>
                  </a:cxn>
                  <a:cxn ang="0">
                    <a:pos x="7" y="5"/>
                  </a:cxn>
                  <a:cxn ang="0">
                    <a:pos x="10" y="7"/>
                  </a:cxn>
                  <a:cxn ang="0">
                    <a:pos x="13" y="8"/>
                  </a:cxn>
                  <a:cxn ang="0">
                    <a:pos x="17" y="10"/>
                  </a:cxn>
                  <a:cxn ang="0">
                    <a:pos x="20" y="11"/>
                  </a:cxn>
                  <a:cxn ang="0">
                    <a:pos x="24" y="12"/>
                  </a:cxn>
                  <a:cxn ang="0">
                    <a:pos x="28" y="14"/>
                  </a:cxn>
                  <a:cxn ang="0">
                    <a:pos x="32" y="14"/>
                  </a:cxn>
                  <a:cxn ang="0">
                    <a:pos x="36" y="15"/>
                  </a:cxn>
                  <a:cxn ang="0">
                    <a:pos x="40" y="16"/>
                  </a:cxn>
                  <a:cxn ang="0">
                    <a:pos x="43" y="16"/>
                  </a:cxn>
                  <a:cxn ang="0">
                    <a:pos x="47" y="15"/>
                  </a:cxn>
                  <a:cxn ang="0">
                    <a:pos x="47" y="13"/>
                  </a:cxn>
                  <a:cxn ang="0">
                    <a:pos x="43" y="13"/>
                  </a:cxn>
                  <a:cxn ang="0">
                    <a:pos x="40" y="13"/>
                  </a:cxn>
                  <a:cxn ang="0">
                    <a:pos x="36" y="13"/>
                  </a:cxn>
                  <a:cxn ang="0">
                    <a:pos x="32" y="12"/>
                  </a:cxn>
                  <a:cxn ang="0">
                    <a:pos x="29" y="11"/>
                  </a:cxn>
                  <a:cxn ang="0">
                    <a:pos x="24" y="10"/>
                  </a:cxn>
                  <a:cxn ang="0">
                    <a:pos x="21" y="9"/>
                  </a:cxn>
                  <a:cxn ang="0">
                    <a:pos x="17" y="8"/>
                  </a:cxn>
                  <a:cxn ang="0">
                    <a:pos x="14" y="6"/>
                  </a:cxn>
                  <a:cxn ang="0">
                    <a:pos x="11" y="5"/>
                  </a:cxn>
                  <a:cxn ang="0">
                    <a:pos x="8" y="3"/>
                  </a:cxn>
                  <a:cxn ang="0">
                    <a:pos x="6" y="2"/>
                  </a:cxn>
                  <a:cxn ang="0">
                    <a:pos x="4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47" h="16">
                    <a:moveTo>
                      <a:pt x="0" y="1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3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3" y="8"/>
                    </a:lnTo>
                    <a:lnTo>
                      <a:pt x="17" y="10"/>
                    </a:lnTo>
                    <a:lnTo>
                      <a:pt x="20" y="11"/>
                    </a:lnTo>
                    <a:lnTo>
                      <a:pt x="24" y="12"/>
                    </a:lnTo>
                    <a:lnTo>
                      <a:pt x="28" y="14"/>
                    </a:lnTo>
                    <a:lnTo>
                      <a:pt x="32" y="14"/>
                    </a:lnTo>
                    <a:lnTo>
                      <a:pt x="36" y="15"/>
                    </a:lnTo>
                    <a:lnTo>
                      <a:pt x="40" y="16"/>
                    </a:lnTo>
                    <a:lnTo>
                      <a:pt x="43" y="16"/>
                    </a:lnTo>
                    <a:lnTo>
                      <a:pt x="47" y="15"/>
                    </a:lnTo>
                    <a:lnTo>
                      <a:pt x="47" y="13"/>
                    </a:lnTo>
                    <a:lnTo>
                      <a:pt x="43" y="13"/>
                    </a:lnTo>
                    <a:lnTo>
                      <a:pt x="40" y="13"/>
                    </a:lnTo>
                    <a:lnTo>
                      <a:pt x="36" y="13"/>
                    </a:lnTo>
                    <a:lnTo>
                      <a:pt x="32" y="12"/>
                    </a:lnTo>
                    <a:lnTo>
                      <a:pt x="29" y="11"/>
                    </a:lnTo>
                    <a:lnTo>
                      <a:pt x="24" y="10"/>
                    </a:lnTo>
                    <a:lnTo>
                      <a:pt x="21" y="9"/>
                    </a:lnTo>
                    <a:lnTo>
                      <a:pt x="17" y="8"/>
                    </a:lnTo>
                    <a:lnTo>
                      <a:pt x="14" y="6"/>
                    </a:lnTo>
                    <a:lnTo>
                      <a:pt x="11" y="5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4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" name="Freeform 82"/>
              <p:cNvSpPr>
                <a:spLocks/>
              </p:cNvSpPr>
              <p:nvPr/>
            </p:nvSpPr>
            <p:spPr bwMode="auto">
              <a:xfrm>
                <a:off x="1270" y="3516"/>
                <a:ext cx="9" cy="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5"/>
                  </a:cxn>
                  <a:cxn ang="0">
                    <a:pos x="0" y="9"/>
                  </a:cxn>
                  <a:cxn ang="0">
                    <a:pos x="1" y="13"/>
                  </a:cxn>
                  <a:cxn ang="0">
                    <a:pos x="2" y="17"/>
                  </a:cxn>
                  <a:cxn ang="0">
                    <a:pos x="3" y="20"/>
                  </a:cxn>
                  <a:cxn ang="0">
                    <a:pos x="5" y="23"/>
                  </a:cxn>
                  <a:cxn ang="0">
                    <a:pos x="6" y="24"/>
                  </a:cxn>
                  <a:cxn ang="0">
                    <a:pos x="7" y="25"/>
                  </a:cxn>
                  <a:cxn ang="0">
                    <a:pos x="9" y="24"/>
                  </a:cxn>
                  <a:cxn ang="0">
                    <a:pos x="8" y="23"/>
                  </a:cxn>
                  <a:cxn ang="0">
                    <a:pos x="7" y="21"/>
                  </a:cxn>
                  <a:cxn ang="0">
                    <a:pos x="5" y="19"/>
                  </a:cxn>
                  <a:cxn ang="0">
                    <a:pos x="4" y="16"/>
                  </a:cxn>
                  <a:cxn ang="0">
                    <a:pos x="3" y="12"/>
                  </a:cxn>
                  <a:cxn ang="0">
                    <a:pos x="2" y="9"/>
                  </a:cxn>
                  <a:cxn ang="0">
                    <a:pos x="3" y="5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2" y="0"/>
                  </a:cxn>
                </a:cxnLst>
                <a:rect l="0" t="0" r="r" b="b"/>
                <a:pathLst>
                  <a:path w="9" h="25">
                    <a:moveTo>
                      <a:pt x="2" y="0"/>
                    </a:moveTo>
                    <a:lnTo>
                      <a:pt x="2" y="0"/>
                    </a:lnTo>
                    <a:lnTo>
                      <a:pt x="0" y="5"/>
                    </a:lnTo>
                    <a:lnTo>
                      <a:pt x="0" y="9"/>
                    </a:lnTo>
                    <a:lnTo>
                      <a:pt x="1" y="13"/>
                    </a:lnTo>
                    <a:lnTo>
                      <a:pt x="2" y="17"/>
                    </a:lnTo>
                    <a:lnTo>
                      <a:pt x="3" y="20"/>
                    </a:lnTo>
                    <a:lnTo>
                      <a:pt x="5" y="23"/>
                    </a:lnTo>
                    <a:lnTo>
                      <a:pt x="6" y="24"/>
                    </a:lnTo>
                    <a:lnTo>
                      <a:pt x="7" y="25"/>
                    </a:lnTo>
                    <a:lnTo>
                      <a:pt x="9" y="24"/>
                    </a:lnTo>
                    <a:lnTo>
                      <a:pt x="8" y="23"/>
                    </a:lnTo>
                    <a:lnTo>
                      <a:pt x="7" y="21"/>
                    </a:lnTo>
                    <a:lnTo>
                      <a:pt x="5" y="19"/>
                    </a:lnTo>
                    <a:lnTo>
                      <a:pt x="4" y="16"/>
                    </a:lnTo>
                    <a:lnTo>
                      <a:pt x="3" y="12"/>
                    </a:lnTo>
                    <a:lnTo>
                      <a:pt x="2" y="9"/>
                    </a:lnTo>
                    <a:lnTo>
                      <a:pt x="3" y="5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" name="Freeform 83"/>
              <p:cNvSpPr>
                <a:spLocks/>
              </p:cNvSpPr>
              <p:nvPr/>
            </p:nvSpPr>
            <p:spPr bwMode="auto">
              <a:xfrm>
                <a:off x="1272" y="3497"/>
                <a:ext cx="30" cy="2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28" y="0"/>
                  </a:cxn>
                  <a:cxn ang="0">
                    <a:pos x="27" y="1"/>
                  </a:cxn>
                  <a:cxn ang="0">
                    <a:pos x="25" y="1"/>
                  </a:cxn>
                  <a:cxn ang="0">
                    <a:pos x="24" y="2"/>
                  </a:cxn>
                  <a:cxn ang="0">
                    <a:pos x="22" y="3"/>
                  </a:cxn>
                  <a:cxn ang="0">
                    <a:pos x="19" y="4"/>
                  </a:cxn>
                  <a:cxn ang="0">
                    <a:pos x="17" y="6"/>
                  </a:cxn>
                  <a:cxn ang="0">
                    <a:pos x="15" y="7"/>
                  </a:cxn>
                  <a:cxn ang="0">
                    <a:pos x="12" y="8"/>
                  </a:cxn>
                  <a:cxn ang="0">
                    <a:pos x="10" y="10"/>
                  </a:cxn>
                  <a:cxn ang="0">
                    <a:pos x="8" y="12"/>
                  </a:cxn>
                  <a:cxn ang="0">
                    <a:pos x="5" y="14"/>
                  </a:cxn>
                  <a:cxn ang="0">
                    <a:pos x="3" y="15"/>
                  </a:cxn>
                  <a:cxn ang="0">
                    <a:pos x="2" y="17"/>
                  </a:cxn>
                  <a:cxn ang="0">
                    <a:pos x="0" y="19"/>
                  </a:cxn>
                  <a:cxn ang="0">
                    <a:pos x="2" y="20"/>
                  </a:cxn>
                  <a:cxn ang="0">
                    <a:pos x="3" y="19"/>
                  </a:cxn>
                  <a:cxn ang="0">
                    <a:pos x="5" y="17"/>
                  </a:cxn>
                  <a:cxn ang="0">
                    <a:pos x="7" y="15"/>
                  </a:cxn>
                  <a:cxn ang="0">
                    <a:pos x="9" y="14"/>
                  </a:cxn>
                  <a:cxn ang="0">
                    <a:pos x="11" y="12"/>
                  </a:cxn>
                  <a:cxn ang="0">
                    <a:pos x="14" y="10"/>
                  </a:cxn>
                  <a:cxn ang="0">
                    <a:pos x="16" y="9"/>
                  </a:cxn>
                  <a:cxn ang="0">
                    <a:pos x="18" y="8"/>
                  </a:cxn>
                  <a:cxn ang="0">
                    <a:pos x="21" y="6"/>
                  </a:cxn>
                  <a:cxn ang="0">
                    <a:pos x="22" y="5"/>
                  </a:cxn>
                  <a:cxn ang="0">
                    <a:pos x="25" y="4"/>
                  </a:cxn>
                  <a:cxn ang="0">
                    <a:pos x="26" y="3"/>
                  </a:cxn>
                  <a:cxn ang="0">
                    <a:pos x="28" y="3"/>
                  </a:cxn>
                  <a:cxn ang="0">
                    <a:pos x="29" y="3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29" y="0"/>
                  </a:cxn>
                </a:cxnLst>
                <a:rect l="0" t="0" r="r" b="b"/>
                <a:pathLst>
                  <a:path w="30" h="20">
                    <a:moveTo>
                      <a:pt x="29" y="0"/>
                    </a:moveTo>
                    <a:lnTo>
                      <a:pt x="29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4" y="2"/>
                    </a:lnTo>
                    <a:lnTo>
                      <a:pt x="22" y="3"/>
                    </a:lnTo>
                    <a:lnTo>
                      <a:pt x="19" y="4"/>
                    </a:lnTo>
                    <a:lnTo>
                      <a:pt x="17" y="6"/>
                    </a:lnTo>
                    <a:lnTo>
                      <a:pt x="15" y="7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5" y="14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0" y="19"/>
                    </a:lnTo>
                    <a:lnTo>
                      <a:pt x="2" y="20"/>
                    </a:lnTo>
                    <a:lnTo>
                      <a:pt x="3" y="19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9" y="14"/>
                    </a:lnTo>
                    <a:lnTo>
                      <a:pt x="11" y="12"/>
                    </a:lnTo>
                    <a:lnTo>
                      <a:pt x="14" y="10"/>
                    </a:lnTo>
                    <a:lnTo>
                      <a:pt x="16" y="9"/>
                    </a:lnTo>
                    <a:lnTo>
                      <a:pt x="18" y="8"/>
                    </a:lnTo>
                    <a:lnTo>
                      <a:pt x="21" y="6"/>
                    </a:lnTo>
                    <a:lnTo>
                      <a:pt x="22" y="5"/>
                    </a:lnTo>
                    <a:lnTo>
                      <a:pt x="25" y="4"/>
                    </a:lnTo>
                    <a:lnTo>
                      <a:pt x="26" y="3"/>
                    </a:lnTo>
                    <a:lnTo>
                      <a:pt x="28" y="3"/>
                    </a:lnTo>
                    <a:lnTo>
                      <a:pt x="29" y="3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" name="Freeform 84"/>
              <p:cNvSpPr>
                <a:spLocks/>
              </p:cNvSpPr>
              <p:nvPr/>
            </p:nvSpPr>
            <p:spPr bwMode="auto">
              <a:xfrm>
                <a:off x="1301" y="3451"/>
                <a:ext cx="42" cy="4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0"/>
                  </a:cxn>
                  <a:cxn ang="0">
                    <a:pos x="39" y="1"/>
                  </a:cxn>
                  <a:cxn ang="0">
                    <a:pos x="37" y="4"/>
                  </a:cxn>
                  <a:cxn ang="0">
                    <a:pos x="35" y="7"/>
                  </a:cxn>
                  <a:cxn ang="0">
                    <a:pos x="32" y="11"/>
                  </a:cxn>
                  <a:cxn ang="0">
                    <a:pos x="29" y="15"/>
                  </a:cxn>
                  <a:cxn ang="0">
                    <a:pos x="25" y="18"/>
                  </a:cxn>
                  <a:cxn ang="0">
                    <a:pos x="22" y="22"/>
                  </a:cxn>
                  <a:cxn ang="0">
                    <a:pos x="18" y="26"/>
                  </a:cxn>
                  <a:cxn ang="0">
                    <a:pos x="15" y="30"/>
                  </a:cxn>
                  <a:cxn ang="0">
                    <a:pos x="11" y="34"/>
                  </a:cxn>
                  <a:cxn ang="0">
                    <a:pos x="8" y="37"/>
                  </a:cxn>
                  <a:cxn ang="0">
                    <a:pos x="6" y="40"/>
                  </a:cxn>
                  <a:cxn ang="0">
                    <a:pos x="3" y="43"/>
                  </a:cxn>
                  <a:cxn ang="0">
                    <a:pos x="1" y="44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1" y="48"/>
                  </a:cxn>
                  <a:cxn ang="0">
                    <a:pos x="2" y="47"/>
                  </a:cxn>
                  <a:cxn ang="0">
                    <a:pos x="3" y="46"/>
                  </a:cxn>
                  <a:cxn ang="0">
                    <a:pos x="5" y="44"/>
                  </a:cxn>
                  <a:cxn ang="0">
                    <a:pos x="7" y="42"/>
                  </a:cxn>
                  <a:cxn ang="0">
                    <a:pos x="10" y="39"/>
                  </a:cxn>
                  <a:cxn ang="0">
                    <a:pos x="13" y="35"/>
                  </a:cxn>
                  <a:cxn ang="0">
                    <a:pos x="16" y="32"/>
                  </a:cxn>
                  <a:cxn ang="0">
                    <a:pos x="20" y="28"/>
                  </a:cxn>
                  <a:cxn ang="0">
                    <a:pos x="24" y="24"/>
                  </a:cxn>
                  <a:cxn ang="0">
                    <a:pos x="27" y="20"/>
                  </a:cxn>
                  <a:cxn ang="0">
                    <a:pos x="31" y="16"/>
                  </a:cxn>
                  <a:cxn ang="0">
                    <a:pos x="34" y="12"/>
                  </a:cxn>
                  <a:cxn ang="0">
                    <a:pos x="37" y="9"/>
                  </a:cxn>
                  <a:cxn ang="0">
                    <a:pos x="39" y="6"/>
                  </a:cxn>
                  <a:cxn ang="0">
                    <a:pos x="41" y="3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0" y="0"/>
                  </a:cxn>
                </a:cxnLst>
                <a:rect l="0" t="0" r="r" b="b"/>
                <a:pathLst>
                  <a:path w="42" h="48">
                    <a:moveTo>
                      <a:pt x="40" y="0"/>
                    </a:moveTo>
                    <a:lnTo>
                      <a:pt x="40" y="0"/>
                    </a:lnTo>
                    <a:lnTo>
                      <a:pt x="39" y="1"/>
                    </a:lnTo>
                    <a:lnTo>
                      <a:pt x="37" y="4"/>
                    </a:lnTo>
                    <a:lnTo>
                      <a:pt x="35" y="7"/>
                    </a:lnTo>
                    <a:lnTo>
                      <a:pt x="32" y="11"/>
                    </a:lnTo>
                    <a:lnTo>
                      <a:pt x="29" y="15"/>
                    </a:lnTo>
                    <a:lnTo>
                      <a:pt x="25" y="18"/>
                    </a:lnTo>
                    <a:lnTo>
                      <a:pt x="22" y="22"/>
                    </a:lnTo>
                    <a:lnTo>
                      <a:pt x="18" y="26"/>
                    </a:lnTo>
                    <a:lnTo>
                      <a:pt x="15" y="30"/>
                    </a:lnTo>
                    <a:lnTo>
                      <a:pt x="11" y="34"/>
                    </a:lnTo>
                    <a:lnTo>
                      <a:pt x="8" y="37"/>
                    </a:lnTo>
                    <a:lnTo>
                      <a:pt x="6" y="40"/>
                    </a:lnTo>
                    <a:lnTo>
                      <a:pt x="3" y="43"/>
                    </a:lnTo>
                    <a:lnTo>
                      <a:pt x="1" y="4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1" y="48"/>
                    </a:lnTo>
                    <a:lnTo>
                      <a:pt x="2" y="47"/>
                    </a:lnTo>
                    <a:lnTo>
                      <a:pt x="3" y="46"/>
                    </a:lnTo>
                    <a:lnTo>
                      <a:pt x="5" y="44"/>
                    </a:lnTo>
                    <a:lnTo>
                      <a:pt x="7" y="42"/>
                    </a:lnTo>
                    <a:lnTo>
                      <a:pt x="10" y="39"/>
                    </a:lnTo>
                    <a:lnTo>
                      <a:pt x="13" y="35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4" y="24"/>
                    </a:lnTo>
                    <a:lnTo>
                      <a:pt x="27" y="20"/>
                    </a:lnTo>
                    <a:lnTo>
                      <a:pt x="31" y="16"/>
                    </a:lnTo>
                    <a:lnTo>
                      <a:pt x="34" y="12"/>
                    </a:lnTo>
                    <a:lnTo>
                      <a:pt x="37" y="9"/>
                    </a:lnTo>
                    <a:lnTo>
                      <a:pt x="39" y="6"/>
                    </a:lnTo>
                    <a:lnTo>
                      <a:pt x="41" y="3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" name="Freeform 85"/>
              <p:cNvSpPr>
                <a:spLocks/>
              </p:cNvSpPr>
              <p:nvPr/>
            </p:nvSpPr>
            <p:spPr bwMode="auto">
              <a:xfrm>
                <a:off x="1341" y="3414"/>
                <a:ext cx="13" cy="3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10" y="2"/>
                  </a:cxn>
                  <a:cxn ang="0">
                    <a:pos x="10" y="3"/>
                  </a:cxn>
                  <a:cxn ang="0">
                    <a:pos x="9" y="5"/>
                  </a:cxn>
                  <a:cxn ang="0">
                    <a:pos x="9" y="7"/>
                  </a:cxn>
                  <a:cxn ang="0">
                    <a:pos x="8" y="10"/>
                  </a:cxn>
                  <a:cxn ang="0">
                    <a:pos x="7" y="13"/>
                  </a:cxn>
                  <a:cxn ang="0">
                    <a:pos x="7" y="15"/>
                  </a:cxn>
                  <a:cxn ang="0">
                    <a:pos x="6" y="19"/>
                  </a:cxn>
                  <a:cxn ang="0">
                    <a:pos x="5" y="21"/>
                  </a:cxn>
                  <a:cxn ang="0">
                    <a:pos x="4" y="24"/>
                  </a:cxn>
                  <a:cxn ang="0">
                    <a:pos x="3" y="27"/>
                  </a:cxn>
                  <a:cxn ang="0">
                    <a:pos x="2" y="30"/>
                  </a:cxn>
                  <a:cxn ang="0">
                    <a:pos x="1" y="33"/>
                  </a:cxn>
                  <a:cxn ang="0">
                    <a:pos x="1" y="35"/>
                  </a:cxn>
                  <a:cxn ang="0">
                    <a:pos x="0" y="37"/>
                  </a:cxn>
                  <a:cxn ang="0">
                    <a:pos x="2" y="38"/>
                  </a:cxn>
                  <a:cxn ang="0">
                    <a:pos x="3" y="36"/>
                  </a:cxn>
                  <a:cxn ang="0">
                    <a:pos x="4" y="33"/>
                  </a:cxn>
                  <a:cxn ang="0">
                    <a:pos x="4" y="30"/>
                  </a:cxn>
                  <a:cxn ang="0">
                    <a:pos x="5" y="28"/>
                  </a:cxn>
                  <a:cxn ang="0">
                    <a:pos x="6" y="25"/>
                  </a:cxn>
                  <a:cxn ang="0">
                    <a:pos x="7" y="22"/>
                  </a:cxn>
                  <a:cxn ang="0">
                    <a:pos x="8" y="19"/>
                  </a:cxn>
                  <a:cxn ang="0">
                    <a:pos x="9" y="16"/>
                  </a:cxn>
                  <a:cxn ang="0">
                    <a:pos x="10" y="13"/>
                  </a:cxn>
                  <a:cxn ang="0">
                    <a:pos x="10" y="10"/>
                  </a:cxn>
                  <a:cxn ang="0">
                    <a:pos x="11" y="8"/>
                  </a:cxn>
                  <a:cxn ang="0">
                    <a:pos x="11" y="6"/>
                  </a:cxn>
                  <a:cxn ang="0">
                    <a:pos x="12" y="4"/>
                  </a:cxn>
                  <a:cxn ang="0">
                    <a:pos x="12" y="3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2" y="2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10" y="1"/>
                  </a:cxn>
                  <a:cxn ang="0">
                    <a:pos x="11" y="0"/>
                  </a:cxn>
                </a:cxnLst>
                <a:rect l="0" t="0" r="r" b="b"/>
                <a:pathLst>
                  <a:path w="13" h="38">
                    <a:moveTo>
                      <a:pt x="11" y="0"/>
                    </a:moveTo>
                    <a:lnTo>
                      <a:pt x="10" y="1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7" y="15"/>
                    </a:lnTo>
                    <a:lnTo>
                      <a:pt x="6" y="19"/>
                    </a:lnTo>
                    <a:lnTo>
                      <a:pt x="5" y="21"/>
                    </a:lnTo>
                    <a:lnTo>
                      <a:pt x="4" y="24"/>
                    </a:lnTo>
                    <a:lnTo>
                      <a:pt x="3" y="27"/>
                    </a:lnTo>
                    <a:lnTo>
                      <a:pt x="2" y="30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0" y="37"/>
                    </a:lnTo>
                    <a:lnTo>
                      <a:pt x="2" y="38"/>
                    </a:lnTo>
                    <a:lnTo>
                      <a:pt x="3" y="36"/>
                    </a:lnTo>
                    <a:lnTo>
                      <a:pt x="4" y="33"/>
                    </a:lnTo>
                    <a:lnTo>
                      <a:pt x="4" y="30"/>
                    </a:lnTo>
                    <a:lnTo>
                      <a:pt x="5" y="28"/>
                    </a:lnTo>
                    <a:lnTo>
                      <a:pt x="6" y="25"/>
                    </a:lnTo>
                    <a:lnTo>
                      <a:pt x="7" y="22"/>
                    </a:lnTo>
                    <a:lnTo>
                      <a:pt x="8" y="19"/>
                    </a:lnTo>
                    <a:lnTo>
                      <a:pt x="9" y="16"/>
                    </a:lnTo>
                    <a:lnTo>
                      <a:pt x="10" y="13"/>
                    </a:lnTo>
                    <a:lnTo>
                      <a:pt x="10" y="10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" name="Freeform 86"/>
              <p:cNvSpPr>
                <a:spLocks/>
              </p:cNvSpPr>
              <p:nvPr/>
            </p:nvSpPr>
            <p:spPr bwMode="auto">
              <a:xfrm>
                <a:off x="1352" y="3388"/>
                <a:ext cx="109" cy="28"/>
              </a:xfrm>
              <a:custGeom>
                <a:avLst/>
                <a:gdLst/>
                <a:ahLst/>
                <a:cxnLst>
                  <a:cxn ang="0">
                    <a:pos x="109" y="1"/>
                  </a:cxn>
                  <a:cxn ang="0">
                    <a:pos x="108" y="0"/>
                  </a:cxn>
                  <a:cxn ang="0">
                    <a:pos x="0" y="26"/>
                  </a:cxn>
                  <a:cxn ang="0">
                    <a:pos x="1" y="28"/>
                  </a:cxn>
                  <a:cxn ang="0">
                    <a:pos x="109" y="3"/>
                  </a:cxn>
                  <a:cxn ang="0">
                    <a:pos x="107" y="2"/>
                  </a:cxn>
                  <a:cxn ang="0">
                    <a:pos x="109" y="1"/>
                  </a:cxn>
                  <a:cxn ang="0">
                    <a:pos x="109" y="0"/>
                  </a:cxn>
                  <a:cxn ang="0">
                    <a:pos x="108" y="0"/>
                  </a:cxn>
                  <a:cxn ang="0">
                    <a:pos x="109" y="1"/>
                  </a:cxn>
                </a:cxnLst>
                <a:rect l="0" t="0" r="r" b="b"/>
                <a:pathLst>
                  <a:path w="109" h="28">
                    <a:moveTo>
                      <a:pt x="109" y="1"/>
                    </a:moveTo>
                    <a:lnTo>
                      <a:pt x="108" y="0"/>
                    </a:lnTo>
                    <a:lnTo>
                      <a:pt x="0" y="26"/>
                    </a:lnTo>
                    <a:lnTo>
                      <a:pt x="1" y="28"/>
                    </a:lnTo>
                    <a:lnTo>
                      <a:pt x="109" y="3"/>
                    </a:lnTo>
                    <a:lnTo>
                      <a:pt x="107" y="2"/>
                    </a:lnTo>
                    <a:lnTo>
                      <a:pt x="109" y="1"/>
                    </a:lnTo>
                    <a:lnTo>
                      <a:pt x="109" y="0"/>
                    </a:lnTo>
                    <a:lnTo>
                      <a:pt x="108" y="0"/>
                    </a:lnTo>
                    <a:lnTo>
                      <a:pt x="10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1" name="Freeform 87"/>
              <p:cNvSpPr>
                <a:spLocks/>
              </p:cNvSpPr>
              <p:nvPr/>
            </p:nvSpPr>
            <p:spPr bwMode="auto">
              <a:xfrm>
                <a:off x="1313" y="2722"/>
                <a:ext cx="158" cy="731"/>
              </a:xfrm>
              <a:custGeom>
                <a:avLst/>
                <a:gdLst/>
                <a:ahLst/>
                <a:cxnLst>
                  <a:cxn ang="0">
                    <a:pos x="15" y="322"/>
                  </a:cxn>
                  <a:cxn ang="0">
                    <a:pos x="16" y="323"/>
                  </a:cxn>
                  <a:cxn ang="0">
                    <a:pos x="16" y="329"/>
                  </a:cxn>
                  <a:cxn ang="0">
                    <a:pos x="16" y="339"/>
                  </a:cxn>
                  <a:cxn ang="0">
                    <a:pos x="17" y="351"/>
                  </a:cxn>
                  <a:cxn ang="0">
                    <a:pos x="19" y="367"/>
                  </a:cxn>
                  <a:cxn ang="0">
                    <a:pos x="20" y="385"/>
                  </a:cxn>
                  <a:cxn ang="0">
                    <a:pos x="21" y="406"/>
                  </a:cxn>
                  <a:cxn ang="0">
                    <a:pos x="23" y="429"/>
                  </a:cxn>
                  <a:cxn ang="0">
                    <a:pos x="24" y="454"/>
                  </a:cxn>
                  <a:cxn ang="0">
                    <a:pos x="26" y="482"/>
                  </a:cxn>
                  <a:cxn ang="0">
                    <a:pos x="28" y="510"/>
                  </a:cxn>
                  <a:cxn ang="0">
                    <a:pos x="29" y="540"/>
                  </a:cxn>
                  <a:cxn ang="0">
                    <a:pos x="31" y="570"/>
                  </a:cxn>
                  <a:cxn ang="0">
                    <a:pos x="33" y="602"/>
                  </a:cxn>
                  <a:cxn ang="0">
                    <a:pos x="35" y="634"/>
                  </a:cxn>
                  <a:cxn ang="0">
                    <a:pos x="36" y="666"/>
                  </a:cxn>
                  <a:cxn ang="0">
                    <a:pos x="36" y="671"/>
                  </a:cxn>
                  <a:cxn ang="0">
                    <a:pos x="36" y="676"/>
                  </a:cxn>
                  <a:cxn ang="0">
                    <a:pos x="35" y="683"/>
                  </a:cxn>
                  <a:cxn ang="0">
                    <a:pos x="35" y="690"/>
                  </a:cxn>
                  <a:cxn ang="0">
                    <a:pos x="34" y="697"/>
                  </a:cxn>
                  <a:cxn ang="0">
                    <a:pos x="33" y="703"/>
                  </a:cxn>
                  <a:cxn ang="0">
                    <a:pos x="33" y="709"/>
                  </a:cxn>
                  <a:cxn ang="0">
                    <a:pos x="33" y="714"/>
                  </a:cxn>
                  <a:cxn ang="0">
                    <a:pos x="45" y="722"/>
                  </a:cxn>
                  <a:cxn ang="0">
                    <a:pos x="58" y="728"/>
                  </a:cxn>
                  <a:cxn ang="0">
                    <a:pos x="69" y="730"/>
                  </a:cxn>
                  <a:cxn ang="0">
                    <a:pos x="81" y="731"/>
                  </a:cxn>
                  <a:cxn ang="0">
                    <a:pos x="92" y="730"/>
                  </a:cxn>
                  <a:cxn ang="0">
                    <a:pos x="102" y="728"/>
                  </a:cxn>
                  <a:cxn ang="0">
                    <a:pos x="112" y="724"/>
                  </a:cxn>
                  <a:cxn ang="0">
                    <a:pos x="121" y="719"/>
                  </a:cxn>
                  <a:cxn ang="0">
                    <a:pos x="129" y="714"/>
                  </a:cxn>
                  <a:cxn ang="0">
                    <a:pos x="136" y="709"/>
                  </a:cxn>
                  <a:cxn ang="0">
                    <a:pos x="142" y="703"/>
                  </a:cxn>
                  <a:cxn ang="0">
                    <a:pos x="148" y="698"/>
                  </a:cxn>
                  <a:cxn ang="0">
                    <a:pos x="152" y="694"/>
                  </a:cxn>
                  <a:cxn ang="0">
                    <a:pos x="155" y="690"/>
                  </a:cxn>
                  <a:cxn ang="0">
                    <a:pos x="157" y="688"/>
                  </a:cxn>
                  <a:cxn ang="0">
                    <a:pos x="158" y="687"/>
                  </a:cxn>
                  <a:cxn ang="0">
                    <a:pos x="146" y="352"/>
                  </a:cxn>
                  <a:cxn ang="0">
                    <a:pos x="0" y="0"/>
                  </a:cxn>
                </a:cxnLst>
                <a:rect l="0" t="0" r="r" b="b"/>
                <a:pathLst>
                  <a:path w="158" h="731">
                    <a:moveTo>
                      <a:pt x="0" y="0"/>
                    </a:moveTo>
                    <a:lnTo>
                      <a:pt x="15" y="322"/>
                    </a:lnTo>
                    <a:lnTo>
                      <a:pt x="15" y="322"/>
                    </a:lnTo>
                    <a:lnTo>
                      <a:pt x="16" y="323"/>
                    </a:lnTo>
                    <a:lnTo>
                      <a:pt x="16" y="326"/>
                    </a:lnTo>
                    <a:lnTo>
                      <a:pt x="16" y="329"/>
                    </a:lnTo>
                    <a:lnTo>
                      <a:pt x="16" y="333"/>
                    </a:lnTo>
                    <a:lnTo>
                      <a:pt x="16" y="339"/>
                    </a:lnTo>
                    <a:lnTo>
                      <a:pt x="17" y="345"/>
                    </a:lnTo>
                    <a:lnTo>
                      <a:pt x="17" y="351"/>
                    </a:lnTo>
                    <a:lnTo>
                      <a:pt x="18" y="359"/>
                    </a:lnTo>
                    <a:lnTo>
                      <a:pt x="19" y="367"/>
                    </a:lnTo>
                    <a:lnTo>
                      <a:pt x="19" y="376"/>
                    </a:lnTo>
                    <a:lnTo>
                      <a:pt x="20" y="385"/>
                    </a:lnTo>
                    <a:lnTo>
                      <a:pt x="20" y="395"/>
                    </a:lnTo>
                    <a:lnTo>
                      <a:pt x="21" y="406"/>
                    </a:lnTo>
                    <a:lnTo>
                      <a:pt x="22" y="418"/>
                    </a:lnTo>
                    <a:lnTo>
                      <a:pt x="23" y="429"/>
                    </a:lnTo>
                    <a:lnTo>
                      <a:pt x="23" y="442"/>
                    </a:lnTo>
                    <a:lnTo>
                      <a:pt x="24" y="454"/>
                    </a:lnTo>
                    <a:lnTo>
                      <a:pt x="25" y="468"/>
                    </a:lnTo>
                    <a:lnTo>
                      <a:pt x="26" y="482"/>
                    </a:lnTo>
                    <a:lnTo>
                      <a:pt x="27" y="496"/>
                    </a:lnTo>
                    <a:lnTo>
                      <a:pt x="28" y="510"/>
                    </a:lnTo>
                    <a:lnTo>
                      <a:pt x="28" y="525"/>
                    </a:lnTo>
                    <a:lnTo>
                      <a:pt x="29" y="540"/>
                    </a:lnTo>
                    <a:lnTo>
                      <a:pt x="30" y="555"/>
                    </a:lnTo>
                    <a:lnTo>
                      <a:pt x="31" y="570"/>
                    </a:lnTo>
                    <a:lnTo>
                      <a:pt x="32" y="586"/>
                    </a:lnTo>
                    <a:lnTo>
                      <a:pt x="33" y="602"/>
                    </a:lnTo>
                    <a:lnTo>
                      <a:pt x="34" y="618"/>
                    </a:lnTo>
                    <a:lnTo>
                      <a:pt x="35" y="634"/>
                    </a:lnTo>
                    <a:lnTo>
                      <a:pt x="35" y="649"/>
                    </a:lnTo>
                    <a:lnTo>
                      <a:pt x="36" y="666"/>
                    </a:lnTo>
                    <a:lnTo>
                      <a:pt x="36" y="668"/>
                    </a:lnTo>
                    <a:lnTo>
                      <a:pt x="36" y="671"/>
                    </a:lnTo>
                    <a:lnTo>
                      <a:pt x="36" y="673"/>
                    </a:lnTo>
                    <a:lnTo>
                      <a:pt x="36" y="676"/>
                    </a:lnTo>
                    <a:lnTo>
                      <a:pt x="36" y="680"/>
                    </a:lnTo>
                    <a:lnTo>
                      <a:pt x="35" y="683"/>
                    </a:lnTo>
                    <a:lnTo>
                      <a:pt x="35" y="686"/>
                    </a:lnTo>
                    <a:lnTo>
                      <a:pt x="35" y="690"/>
                    </a:lnTo>
                    <a:lnTo>
                      <a:pt x="34" y="693"/>
                    </a:lnTo>
                    <a:lnTo>
                      <a:pt x="34" y="697"/>
                    </a:lnTo>
                    <a:lnTo>
                      <a:pt x="33" y="700"/>
                    </a:lnTo>
                    <a:lnTo>
                      <a:pt x="33" y="703"/>
                    </a:lnTo>
                    <a:lnTo>
                      <a:pt x="33" y="706"/>
                    </a:lnTo>
                    <a:lnTo>
                      <a:pt x="33" y="709"/>
                    </a:lnTo>
                    <a:lnTo>
                      <a:pt x="33" y="712"/>
                    </a:lnTo>
                    <a:lnTo>
                      <a:pt x="33" y="714"/>
                    </a:lnTo>
                    <a:lnTo>
                      <a:pt x="39" y="719"/>
                    </a:lnTo>
                    <a:lnTo>
                      <a:pt x="45" y="722"/>
                    </a:lnTo>
                    <a:lnTo>
                      <a:pt x="52" y="725"/>
                    </a:lnTo>
                    <a:lnTo>
                      <a:pt x="58" y="728"/>
                    </a:lnTo>
                    <a:lnTo>
                      <a:pt x="64" y="729"/>
                    </a:lnTo>
                    <a:lnTo>
                      <a:pt x="69" y="730"/>
                    </a:lnTo>
                    <a:lnTo>
                      <a:pt x="76" y="731"/>
                    </a:lnTo>
                    <a:lnTo>
                      <a:pt x="81" y="731"/>
                    </a:lnTo>
                    <a:lnTo>
                      <a:pt x="87" y="730"/>
                    </a:lnTo>
                    <a:lnTo>
                      <a:pt x="92" y="730"/>
                    </a:lnTo>
                    <a:lnTo>
                      <a:pt x="97" y="729"/>
                    </a:lnTo>
                    <a:lnTo>
                      <a:pt x="102" y="728"/>
                    </a:lnTo>
                    <a:lnTo>
                      <a:pt x="107" y="726"/>
                    </a:lnTo>
                    <a:lnTo>
                      <a:pt x="112" y="724"/>
                    </a:lnTo>
                    <a:lnTo>
                      <a:pt x="116" y="722"/>
                    </a:lnTo>
                    <a:lnTo>
                      <a:pt x="121" y="719"/>
                    </a:lnTo>
                    <a:lnTo>
                      <a:pt x="125" y="717"/>
                    </a:lnTo>
                    <a:lnTo>
                      <a:pt x="129" y="714"/>
                    </a:lnTo>
                    <a:lnTo>
                      <a:pt x="132" y="711"/>
                    </a:lnTo>
                    <a:lnTo>
                      <a:pt x="136" y="709"/>
                    </a:lnTo>
                    <a:lnTo>
                      <a:pt x="139" y="706"/>
                    </a:lnTo>
                    <a:lnTo>
                      <a:pt x="142" y="703"/>
                    </a:lnTo>
                    <a:lnTo>
                      <a:pt x="145" y="701"/>
                    </a:lnTo>
                    <a:lnTo>
                      <a:pt x="148" y="698"/>
                    </a:lnTo>
                    <a:lnTo>
                      <a:pt x="150" y="696"/>
                    </a:lnTo>
                    <a:lnTo>
                      <a:pt x="152" y="694"/>
                    </a:lnTo>
                    <a:lnTo>
                      <a:pt x="154" y="692"/>
                    </a:lnTo>
                    <a:lnTo>
                      <a:pt x="155" y="690"/>
                    </a:lnTo>
                    <a:lnTo>
                      <a:pt x="156" y="689"/>
                    </a:lnTo>
                    <a:lnTo>
                      <a:pt x="157" y="688"/>
                    </a:lnTo>
                    <a:lnTo>
                      <a:pt x="157" y="687"/>
                    </a:lnTo>
                    <a:lnTo>
                      <a:pt x="158" y="687"/>
                    </a:lnTo>
                    <a:lnTo>
                      <a:pt x="155" y="653"/>
                    </a:lnTo>
                    <a:lnTo>
                      <a:pt x="146" y="352"/>
                    </a:lnTo>
                    <a:lnTo>
                      <a:pt x="158" y="1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2424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2" name="Freeform 88"/>
              <p:cNvSpPr>
                <a:spLocks/>
              </p:cNvSpPr>
              <p:nvPr/>
            </p:nvSpPr>
            <p:spPr bwMode="auto">
              <a:xfrm>
                <a:off x="1311" y="2722"/>
                <a:ext cx="20" cy="322"/>
              </a:xfrm>
              <a:custGeom>
                <a:avLst/>
                <a:gdLst/>
                <a:ahLst/>
                <a:cxnLst>
                  <a:cxn ang="0">
                    <a:pos x="20" y="321"/>
                  </a:cxn>
                  <a:cxn ang="0">
                    <a:pos x="20" y="321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15" y="322"/>
                  </a:cxn>
                  <a:cxn ang="0">
                    <a:pos x="20" y="321"/>
                  </a:cxn>
                </a:cxnLst>
                <a:rect l="0" t="0" r="r" b="b"/>
                <a:pathLst>
                  <a:path w="20" h="322">
                    <a:moveTo>
                      <a:pt x="20" y="321"/>
                    </a:moveTo>
                    <a:lnTo>
                      <a:pt x="20" y="321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15" y="322"/>
                    </a:lnTo>
                    <a:lnTo>
                      <a:pt x="20" y="3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3" name="Freeform 89"/>
              <p:cNvSpPr>
                <a:spLocks/>
              </p:cNvSpPr>
              <p:nvPr/>
            </p:nvSpPr>
            <p:spPr bwMode="auto">
              <a:xfrm>
                <a:off x="1326" y="3043"/>
                <a:ext cx="25" cy="345"/>
              </a:xfrm>
              <a:custGeom>
                <a:avLst/>
                <a:gdLst/>
                <a:ahLst/>
                <a:cxnLst>
                  <a:cxn ang="0">
                    <a:pos x="25" y="345"/>
                  </a:cxn>
                  <a:cxn ang="0">
                    <a:pos x="24" y="312"/>
                  </a:cxn>
                  <a:cxn ang="0">
                    <a:pos x="22" y="281"/>
                  </a:cxn>
                  <a:cxn ang="0">
                    <a:pos x="20" y="249"/>
                  </a:cxn>
                  <a:cxn ang="0">
                    <a:pos x="19" y="218"/>
                  </a:cxn>
                  <a:cxn ang="0">
                    <a:pos x="17" y="189"/>
                  </a:cxn>
                  <a:cxn ang="0">
                    <a:pos x="15" y="160"/>
                  </a:cxn>
                  <a:cxn ang="0">
                    <a:pos x="14" y="133"/>
                  </a:cxn>
                  <a:cxn ang="0">
                    <a:pos x="12" y="108"/>
                  </a:cxn>
                  <a:cxn ang="0">
                    <a:pos x="11" y="85"/>
                  </a:cxn>
                  <a:cxn ang="0">
                    <a:pos x="9" y="64"/>
                  </a:cxn>
                  <a:cxn ang="0">
                    <a:pos x="8" y="46"/>
                  </a:cxn>
                  <a:cxn ang="0">
                    <a:pos x="7" y="30"/>
                  </a:cxn>
                  <a:cxn ang="0">
                    <a:pos x="6" y="18"/>
                  </a:cxn>
                  <a:cxn ang="0">
                    <a:pos x="5" y="8"/>
                  </a:cxn>
                  <a:cxn ang="0">
                    <a:pos x="5" y="2"/>
                  </a:cxn>
                  <a:cxn ang="0">
                    <a:pos x="5" y="0"/>
                  </a:cxn>
                  <a:cxn ang="0">
                    <a:pos x="0" y="1"/>
                  </a:cxn>
                  <a:cxn ang="0">
                    <a:pos x="0" y="5"/>
                  </a:cxn>
                  <a:cxn ang="0">
                    <a:pos x="1" y="12"/>
                  </a:cxn>
                  <a:cxn ang="0">
                    <a:pos x="1" y="24"/>
                  </a:cxn>
                  <a:cxn ang="0">
                    <a:pos x="3" y="38"/>
                  </a:cxn>
                  <a:cxn ang="0">
                    <a:pos x="4" y="55"/>
                  </a:cxn>
                  <a:cxn ang="0">
                    <a:pos x="5" y="74"/>
                  </a:cxn>
                  <a:cxn ang="0">
                    <a:pos x="6" y="97"/>
                  </a:cxn>
                  <a:cxn ang="0">
                    <a:pos x="8" y="121"/>
                  </a:cxn>
                  <a:cxn ang="0">
                    <a:pos x="10" y="147"/>
                  </a:cxn>
                  <a:cxn ang="0">
                    <a:pos x="12" y="175"/>
                  </a:cxn>
                  <a:cxn ang="0">
                    <a:pos x="13" y="204"/>
                  </a:cxn>
                  <a:cxn ang="0">
                    <a:pos x="15" y="234"/>
                  </a:cxn>
                  <a:cxn ang="0">
                    <a:pos x="16" y="265"/>
                  </a:cxn>
                  <a:cxn ang="0">
                    <a:pos x="18" y="297"/>
                  </a:cxn>
                  <a:cxn ang="0">
                    <a:pos x="20" y="329"/>
                  </a:cxn>
                  <a:cxn ang="0">
                    <a:pos x="21" y="345"/>
                  </a:cxn>
                  <a:cxn ang="0">
                    <a:pos x="21" y="345"/>
                  </a:cxn>
                  <a:cxn ang="0">
                    <a:pos x="25" y="345"/>
                  </a:cxn>
                </a:cxnLst>
                <a:rect l="0" t="0" r="r" b="b"/>
                <a:pathLst>
                  <a:path w="25" h="345">
                    <a:moveTo>
                      <a:pt x="25" y="345"/>
                    </a:moveTo>
                    <a:lnTo>
                      <a:pt x="25" y="345"/>
                    </a:lnTo>
                    <a:lnTo>
                      <a:pt x="25" y="328"/>
                    </a:lnTo>
                    <a:lnTo>
                      <a:pt x="24" y="312"/>
                    </a:lnTo>
                    <a:lnTo>
                      <a:pt x="23" y="297"/>
                    </a:lnTo>
                    <a:lnTo>
                      <a:pt x="22" y="281"/>
                    </a:lnTo>
                    <a:lnTo>
                      <a:pt x="21" y="265"/>
                    </a:lnTo>
                    <a:lnTo>
                      <a:pt x="20" y="249"/>
                    </a:lnTo>
                    <a:lnTo>
                      <a:pt x="19" y="234"/>
                    </a:lnTo>
                    <a:lnTo>
                      <a:pt x="19" y="218"/>
                    </a:lnTo>
                    <a:lnTo>
                      <a:pt x="18" y="204"/>
                    </a:lnTo>
                    <a:lnTo>
                      <a:pt x="17" y="189"/>
                    </a:lnTo>
                    <a:lnTo>
                      <a:pt x="16" y="175"/>
                    </a:lnTo>
                    <a:lnTo>
                      <a:pt x="15" y="160"/>
                    </a:lnTo>
                    <a:lnTo>
                      <a:pt x="15" y="147"/>
                    </a:lnTo>
                    <a:lnTo>
                      <a:pt x="14" y="133"/>
                    </a:lnTo>
                    <a:lnTo>
                      <a:pt x="13" y="120"/>
                    </a:lnTo>
                    <a:lnTo>
                      <a:pt x="12" y="108"/>
                    </a:lnTo>
                    <a:lnTo>
                      <a:pt x="11" y="96"/>
                    </a:lnTo>
                    <a:lnTo>
                      <a:pt x="11" y="85"/>
                    </a:lnTo>
                    <a:lnTo>
                      <a:pt x="10" y="74"/>
                    </a:lnTo>
                    <a:lnTo>
                      <a:pt x="9" y="64"/>
                    </a:lnTo>
                    <a:lnTo>
                      <a:pt x="9" y="55"/>
                    </a:lnTo>
                    <a:lnTo>
                      <a:pt x="8" y="46"/>
                    </a:lnTo>
                    <a:lnTo>
                      <a:pt x="7" y="38"/>
                    </a:lnTo>
                    <a:lnTo>
                      <a:pt x="7" y="30"/>
                    </a:lnTo>
                    <a:lnTo>
                      <a:pt x="6" y="24"/>
                    </a:lnTo>
                    <a:lnTo>
                      <a:pt x="6" y="18"/>
                    </a:lnTo>
                    <a:lnTo>
                      <a:pt x="6" y="12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1" y="12"/>
                    </a:lnTo>
                    <a:lnTo>
                      <a:pt x="1" y="18"/>
                    </a:lnTo>
                    <a:lnTo>
                      <a:pt x="1" y="24"/>
                    </a:lnTo>
                    <a:lnTo>
                      <a:pt x="2" y="30"/>
                    </a:lnTo>
                    <a:lnTo>
                      <a:pt x="3" y="38"/>
                    </a:lnTo>
                    <a:lnTo>
                      <a:pt x="3" y="46"/>
                    </a:lnTo>
                    <a:lnTo>
                      <a:pt x="4" y="55"/>
                    </a:lnTo>
                    <a:lnTo>
                      <a:pt x="4" y="64"/>
                    </a:lnTo>
                    <a:lnTo>
                      <a:pt x="5" y="74"/>
                    </a:lnTo>
                    <a:lnTo>
                      <a:pt x="6" y="85"/>
                    </a:lnTo>
                    <a:lnTo>
                      <a:pt x="6" y="97"/>
                    </a:lnTo>
                    <a:lnTo>
                      <a:pt x="7" y="108"/>
                    </a:lnTo>
                    <a:lnTo>
                      <a:pt x="8" y="121"/>
                    </a:lnTo>
                    <a:lnTo>
                      <a:pt x="9" y="134"/>
                    </a:lnTo>
                    <a:lnTo>
                      <a:pt x="10" y="147"/>
                    </a:lnTo>
                    <a:lnTo>
                      <a:pt x="11" y="161"/>
                    </a:lnTo>
                    <a:lnTo>
                      <a:pt x="12" y="175"/>
                    </a:lnTo>
                    <a:lnTo>
                      <a:pt x="12" y="189"/>
                    </a:lnTo>
                    <a:lnTo>
                      <a:pt x="13" y="204"/>
                    </a:lnTo>
                    <a:lnTo>
                      <a:pt x="14" y="219"/>
                    </a:lnTo>
                    <a:lnTo>
                      <a:pt x="15" y="234"/>
                    </a:lnTo>
                    <a:lnTo>
                      <a:pt x="16" y="249"/>
                    </a:lnTo>
                    <a:lnTo>
                      <a:pt x="16" y="265"/>
                    </a:lnTo>
                    <a:lnTo>
                      <a:pt x="17" y="281"/>
                    </a:lnTo>
                    <a:lnTo>
                      <a:pt x="18" y="297"/>
                    </a:lnTo>
                    <a:lnTo>
                      <a:pt x="19" y="313"/>
                    </a:lnTo>
                    <a:lnTo>
                      <a:pt x="20" y="329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1" y="345"/>
                    </a:lnTo>
                    <a:lnTo>
                      <a:pt x="25" y="3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" name="Freeform 90"/>
              <p:cNvSpPr>
                <a:spLocks/>
              </p:cNvSpPr>
              <p:nvPr/>
            </p:nvSpPr>
            <p:spPr bwMode="auto">
              <a:xfrm>
                <a:off x="1344" y="3388"/>
                <a:ext cx="7" cy="50"/>
              </a:xfrm>
              <a:custGeom>
                <a:avLst/>
                <a:gdLst/>
                <a:ahLst/>
                <a:cxnLst>
                  <a:cxn ang="0">
                    <a:pos x="3" y="47"/>
                  </a:cxn>
                  <a:cxn ang="0">
                    <a:pos x="4" y="48"/>
                  </a:cxn>
                  <a:cxn ang="0">
                    <a:pos x="4" y="46"/>
                  </a:cxn>
                  <a:cxn ang="0">
                    <a:pos x="4" y="43"/>
                  </a:cxn>
                  <a:cxn ang="0">
                    <a:pos x="4" y="41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5" y="31"/>
                  </a:cxn>
                  <a:cxn ang="0">
                    <a:pos x="6" y="28"/>
                  </a:cxn>
                  <a:cxn ang="0">
                    <a:pos x="6" y="24"/>
                  </a:cxn>
                  <a:cxn ang="0">
                    <a:pos x="7" y="20"/>
                  </a:cxn>
                  <a:cxn ang="0">
                    <a:pos x="7" y="17"/>
                  </a:cxn>
                  <a:cxn ang="0">
                    <a:pos x="7" y="14"/>
                  </a:cxn>
                  <a:cxn ang="0">
                    <a:pos x="7" y="11"/>
                  </a:cxn>
                  <a:cxn ang="0">
                    <a:pos x="7" y="7"/>
                  </a:cxn>
                  <a:cxn ang="0">
                    <a:pos x="7" y="5"/>
                  </a:cxn>
                  <a:cxn ang="0">
                    <a:pos x="7" y="2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3" y="5"/>
                  </a:cxn>
                  <a:cxn ang="0">
                    <a:pos x="3" y="7"/>
                  </a:cxn>
                  <a:cxn ang="0">
                    <a:pos x="2" y="10"/>
                  </a:cxn>
                  <a:cxn ang="0">
                    <a:pos x="2" y="13"/>
                  </a:cxn>
                  <a:cxn ang="0">
                    <a:pos x="2" y="16"/>
                  </a:cxn>
                  <a:cxn ang="0">
                    <a:pos x="1" y="20"/>
                  </a:cxn>
                  <a:cxn ang="0">
                    <a:pos x="1" y="23"/>
                  </a:cxn>
                  <a:cxn ang="0">
                    <a:pos x="1" y="27"/>
                  </a:cxn>
                  <a:cxn ang="0">
                    <a:pos x="1" y="31"/>
                  </a:cxn>
                  <a:cxn ang="0">
                    <a:pos x="0" y="34"/>
                  </a:cxn>
                  <a:cxn ang="0">
                    <a:pos x="0" y="37"/>
                  </a:cxn>
                  <a:cxn ang="0">
                    <a:pos x="0" y="40"/>
                  </a:cxn>
                  <a:cxn ang="0">
                    <a:pos x="0" y="43"/>
                  </a:cxn>
                  <a:cxn ang="0">
                    <a:pos x="0" y="46"/>
                  </a:cxn>
                  <a:cxn ang="0">
                    <a:pos x="0" y="49"/>
                  </a:cxn>
                  <a:cxn ang="0">
                    <a:pos x="1" y="50"/>
                  </a:cxn>
                  <a:cxn ang="0">
                    <a:pos x="0" y="49"/>
                  </a:cxn>
                  <a:cxn ang="0">
                    <a:pos x="0" y="50"/>
                  </a:cxn>
                  <a:cxn ang="0">
                    <a:pos x="1" y="50"/>
                  </a:cxn>
                  <a:cxn ang="0">
                    <a:pos x="3" y="47"/>
                  </a:cxn>
                </a:cxnLst>
                <a:rect l="0" t="0" r="r" b="b"/>
                <a:pathLst>
                  <a:path w="7" h="50">
                    <a:moveTo>
                      <a:pt x="3" y="47"/>
                    </a:moveTo>
                    <a:lnTo>
                      <a:pt x="4" y="48"/>
                    </a:lnTo>
                    <a:lnTo>
                      <a:pt x="4" y="46"/>
                    </a:lnTo>
                    <a:lnTo>
                      <a:pt x="4" y="43"/>
                    </a:lnTo>
                    <a:lnTo>
                      <a:pt x="4" y="41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5" y="31"/>
                    </a:lnTo>
                    <a:lnTo>
                      <a:pt x="6" y="28"/>
                    </a:lnTo>
                    <a:lnTo>
                      <a:pt x="6" y="24"/>
                    </a:lnTo>
                    <a:lnTo>
                      <a:pt x="7" y="20"/>
                    </a:lnTo>
                    <a:lnTo>
                      <a:pt x="7" y="17"/>
                    </a:lnTo>
                    <a:lnTo>
                      <a:pt x="7" y="14"/>
                    </a:lnTo>
                    <a:lnTo>
                      <a:pt x="7" y="11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1" y="20"/>
                    </a:lnTo>
                    <a:lnTo>
                      <a:pt x="1" y="23"/>
                    </a:lnTo>
                    <a:lnTo>
                      <a:pt x="1" y="27"/>
                    </a:lnTo>
                    <a:lnTo>
                      <a:pt x="1" y="31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1" y="50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1" y="50"/>
                    </a:lnTo>
                    <a:lnTo>
                      <a:pt x="3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" name="Freeform 91"/>
              <p:cNvSpPr>
                <a:spLocks/>
              </p:cNvSpPr>
              <p:nvPr/>
            </p:nvSpPr>
            <p:spPr bwMode="auto">
              <a:xfrm>
                <a:off x="1345" y="3407"/>
                <a:ext cx="128" cy="48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23" y="1"/>
                  </a:cxn>
                  <a:cxn ang="0">
                    <a:pos x="121" y="3"/>
                  </a:cxn>
                  <a:cxn ang="0">
                    <a:pos x="119" y="7"/>
                  </a:cxn>
                  <a:cxn ang="0">
                    <a:pos x="114" y="12"/>
                  </a:cxn>
                  <a:cxn ang="0">
                    <a:pos x="109" y="17"/>
                  </a:cxn>
                  <a:cxn ang="0">
                    <a:pos x="103" y="22"/>
                  </a:cxn>
                  <a:cxn ang="0">
                    <a:pos x="95" y="27"/>
                  </a:cxn>
                  <a:cxn ang="0">
                    <a:pos x="88" y="32"/>
                  </a:cxn>
                  <a:cxn ang="0">
                    <a:pos x="79" y="37"/>
                  </a:cxn>
                  <a:cxn ang="0">
                    <a:pos x="69" y="40"/>
                  </a:cxn>
                  <a:cxn ang="0">
                    <a:pos x="59" y="43"/>
                  </a:cxn>
                  <a:cxn ang="0">
                    <a:pos x="49" y="43"/>
                  </a:cxn>
                  <a:cxn ang="0">
                    <a:pos x="38" y="43"/>
                  </a:cxn>
                  <a:cxn ang="0">
                    <a:pos x="26" y="40"/>
                  </a:cxn>
                  <a:cxn ang="0">
                    <a:pos x="15" y="35"/>
                  </a:cxn>
                  <a:cxn ang="0">
                    <a:pos x="2" y="28"/>
                  </a:cxn>
                  <a:cxn ang="0">
                    <a:pos x="6" y="36"/>
                  </a:cxn>
                  <a:cxn ang="0">
                    <a:pos x="18" y="43"/>
                  </a:cxn>
                  <a:cxn ang="0">
                    <a:pos x="31" y="46"/>
                  </a:cxn>
                  <a:cxn ang="0">
                    <a:pos x="43" y="48"/>
                  </a:cxn>
                  <a:cxn ang="0">
                    <a:pos x="55" y="48"/>
                  </a:cxn>
                  <a:cxn ang="0">
                    <a:pos x="66" y="46"/>
                  </a:cxn>
                  <a:cxn ang="0">
                    <a:pos x="76" y="43"/>
                  </a:cxn>
                  <a:cxn ang="0">
                    <a:pos x="86" y="39"/>
                  </a:cxn>
                  <a:cxn ang="0">
                    <a:pos x="94" y="34"/>
                  </a:cxn>
                  <a:cxn ang="0">
                    <a:pos x="102" y="28"/>
                  </a:cxn>
                  <a:cxn ang="0">
                    <a:pos x="109" y="23"/>
                  </a:cxn>
                  <a:cxn ang="0">
                    <a:pos x="115" y="17"/>
                  </a:cxn>
                  <a:cxn ang="0">
                    <a:pos x="120" y="12"/>
                  </a:cxn>
                  <a:cxn ang="0">
                    <a:pos x="124" y="9"/>
                  </a:cxn>
                  <a:cxn ang="0">
                    <a:pos x="126" y="5"/>
                  </a:cxn>
                  <a:cxn ang="0">
                    <a:pos x="128" y="3"/>
                  </a:cxn>
                  <a:cxn ang="0">
                    <a:pos x="128" y="2"/>
                  </a:cxn>
                  <a:cxn ang="0">
                    <a:pos x="128" y="3"/>
                  </a:cxn>
                  <a:cxn ang="0">
                    <a:pos x="123" y="2"/>
                  </a:cxn>
                </a:cxnLst>
                <a:rect l="0" t="0" r="r" b="b"/>
                <a:pathLst>
                  <a:path w="128" h="48">
                    <a:moveTo>
                      <a:pt x="123" y="2"/>
                    </a:moveTo>
                    <a:lnTo>
                      <a:pt x="124" y="0"/>
                    </a:lnTo>
                    <a:lnTo>
                      <a:pt x="124" y="0"/>
                    </a:lnTo>
                    <a:lnTo>
                      <a:pt x="123" y="1"/>
                    </a:lnTo>
                    <a:lnTo>
                      <a:pt x="122" y="2"/>
                    </a:lnTo>
                    <a:lnTo>
                      <a:pt x="121" y="3"/>
                    </a:lnTo>
                    <a:lnTo>
                      <a:pt x="120" y="5"/>
                    </a:lnTo>
                    <a:lnTo>
                      <a:pt x="119" y="7"/>
                    </a:lnTo>
                    <a:lnTo>
                      <a:pt x="116" y="9"/>
                    </a:lnTo>
                    <a:lnTo>
                      <a:pt x="114" y="12"/>
                    </a:lnTo>
                    <a:lnTo>
                      <a:pt x="112" y="14"/>
                    </a:lnTo>
                    <a:lnTo>
                      <a:pt x="109" y="17"/>
                    </a:lnTo>
                    <a:lnTo>
                      <a:pt x="106" y="19"/>
                    </a:lnTo>
                    <a:lnTo>
                      <a:pt x="103" y="22"/>
                    </a:lnTo>
                    <a:lnTo>
                      <a:pt x="99" y="25"/>
                    </a:lnTo>
                    <a:lnTo>
                      <a:pt x="95" y="27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3" y="35"/>
                    </a:lnTo>
                    <a:lnTo>
                      <a:pt x="79" y="37"/>
                    </a:lnTo>
                    <a:lnTo>
                      <a:pt x="74" y="38"/>
                    </a:lnTo>
                    <a:lnTo>
                      <a:pt x="69" y="40"/>
                    </a:lnTo>
                    <a:lnTo>
                      <a:pt x="65" y="42"/>
                    </a:lnTo>
                    <a:lnTo>
                      <a:pt x="59" y="43"/>
                    </a:lnTo>
                    <a:lnTo>
                      <a:pt x="54" y="43"/>
                    </a:lnTo>
                    <a:lnTo>
                      <a:pt x="49" y="43"/>
                    </a:lnTo>
                    <a:lnTo>
                      <a:pt x="44" y="43"/>
                    </a:lnTo>
                    <a:lnTo>
                      <a:pt x="38" y="43"/>
                    </a:lnTo>
                    <a:lnTo>
                      <a:pt x="32" y="42"/>
                    </a:lnTo>
                    <a:lnTo>
                      <a:pt x="26" y="40"/>
                    </a:lnTo>
                    <a:lnTo>
                      <a:pt x="21" y="38"/>
                    </a:lnTo>
                    <a:lnTo>
                      <a:pt x="15" y="35"/>
                    </a:lnTo>
                    <a:lnTo>
                      <a:pt x="9" y="31"/>
                    </a:lnTo>
                    <a:lnTo>
                      <a:pt x="2" y="28"/>
                    </a:lnTo>
                    <a:lnTo>
                      <a:pt x="0" y="31"/>
                    </a:lnTo>
                    <a:lnTo>
                      <a:pt x="6" y="36"/>
                    </a:lnTo>
                    <a:lnTo>
                      <a:pt x="12" y="39"/>
                    </a:lnTo>
                    <a:lnTo>
                      <a:pt x="18" y="43"/>
                    </a:lnTo>
                    <a:lnTo>
                      <a:pt x="25" y="45"/>
                    </a:lnTo>
                    <a:lnTo>
                      <a:pt x="31" y="46"/>
                    </a:lnTo>
                    <a:lnTo>
                      <a:pt x="37" y="48"/>
                    </a:lnTo>
                    <a:lnTo>
                      <a:pt x="43" y="48"/>
                    </a:lnTo>
                    <a:lnTo>
                      <a:pt x="49" y="48"/>
                    </a:lnTo>
                    <a:lnTo>
                      <a:pt x="55" y="48"/>
                    </a:lnTo>
                    <a:lnTo>
                      <a:pt x="60" y="47"/>
                    </a:lnTo>
                    <a:lnTo>
                      <a:pt x="66" y="46"/>
                    </a:lnTo>
                    <a:lnTo>
                      <a:pt x="71" y="45"/>
                    </a:lnTo>
                    <a:lnTo>
                      <a:pt x="76" y="43"/>
                    </a:lnTo>
                    <a:lnTo>
                      <a:pt x="81" y="41"/>
                    </a:lnTo>
                    <a:lnTo>
                      <a:pt x="86" y="39"/>
                    </a:lnTo>
                    <a:lnTo>
                      <a:pt x="90" y="36"/>
                    </a:lnTo>
                    <a:lnTo>
                      <a:pt x="94" y="34"/>
                    </a:lnTo>
                    <a:lnTo>
                      <a:pt x="98" y="31"/>
                    </a:lnTo>
                    <a:lnTo>
                      <a:pt x="102" y="28"/>
                    </a:lnTo>
                    <a:lnTo>
                      <a:pt x="106" y="26"/>
                    </a:lnTo>
                    <a:lnTo>
                      <a:pt x="109" y="23"/>
                    </a:lnTo>
                    <a:lnTo>
                      <a:pt x="112" y="20"/>
                    </a:lnTo>
                    <a:lnTo>
                      <a:pt x="115" y="17"/>
                    </a:lnTo>
                    <a:lnTo>
                      <a:pt x="118" y="15"/>
                    </a:lnTo>
                    <a:lnTo>
                      <a:pt x="120" y="12"/>
                    </a:lnTo>
                    <a:lnTo>
                      <a:pt x="122" y="10"/>
                    </a:lnTo>
                    <a:lnTo>
                      <a:pt x="124" y="9"/>
                    </a:lnTo>
                    <a:lnTo>
                      <a:pt x="125" y="7"/>
                    </a:lnTo>
                    <a:lnTo>
                      <a:pt x="126" y="5"/>
                    </a:lnTo>
                    <a:lnTo>
                      <a:pt x="127" y="4"/>
                    </a:lnTo>
                    <a:lnTo>
                      <a:pt x="128" y="3"/>
                    </a:lnTo>
                    <a:lnTo>
                      <a:pt x="128" y="3"/>
                    </a:lnTo>
                    <a:lnTo>
                      <a:pt x="128" y="2"/>
                    </a:lnTo>
                    <a:lnTo>
                      <a:pt x="128" y="3"/>
                    </a:lnTo>
                    <a:lnTo>
                      <a:pt x="128" y="3"/>
                    </a:lnTo>
                    <a:lnTo>
                      <a:pt x="128" y="2"/>
                    </a:lnTo>
                    <a:lnTo>
                      <a:pt x="123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" name="Freeform 92"/>
              <p:cNvSpPr>
                <a:spLocks/>
              </p:cNvSpPr>
              <p:nvPr/>
            </p:nvSpPr>
            <p:spPr bwMode="auto">
              <a:xfrm>
                <a:off x="1466" y="3375"/>
                <a:ext cx="7" cy="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" y="34"/>
                  </a:cxn>
                  <a:cxn ang="0">
                    <a:pos x="7" y="3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" h="34">
                    <a:moveTo>
                      <a:pt x="0" y="0"/>
                    </a:moveTo>
                    <a:lnTo>
                      <a:pt x="0" y="0"/>
                    </a:lnTo>
                    <a:lnTo>
                      <a:pt x="2" y="34"/>
                    </a:lnTo>
                    <a:lnTo>
                      <a:pt x="7" y="3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" name="Freeform 93"/>
              <p:cNvSpPr>
                <a:spLocks/>
              </p:cNvSpPr>
              <p:nvPr/>
            </p:nvSpPr>
            <p:spPr bwMode="auto">
              <a:xfrm>
                <a:off x="1457" y="3074"/>
                <a:ext cx="13" cy="3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" y="301"/>
                  </a:cxn>
                  <a:cxn ang="0">
                    <a:pos x="13" y="30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3" h="301">
                    <a:moveTo>
                      <a:pt x="0" y="0"/>
                    </a:moveTo>
                    <a:lnTo>
                      <a:pt x="0" y="0"/>
                    </a:lnTo>
                    <a:lnTo>
                      <a:pt x="9" y="301"/>
                    </a:lnTo>
                    <a:lnTo>
                      <a:pt x="13" y="30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" name="Freeform 94"/>
              <p:cNvSpPr>
                <a:spLocks/>
              </p:cNvSpPr>
              <p:nvPr/>
            </p:nvSpPr>
            <p:spPr bwMode="auto">
              <a:xfrm>
                <a:off x="1457" y="2836"/>
                <a:ext cx="17" cy="23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2" y="0"/>
                  </a:cxn>
                  <a:cxn ang="0">
                    <a:pos x="0" y="238"/>
                  </a:cxn>
                  <a:cxn ang="0">
                    <a:pos x="5" y="238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17" h="238">
                    <a:moveTo>
                      <a:pt x="14" y="0"/>
                    </a:moveTo>
                    <a:lnTo>
                      <a:pt x="12" y="0"/>
                    </a:lnTo>
                    <a:lnTo>
                      <a:pt x="0" y="238"/>
                    </a:lnTo>
                    <a:lnTo>
                      <a:pt x="5" y="238"/>
                    </a:lnTo>
                    <a:lnTo>
                      <a:pt x="17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" name="Freeform 95"/>
              <p:cNvSpPr>
                <a:spLocks/>
              </p:cNvSpPr>
              <p:nvPr/>
            </p:nvSpPr>
            <p:spPr bwMode="auto">
              <a:xfrm>
                <a:off x="1028" y="2278"/>
                <a:ext cx="137" cy="147"/>
              </a:xfrm>
              <a:custGeom>
                <a:avLst/>
                <a:gdLst/>
                <a:ahLst/>
                <a:cxnLst>
                  <a:cxn ang="0">
                    <a:pos x="74" y="134"/>
                  </a:cxn>
                  <a:cxn ang="0">
                    <a:pos x="76" y="139"/>
                  </a:cxn>
                  <a:cxn ang="0">
                    <a:pos x="81" y="147"/>
                  </a:cxn>
                  <a:cxn ang="0">
                    <a:pos x="87" y="146"/>
                  </a:cxn>
                  <a:cxn ang="0">
                    <a:pos x="96" y="138"/>
                  </a:cxn>
                  <a:cxn ang="0">
                    <a:pos x="109" y="129"/>
                  </a:cxn>
                  <a:cxn ang="0">
                    <a:pos x="122" y="119"/>
                  </a:cxn>
                  <a:cxn ang="0">
                    <a:pos x="132" y="111"/>
                  </a:cxn>
                  <a:cxn ang="0">
                    <a:pos x="137" y="108"/>
                  </a:cxn>
                  <a:cxn ang="0">
                    <a:pos x="131" y="106"/>
                  </a:cxn>
                  <a:cxn ang="0">
                    <a:pos x="123" y="99"/>
                  </a:cxn>
                  <a:cxn ang="0">
                    <a:pos x="123" y="88"/>
                  </a:cxn>
                  <a:cxn ang="0">
                    <a:pos x="120" y="77"/>
                  </a:cxn>
                  <a:cxn ang="0">
                    <a:pos x="115" y="64"/>
                  </a:cxn>
                  <a:cxn ang="0">
                    <a:pos x="111" y="51"/>
                  </a:cxn>
                  <a:cxn ang="0">
                    <a:pos x="111" y="38"/>
                  </a:cxn>
                  <a:cxn ang="0">
                    <a:pos x="118" y="28"/>
                  </a:cxn>
                  <a:cxn ang="0">
                    <a:pos x="125" y="17"/>
                  </a:cxn>
                  <a:cxn ang="0">
                    <a:pos x="127" y="13"/>
                  </a:cxn>
                  <a:cxn ang="0">
                    <a:pos x="127" y="12"/>
                  </a:cxn>
                  <a:cxn ang="0">
                    <a:pos x="127" y="7"/>
                  </a:cxn>
                  <a:cxn ang="0">
                    <a:pos x="121" y="1"/>
                  </a:cxn>
                  <a:cxn ang="0">
                    <a:pos x="105" y="1"/>
                  </a:cxn>
                  <a:cxn ang="0">
                    <a:pos x="96" y="11"/>
                  </a:cxn>
                  <a:cxn ang="0">
                    <a:pos x="94" y="24"/>
                  </a:cxn>
                  <a:cxn ang="0">
                    <a:pos x="94" y="37"/>
                  </a:cxn>
                  <a:cxn ang="0">
                    <a:pos x="91" y="44"/>
                  </a:cxn>
                  <a:cxn ang="0">
                    <a:pos x="78" y="35"/>
                  </a:cxn>
                  <a:cxn ang="0">
                    <a:pos x="61" y="17"/>
                  </a:cxn>
                  <a:cxn ang="0">
                    <a:pos x="48" y="6"/>
                  </a:cxn>
                  <a:cxn ang="0">
                    <a:pos x="41" y="3"/>
                  </a:cxn>
                  <a:cxn ang="0">
                    <a:pos x="39" y="8"/>
                  </a:cxn>
                  <a:cxn ang="0">
                    <a:pos x="40" y="22"/>
                  </a:cxn>
                  <a:cxn ang="0">
                    <a:pos x="31" y="22"/>
                  </a:cxn>
                  <a:cxn ang="0">
                    <a:pos x="28" y="28"/>
                  </a:cxn>
                  <a:cxn ang="0">
                    <a:pos x="27" y="35"/>
                  </a:cxn>
                  <a:cxn ang="0">
                    <a:pos x="12" y="54"/>
                  </a:cxn>
                  <a:cxn ang="0">
                    <a:pos x="8" y="56"/>
                  </a:cxn>
                  <a:cxn ang="0">
                    <a:pos x="4" y="61"/>
                  </a:cxn>
                  <a:cxn ang="0">
                    <a:pos x="1" y="69"/>
                  </a:cxn>
                  <a:cxn ang="0">
                    <a:pos x="1" y="78"/>
                  </a:cxn>
                  <a:cxn ang="0">
                    <a:pos x="5" y="87"/>
                  </a:cxn>
                  <a:cxn ang="0">
                    <a:pos x="8" y="94"/>
                  </a:cxn>
                  <a:cxn ang="0">
                    <a:pos x="11" y="99"/>
                  </a:cxn>
                </a:cxnLst>
                <a:rect l="0" t="0" r="r" b="b"/>
                <a:pathLst>
                  <a:path w="137" h="147">
                    <a:moveTo>
                      <a:pt x="12" y="100"/>
                    </a:moveTo>
                    <a:lnTo>
                      <a:pt x="30" y="115"/>
                    </a:lnTo>
                    <a:lnTo>
                      <a:pt x="74" y="134"/>
                    </a:lnTo>
                    <a:lnTo>
                      <a:pt x="74" y="135"/>
                    </a:lnTo>
                    <a:lnTo>
                      <a:pt x="75" y="137"/>
                    </a:lnTo>
                    <a:lnTo>
                      <a:pt x="76" y="139"/>
                    </a:lnTo>
                    <a:lnTo>
                      <a:pt x="78" y="142"/>
                    </a:lnTo>
                    <a:lnTo>
                      <a:pt x="79" y="145"/>
                    </a:lnTo>
                    <a:lnTo>
                      <a:pt x="81" y="147"/>
                    </a:lnTo>
                    <a:lnTo>
                      <a:pt x="83" y="147"/>
                    </a:lnTo>
                    <a:lnTo>
                      <a:pt x="85" y="146"/>
                    </a:lnTo>
                    <a:lnTo>
                      <a:pt x="87" y="146"/>
                    </a:lnTo>
                    <a:lnTo>
                      <a:pt x="89" y="144"/>
                    </a:lnTo>
                    <a:lnTo>
                      <a:pt x="92" y="141"/>
                    </a:lnTo>
                    <a:lnTo>
                      <a:pt x="96" y="138"/>
                    </a:lnTo>
                    <a:lnTo>
                      <a:pt x="100" y="135"/>
                    </a:lnTo>
                    <a:lnTo>
                      <a:pt x="104" y="132"/>
                    </a:lnTo>
                    <a:lnTo>
                      <a:pt x="109" y="129"/>
                    </a:lnTo>
                    <a:lnTo>
                      <a:pt x="113" y="126"/>
                    </a:lnTo>
                    <a:lnTo>
                      <a:pt x="118" y="122"/>
                    </a:lnTo>
                    <a:lnTo>
                      <a:pt x="122" y="119"/>
                    </a:lnTo>
                    <a:lnTo>
                      <a:pt x="126" y="116"/>
                    </a:lnTo>
                    <a:lnTo>
                      <a:pt x="129" y="113"/>
                    </a:lnTo>
                    <a:lnTo>
                      <a:pt x="132" y="111"/>
                    </a:lnTo>
                    <a:lnTo>
                      <a:pt x="134" y="110"/>
                    </a:lnTo>
                    <a:lnTo>
                      <a:pt x="136" y="109"/>
                    </a:lnTo>
                    <a:lnTo>
                      <a:pt x="137" y="108"/>
                    </a:lnTo>
                    <a:lnTo>
                      <a:pt x="136" y="108"/>
                    </a:lnTo>
                    <a:lnTo>
                      <a:pt x="134" y="107"/>
                    </a:lnTo>
                    <a:lnTo>
                      <a:pt x="131" y="106"/>
                    </a:lnTo>
                    <a:lnTo>
                      <a:pt x="128" y="104"/>
                    </a:lnTo>
                    <a:lnTo>
                      <a:pt x="125" y="102"/>
                    </a:lnTo>
                    <a:lnTo>
                      <a:pt x="123" y="99"/>
                    </a:lnTo>
                    <a:lnTo>
                      <a:pt x="122" y="95"/>
                    </a:lnTo>
                    <a:lnTo>
                      <a:pt x="122" y="90"/>
                    </a:lnTo>
                    <a:lnTo>
                      <a:pt x="123" y="88"/>
                    </a:lnTo>
                    <a:lnTo>
                      <a:pt x="122" y="85"/>
                    </a:lnTo>
                    <a:lnTo>
                      <a:pt x="122" y="81"/>
                    </a:lnTo>
                    <a:lnTo>
                      <a:pt x="120" y="77"/>
                    </a:lnTo>
                    <a:lnTo>
                      <a:pt x="119" y="73"/>
                    </a:lnTo>
                    <a:lnTo>
                      <a:pt x="117" y="69"/>
                    </a:lnTo>
                    <a:lnTo>
                      <a:pt x="115" y="64"/>
                    </a:lnTo>
                    <a:lnTo>
                      <a:pt x="114" y="59"/>
                    </a:lnTo>
                    <a:lnTo>
                      <a:pt x="112" y="55"/>
                    </a:lnTo>
                    <a:lnTo>
                      <a:pt x="111" y="51"/>
                    </a:lnTo>
                    <a:lnTo>
                      <a:pt x="111" y="46"/>
                    </a:lnTo>
                    <a:lnTo>
                      <a:pt x="110" y="42"/>
                    </a:lnTo>
                    <a:lnTo>
                      <a:pt x="111" y="38"/>
                    </a:lnTo>
                    <a:lnTo>
                      <a:pt x="112" y="34"/>
                    </a:lnTo>
                    <a:lnTo>
                      <a:pt x="115" y="31"/>
                    </a:lnTo>
                    <a:lnTo>
                      <a:pt x="118" y="28"/>
                    </a:lnTo>
                    <a:lnTo>
                      <a:pt x="121" y="23"/>
                    </a:lnTo>
                    <a:lnTo>
                      <a:pt x="123" y="19"/>
                    </a:lnTo>
                    <a:lnTo>
                      <a:pt x="125" y="17"/>
                    </a:lnTo>
                    <a:lnTo>
                      <a:pt x="126" y="15"/>
                    </a:lnTo>
                    <a:lnTo>
                      <a:pt x="126" y="14"/>
                    </a:lnTo>
                    <a:lnTo>
                      <a:pt x="127" y="13"/>
                    </a:lnTo>
                    <a:lnTo>
                      <a:pt x="127" y="13"/>
                    </a:lnTo>
                    <a:lnTo>
                      <a:pt x="127" y="13"/>
                    </a:lnTo>
                    <a:lnTo>
                      <a:pt x="127" y="12"/>
                    </a:lnTo>
                    <a:lnTo>
                      <a:pt x="127" y="11"/>
                    </a:lnTo>
                    <a:lnTo>
                      <a:pt x="127" y="9"/>
                    </a:lnTo>
                    <a:lnTo>
                      <a:pt x="127" y="7"/>
                    </a:lnTo>
                    <a:lnTo>
                      <a:pt x="126" y="5"/>
                    </a:lnTo>
                    <a:lnTo>
                      <a:pt x="124" y="3"/>
                    </a:lnTo>
                    <a:lnTo>
                      <a:pt x="121" y="1"/>
                    </a:lnTo>
                    <a:lnTo>
                      <a:pt x="117" y="0"/>
                    </a:lnTo>
                    <a:lnTo>
                      <a:pt x="110" y="0"/>
                    </a:lnTo>
                    <a:lnTo>
                      <a:pt x="105" y="1"/>
                    </a:lnTo>
                    <a:lnTo>
                      <a:pt x="101" y="4"/>
                    </a:lnTo>
                    <a:lnTo>
                      <a:pt x="98" y="7"/>
                    </a:lnTo>
                    <a:lnTo>
                      <a:pt x="96" y="11"/>
                    </a:lnTo>
                    <a:lnTo>
                      <a:pt x="95" y="15"/>
                    </a:lnTo>
                    <a:lnTo>
                      <a:pt x="94" y="20"/>
                    </a:lnTo>
                    <a:lnTo>
                      <a:pt x="94" y="24"/>
                    </a:lnTo>
                    <a:lnTo>
                      <a:pt x="94" y="29"/>
                    </a:lnTo>
                    <a:lnTo>
                      <a:pt x="94" y="33"/>
                    </a:lnTo>
                    <a:lnTo>
                      <a:pt x="94" y="37"/>
                    </a:lnTo>
                    <a:lnTo>
                      <a:pt x="93" y="40"/>
                    </a:lnTo>
                    <a:lnTo>
                      <a:pt x="92" y="42"/>
                    </a:lnTo>
                    <a:lnTo>
                      <a:pt x="91" y="44"/>
                    </a:lnTo>
                    <a:lnTo>
                      <a:pt x="89" y="44"/>
                    </a:lnTo>
                    <a:lnTo>
                      <a:pt x="86" y="42"/>
                    </a:lnTo>
                    <a:lnTo>
                      <a:pt x="78" y="35"/>
                    </a:lnTo>
                    <a:lnTo>
                      <a:pt x="72" y="28"/>
                    </a:lnTo>
                    <a:lnTo>
                      <a:pt x="66" y="22"/>
                    </a:lnTo>
                    <a:lnTo>
                      <a:pt x="61" y="17"/>
                    </a:lnTo>
                    <a:lnTo>
                      <a:pt x="56" y="12"/>
                    </a:lnTo>
                    <a:lnTo>
                      <a:pt x="52" y="8"/>
                    </a:lnTo>
                    <a:lnTo>
                      <a:pt x="48" y="6"/>
                    </a:lnTo>
                    <a:lnTo>
                      <a:pt x="46" y="3"/>
                    </a:lnTo>
                    <a:lnTo>
                      <a:pt x="43" y="3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39" y="5"/>
                    </a:lnTo>
                    <a:lnTo>
                      <a:pt x="39" y="8"/>
                    </a:lnTo>
                    <a:lnTo>
                      <a:pt x="39" y="11"/>
                    </a:lnTo>
                    <a:lnTo>
                      <a:pt x="39" y="17"/>
                    </a:lnTo>
                    <a:lnTo>
                      <a:pt x="40" y="22"/>
                    </a:lnTo>
                    <a:lnTo>
                      <a:pt x="37" y="21"/>
                    </a:lnTo>
                    <a:lnTo>
                      <a:pt x="34" y="21"/>
                    </a:lnTo>
                    <a:lnTo>
                      <a:pt x="31" y="22"/>
                    </a:lnTo>
                    <a:lnTo>
                      <a:pt x="30" y="24"/>
                    </a:lnTo>
                    <a:lnTo>
                      <a:pt x="29" y="26"/>
                    </a:lnTo>
                    <a:lnTo>
                      <a:pt x="28" y="28"/>
                    </a:lnTo>
                    <a:lnTo>
                      <a:pt x="28" y="29"/>
                    </a:lnTo>
                    <a:lnTo>
                      <a:pt x="28" y="29"/>
                    </a:lnTo>
                    <a:lnTo>
                      <a:pt x="27" y="35"/>
                    </a:lnTo>
                    <a:lnTo>
                      <a:pt x="19" y="3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8" y="56"/>
                    </a:lnTo>
                    <a:lnTo>
                      <a:pt x="7" y="57"/>
                    </a:lnTo>
                    <a:lnTo>
                      <a:pt x="5" y="59"/>
                    </a:lnTo>
                    <a:lnTo>
                      <a:pt x="4" y="61"/>
                    </a:lnTo>
                    <a:lnTo>
                      <a:pt x="2" y="64"/>
                    </a:lnTo>
                    <a:lnTo>
                      <a:pt x="1" y="66"/>
                    </a:lnTo>
                    <a:lnTo>
                      <a:pt x="1" y="69"/>
                    </a:lnTo>
                    <a:lnTo>
                      <a:pt x="0" y="72"/>
                    </a:lnTo>
                    <a:lnTo>
                      <a:pt x="1" y="75"/>
                    </a:lnTo>
                    <a:lnTo>
                      <a:pt x="1" y="78"/>
                    </a:lnTo>
                    <a:lnTo>
                      <a:pt x="2" y="81"/>
                    </a:lnTo>
                    <a:lnTo>
                      <a:pt x="3" y="84"/>
                    </a:lnTo>
                    <a:lnTo>
                      <a:pt x="5" y="87"/>
                    </a:lnTo>
                    <a:lnTo>
                      <a:pt x="6" y="90"/>
                    </a:lnTo>
                    <a:lnTo>
                      <a:pt x="7" y="92"/>
                    </a:lnTo>
                    <a:lnTo>
                      <a:pt x="8" y="94"/>
                    </a:lnTo>
                    <a:lnTo>
                      <a:pt x="9" y="96"/>
                    </a:lnTo>
                    <a:lnTo>
                      <a:pt x="10" y="98"/>
                    </a:lnTo>
                    <a:lnTo>
                      <a:pt x="11" y="99"/>
                    </a:lnTo>
                    <a:lnTo>
                      <a:pt x="12" y="100"/>
                    </a:lnTo>
                    <a:lnTo>
                      <a:pt x="12" y="100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" name="Freeform 96"/>
              <p:cNvSpPr>
                <a:spLocks/>
              </p:cNvSpPr>
              <p:nvPr/>
            </p:nvSpPr>
            <p:spPr bwMode="auto">
              <a:xfrm>
                <a:off x="1038" y="2376"/>
                <a:ext cx="21" cy="19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21" y="15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18" y="19"/>
                  </a:cxn>
                  <a:cxn ang="0">
                    <a:pos x="19" y="19"/>
                  </a:cxn>
                  <a:cxn ang="0">
                    <a:pos x="18" y="19"/>
                  </a:cxn>
                  <a:cxn ang="0">
                    <a:pos x="19" y="19"/>
                  </a:cxn>
                  <a:cxn ang="0">
                    <a:pos x="19" y="19"/>
                  </a:cxn>
                  <a:cxn ang="0">
                    <a:pos x="21" y="15"/>
                  </a:cxn>
                </a:cxnLst>
                <a:rect l="0" t="0" r="r" b="b"/>
                <a:pathLst>
                  <a:path w="21" h="19">
                    <a:moveTo>
                      <a:pt x="21" y="15"/>
                    </a:moveTo>
                    <a:lnTo>
                      <a:pt x="21" y="15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21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" name="Freeform 97"/>
              <p:cNvSpPr>
                <a:spLocks/>
              </p:cNvSpPr>
              <p:nvPr/>
            </p:nvSpPr>
            <p:spPr bwMode="auto">
              <a:xfrm>
                <a:off x="1057" y="2391"/>
                <a:ext cx="47" cy="23"/>
              </a:xfrm>
              <a:custGeom>
                <a:avLst/>
                <a:gdLst/>
                <a:ahLst/>
                <a:cxnLst>
                  <a:cxn ang="0">
                    <a:pos x="47" y="20"/>
                  </a:cxn>
                  <a:cxn ang="0">
                    <a:pos x="46" y="19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44" y="23"/>
                  </a:cxn>
                  <a:cxn ang="0">
                    <a:pos x="43" y="22"/>
                  </a:cxn>
                  <a:cxn ang="0">
                    <a:pos x="47" y="20"/>
                  </a:cxn>
                  <a:cxn ang="0">
                    <a:pos x="47" y="19"/>
                  </a:cxn>
                  <a:cxn ang="0">
                    <a:pos x="46" y="19"/>
                  </a:cxn>
                  <a:cxn ang="0">
                    <a:pos x="47" y="20"/>
                  </a:cxn>
                </a:cxnLst>
                <a:rect l="0" t="0" r="r" b="b"/>
                <a:pathLst>
                  <a:path w="47" h="23">
                    <a:moveTo>
                      <a:pt x="47" y="20"/>
                    </a:moveTo>
                    <a:lnTo>
                      <a:pt x="46" y="19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44" y="23"/>
                    </a:lnTo>
                    <a:lnTo>
                      <a:pt x="43" y="22"/>
                    </a:lnTo>
                    <a:lnTo>
                      <a:pt x="47" y="20"/>
                    </a:lnTo>
                    <a:lnTo>
                      <a:pt x="47" y="19"/>
                    </a:lnTo>
                    <a:lnTo>
                      <a:pt x="46" y="19"/>
                    </a:lnTo>
                    <a:lnTo>
                      <a:pt x="47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" name="Freeform 98"/>
              <p:cNvSpPr>
                <a:spLocks/>
              </p:cNvSpPr>
              <p:nvPr/>
            </p:nvSpPr>
            <p:spPr bwMode="auto">
              <a:xfrm>
                <a:off x="1100" y="2411"/>
                <a:ext cx="15" cy="17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2" y="12"/>
                  </a:cxn>
                  <a:cxn ang="0">
                    <a:pos x="11" y="12"/>
                  </a:cxn>
                  <a:cxn ang="0">
                    <a:pos x="11" y="12"/>
                  </a:cxn>
                  <a:cxn ang="0">
                    <a:pos x="9" y="11"/>
                  </a:cxn>
                  <a:cxn ang="0">
                    <a:pos x="8" y="8"/>
                  </a:cxn>
                  <a:cxn ang="0">
                    <a:pos x="6" y="5"/>
                  </a:cxn>
                  <a:cxn ang="0">
                    <a:pos x="6" y="3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5"/>
                  </a:cxn>
                  <a:cxn ang="0">
                    <a:pos x="2" y="8"/>
                  </a:cxn>
                  <a:cxn ang="0">
                    <a:pos x="4" y="11"/>
                  </a:cxn>
                  <a:cxn ang="0">
                    <a:pos x="6" y="13"/>
                  </a:cxn>
                  <a:cxn ang="0">
                    <a:pos x="8" y="16"/>
                  </a:cxn>
                  <a:cxn ang="0">
                    <a:pos x="12" y="17"/>
                  </a:cxn>
                  <a:cxn ang="0">
                    <a:pos x="15" y="15"/>
                  </a:cxn>
                  <a:cxn ang="0">
                    <a:pos x="15" y="15"/>
                  </a:cxn>
                  <a:cxn ang="0">
                    <a:pos x="12" y="12"/>
                  </a:cxn>
                </a:cxnLst>
                <a:rect l="0" t="0" r="r" b="b"/>
                <a:pathLst>
                  <a:path w="15" h="17">
                    <a:moveTo>
                      <a:pt x="12" y="12"/>
                    </a:moveTo>
                    <a:lnTo>
                      <a:pt x="12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9" y="11"/>
                    </a:lnTo>
                    <a:lnTo>
                      <a:pt x="8" y="8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6" y="13"/>
                    </a:lnTo>
                    <a:lnTo>
                      <a:pt x="8" y="16"/>
                    </a:lnTo>
                    <a:lnTo>
                      <a:pt x="12" y="17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" name="Freeform 99"/>
              <p:cNvSpPr>
                <a:spLocks/>
              </p:cNvSpPr>
              <p:nvPr/>
            </p:nvSpPr>
            <p:spPr bwMode="auto">
              <a:xfrm>
                <a:off x="1112" y="2384"/>
                <a:ext cx="58" cy="42"/>
              </a:xfrm>
              <a:custGeom>
                <a:avLst/>
                <a:gdLst/>
                <a:ahLst/>
                <a:cxnLst>
                  <a:cxn ang="0">
                    <a:pos x="52" y="5"/>
                  </a:cxn>
                  <a:cxn ang="0">
                    <a:pos x="51" y="1"/>
                  </a:cxn>
                  <a:cxn ang="0">
                    <a:pos x="50" y="1"/>
                  </a:cxn>
                  <a:cxn ang="0">
                    <a:pos x="49" y="2"/>
                  </a:cxn>
                  <a:cxn ang="0">
                    <a:pos x="47" y="4"/>
                  </a:cxn>
                  <a:cxn ang="0">
                    <a:pos x="44" y="6"/>
                  </a:cxn>
                  <a:cxn ang="0">
                    <a:pos x="41" y="8"/>
                  </a:cxn>
                  <a:cxn ang="0">
                    <a:pos x="36" y="11"/>
                  </a:cxn>
                  <a:cxn ang="0">
                    <a:pos x="32" y="14"/>
                  </a:cxn>
                  <a:cxn ang="0">
                    <a:pos x="28" y="18"/>
                  </a:cxn>
                  <a:cxn ang="0">
                    <a:pos x="23" y="21"/>
                  </a:cxn>
                  <a:cxn ang="0">
                    <a:pos x="19" y="24"/>
                  </a:cxn>
                  <a:cxn ang="0">
                    <a:pos x="14" y="28"/>
                  </a:cxn>
                  <a:cxn ang="0">
                    <a:pos x="10" y="31"/>
                  </a:cxn>
                  <a:cxn ang="0">
                    <a:pos x="6" y="33"/>
                  </a:cxn>
                  <a:cxn ang="0">
                    <a:pos x="3" y="36"/>
                  </a:cxn>
                  <a:cxn ang="0">
                    <a:pos x="1" y="38"/>
                  </a:cxn>
                  <a:cxn ang="0">
                    <a:pos x="0" y="39"/>
                  </a:cxn>
                  <a:cxn ang="0">
                    <a:pos x="3" y="42"/>
                  </a:cxn>
                  <a:cxn ang="0">
                    <a:pos x="4" y="41"/>
                  </a:cxn>
                  <a:cxn ang="0">
                    <a:pos x="6" y="40"/>
                  </a:cxn>
                  <a:cxn ang="0">
                    <a:pos x="9" y="37"/>
                  </a:cxn>
                  <a:cxn ang="0">
                    <a:pos x="13" y="35"/>
                  </a:cxn>
                  <a:cxn ang="0">
                    <a:pos x="17" y="31"/>
                  </a:cxn>
                  <a:cxn ang="0">
                    <a:pos x="21" y="28"/>
                  </a:cxn>
                  <a:cxn ang="0">
                    <a:pos x="26" y="25"/>
                  </a:cxn>
                  <a:cxn ang="0">
                    <a:pos x="31" y="21"/>
                  </a:cxn>
                  <a:cxn ang="0">
                    <a:pos x="35" y="18"/>
                  </a:cxn>
                  <a:cxn ang="0">
                    <a:pos x="39" y="15"/>
                  </a:cxn>
                  <a:cxn ang="0">
                    <a:pos x="43" y="12"/>
                  </a:cxn>
                  <a:cxn ang="0">
                    <a:pos x="47" y="10"/>
                  </a:cxn>
                  <a:cxn ang="0">
                    <a:pos x="50" y="7"/>
                  </a:cxn>
                  <a:cxn ang="0">
                    <a:pos x="52" y="6"/>
                  </a:cxn>
                  <a:cxn ang="0">
                    <a:pos x="53" y="4"/>
                  </a:cxn>
                  <a:cxn ang="0">
                    <a:pos x="54" y="4"/>
                  </a:cxn>
                  <a:cxn ang="0">
                    <a:pos x="53" y="0"/>
                  </a:cxn>
                  <a:cxn ang="0">
                    <a:pos x="54" y="4"/>
                  </a:cxn>
                  <a:cxn ang="0">
                    <a:pos x="58" y="1"/>
                  </a:cxn>
                  <a:cxn ang="0">
                    <a:pos x="53" y="0"/>
                  </a:cxn>
                  <a:cxn ang="0">
                    <a:pos x="52" y="5"/>
                  </a:cxn>
                </a:cxnLst>
                <a:rect l="0" t="0" r="r" b="b"/>
                <a:pathLst>
                  <a:path w="58" h="42">
                    <a:moveTo>
                      <a:pt x="52" y="5"/>
                    </a:moveTo>
                    <a:lnTo>
                      <a:pt x="51" y="1"/>
                    </a:lnTo>
                    <a:lnTo>
                      <a:pt x="50" y="1"/>
                    </a:lnTo>
                    <a:lnTo>
                      <a:pt x="49" y="2"/>
                    </a:lnTo>
                    <a:lnTo>
                      <a:pt x="47" y="4"/>
                    </a:lnTo>
                    <a:lnTo>
                      <a:pt x="44" y="6"/>
                    </a:lnTo>
                    <a:lnTo>
                      <a:pt x="41" y="8"/>
                    </a:lnTo>
                    <a:lnTo>
                      <a:pt x="36" y="11"/>
                    </a:lnTo>
                    <a:lnTo>
                      <a:pt x="32" y="14"/>
                    </a:lnTo>
                    <a:lnTo>
                      <a:pt x="28" y="18"/>
                    </a:lnTo>
                    <a:lnTo>
                      <a:pt x="23" y="21"/>
                    </a:lnTo>
                    <a:lnTo>
                      <a:pt x="19" y="24"/>
                    </a:lnTo>
                    <a:lnTo>
                      <a:pt x="14" y="28"/>
                    </a:lnTo>
                    <a:lnTo>
                      <a:pt x="10" y="31"/>
                    </a:lnTo>
                    <a:lnTo>
                      <a:pt x="6" y="33"/>
                    </a:lnTo>
                    <a:lnTo>
                      <a:pt x="3" y="36"/>
                    </a:lnTo>
                    <a:lnTo>
                      <a:pt x="1" y="38"/>
                    </a:lnTo>
                    <a:lnTo>
                      <a:pt x="0" y="39"/>
                    </a:lnTo>
                    <a:lnTo>
                      <a:pt x="3" y="42"/>
                    </a:lnTo>
                    <a:lnTo>
                      <a:pt x="4" y="41"/>
                    </a:lnTo>
                    <a:lnTo>
                      <a:pt x="6" y="40"/>
                    </a:lnTo>
                    <a:lnTo>
                      <a:pt x="9" y="37"/>
                    </a:lnTo>
                    <a:lnTo>
                      <a:pt x="13" y="35"/>
                    </a:lnTo>
                    <a:lnTo>
                      <a:pt x="17" y="31"/>
                    </a:lnTo>
                    <a:lnTo>
                      <a:pt x="21" y="28"/>
                    </a:lnTo>
                    <a:lnTo>
                      <a:pt x="26" y="25"/>
                    </a:lnTo>
                    <a:lnTo>
                      <a:pt x="31" y="21"/>
                    </a:lnTo>
                    <a:lnTo>
                      <a:pt x="35" y="18"/>
                    </a:lnTo>
                    <a:lnTo>
                      <a:pt x="39" y="15"/>
                    </a:lnTo>
                    <a:lnTo>
                      <a:pt x="43" y="12"/>
                    </a:lnTo>
                    <a:lnTo>
                      <a:pt x="47" y="10"/>
                    </a:lnTo>
                    <a:lnTo>
                      <a:pt x="50" y="7"/>
                    </a:lnTo>
                    <a:lnTo>
                      <a:pt x="52" y="6"/>
                    </a:lnTo>
                    <a:lnTo>
                      <a:pt x="53" y="4"/>
                    </a:lnTo>
                    <a:lnTo>
                      <a:pt x="54" y="4"/>
                    </a:lnTo>
                    <a:lnTo>
                      <a:pt x="53" y="0"/>
                    </a:lnTo>
                    <a:lnTo>
                      <a:pt x="54" y="4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52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" name="Freeform 100"/>
              <p:cNvSpPr>
                <a:spLocks/>
              </p:cNvSpPr>
              <p:nvPr/>
            </p:nvSpPr>
            <p:spPr bwMode="auto">
              <a:xfrm>
                <a:off x="1148" y="2368"/>
                <a:ext cx="17" cy="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1" y="10"/>
                  </a:cxn>
                  <a:cxn ang="0">
                    <a:pos x="4" y="14"/>
                  </a:cxn>
                  <a:cxn ang="0">
                    <a:pos x="7" y="16"/>
                  </a:cxn>
                  <a:cxn ang="0">
                    <a:pos x="10" y="18"/>
                  </a:cxn>
                  <a:cxn ang="0">
                    <a:pos x="13" y="20"/>
                  </a:cxn>
                  <a:cxn ang="0">
                    <a:pos x="15" y="20"/>
                  </a:cxn>
                  <a:cxn ang="0">
                    <a:pos x="16" y="21"/>
                  </a:cxn>
                  <a:cxn ang="0">
                    <a:pos x="17" y="16"/>
                  </a:cxn>
                  <a:cxn ang="0">
                    <a:pos x="17" y="16"/>
                  </a:cxn>
                  <a:cxn ang="0">
                    <a:pos x="15" y="15"/>
                  </a:cxn>
                  <a:cxn ang="0">
                    <a:pos x="12" y="14"/>
                  </a:cxn>
                  <a:cxn ang="0">
                    <a:pos x="10" y="12"/>
                  </a:cxn>
                  <a:cxn ang="0">
                    <a:pos x="7" y="11"/>
                  </a:cxn>
                  <a:cxn ang="0">
                    <a:pos x="5" y="8"/>
                  </a:cxn>
                  <a:cxn ang="0">
                    <a:pos x="5" y="5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0" y="0"/>
                  </a:cxn>
                </a:cxnLst>
                <a:rect l="0" t="0" r="r" b="b"/>
                <a:pathLst>
                  <a:path w="17" h="21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" y="10"/>
                    </a:lnTo>
                    <a:lnTo>
                      <a:pt x="4" y="14"/>
                    </a:lnTo>
                    <a:lnTo>
                      <a:pt x="7" y="16"/>
                    </a:lnTo>
                    <a:lnTo>
                      <a:pt x="10" y="18"/>
                    </a:lnTo>
                    <a:lnTo>
                      <a:pt x="13" y="20"/>
                    </a:lnTo>
                    <a:lnTo>
                      <a:pt x="15" y="20"/>
                    </a:lnTo>
                    <a:lnTo>
                      <a:pt x="16" y="21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15" y="15"/>
                    </a:lnTo>
                    <a:lnTo>
                      <a:pt x="12" y="14"/>
                    </a:lnTo>
                    <a:lnTo>
                      <a:pt x="10" y="12"/>
                    </a:lnTo>
                    <a:lnTo>
                      <a:pt x="7" y="11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" name="Freeform 101"/>
              <p:cNvSpPr>
                <a:spLocks/>
              </p:cNvSpPr>
              <p:nvPr/>
            </p:nvSpPr>
            <p:spPr bwMode="auto">
              <a:xfrm>
                <a:off x="1136" y="2303"/>
                <a:ext cx="17" cy="66"/>
              </a:xfrm>
              <a:custGeom>
                <a:avLst/>
                <a:gdLst/>
                <a:ahLst/>
                <a:cxnLst>
                  <a:cxn ang="0">
                    <a:pos x="8" y="1"/>
                  </a:cxn>
                  <a:cxn ang="0">
                    <a:pos x="9" y="0"/>
                  </a:cxn>
                  <a:cxn ang="0">
                    <a:pos x="5" y="4"/>
                  </a:cxn>
                  <a:cxn ang="0">
                    <a:pos x="2" y="8"/>
                  </a:cxn>
                  <a:cxn ang="0">
                    <a:pos x="1" y="12"/>
                  </a:cxn>
                  <a:cxn ang="0">
                    <a:pos x="0" y="17"/>
                  </a:cxn>
                  <a:cxn ang="0">
                    <a:pos x="0" y="21"/>
                  </a:cxn>
                  <a:cxn ang="0">
                    <a:pos x="1" y="26"/>
                  </a:cxn>
                  <a:cxn ang="0">
                    <a:pos x="2" y="31"/>
                  </a:cxn>
                  <a:cxn ang="0">
                    <a:pos x="4" y="35"/>
                  </a:cxn>
                  <a:cxn ang="0">
                    <a:pos x="5" y="40"/>
                  </a:cxn>
                  <a:cxn ang="0">
                    <a:pos x="7" y="45"/>
                  </a:cxn>
                  <a:cxn ang="0">
                    <a:pos x="8" y="49"/>
                  </a:cxn>
                  <a:cxn ang="0">
                    <a:pos x="10" y="53"/>
                  </a:cxn>
                  <a:cxn ang="0">
                    <a:pos x="11" y="57"/>
                  </a:cxn>
                  <a:cxn ang="0">
                    <a:pos x="12" y="60"/>
                  </a:cxn>
                  <a:cxn ang="0">
                    <a:pos x="12" y="63"/>
                  </a:cxn>
                  <a:cxn ang="0">
                    <a:pos x="12" y="65"/>
                  </a:cxn>
                  <a:cxn ang="0">
                    <a:pos x="17" y="66"/>
                  </a:cxn>
                  <a:cxn ang="0">
                    <a:pos x="17" y="63"/>
                  </a:cxn>
                  <a:cxn ang="0">
                    <a:pos x="17" y="60"/>
                  </a:cxn>
                  <a:cxn ang="0">
                    <a:pos x="16" y="55"/>
                  </a:cxn>
                  <a:cxn ang="0">
                    <a:pos x="14" y="51"/>
                  </a:cxn>
                  <a:cxn ang="0">
                    <a:pos x="13" y="47"/>
                  </a:cxn>
                  <a:cxn ang="0">
                    <a:pos x="11" y="43"/>
                  </a:cxn>
                  <a:cxn ang="0">
                    <a:pos x="10" y="38"/>
                  </a:cxn>
                  <a:cxn ang="0">
                    <a:pos x="8" y="34"/>
                  </a:cxn>
                  <a:cxn ang="0">
                    <a:pos x="7" y="29"/>
                  </a:cxn>
                  <a:cxn ang="0">
                    <a:pos x="6" y="25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6" y="13"/>
                  </a:cxn>
                  <a:cxn ang="0">
                    <a:pos x="7" y="10"/>
                  </a:cxn>
                  <a:cxn ang="0">
                    <a:pos x="9" y="7"/>
                  </a:cxn>
                  <a:cxn ang="0">
                    <a:pos x="11" y="4"/>
                  </a:cxn>
                  <a:cxn ang="0">
                    <a:pos x="12" y="3"/>
                  </a:cxn>
                  <a:cxn ang="0">
                    <a:pos x="11" y="4"/>
                  </a:cxn>
                  <a:cxn ang="0">
                    <a:pos x="12" y="4"/>
                  </a:cxn>
                  <a:cxn ang="0">
                    <a:pos x="12" y="3"/>
                  </a:cxn>
                  <a:cxn ang="0">
                    <a:pos x="8" y="1"/>
                  </a:cxn>
                </a:cxnLst>
                <a:rect l="0" t="0" r="r" b="b"/>
                <a:pathLst>
                  <a:path w="17" h="66">
                    <a:moveTo>
                      <a:pt x="8" y="1"/>
                    </a:moveTo>
                    <a:lnTo>
                      <a:pt x="9" y="0"/>
                    </a:lnTo>
                    <a:lnTo>
                      <a:pt x="5" y="4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1" y="26"/>
                    </a:lnTo>
                    <a:lnTo>
                      <a:pt x="2" y="31"/>
                    </a:lnTo>
                    <a:lnTo>
                      <a:pt x="4" y="35"/>
                    </a:lnTo>
                    <a:lnTo>
                      <a:pt x="5" y="40"/>
                    </a:lnTo>
                    <a:lnTo>
                      <a:pt x="7" y="45"/>
                    </a:lnTo>
                    <a:lnTo>
                      <a:pt x="8" y="49"/>
                    </a:lnTo>
                    <a:lnTo>
                      <a:pt x="10" y="53"/>
                    </a:lnTo>
                    <a:lnTo>
                      <a:pt x="11" y="57"/>
                    </a:lnTo>
                    <a:lnTo>
                      <a:pt x="12" y="60"/>
                    </a:lnTo>
                    <a:lnTo>
                      <a:pt x="12" y="63"/>
                    </a:lnTo>
                    <a:lnTo>
                      <a:pt x="12" y="65"/>
                    </a:lnTo>
                    <a:lnTo>
                      <a:pt x="17" y="66"/>
                    </a:lnTo>
                    <a:lnTo>
                      <a:pt x="17" y="63"/>
                    </a:lnTo>
                    <a:lnTo>
                      <a:pt x="17" y="60"/>
                    </a:lnTo>
                    <a:lnTo>
                      <a:pt x="16" y="55"/>
                    </a:lnTo>
                    <a:lnTo>
                      <a:pt x="14" y="51"/>
                    </a:lnTo>
                    <a:lnTo>
                      <a:pt x="13" y="47"/>
                    </a:lnTo>
                    <a:lnTo>
                      <a:pt x="11" y="43"/>
                    </a:lnTo>
                    <a:lnTo>
                      <a:pt x="10" y="38"/>
                    </a:lnTo>
                    <a:lnTo>
                      <a:pt x="8" y="34"/>
                    </a:lnTo>
                    <a:lnTo>
                      <a:pt x="7" y="29"/>
                    </a:lnTo>
                    <a:lnTo>
                      <a:pt x="6" y="25"/>
                    </a:lnTo>
                    <a:lnTo>
                      <a:pt x="5" y="21"/>
                    </a:lnTo>
                    <a:lnTo>
                      <a:pt x="5" y="17"/>
                    </a:lnTo>
                    <a:lnTo>
                      <a:pt x="6" y="13"/>
                    </a:lnTo>
                    <a:lnTo>
                      <a:pt x="7" y="10"/>
                    </a:lnTo>
                    <a:lnTo>
                      <a:pt x="9" y="7"/>
                    </a:lnTo>
                    <a:lnTo>
                      <a:pt x="11" y="4"/>
                    </a:lnTo>
                    <a:lnTo>
                      <a:pt x="12" y="3"/>
                    </a:lnTo>
                    <a:lnTo>
                      <a:pt x="11" y="4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6" name="Freeform 102"/>
              <p:cNvSpPr>
                <a:spLocks/>
              </p:cNvSpPr>
              <p:nvPr/>
            </p:nvSpPr>
            <p:spPr bwMode="auto">
              <a:xfrm>
                <a:off x="1144" y="2289"/>
                <a:ext cx="13" cy="17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11" y="2"/>
                  </a:cxn>
                  <a:cxn ang="0">
                    <a:pos x="9" y="0"/>
                  </a:cxn>
                  <a:cxn ang="0">
                    <a:pos x="9" y="1"/>
                  </a:cxn>
                  <a:cxn ang="0">
                    <a:pos x="8" y="2"/>
                  </a:cxn>
                  <a:cxn ang="0">
                    <a:pos x="8" y="3"/>
                  </a:cxn>
                  <a:cxn ang="0">
                    <a:pos x="6" y="4"/>
                  </a:cxn>
                  <a:cxn ang="0">
                    <a:pos x="5" y="7"/>
                  </a:cxn>
                  <a:cxn ang="0">
                    <a:pos x="3" y="11"/>
                  </a:cxn>
                  <a:cxn ang="0">
                    <a:pos x="0" y="15"/>
                  </a:cxn>
                  <a:cxn ang="0">
                    <a:pos x="4" y="17"/>
                  </a:cxn>
                  <a:cxn ang="0">
                    <a:pos x="7" y="13"/>
                  </a:cxn>
                  <a:cxn ang="0">
                    <a:pos x="9" y="9"/>
                  </a:cxn>
                  <a:cxn ang="0">
                    <a:pos x="11" y="6"/>
                  </a:cxn>
                  <a:cxn ang="0">
                    <a:pos x="12" y="5"/>
                  </a:cxn>
                  <a:cxn ang="0">
                    <a:pos x="12" y="4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1" y="2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9" y="1"/>
                  </a:cxn>
                </a:cxnLst>
                <a:rect l="0" t="0" r="r" b="b"/>
                <a:pathLst>
                  <a:path w="13" h="17">
                    <a:moveTo>
                      <a:pt x="9" y="1"/>
                    </a:moveTo>
                    <a:lnTo>
                      <a:pt x="11" y="2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6" y="4"/>
                    </a:lnTo>
                    <a:lnTo>
                      <a:pt x="5" y="7"/>
                    </a:lnTo>
                    <a:lnTo>
                      <a:pt x="3" y="11"/>
                    </a:lnTo>
                    <a:lnTo>
                      <a:pt x="0" y="15"/>
                    </a:lnTo>
                    <a:lnTo>
                      <a:pt x="4" y="17"/>
                    </a:lnTo>
                    <a:lnTo>
                      <a:pt x="7" y="13"/>
                    </a:lnTo>
                    <a:lnTo>
                      <a:pt x="9" y="9"/>
                    </a:lnTo>
                    <a:lnTo>
                      <a:pt x="11" y="6"/>
                    </a:lnTo>
                    <a:lnTo>
                      <a:pt x="12" y="5"/>
                    </a:lnTo>
                    <a:lnTo>
                      <a:pt x="12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7" name="Freeform 103"/>
              <p:cNvSpPr>
                <a:spLocks/>
              </p:cNvSpPr>
              <p:nvPr/>
            </p:nvSpPr>
            <p:spPr bwMode="auto">
              <a:xfrm>
                <a:off x="1144" y="2276"/>
                <a:ext cx="13" cy="16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4" y="6"/>
                  </a:cxn>
                  <a:cxn ang="0">
                    <a:pos x="6" y="7"/>
                  </a:cxn>
                  <a:cxn ang="0">
                    <a:pos x="8" y="8"/>
                  </a:cxn>
                  <a:cxn ang="0">
                    <a:pos x="9" y="10"/>
                  </a:cxn>
                  <a:cxn ang="0">
                    <a:pos x="9" y="12"/>
                  </a:cxn>
                  <a:cxn ang="0">
                    <a:pos x="9" y="13"/>
                  </a:cxn>
                  <a:cxn ang="0">
                    <a:pos x="9" y="14"/>
                  </a:cxn>
                  <a:cxn ang="0">
                    <a:pos x="9" y="14"/>
                  </a:cxn>
                  <a:cxn ang="0">
                    <a:pos x="13" y="16"/>
                  </a:cxn>
                  <a:cxn ang="0">
                    <a:pos x="13" y="15"/>
                  </a:cxn>
                  <a:cxn ang="0">
                    <a:pos x="13" y="13"/>
                  </a:cxn>
                  <a:cxn ang="0">
                    <a:pos x="13" y="11"/>
                  </a:cxn>
                  <a:cxn ang="0">
                    <a:pos x="13" y="8"/>
                  </a:cxn>
                  <a:cxn ang="0">
                    <a:pos x="12" y="6"/>
                  </a:cxn>
                  <a:cxn ang="0">
                    <a:pos x="9" y="3"/>
                  </a:cxn>
                  <a:cxn ang="0">
                    <a:pos x="6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5"/>
                  </a:cxn>
                </a:cxnLst>
                <a:rect l="0" t="0" r="r" b="b"/>
                <a:pathLst>
                  <a:path w="13" h="16">
                    <a:moveTo>
                      <a:pt x="0" y="5"/>
                    </a:moveTo>
                    <a:lnTo>
                      <a:pt x="0" y="5"/>
                    </a:lnTo>
                    <a:lnTo>
                      <a:pt x="4" y="6"/>
                    </a:lnTo>
                    <a:lnTo>
                      <a:pt x="6" y="7"/>
                    </a:lnTo>
                    <a:lnTo>
                      <a:pt x="8" y="8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6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" name="Freeform 104"/>
              <p:cNvSpPr>
                <a:spLocks/>
              </p:cNvSpPr>
              <p:nvPr/>
            </p:nvSpPr>
            <p:spPr bwMode="auto">
              <a:xfrm>
                <a:off x="1112" y="2276"/>
                <a:ext cx="33" cy="48"/>
              </a:xfrm>
              <a:custGeom>
                <a:avLst/>
                <a:gdLst/>
                <a:ahLst/>
                <a:cxnLst>
                  <a:cxn ang="0">
                    <a:pos x="0" y="46"/>
                  </a:cxn>
                  <a:cxn ang="0">
                    <a:pos x="0" y="46"/>
                  </a:cxn>
                  <a:cxn ang="0">
                    <a:pos x="4" y="48"/>
                  </a:cxn>
                  <a:cxn ang="0">
                    <a:pos x="8" y="48"/>
                  </a:cxn>
                  <a:cxn ang="0">
                    <a:pos x="10" y="46"/>
                  </a:cxn>
                  <a:cxn ang="0">
                    <a:pos x="12" y="43"/>
                  </a:cxn>
                  <a:cxn ang="0">
                    <a:pos x="12" y="39"/>
                  </a:cxn>
                  <a:cxn ang="0">
                    <a:pos x="12" y="35"/>
                  </a:cxn>
                  <a:cxn ang="0">
                    <a:pos x="12" y="31"/>
                  </a:cxn>
                  <a:cxn ang="0">
                    <a:pos x="12" y="26"/>
                  </a:cxn>
                  <a:cxn ang="0">
                    <a:pos x="13" y="22"/>
                  </a:cxn>
                  <a:cxn ang="0">
                    <a:pos x="13" y="17"/>
                  </a:cxn>
                  <a:cxn ang="0">
                    <a:pos x="15" y="13"/>
                  </a:cxn>
                  <a:cxn ang="0">
                    <a:pos x="16" y="10"/>
                  </a:cxn>
                  <a:cxn ang="0">
                    <a:pos x="19" y="8"/>
                  </a:cxn>
                  <a:cxn ang="0">
                    <a:pos x="22" y="6"/>
                  </a:cxn>
                  <a:cxn ang="0">
                    <a:pos x="26" y="5"/>
                  </a:cxn>
                  <a:cxn ang="0">
                    <a:pos x="32" y="5"/>
                  </a:cxn>
                  <a:cxn ang="0">
                    <a:pos x="33" y="0"/>
                  </a:cxn>
                  <a:cxn ang="0">
                    <a:pos x="26" y="0"/>
                  </a:cxn>
                  <a:cxn ang="0">
                    <a:pos x="20" y="1"/>
                  </a:cxn>
                  <a:cxn ang="0">
                    <a:pos x="16" y="4"/>
                  </a:cxn>
                  <a:cxn ang="0">
                    <a:pos x="12" y="8"/>
                  </a:cxn>
                  <a:cxn ang="0">
                    <a:pos x="10" y="12"/>
                  </a:cxn>
                  <a:cxn ang="0">
                    <a:pos x="9" y="16"/>
                  </a:cxn>
                  <a:cxn ang="0">
                    <a:pos x="8" y="21"/>
                  </a:cxn>
                  <a:cxn ang="0">
                    <a:pos x="8" y="26"/>
                  </a:cxn>
                  <a:cxn ang="0">
                    <a:pos x="7" y="31"/>
                  </a:cxn>
                  <a:cxn ang="0">
                    <a:pos x="7" y="35"/>
                  </a:cxn>
                  <a:cxn ang="0">
                    <a:pos x="7" y="39"/>
                  </a:cxn>
                  <a:cxn ang="0">
                    <a:pos x="7" y="41"/>
                  </a:cxn>
                  <a:cxn ang="0">
                    <a:pos x="6" y="43"/>
                  </a:cxn>
                  <a:cxn ang="0">
                    <a:pos x="6" y="44"/>
                  </a:cxn>
                  <a:cxn ang="0">
                    <a:pos x="6" y="43"/>
                  </a:cxn>
                  <a:cxn ang="0">
                    <a:pos x="3" y="42"/>
                  </a:cxn>
                  <a:cxn ang="0">
                    <a:pos x="3" y="43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0" y="46"/>
                  </a:cxn>
                </a:cxnLst>
                <a:rect l="0" t="0" r="r" b="b"/>
                <a:pathLst>
                  <a:path w="33" h="48">
                    <a:moveTo>
                      <a:pt x="0" y="46"/>
                    </a:moveTo>
                    <a:lnTo>
                      <a:pt x="0" y="46"/>
                    </a:lnTo>
                    <a:lnTo>
                      <a:pt x="4" y="48"/>
                    </a:lnTo>
                    <a:lnTo>
                      <a:pt x="8" y="48"/>
                    </a:lnTo>
                    <a:lnTo>
                      <a:pt x="10" y="46"/>
                    </a:lnTo>
                    <a:lnTo>
                      <a:pt x="12" y="43"/>
                    </a:lnTo>
                    <a:lnTo>
                      <a:pt x="12" y="39"/>
                    </a:lnTo>
                    <a:lnTo>
                      <a:pt x="12" y="35"/>
                    </a:lnTo>
                    <a:lnTo>
                      <a:pt x="12" y="31"/>
                    </a:lnTo>
                    <a:lnTo>
                      <a:pt x="12" y="26"/>
                    </a:lnTo>
                    <a:lnTo>
                      <a:pt x="13" y="22"/>
                    </a:lnTo>
                    <a:lnTo>
                      <a:pt x="13" y="17"/>
                    </a:lnTo>
                    <a:lnTo>
                      <a:pt x="15" y="13"/>
                    </a:lnTo>
                    <a:lnTo>
                      <a:pt x="16" y="10"/>
                    </a:lnTo>
                    <a:lnTo>
                      <a:pt x="19" y="8"/>
                    </a:lnTo>
                    <a:lnTo>
                      <a:pt x="22" y="6"/>
                    </a:lnTo>
                    <a:lnTo>
                      <a:pt x="26" y="5"/>
                    </a:lnTo>
                    <a:lnTo>
                      <a:pt x="32" y="5"/>
                    </a:lnTo>
                    <a:lnTo>
                      <a:pt x="33" y="0"/>
                    </a:lnTo>
                    <a:lnTo>
                      <a:pt x="26" y="0"/>
                    </a:lnTo>
                    <a:lnTo>
                      <a:pt x="20" y="1"/>
                    </a:lnTo>
                    <a:lnTo>
                      <a:pt x="16" y="4"/>
                    </a:lnTo>
                    <a:lnTo>
                      <a:pt x="12" y="8"/>
                    </a:lnTo>
                    <a:lnTo>
                      <a:pt x="10" y="12"/>
                    </a:lnTo>
                    <a:lnTo>
                      <a:pt x="9" y="16"/>
                    </a:lnTo>
                    <a:lnTo>
                      <a:pt x="8" y="21"/>
                    </a:lnTo>
                    <a:lnTo>
                      <a:pt x="8" y="26"/>
                    </a:lnTo>
                    <a:lnTo>
                      <a:pt x="7" y="31"/>
                    </a:lnTo>
                    <a:lnTo>
                      <a:pt x="7" y="35"/>
                    </a:lnTo>
                    <a:lnTo>
                      <a:pt x="7" y="39"/>
                    </a:lnTo>
                    <a:lnTo>
                      <a:pt x="7" y="41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6" y="43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" name="Freeform 105"/>
              <p:cNvSpPr>
                <a:spLocks/>
              </p:cNvSpPr>
              <p:nvPr/>
            </p:nvSpPr>
            <p:spPr bwMode="auto">
              <a:xfrm>
                <a:off x="1064" y="2278"/>
                <a:ext cx="51" cy="44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7" y="22"/>
                  </a:cxn>
                  <a:cxn ang="0">
                    <a:pos x="6" y="16"/>
                  </a:cxn>
                  <a:cxn ang="0">
                    <a:pos x="5" y="11"/>
                  </a:cxn>
                  <a:cxn ang="0">
                    <a:pos x="5" y="8"/>
                  </a:cxn>
                  <a:cxn ang="0">
                    <a:pos x="5" y="6"/>
                  </a:cxn>
                  <a:cxn ang="0">
                    <a:pos x="5" y="5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8" y="6"/>
                  </a:cxn>
                  <a:cxn ang="0">
                    <a:pos x="11" y="7"/>
                  </a:cxn>
                  <a:cxn ang="0">
                    <a:pos x="14" y="10"/>
                  </a:cxn>
                  <a:cxn ang="0">
                    <a:pos x="18" y="14"/>
                  </a:cxn>
                  <a:cxn ang="0">
                    <a:pos x="23" y="18"/>
                  </a:cxn>
                  <a:cxn ang="0">
                    <a:pos x="29" y="23"/>
                  </a:cxn>
                  <a:cxn ang="0">
                    <a:pos x="34" y="29"/>
                  </a:cxn>
                  <a:cxn ang="0">
                    <a:pos x="41" y="36"/>
                  </a:cxn>
                  <a:cxn ang="0">
                    <a:pos x="48" y="44"/>
                  </a:cxn>
                  <a:cxn ang="0">
                    <a:pos x="51" y="41"/>
                  </a:cxn>
                  <a:cxn ang="0">
                    <a:pos x="44" y="33"/>
                  </a:cxn>
                  <a:cxn ang="0">
                    <a:pos x="38" y="26"/>
                  </a:cxn>
                  <a:cxn ang="0">
                    <a:pos x="32" y="20"/>
                  </a:cxn>
                  <a:cxn ang="0">
                    <a:pos x="26" y="15"/>
                  </a:cxn>
                  <a:cxn ang="0">
                    <a:pos x="22" y="10"/>
                  </a:cxn>
                  <a:cxn ang="0">
                    <a:pos x="17" y="6"/>
                  </a:cxn>
                  <a:cxn ang="0">
                    <a:pos x="14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5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1" y="17"/>
                  </a:cxn>
                  <a:cxn ang="0">
                    <a:pos x="2" y="23"/>
                  </a:cxn>
                  <a:cxn ang="0">
                    <a:pos x="5" y="20"/>
                  </a:cxn>
                  <a:cxn ang="0">
                    <a:pos x="4" y="24"/>
                  </a:cxn>
                  <a:cxn ang="0">
                    <a:pos x="8" y="26"/>
                  </a:cxn>
                  <a:cxn ang="0">
                    <a:pos x="7" y="22"/>
                  </a:cxn>
                  <a:cxn ang="0">
                    <a:pos x="4" y="24"/>
                  </a:cxn>
                </a:cxnLst>
                <a:rect l="0" t="0" r="r" b="b"/>
                <a:pathLst>
                  <a:path w="51" h="44">
                    <a:moveTo>
                      <a:pt x="4" y="24"/>
                    </a:moveTo>
                    <a:lnTo>
                      <a:pt x="7" y="22"/>
                    </a:lnTo>
                    <a:lnTo>
                      <a:pt x="6" y="16"/>
                    </a:lnTo>
                    <a:lnTo>
                      <a:pt x="5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8" y="6"/>
                    </a:lnTo>
                    <a:lnTo>
                      <a:pt x="11" y="7"/>
                    </a:lnTo>
                    <a:lnTo>
                      <a:pt x="14" y="10"/>
                    </a:lnTo>
                    <a:lnTo>
                      <a:pt x="18" y="14"/>
                    </a:lnTo>
                    <a:lnTo>
                      <a:pt x="23" y="18"/>
                    </a:lnTo>
                    <a:lnTo>
                      <a:pt x="29" y="23"/>
                    </a:lnTo>
                    <a:lnTo>
                      <a:pt x="34" y="29"/>
                    </a:lnTo>
                    <a:lnTo>
                      <a:pt x="41" y="36"/>
                    </a:lnTo>
                    <a:lnTo>
                      <a:pt x="48" y="44"/>
                    </a:lnTo>
                    <a:lnTo>
                      <a:pt x="51" y="41"/>
                    </a:lnTo>
                    <a:lnTo>
                      <a:pt x="44" y="33"/>
                    </a:lnTo>
                    <a:lnTo>
                      <a:pt x="38" y="26"/>
                    </a:lnTo>
                    <a:lnTo>
                      <a:pt x="32" y="20"/>
                    </a:lnTo>
                    <a:lnTo>
                      <a:pt x="26" y="15"/>
                    </a:lnTo>
                    <a:lnTo>
                      <a:pt x="22" y="10"/>
                    </a:lnTo>
                    <a:lnTo>
                      <a:pt x="17" y="6"/>
                    </a:lnTo>
                    <a:lnTo>
                      <a:pt x="14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1" y="17"/>
                    </a:lnTo>
                    <a:lnTo>
                      <a:pt x="2" y="23"/>
                    </a:lnTo>
                    <a:lnTo>
                      <a:pt x="5" y="20"/>
                    </a:lnTo>
                    <a:lnTo>
                      <a:pt x="4" y="24"/>
                    </a:lnTo>
                    <a:lnTo>
                      <a:pt x="8" y="26"/>
                    </a:lnTo>
                    <a:lnTo>
                      <a:pt x="7" y="22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" name="Freeform 106"/>
              <p:cNvSpPr>
                <a:spLocks/>
              </p:cNvSpPr>
              <p:nvPr/>
            </p:nvSpPr>
            <p:spPr bwMode="auto">
              <a:xfrm>
                <a:off x="1054" y="2297"/>
                <a:ext cx="15" cy="11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5" y="10"/>
                  </a:cxn>
                  <a:cxn ang="0">
                    <a:pos x="5" y="10"/>
                  </a:cxn>
                  <a:cxn ang="0">
                    <a:pos x="5" y="9"/>
                  </a:cxn>
                  <a:cxn ang="0">
                    <a:pos x="5" y="7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8" y="4"/>
                  </a:cxn>
                  <a:cxn ang="0">
                    <a:pos x="10" y="4"/>
                  </a:cxn>
                  <a:cxn ang="0">
                    <a:pos x="14" y="5"/>
                  </a:cxn>
                  <a:cxn ang="0">
                    <a:pos x="15" y="1"/>
                  </a:cxn>
                  <a:cxn ang="0">
                    <a:pos x="11" y="0"/>
                  </a:cxn>
                  <a:cxn ang="0">
                    <a:pos x="7" y="0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0" y="9"/>
                  </a:cxn>
                  <a:cxn ang="0">
                    <a:pos x="4" y="11"/>
                  </a:cxn>
                  <a:cxn ang="0">
                    <a:pos x="5" y="11"/>
                  </a:cxn>
                  <a:cxn ang="0">
                    <a:pos x="5" y="10"/>
                  </a:cxn>
                  <a:cxn ang="0">
                    <a:pos x="4" y="11"/>
                  </a:cxn>
                </a:cxnLst>
                <a:rect l="0" t="0" r="r" b="b"/>
                <a:pathLst>
                  <a:path w="15" h="11">
                    <a:moveTo>
                      <a:pt x="4" y="11"/>
                    </a:moveTo>
                    <a:lnTo>
                      <a:pt x="5" y="10"/>
                    </a:lnTo>
                    <a:lnTo>
                      <a:pt x="5" y="10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4" y="5"/>
                    </a:lnTo>
                    <a:lnTo>
                      <a:pt x="15" y="1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5" y="1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" name="Freeform 107"/>
              <p:cNvSpPr>
                <a:spLocks/>
              </p:cNvSpPr>
              <p:nvPr/>
            </p:nvSpPr>
            <p:spPr bwMode="auto">
              <a:xfrm>
                <a:off x="1052" y="2306"/>
                <a:ext cx="6" cy="9"/>
              </a:xfrm>
              <a:custGeom>
                <a:avLst/>
                <a:gdLst/>
                <a:ahLst/>
                <a:cxnLst>
                  <a:cxn ang="0">
                    <a:pos x="3" y="9"/>
                  </a:cxn>
                  <a:cxn ang="0">
                    <a:pos x="5" y="8"/>
                  </a:cxn>
                  <a:cxn ang="0">
                    <a:pos x="6" y="2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2" y="5"/>
                  </a:cxn>
                  <a:cxn ang="0">
                    <a:pos x="3" y="9"/>
                  </a:cxn>
                  <a:cxn ang="0">
                    <a:pos x="4" y="9"/>
                  </a:cxn>
                  <a:cxn ang="0">
                    <a:pos x="5" y="8"/>
                  </a:cxn>
                  <a:cxn ang="0">
                    <a:pos x="3" y="9"/>
                  </a:cxn>
                </a:cxnLst>
                <a:rect l="0" t="0" r="r" b="b"/>
                <a:pathLst>
                  <a:path w="6" h="9">
                    <a:moveTo>
                      <a:pt x="3" y="9"/>
                    </a:moveTo>
                    <a:lnTo>
                      <a:pt x="5" y="8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9"/>
                    </a:lnTo>
                    <a:lnTo>
                      <a:pt x="4" y="9"/>
                    </a:lnTo>
                    <a:lnTo>
                      <a:pt x="5" y="8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2" name="Freeform 108"/>
              <p:cNvSpPr>
                <a:spLocks/>
              </p:cNvSpPr>
              <p:nvPr/>
            </p:nvSpPr>
            <p:spPr bwMode="auto">
              <a:xfrm>
                <a:off x="1045" y="2311"/>
                <a:ext cx="10" cy="7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3" y="7"/>
                  </a:cxn>
                  <a:cxn ang="0">
                    <a:pos x="10" y="4"/>
                  </a:cxn>
                  <a:cxn ang="0">
                    <a:pos x="9" y="0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4" y="6"/>
                  </a:cxn>
                </a:cxnLst>
                <a:rect l="0" t="0" r="r" b="b"/>
                <a:pathLst>
                  <a:path w="10" h="7">
                    <a:moveTo>
                      <a:pt x="4" y="6"/>
                    </a:moveTo>
                    <a:lnTo>
                      <a:pt x="3" y="7"/>
                    </a:lnTo>
                    <a:lnTo>
                      <a:pt x="10" y="4"/>
                    </a:lnTo>
                    <a:lnTo>
                      <a:pt x="9" y="0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3" name="Freeform 109"/>
              <p:cNvSpPr>
                <a:spLocks/>
              </p:cNvSpPr>
              <p:nvPr/>
            </p:nvSpPr>
            <p:spPr bwMode="auto">
              <a:xfrm>
                <a:off x="1037" y="2315"/>
                <a:ext cx="12" cy="19"/>
              </a:xfrm>
              <a:custGeom>
                <a:avLst/>
                <a:gdLst/>
                <a:ahLst/>
                <a:cxnLst>
                  <a:cxn ang="0">
                    <a:pos x="3" y="19"/>
                  </a:cxn>
                  <a:cxn ang="0">
                    <a:pos x="5" y="18"/>
                  </a:cxn>
                  <a:cxn ang="0">
                    <a:pos x="12" y="2"/>
                  </a:cxn>
                  <a:cxn ang="0">
                    <a:pos x="8" y="0"/>
                  </a:cxn>
                  <a:cxn ang="0">
                    <a:pos x="0" y="16"/>
                  </a:cxn>
                  <a:cxn ang="0">
                    <a:pos x="2" y="15"/>
                  </a:cxn>
                  <a:cxn ang="0">
                    <a:pos x="3" y="19"/>
                  </a:cxn>
                  <a:cxn ang="0">
                    <a:pos x="5" y="19"/>
                  </a:cxn>
                  <a:cxn ang="0">
                    <a:pos x="5" y="18"/>
                  </a:cxn>
                  <a:cxn ang="0">
                    <a:pos x="3" y="19"/>
                  </a:cxn>
                </a:cxnLst>
                <a:rect l="0" t="0" r="r" b="b"/>
                <a:pathLst>
                  <a:path w="12" h="19">
                    <a:moveTo>
                      <a:pt x="3" y="19"/>
                    </a:moveTo>
                    <a:lnTo>
                      <a:pt x="5" y="18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0" y="16"/>
                    </a:lnTo>
                    <a:lnTo>
                      <a:pt x="2" y="15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18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4" name="Freeform 110"/>
              <p:cNvSpPr>
                <a:spLocks/>
              </p:cNvSpPr>
              <p:nvPr/>
            </p:nvSpPr>
            <p:spPr bwMode="auto">
              <a:xfrm>
                <a:off x="1028" y="2330"/>
                <a:ext cx="12" cy="13"/>
              </a:xfrm>
              <a:custGeom>
                <a:avLst/>
                <a:gdLst/>
                <a:ahLst/>
                <a:cxnLst>
                  <a:cxn ang="0">
                    <a:pos x="4" y="13"/>
                  </a:cxn>
                  <a:cxn ang="0">
                    <a:pos x="4" y="13"/>
                  </a:cxn>
                  <a:cxn ang="0">
                    <a:pos x="6" y="10"/>
                  </a:cxn>
                  <a:cxn ang="0">
                    <a:pos x="8" y="8"/>
                  </a:cxn>
                  <a:cxn ang="0">
                    <a:pos x="9" y="7"/>
                  </a:cxn>
                  <a:cxn ang="0">
                    <a:pos x="10" y="6"/>
                  </a:cxn>
                  <a:cxn ang="0">
                    <a:pos x="11" y="5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2" y="7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13"/>
                  </a:cxn>
                </a:cxnLst>
                <a:rect l="0" t="0" r="r" b="b"/>
                <a:pathLst>
                  <a:path w="12" h="13">
                    <a:moveTo>
                      <a:pt x="4" y="13"/>
                    </a:moveTo>
                    <a:lnTo>
                      <a:pt x="4" y="13"/>
                    </a:lnTo>
                    <a:lnTo>
                      <a:pt x="6" y="10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1"/>
                    </a:lnTo>
                    <a:lnTo>
                      <a:pt x="7" y="2"/>
                    </a:lnTo>
                    <a:lnTo>
                      <a:pt x="5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" name="Freeform 111"/>
              <p:cNvSpPr>
                <a:spLocks/>
              </p:cNvSpPr>
              <p:nvPr/>
            </p:nvSpPr>
            <p:spPr bwMode="auto">
              <a:xfrm>
                <a:off x="1026" y="2340"/>
                <a:ext cx="16" cy="40"/>
              </a:xfrm>
              <a:custGeom>
                <a:avLst/>
                <a:gdLst/>
                <a:ahLst/>
                <a:cxnLst>
                  <a:cxn ang="0">
                    <a:pos x="16" y="36"/>
                  </a:cxn>
                  <a:cxn ang="0">
                    <a:pos x="16" y="37"/>
                  </a:cxn>
                  <a:cxn ang="0">
                    <a:pos x="16" y="37"/>
                  </a:cxn>
                  <a:cxn ang="0">
                    <a:pos x="15" y="36"/>
                  </a:cxn>
                  <a:cxn ang="0">
                    <a:pos x="14" y="34"/>
                  </a:cxn>
                  <a:cxn ang="0">
                    <a:pos x="14" y="33"/>
                  </a:cxn>
                  <a:cxn ang="0">
                    <a:pos x="12" y="31"/>
                  </a:cxn>
                  <a:cxn ang="0">
                    <a:pos x="11" y="29"/>
                  </a:cxn>
                  <a:cxn ang="0">
                    <a:pos x="10" y="26"/>
                  </a:cxn>
                  <a:cxn ang="0">
                    <a:pos x="9" y="24"/>
                  </a:cxn>
                  <a:cxn ang="0">
                    <a:pos x="7" y="21"/>
                  </a:cxn>
                  <a:cxn ang="0">
                    <a:pos x="6" y="18"/>
                  </a:cxn>
                  <a:cxn ang="0">
                    <a:pos x="6" y="15"/>
                  </a:cxn>
                  <a:cxn ang="0">
                    <a:pos x="5" y="12"/>
                  </a:cxn>
                  <a:cxn ang="0">
                    <a:pos x="5" y="10"/>
                  </a:cxn>
                  <a:cxn ang="0">
                    <a:pos x="5" y="7"/>
                  </a:cxn>
                  <a:cxn ang="0">
                    <a:pos x="5" y="5"/>
                  </a:cxn>
                  <a:cxn ang="0">
                    <a:pos x="6" y="3"/>
                  </a:cxn>
                  <a:cxn ang="0">
                    <a:pos x="2" y="0"/>
                  </a:cxn>
                  <a:cxn ang="0">
                    <a:pos x="1" y="3"/>
                  </a:cxn>
                  <a:cxn ang="0">
                    <a:pos x="0" y="6"/>
                  </a:cxn>
                  <a:cxn ang="0">
                    <a:pos x="0" y="10"/>
                  </a:cxn>
                  <a:cxn ang="0">
                    <a:pos x="0" y="13"/>
                  </a:cxn>
                  <a:cxn ang="0">
                    <a:pos x="1" y="16"/>
                  </a:cxn>
                  <a:cxn ang="0">
                    <a:pos x="2" y="20"/>
                  </a:cxn>
                  <a:cxn ang="0">
                    <a:pos x="3" y="23"/>
                  </a:cxn>
                  <a:cxn ang="0">
                    <a:pos x="4" y="25"/>
                  </a:cxn>
                  <a:cxn ang="0">
                    <a:pos x="5" y="28"/>
                  </a:cxn>
                  <a:cxn ang="0">
                    <a:pos x="7" y="31"/>
                  </a:cxn>
                  <a:cxn ang="0">
                    <a:pos x="8" y="34"/>
                  </a:cxn>
                  <a:cxn ang="0">
                    <a:pos x="9" y="35"/>
                  </a:cxn>
                  <a:cxn ang="0">
                    <a:pos x="10" y="37"/>
                  </a:cxn>
                  <a:cxn ang="0">
                    <a:pos x="11" y="39"/>
                  </a:cxn>
                  <a:cxn ang="0">
                    <a:pos x="12" y="39"/>
                  </a:cxn>
                  <a:cxn ang="0">
                    <a:pos x="12" y="39"/>
                  </a:cxn>
                  <a:cxn ang="0">
                    <a:pos x="12" y="40"/>
                  </a:cxn>
                  <a:cxn ang="0">
                    <a:pos x="12" y="39"/>
                  </a:cxn>
                  <a:cxn ang="0">
                    <a:pos x="12" y="39"/>
                  </a:cxn>
                  <a:cxn ang="0">
                    <a:pos x="12" y="40"/>
                  </a:cxn>
                  <a:cxn ang="0">
                    <a:pos x="16" y="36"/>
                  </a:cxn>
                </a:cxnLst>
                <a:rect l="0" t="0" r="r" b="b"/>
                <a:pathLst>
                  <a:path w="16" h="40">
                    <a:moveTo>
                      <a:pt x="16" y="36"/>
                    </a:moveTo>
                    <a:lnTo>
                      <a:pt x="16" y="37"/>
                    </a:lnTo>
                    <a:lnTo>
                      <a:pt x="16" y="37"/>
                    </a:lnTo>
                    <a:lnTo>
                      <a:pt x="15" y="36"/>
                    </a:lnTo>
                    <a:lnTo>
                      <a:pt x="14" y="34"/>
                    </a:lnTo>
                    <a:lnTo>
                      <a:pt x="14" y="33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10" y="26"/>
                    </a:lnTo>
                    <a:lnTo>
                      <a:pt x="9" y="24"/>
                    </a:lnTo>
                    <a:lnTo>
                      <a:pt x="7" y="21"/>
                    </a:lnTo>
                    <a:lnTo>
                      <a:pt x="6" y="18"/>
                    </a:lnTo>
                    <a:lnTo>
                      <a:pt x="6" y="15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6" y="3"/>
                    </a:lnTo>
                    <a:lnTo>
                      <a:pt x="2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2" y="20"/>
                    </a:lnTo>
                    <a:lnTo>
                      <a:pt x="3" y="23"/>
                    </a:lnTo>
                    <a:lnTo>
                      <a:pt x="4" y="25"/>
                    </a:lnTo>
                    <a:lnTo>
                      <a:pt x="5" y="28"/>
                    </a:lnTo>
                    <a:lnTo>
                      <a:pt x="7" y="31"/>
                    </a:lnTo>
                    <a:lnTo>
                      <a:pt x="8" y="34"/>
                    </a:lnTo>
                    <a:lnTo>
                      <a:pt x="9" y="35"/>
                    </a:lnTo>
                    <a:lnTo>
                      <a:pt x="10" y="37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2" y="39"/>
                    </a:lnTo>
                    <a:lnTo>
                      <a:pt x="12" y="40"/>
                    </a:ln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" name="Freeform 112"/>
              <p:cNvSpPr>
                <a:spLocks/>
              </p:cNvSpPr>
              <p:nvPr/>
            </p:nvSpPr>
            <p:spPr bwMode="auto">
              <a:xfrm>
                <a:off x="1087" y="2359"/>
                <a:ext cx="30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1" y="0"/>
                  </a:cxn>
                  <a:cxn ang="0">
                    <a:pos x="13" y="0"/>
                  </a:cxn>
                  <a:cxn ang="0">
                    <a:pos x="16" y="0"/>
                  </a:cxn>
                  <a:cxn ang="0">
                    <a:pos x="19" y="1"/>
                  </a:cxn>
                  <a:cxn ang="0">
                    <a:pos x="21" y="1"/>
                  </a:cxn>
                  <a:cxn ang="0">
                    <a:pos x="23" y="3"/>
                  </a:cxn>
                  <a:cxn ang="0">
                    <a:pos x="25" y="4"/>
                  </a:cxn>
                  <a:cxn ang="0">
                    <a:pos x="27" y="6"/>
                  </a:cxn>
                  <a:cxn ang="0">
                    <a:pos x="28" y="8"/>
                  </a:cxn>
                  <a:cxn ang="0">
                    <a:pos x="30" y="11"/>
                  </a:cxn>
                  <a:cxn ang="0">
                    <a:pos x="0" y="0"/>
                  </a:cxn>
                </a:cxnLst>
                <a:rect l="0" t="0" r="r" b="b"/>
                <a:pathLst>
                  <a:path w="30" h="1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3" y="3"/>
                    </a:lnTo>
                    <a:lnTo>
                      <a:pt x="25" y="4"/>
                    </a:lnTo>
                    <a:lnTo>
                      <a:pt x="27" y="6"/>
                    </a:lnTo>
                    <a:lnTo>
                      <a:pt x="28" y="8"/>
                    </a:lnTo>
                    <a:lnTo>
                      <a:pt x="3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7" name="Freeform 113"/>
              <p:cNvSpPr>
                <a:spLocks/>
              </p:cNvSpPr>
              <p:nvPr/>
            </p:nvSpPr>
            <p:spPr bwMode="auto">
              <a:xfrm>
                <a:off x="1087" y="2357"/>
                <a:ext cx="31" cy="13"/>
              </a:xfrm>
              <a:custGeom>
                <a:avLst/>
                <a:gdLst/>
                <a:ahLst/>
                <a:cxnLst>
                  <a:cxn ang="0">
                    <a:pos x="31" y="12"/>
                  </a:cxn>
                  <a:cxn ang="0">
                    <a:pos x="30" y="10"/>
                  </a:cxn>
                  <a:cxn ang="0">
                    <a:pos x="28" y="7"/>
                  </a:cxn>
                  <a:cxn ang="0">
                    <a:pos x="26" y="5"/>
                  </a:cxn>
                  <a:cxn ang="0">
                    <a:pos x="24" y="4"/>
                  </a:cxn>
                  <a:cxn ang="0">
                    <a:pos x="22" y="3"/>
                  </a:cxn>
                  <a:cxn ang="0">
                    <a:pos x="19" y="1"/>
                  </a:cxn>
                  <a:cxn ang="0">
                    <a:pos x="16" y="1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6" y="3"/>
                  </a:cxn>
                  <a:cxn ang="0">
                    <a:pos x="8" y="3"/>
                  </a:cxn>
                  <a:cxn ang="0">
                    <a:pos x="11" y="3"/>
                  </a:cxn>
                  <a:cxn ang="0">
                    <a:pos x="13" y="3"/>
                  </a:cxn>
                  <a:cxn ang="0">
                    <a:pos x="15" y="3"/>
                  </a:cxn>
                  <a:cxn ang="0">
                    <a:pos x="18" y="4"/>
                  </a:cxn>
                  <a:cxn ang="0">
                    <a:pos x="20" y="5"/>
                  </a:cxn>
                  <a:cxn ang="0">
                    <a:pos x="23" y="6"/>
                  </a:cxn>
                  <a:cxn ang="0">
                    <a:pos x="25" y="7"/>
                  </a:cxn>
                  <a:cxn ang="0">
                    <a:pos x="26" y="8"/>
                  </a:cxn>
                  <a:cxn ang="0">
                    <a:pos x="28" y="11"/>
                  </a:cxn>
                  <a:cxn ang="0">
                    <a:pos x="28" y="13"/>
                  </a:cxn>
                  <a:cxn ang="0">
                    <a:pos x="31" y="12"/>
                  </a:cxn>
                </a:cxnLst>
                <a:rect l="0" t="0" r="r" b="b"/>
                <a:pathLst>
                  <a:path w="31" h="13">
                    <a:moveTo>
                      <a:pt x="31" y="12"/>
                    </a:moveTo>
                    <a:lnTo>
                      <a:pt x="30" y="10"/>
                    </a:lnTo>
                    <a:lnTo>
                      <a:pt x="28" y="7"/>
                    </a:lnTo>
                    <a:lnTo>
                      <a:pt x="26" y="5"/>
                    </a:lnTo>
                    <a:lnTo>
                      <a:pt x="24" y="4"/>
                    </a:lnTo>
                    <a:lnTo>
                      <a:pt x="22" y="3"/>
                    </a:lnTo>
                    <a:lnTo>
                      <a:pt x="19" y="1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5" y="3"/>
                    </a:lnTo>
                    <a:lnTo>
                      <a:pt x="18" y="4"/>
                    </a:lnTo>
                    <a:lnTo>
                      <a:pt x="20" y="5"/>
                    </a:lnTo>
                    <a:lnTo>
                      <a:pt x="23" y="6"/>
                    </a:lnTo>
                    <a:lnTo>
                      <a:pt x="25" y="7"/>
                    </a:lnTo>
                    <a:lnTo>
                      <a:pt x="26" y="8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31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8" name="Freeform 114"/>
              <p:cNvSpPr>
                <a:spLocks/>
              </p:cNvSpPr>
              <p:nvPr/>
            </p:nvSpPr>
            <p:spPr bwMode="auto">
              <a:xfrm>
                <a:off x="1094" y="2288"/>
                <a:ext cx="5" cy="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6"/>
                  </a:cxn>
                  <a:cxn ang="0">
                    <a:pos x="5" y="0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9" name="Freeform 115"/>
              <p:cNvSpPr>
                <a:spLocks/>
              </p:cNvSpPr>
              <p:nvPr/>
            </p:nvSpPr>
            <p:spPr bwMode="auto">
              <a:xfrm>
                <a:off x="1093" y="2287"/>
                <a:ext cx="7" cy="8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2" y="8"/>
                  </a:cxn>
                  <a:cxn ang="0">
                    <a:pos x="7" y="2"/>
                  </a:cxn>
                  <a:cxn ang="0">
                    <a:pos x="5" y="0"/>
                  </a:cxn>
                  <a:cxn ang="0">
                    <a:pos x="0" y="6"/>
                  </a:cxn>
                  <a:cxn ang="0">
                    <a:pos x="1" y="7"/>
                  </a:cxn>
                </a:cxnLst>
                <a:rect l="0" t="0" r="r" b="b"/>
                <a:pathLst>
                  <a:path w="7" h="8">
                    <a:moveTo>
                      <a:pt x="1" y="7"/>
                    </a:moveTo>
                    <a:lnTo>
                      <a:pt x="2" y="8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0" y="6"/>
                    </a:ln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0" name="Freeform 116"/>
              <p:cNvSpPr>
                <a:spLocks/>
              </p:cNvSpPr>
              <p:nvPr/>
            </p:nvSpPr>
            <p:spPr bwMode="auto">
              <a:xfrm>
                <a:off x="1430" y="2203"/>
                <a:ext cx="35" cy="40"/>
              </a:xfrm>
              <a:custGeom>
                <a:avLst/>
                <a:gdLst/>
                <a:ahLst/>
                <a:cxnLst>
                  <a:cxn ang="0">
                    <a:pos x="29" y="40"/>
                  </a:cxn>
                  <a:cxn ang="0">
                    <a:pos x="35" y="0"/>
                  </a:cxn>
                  <a:cxn ang="0">
                    <a:pos x="0" y="0"/>
                  </a:cxn>
                  <a:cxn ang="0">
                    <a:pos x="7" y="40"/>
                  </a:cxn>
                  <a:cxn ang="0">
                    <a:pos x="29" y="40"/>
                  </a:cxn>
                </a:cxnLst>
                <a:rect l="0" t="0" r="r" b="b"/>
                <a:pathLst>
                  <a:path w="35" h="40">
                    <a:moveTo>
                      <a:pt x="29" y="40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7" y="40"/>
                    </a:lnTo>
                    <a:lnTo>
                      <a:pt x="29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1" name="Freeform 117"/>
              <p:cNvSpPr>
                <a:spLocks/>
              </p:cNvSpPr>
              <p:nvPr/>
            </p:nvSpPr>
            <p:spPr bwMode="auto">
              <a:xfrm>
                <a:off x="1458" y="2202"/>
                <a:ext cx="8" cy="41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6" y="0"/>
                  </a:cxn>
                  <a:cxn ang="0">
                    <a:pos x="0" y="40"/>
                  </a:cxn>
                  <a:cxn ang="0">
                    <a:pos x="2" y="41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7" y="2"/>
                  </a:cxn>
                </a:cxnLst>
                <a:rect l="0" t="0" r="r" b="b"/>
                <a:pathLst>
                  <a:path w="8" h="41">
                    <a:moveTo>
                      <a:pt x="7" y="2"/>
                    </a:moveTo>
                    <a:lnTo>
                      <a:pt x="6" y="0"/>
                    </a:lnTo>
                    <a:lnTo>
                      <a:pt x="0" y="40"/>
                    </a:lnTo>
                    <a:lnTo>
                      <a:pt x="2" y="4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2" name="Freeform 118"/>
              <p:cNvSpPr>
                <a:spLocks/>
              </p:cNvSpPr>
              <p:nvPr/>
            </p:nvSpPr>
            <p:spPr bwMode="auto">
              <a:xfrm>
                <a:off x="1429" y="2202"/>
                <a:ext cx="36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36" y="2"/>
                  </a:cxn>
                  <a:cxn ang="0">
                    <a:pos x="36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36" h="2">
                    <a:moveTo>
                      <a:pt x="2" y="0"/>
                    </a:moveTo>
                    <a:lnTo>
                      <a:pt x="1" y="2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3" name="Freeform 119"/>
              <p:cNvSpPr>
                <a:spLocks/>
              </p:cNvSpPr>
              <p:nvPr/>
            </p:nvSpPr>
            <p:spPr bwMode="auto">
              <a:xfrm>
                <a:off x="1429" y="2202"/>
                <a:ext cx="10" cy="42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0" y="4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7" y="41"/>
                  </a:cxn>
                  <a:cxn ang="0">
                    <a:pos x="8" y="42"/>
                  </a:cxn>
                  <a:cxn ang="0">
                    <a:pos x="7" y="41"/>
                  </a:cxn>
                  <a:cxn ang="0">
                    <a:pos x="7" y="42"/>
                  </a:cxn>
                  <a:cxn ang="0">
                    <a:pos x="8" y="42"/>
                  </a:cxn>
                  <a:cxn ang="0">
                    <a:pos x="8" y="39"/>
                  </a:cxn>
                </a:cxnLst>
                <a:rect l="0" t="0" r="r" b="b"/>
                <a:pathLst>
                  <a:path w="10" h="42">
                    <a:moveTo>
                      <a:pt x="8" y="39"/>
                    </a:moveTo>
                    <a:lnTo>
                      <a:pt x="10" y="4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7" y="41"/>
                    </a:lnTo>
                    <a:lnTo>
                      <a:pt x="8" y="42"/>
                    </a:lnTo>
                    <a:lnTo>
                      <a:pt x="7" y="41"/>
                    </a:lnTo>
                    <a:lnTo>
                      <a:pt x="7" y="42"/>
                    </a:lnTo>
                    <a:lnTo>
                      <a:pt x="8" y="42"/>
                    </a:lnTo>
                    <a:lnTo>
                      <a:pt x="8" y="3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1437" y="2241"/>
                <a:ext cx="23" cy="3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22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22" y="3"/>
                  </a:cxn>
                  <a:cxn ang="0">
                    <a:pos x="23" y="2"/>
                  </a:cxn>
                  <a:cxn ang="0">
                    <a:pos x="22" y="3"/>
                  </a:cxn>
                  <a:cxn ang="0">
                    <a:pos x="23" y="3"/>
                  </a:cxn>
                  <a:cxn ang="0">
                    <a:pos x="23" y="2"/>
                  </a:cxn>
                  <a:cxn ang="0">
                    <a:pos x="21" y="1"/>
                  </a:cxn>
                </a:cxnLst>
                <a:rect l="0" t="0" r="r" b="b"/>
                <a:pathLst>
                  <a:path w="23" h="3">
                    <a:moveTo>
                      <a:pt x="21" y="1"/>
                    </a:moveTo>
                    <a:lnTo>
                      <a:pt x="2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2" y="3"/>
                    </a:lnTo>
                    <a:lnTo>
                      <a:pt x="23" y="3"/>
                    </a:lnTo>
                    <a:lnTo>
                      <a:pt x="23" y="2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1503" y="2041"/>
                <a:ext cx="24" cy="58"/>
              </a:xfrm>
              <a:custGeom>
                <a:avLst/>
                <a:gdLst/>
                <a:ahLst/>
                <a:cxnLst>
                  <a:cxn ang="0">
                    <a:pos x="9" y="58"/>
                  </a:cxn>
                  <a:cxn ang="0">
                    <a:pos x="7" y="57"/>
                  </a:cxn>
                  <a:cxn ang="0">
                    <a:pos x="5" y="54"/>
                  </a:cxn>
                  <a:cxn ang="0">
                    <a:pos x="3" y="51"/>
                  </a:cxn>
                  <a:cxn ang="0">
                    <a:pos x="2" y="48"/>
                  </a:cxn>
                  <a:cxn ang="0">
                    <a:pos x="1" y="43"/>
                  </a:cxn>
                  <a:cxn ang="0">
                    <a:pos x="0" y="38"/>
                  </a:cxn>
                  <a:cxn ang="0">
                    <a:pos x="0" y="32"/>
                  </a:cxn>
                  <a:cxn ang="0">
                    <a:pos x="0" y="26"/>
                  </a:cxn>
                  <a:cxn ang="0">
                    <a:pos x="1" y="20"/>
                  </a:cxn>
                  <a:cxn ang="0">
                    <a:pos x="2" y="15"/>
                  </a:cxn>
                  <a:cxn ang="0">
                    <a:pos x="3" y="10"/>
                  </a:cxn>
                  <a:cxn ang="0">
                    <a:pos x="5" y="6"/>
                  </a:cxn>
                  <a:cxn ang="0">
                    <a:pos x="7" y="3"/>
                  </a:cxn>
                  <a:cxn ang="0">
                    <a:pos x="9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6" y="1"/>
                  </a:cxn>
                  <a:cxn ang="0">
                    <a:pos x="18" y="3"/>
                  </a:cxn>
                  <a:cxn ang="0">
                    <a:pos x="20" y="6"/>
                  </a:cxn>
                  <a:cxn ang="0">
                    <a:pos x="21" y="10"/>
                  </a:cxn>
                  <a:cxn ang="0">
                    <a:pos x="23" y="15"/>
                  </a:cxn>
                  <a:cxn ang="0">
                    <a:pos x="24" y="20"/>
                  </a:cxn>
                  <a:cxn ang="0">
                    <a:pos x="24" y="26"/>
                  </a:cxn>
                  <a:cxn ang="0">
                    <a:pos x="24" y="31"/>
                  </a:cxn>
                  <a:cxn ang="0">
                    <a:pos x="23" y="37"/>
                  </a:cxn>
                  <a:cxn ang="0">
                    <a:pos x="22" y="43"/>
                  </a:cxn>
                  <a:cxn ang="0">
                    <a:pos x="20" y="47"/>
                  </a:cxn>
                  <a:cxn ang="0">
                    <a:pos x="18" y="51"/>
                  </a:cxn>
                  <a:cxn ang="0">
                    <a:pos x="17" y="54"/>
                  </a:cxn>
                  <a:cxn ang="0">
                    <a:pos x="14" y="57"/>
                  </a:cxn>
                  <a:cxn ang="0">
                    <a:pos x="12" y="58"/>
                  </a:cxn>
                </a:cxnLst>
                <a:rect l="0" t="0" r="r" b="b"/>
                <a:pathLst>
                  <a:path w="24" h="58">
                    <a:moveTo>
                      <a:pt x="11" y="58"/>
                    </a:moveTo>
                    <a:lnTo>
                      <a:pt x="9" y="58"/>
                    </a:lnTo>
                    <a:lnTo>
                      <a:pt x="8" y="57"/>
                    </a:lnTo>
                    <a:lnTo>
                      <a:pt x="7" y="57"/>
                    </a:lnTo>
                    <a:lnTo>
                      <a:pt x="6" y="56"/>
                    </a:lnTo>
                    <a:lnTo>
                      <a:pt x="5" y="54"/>
                    </a:lnTo>
                    <a:lnTo>
                      <a:pt x="4" y="53"/>
                    </a:lnTo>
                    <a:lnTo>
                      <a:pt x="3" y="51"/>
                    </a:lnTo>
                    <a:lnTo>
                      <a:pt x="2" y="50"/>
                    </a:lnTo>
                    <a:lnTo>
                      <a:pt x="2" y="48"/>
                    </a:lnTo>
                    <a:lnTo>
                      <a:pt x="1" y="46"/>
                    </a:lnTo>
                    <a:lnTo>
                      <a:pt x="1" y="43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5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1" y="20"/>
                    </a:lnTo>
                    <a:lnTo>
                      <a:pt x="1" y="17"/>
                    </a:lnTo>
                    <a:lnTo>
                      <a:pt x="2" y="15"/>
                    </a:lnTo>
                    <a:lnTo>
                      <a:pt x="2" y="12"/>
                    </a:lnTo>
                    <a:lnTo>
                      <a:pt x="3" y="10"/>
                    </a:lnTo>
                    <a:lnTo>
                      <a:pt x="4" y="8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3"/>
                    </a:lnTo>
                    <a:lnTo>
                      <a:pt x="8" y="2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1"/>
                    </a:lnTo>
                    <a:lnTo>
                      <a:pt x="17" y="2"/>
                    </a:lnTo>
                    <a:lnTo>
                      <a:pt x="18" y="3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1" y="8"/>
                    </a:lnTo>
                    <a:lnTo>
                      <a:pt x="21" y="10"/>
                    </a:lnTo>
                    <a:lnTo>
                      <a:pt x="22" y="12"/>
                    </a:lnTo>
                    <a:lnTo>
                      <a:pt x="23" y="15"/>
                    </a:lnTo>
                    <a:lnTo>
                      <a:pt x="23" y="17"/>
                    </a:lnTo>
                    <a:lnTo>
                      <a:pt x="24" y="20"/>
                    </a:lnTo>
                    <a:lnTo>
                      <a:pt x="24" y="23"/>
                    </a:lnTo>
                    <a:lnTo>
                      <a:pt x="24" y="26"/>
                    </a:lnTo>
                    <a:lnTo>
                      <a:pt x="24" y="29"/>
                    </a:lnTo>
                    <a:lnTo>
                      <a:pt x="24" y="31"/>
                    </a:lnTo>
                    <a:lnTo>
                      <a:pt x="23" y="34"/>
                    </a:lnTo>
                    <a:lnTo>
                      <a:pt x="23" y="37"/>
                    </a:lnTo>
                    <a:lnTo>
                      <a:pt x="22" y="40"/>
                    </a:lnTo>
                    <a:lnTo>
                      <a:pt x="22" y="43"/>
                    </a:lnTo>
                    <a:lnTo>
                      <a:pt x="21" y="45"/>
                    </a:lnTo>
                    <a:lnTo>
                      <a:pt x="20" y="47"/>
                    </a:lnTo>
                    <a:lnTo>
                      <a:pt x="19" y="49"/>
                    </a:lnTo>
                    <a:lnTo>
                      <a:pt x="18" y="51"/>
                    </a:lnTo>
                    <a:lnTo>
                      <a:pt x="18" y="53"/>
                    </a:lnTo>
                    <a:lnTo>
                      <a:pt x="17" y="54"/>
                    </a:lnTo>
                    <a:lnTo>
                      <a:pt x="15" y="56"/>
                    </a:lnTo>
                    <a:lnTo>
                      <a:pt x="14" y="57"/>
                    </a:lnTo>
                    <a:lnTo>
                      <a:pt x="13" y="57"/>
                    </a:lnTo>
                    <a:lnTo>
                      <a:pt x="12" y="58"/>
                    </a:lnTo>
                    <a:lnTo>
                      <a:pt x="11" y="58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1500" y="2070"/>
                <a:ext cx="14" cy="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0" y="6"/>
                  </a:cxn>
                  <a:cxn ang="0">
                    <a:pos x="1" y="9"/>
                  </a:cxn>
                  <a:cxn ang="0">
                    <a:pos x="1" y="12"/>
                  </a:cxn>
                  <a:cxn ang="0">
                    <a:pos x="2" y="14"/>
                  </a:cxn>
                  <a:cxn ang="0">
                    <a:pos x="2" y="17"/>
                  </a:cxn>
                  <a:cxn ang="0">
                    <a:pos x="2" y="19"/>
                  </a:cxn>
                  <a:cxn ang="0">
                    <a:pos x="3" y="22"/>
                  </a:cxn>
                  <a:cxn ang="0">
                    <a:pos x="4" y="24"/>
                  </a:cxn>
                  <a:cxn ang="0">
                    <a:pos x="5" y="25"/>
                  </a:cxn>
                  <a:cxn ang="0">
                    <a:pos x="6" y="27"/>
                  </a:cxn>
                  <a:cxn ang="0">
                    <a:pos x="8" y="28"/>
                  </a:cxn>
                  <a:cxn ang="0">
                    <a:pos x="8" y="30"/>
                  </a:cxn>
                  <a:cxn ang="0">
                    <a:pos x="10" y="31"/>
                  </a:cxn>
                  <a:cxn ang="0">
                    <a:pos x="12" y="31"/>
                  </a:cxn>
                  <a:cxn ang="0">
                    <a:pos x="14" y="31"/>
                  </a:cxn>
                  <a:cxn ang="0">
                    <a:pos x="14" y="27"/>
                  </a:cxn>
                  <a:cxn ang="0">
                    <a:pos x="13" y="26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1" y="25"/>
                  </a:cxn>
                  <a:cxn ang="0">
                    <a:pos x="10" y="24"/>
                  </a:cxn>
                  <a:cxn ang="0">
                    <a:pos x="9" y="23"/>
                  </a:cxn>
                  <a:cxn ang="0">
                    <a:pos x="8" y="22"/>
                  </a:cxn>
                  <a:cxn ang="0">
                    <a:pos x="8" y="20"/>
                  </a:cxn>
                  <a:cxn ang="0">
                    <a:pos x="7" y="18"/>
                  </a:cxn>
                  <a:cxn ang="0">
                    <a:pos x="7" y="16"/>
                  </a:cxn>
                  <a:cxn ang="0">
                    <a:pos x="6" y="14"/>
                  </a:cxn>
                  <a:cxn ang="0">
                    <a:pos x="6" y="11"/>
                  </a:cxn>
                  <a:cxn ang="0">
                    <a:pos x="5" y="8"/>
                  </a:cxn>
                  <a:cxn ang="0">
                    <a:pos x="5" y="6"/>
                  </a:cxn>
                  <a:cxn ang="0">
                    <a:pos x="5" y="3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31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1" y="9"/>
                    </a:lnTo>
                    <a:lnTo>
                      <a:pt x="1" y="12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3" y="22"/>
                    </a:lnTo>
                    <a:lnTo>
                      <a:pt x="4" y="24"/>
                    </a:lnTo>
                    <a:lnTo>
                      <a:pt x="5" y="25"/>
                    </a:lnTo>
                    <a:lnTo>
                      <a:pt x="6" y="27"/>
                    </a:lnTo>
                    <a:lnTo>
                      <a:pt x="8" y="28"/>
                    </a:lnTo>
                    <a:lnTo>
                      <a:pt x="8" y="30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4" y="27"/>
                    </a:lnTo>
                    <a:lnTo>
                      <a:pt x="13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1" y="25"/>
                    </a:lnTo>
                    <a:lnTo>
                      <a:pt x="10" y="24"/>
                    </a:lnTo>
                    <a:lnTo>
                      <a:pt x="9" y="23"/>
                    </a:lnTo>
                    <a:lnTo>
                      <a:pt x="8" y="22"/>
                    </a:lnTo>
                    <a:lnTo>
                      <a:pt x="8" y="20"/>
                    </a:lnTo>
                    <a:lnTo>
                      <a:pt x="7" y="18"/>
                    </a:lnTo>
                    <a:lnTo>
                      <a:pt x="7" y="16"/>
                    </a:lnTo>
                    <a:lnTo>
                      <a:pt x="6" y="14"/>
                    </a:lnTo>
                    <a:lnTo>
                      <a:pt x="6" y="11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1500" y="2038"/>
                <a:ext cx="16" cy="3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4" y="1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9" y="3"/>
                  </a:cxn>
                  <a:cxn ang="0">
                    <a:pos x="8" y="5"/>
                  </a:cxn>
                  <a:cxn ang="0">
                    <a:pos x="7" y="6"/>
                  </a:cxn>
                  <a:cxn ang="0">
                    <a:pos x="6" y="9"/>
                  </a:cxn>
                  <a:cxn ang="0">
                    <a:pos x="5" y="10"/>
                  </a:cxn>
                  <a:cxn ang="0">
                    <a:pos x="4" y="12"/>
                  </a:cxn>
                  <a:cxn ang="0">
                    <a:pos x="3" y="15"/>
                  </a:cxn>
                  <a:cxn ang="0">
                    <a:pos x="2" y="18"/>
                  </a:cxn>
                  <a:cxn ang="0">
                    <a:pos x="2" y="20"/>
                  </a:cxn>
                  <a:cxn ang="0">
                    <a:pos x="1" y="23"/>
                  </a:cxn>
                  <a:cxn ang="0">
                    <a:pos x="1" y="26"/>
                  </a:cxn>
                  <a:cxn ang="0">
                    <a:pos x="1" y="29"/>
                  </a:cxn>
                  <a:cxn ang="0">
                    <a:pos x="0" y="32"/>
                  </a:cxn>
                  <a:cxn ang="0">
                    <a:pos x="5" y="32"/>
                  </a:cxn>
                  <a:cxn ang="0">
                    <a:pos x="5" y="29"/>
                  </a:cxn>
                  <a:cxn ang="0">
                    <a:pos x="5" y="26"/>
                  </a:cxn>
                  <a:cxn ang="0">
                    <a:pos x="6" y="24"/>
                  </a:cxn>
                  <a:cxn ang="0">
                    <a:pos x="7" y="21"/>
                  </a:cxn>
                  <a:cxn ang="0">
                    <a:pos x="7" y="19"/>
                  </a:cxn>
                  <a:cxn ang="0">
                    <a:pos x="8" y="16"/>
                  </a:cxn>
                  <a:cxn ang="0">
                    <a:pos x="8" y="14"/>
                  </a:cxn>
                  <a:cxn ang="0">
                    <a:pos x="9" y="12"/>
                  </a:cxn>
                  <a:cxn ang="0">
                    <a:pos x="10" y="10"/>
                  </a:cxn>
                  <a:cxn ang="0">
                    <a:pos x="11" y="9"/>
                  </a:cxn>
                  <a:cxn ang="0">
                    <a:pos x="12" y="8"/>
                  </a:cxn>
                  <a:cxn ang="0">
                    <a:pos x="13" y="6"/>
                  </a:cxn>
                  <a:cxn ang="0">
                    <a:pos x="14" y="6"/>
                  </a:cxn>
                  <a:cxn ang="0">
                    <a:pos x="14" y="5"/>
                  </a:cxn>
                  <a:cxn ang="0">
                    <a:pos x="15" y="5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6" y="0"/>
                  </a:cxn>
                </a:cxnLst>
                <a:rect l="0" t="0" r="r" b="b"/>
                <a:pathLst>
                  <a:path w="16" h="32">
                    <a:moveTo>
                      <a:pt x="16" y="0"/>
                    </a:moveTo>
                    <a:lnTo>
                      <a:pt x="16" y="0"/>
                    </a:lnTo>
                    <a:lnTo>
                      <a:pt x="14" y="1"/>
                    </a:lnTo>
                    <a:lnTo>
                      <a:pt x="12" y="1"/>
                    </a:lnTo>
                    <a:lnTo>
                      <a:pt x="11" y="2"/>
                    </a:lnTo>
                    <a:lnTo>
                      <a:pt x="9" y="3"/>
                    </a:lnTo>
                    <a:lnTo>
                      <a:pt x="8" y="5"/>
                    </a:lnTo>
                    <a:lnTo>
                      <a:pt x="7" y="6"/>
                    </a:lnTo>
                    <a:lnTo>
                      <a:pt x="6" y="9"/>
                    </a:lnTo>
                    <a:lnTo>
                      <a:pt x="5" y="10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1" y="23"/>
                    </a:lnTo>
                    <a:lnTo>
                      <a:pt x="1" y="26"/>
                    </a:lnTo>
                    <a:lnTo>
                      <a:pt x="1" y="29"/>
                    </a:lnTo>
                    <a:lnTo>
                      <a:pt x="0" y="32"/>
                    </a:lnTo>
                    <a:lnTo>
                      <a:pt x="5" y="32"/>
                    </a:lnTo>
                    <a:lnTo>
                      <a:pt x="5" y="29"/>
                    </a:lnTo>
                    <a:lnTo>
                      <a:pt x="5" y="26"/>
                    </a:lnTo>
                    <a:lnTo>
                      <a:pt x="6" y="24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8" y="16"/>
                    </a:lnTo>
                    <a:lnTo>
                      <a:pt x="8" y="14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1516" y="2038"/>
                <a:ext cx="13" cy="32"/>
              </a:xfrm>
              <a:custGeom>
                <a:avLst/>
                <a:gdLst/>
                <a:ahLst/>
                <a:cxnLst>
                  <a:cxn ang="0">
                    <a:pos x="13" y="32"/>
                  </a:cxn>
                  <a:cxn ang="0">
                    <a:pos x="13" y="32"/>
                  </a:cxn>
                  <a:cxn ang="0">
                    <a:pos x="13" y="29"/>
                  </a:cxn>
                  <a:cxn ang="0">
                    <a:pos x="13" y="26"/>
                  </a:cxn>
                  <a:cxn ang="0">
                    <a:pos x="13" y="23"/>
                  </a:cxn>
                  <a:cxn ang="0">
                    <a:pos x="12" y="20"/>
                  </a:cxn>
                  <a:cxn ang="0">
                    <a:pos x="12" y="17"/>
                  </a:cxn>
                  <a:cxn ang="0">
                    <a:pos x="11" y="15"/>
                  </a:cxn>
                  <a:cxn ang="0">
                    <a:pos x="11" y="12"/>
                  </a:cxn>
                  <a:cxn ang="0">
                    <a:pos x="10" y="10"/>
                  </a:cxn>
                  <a:cxn ang="0">
                    <a:pos x="9" y="8"/>
                  </a:cxn>
                  <a:cxn ang="0">
                    <a:pos x="8" y="6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3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3" y="7"/>
                  </a:cxn>
                  <a:cxn ang="0">
                    <a:pos x="4" y="9"/>
                  </a:cxn>
                  <a:cxn ang="0">
                    <a:pos x="5" y="10"/>
                  </a:cxn>
                  <a:cxn ang="0">
                    <a:pos x="5" y="12"/>
                  </a:cxn>
                  <a:cxn ang="0">
                    <a:pos x="6" y="14"/>
                  </a:cxn>
                  <a:cxn ang="0">
                    <a:pos x="7" y="15"/>
                  </a:cxn>
                  <a:cxn ang="0">
                    <a:pos x="7" y="18"/>
                  </a:cxn>
                  <a:cxn ang="0">
                    <a:pos x="8" y="20"/>
                  </a:cxn>
                  <a:cxn ang="0">
                    <a:pos x="8" y="23"/>
                  </a:cxn>
                  <a:cxn ang="0">
                    <a:pos x="8" y="26"/>
                  </a:cxn>
                  <a:cxn ang="0">
                    <a:pos x="8" y="29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3" y="32"/>
                  </a:cxn>
                </a:cxnLst>
                <a:rect l="0" t="0" r="r" b="b"/>
                <a:pathLst>
                  <a:path w="13" h="32">
                    <a:moveTo>
                      <a:pt x="13" y="32"/>
                    </a:moveTo>
                    <a:lnTo>
                      <a:pt x="13" y="32"/>
                    </a:lnTo>
                    <a:lnTo>
                      <a:pt x="13" y="29"/>
                    </a:lnTo>
                    <a:lnTo>
                      <a:pt x="13" y="26"/>
                    </a:lnTo>
                    <a:lnTo>
                      <a:pt x="13" y="23"/>
                    </a:lnTo>
                    <a:lnTo>
                      <a:pt x="12" y="20"/>
                    </a:lnTo>
                    <a:lnTo>
                      <a:pt x="12" y="17"/>
                    </a:lnTo>
                    <a:lnTo>
                      <a:pt x="11" y="15"/>
                    </a:lnTo>
                    <a:lnTo>
                      <a:pt x="11" y="12"/>
                    </a:lnTo>
                    <a:lnTo>
                      <a:pt x="10" y="10"/>
                    </a:lnTo>
                    <a:lnTo>
                      <a:pt x="9" y="8"/>
                    </a:lnTo>
                    <a:lnTo>
                      <a:pt x="8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7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6" y="14"/>
                    </a:lnTo>
                    <a:lnTo>
                      <a:pt x="7" y="15"/>
                    </a:lnTo>
                    <a:lnTo>
                      <a:pt x="7" y="18"/>
                    </a:lnTo>
                    <a:lnTo>
                      <a:pt x="8" y="20"/>
                    </a:lnTo>
                    <a:lnTo>
                      <a:pt x="8" y="23"/>
                    </a:lnTo>
                    <a:lnTo>
                      <a:pt x="8" y="26"/>
                    </a:lnTo>
                    <a:lnTo>
                      <a:pt x="8" y="29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3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1514" y="2070"/>
                <a:ext cx="15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0" y="31"/>
                  </a:cxn>
                  <a:cxn ang="0">
                    <a:pos x="1" y="31"/>
                  </a:cxn>
                  <a:cxn ang="0">
                    <a:pos x="3" y="31"/>
                  </a:cxn>
                  <a:cxn ang="0">
                    <a:pos x="5" y="29"/>
                  </a:cxn>
                  <a:cxn ang="0">
                    <a:pos x="6" y="28"/>
                  </a:cxn>
                  <a:cxn ang="0">
                    <a:pos x="7" y="27"/>
                  </a:cxn>
                  <a:cxn ang="0">
                    <a:pos x="9" y="25"/>
                  </a:cxn>
                  <a:cxn ang="0">
                    <a:pos x="10" y="23"/>
                  </a:cxn>
                  <a:cxn ang="0">
                    <a:pos x="11" y="21"/>
                  </a:cxn>
                  <a:cxn ang="0">
                    <a:pos x="12" y="19"/>
                  </a:cxn>
                  <a:cxn ang="0">
                    <a:pos x="12" y="17"/>
                  </a:cxn>
                  <a:cxn ang="0">
                    <a:pos x="13" y="14"/>
                  </a:cxn>
                  <a:cxn ang="0">
                    <a:pos x="13" y="11"/>
                  </a:cxn>
                  <a:cxn ang="0">
                    <a:pos x="14" y="8"/>
                  </a:cxn>
                  <a:cxn ang="0">
                    <a:pos x="14" y="6"/>
                  </a:cxn>
                  <a:cxn ang="0">
                    <a:pos x="15" y="3"/>
                  </a:cxn>
                  <a:cxn ang="0">
                    <a:pos x="15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10" y="5"/>
                  </a:cxn>
                  <a:cxn ang="0">
                    <a:pos x="9" y="8"/>
                  </a:cxn>
                  <a:cxn ang="0">
                    <a:pos x="9" y="11"/>
                  </a:cxn>
                  <a:cxn ang="0">
                    <a:pos x="8" y="13"/>
                  </a:cxn>
                  <a:cxn ang="0">
                    <a:pos x="8" y="15"/>
                  </a:cxn>
                  <a:cxn ang="0">
                    <a:pos x="7" y="17"/>
                  </a:cxn>
                  <a:cxn ang="0">
                    <a:pos x="6" y="19"/>
                  </a:cxn>
                  <a:cxn ang="0">
                    <a:pos x="5" y="21"/>
                  </a:cxn>
                  <a:cxn ang="0">
                    <a:pos x="4" y="23"/>
                  </a:cxn>
                  <a:cxn ang="0">
                    <a:pos x="3" y="24"/>
                  </a:cxn>
                  <a:cxn ang="0">
                    <a:pos x="3" y="25"/>
                  </a:cxn>
                  <a:cxn ang="0">
                    <a:pos x="2" y="26"/>
                  </a:cxn>
                  <a:cxn ang="0">
                    <a:pos x="1" y="2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0" y="31"/>
                  </a:cxn>
                </a:cxnLst>
                <a:rect l="0" t="0" r="r" b="b"/>
                <a:pathLst>
                  <a:path w="15" h="31">
                    <a:moveTo>
                      <a:pt x="0" y="31"/>
                    </a:moveTo>
                    <a:lnTo>
                      <a:pt x="0" y="31"/>
                    </a:lnTo>
                    <a:lnTo>
                      <a:pt x="1" y="31"/>
                    </a:lnTo>
                    <a:lnTo>
                      <a:pt x="3" y="31"/>
                    </a:lnTo>
                    <a:lnTo>
                      <a:pt x="5" y="29"/>
                    </a:lnTo>
                    <a:lnTo>
                      <a:pt x="6" y="28"/>
                    </a:lnTo>
                    <a:lnTo>
                      <a:pt x="7" y="27"/>
                    </a:lnTo>
                    <a:lnTo>
                      <a:pt x="9" y="25"/>
                    </a:lnTo>
                    <a:lnTo>
                      <a:pt x="10" y="23"/>
                    </a:lnTo>
                    <a:lnTo>
                      <a:pt x="11" y="21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3" y="14"/>
                    </a:lnTo>
                    <a:lnTo>
                      <a:pt x="13" y="11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9" y="8"/>
                    </a:lnTo>
                    <a:lnTo>
                      <a:pt x="9" y="11"/>
                    </a:lnTo>
                    <a:lnTo>
                      <a:pt x="8" y="13"/>
                    </a:lnTo>
                    <a:lnTo>
                      <a:pt x="8" y="15"/>
                    </a:lnTo>
                    <a:lnTo>
                      <a:pt x="7" y="17"/>
                    </a:lnTo>
                    <a:lnTo>
                      <a:pt x="6" y="19"/>
                    </a:lnTo>
                    <a:lnTo>
                      <a:pt x="5" y="21"/>
                    </a:lnTo>
                    <a:lnTo>
                      <a:pt x="4" y="23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2" y="26"/>
                    </a:lnTo>
                    <a:lnTo>
                      <a:pt x="1" y="2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1343" y="2072"/>
                <a:ext cx="35" cy="53"/>
              </a:xfrm>
              <a:custGeom>
                <a:avLst/>
                <a:gdLst/>
                <a:ahLst/>
                <a:cxnLst>
                  <a:cxn ang="0">
                    <a:pos x="32" y="52"/>
                  </a:cxn>
                  <a:cxn ang="0">
                    <a:pos x="30" y="53"/>
                  </a:cxn>
                  <a:cxn ang="0">
                    <a:pos x="27" y="52"/>
                  </a:cxn>
                  <a:cxn ang="0">
                    <a:pos x="24" y="51"/>
                  </a:cxn>
                  <a:cxn ang="0">
                    <a:pos x="20" y="49"/>
                  </a:cxn>
                  <a:cxn ang="0">
                    <a:pos x="17" y="46"/>
                  </a:cxn>
                  <a:cxn ang="0">
                    <a:pos x="14" y="42"/>
                  </a:cxn>
                  <a:cxn ang="0">
                    <a:pos x="11" y="37"/>
                  </a:cxn>
                  <a:cxn ang="0">
                    <a:pos x="8" y="32"/>
                  </a:cxn>
                  <a:cxn ang="0">
                    <a:pos x="6" y="30"/>
                  </a:cxn>
                  <a:cxn ang="0">
                    <a:pos x="5" y="27"/>
                  </a:cxn>
                  <a:cxn ang="0">
                    <a:pos x="4" y="25"/>
                  </a:cxn>
                  <a:cxn ang="0">
                    <a:pos x="3" y="22"/>
                  </a:cxn>
                  <a:cxn ang="0">
                    <a:pos x="2" y="20"/>
                  </a:cxn>
                  <a:cxn ang="0">
                    <a:pos x="2" y="17"/>
                  </a:cxn>
                  <a:cxn ang="0">
                    <a:pos x="1" y="15"/>
                  </a:cxn>
                  <a:cxn ang="0">
                    <a:pos x="1" y="13"/>
                  </a:cxn>
                  <a:cxn ang="0">
                    <a:pos x="0" y="10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1" y="5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11" y="2"/>
                  </a:cxn>
                  <a:cxn ang="0">
                    <a:pos x="14" y="4"/>
                  </a:cxn>
                  <a:cxn ang="0">
                    <a:pos x="18" y="7"/>
                  </a:cxn>
                  <a:cxn ang="0">
                    <a:pos x="21" y="11"/>
                  </a:cxn>
                  <a:cxn ang="0">
                    <a:pos x="25" y="15"/>
                  </a:cxn>
                  <a:cxn ang="0">
                    <a:pos x="28" y="20"/>
                  </a:cxn>
                  <a:cxn ang="0">
                    <a:pos x="29" y="23"/>
                  </a:cxn>
                  <a:cxn ang="0">
                    <a:pos x="30" y="26"/>
                  </a:cxn>
                  <a:cxn ang="0">
                    <a:pos x="32" y="28"/>
                  </a:cxn>
                  <a:cxn ang="0">
                    <a:pos x="33" y="31"/>
                  </a:cxn>
                  <a:cxn ang="0">
                    <a:pos x="33" y="33"/>
                  </a:cxn>
                  <a:cxn ang="0">
                    <a:pos x="34" y="36"/>
                  </a:cxn>
                  <a:cxn ang="0">
                    <a:pos x="35" y="38"/>
                  </a:cxn>
                  <a:cxn ang="0">
                    <a:pos x="35" y="40"/>
                  </a:cxn>
                  <a:cxn ang="0">
                    <a:pos x="35" y="42"/>
                  </a:cxn>
                  <a:cxn ang="0">
                    <a:pos x="35" y="44"/>
                  </a:cxn>
                  <a:cxn ang="0">
                    <a:pos x="35" y="46"/>
                  </a:cxn>
                  <a:cxn ang="0">
                    <a:pos x="35" y="48"/>
                  </a:cxn>
                  <a:cxn ang="0">
                    <a:pos x="34" y="49"/>
                  </a:cxn>
                  <a:cxn ang="0">
                    <a:pos x="33" y="50"/>
                  </a:cxn>
                  <a:cxn ang="0">
                    <a:pos x="33" y="51"/>
                  </a:cxn>
                  <a:cxn ang="0">
                    <a:pos x="32" y="52"/>
                  </a:cxn>
                </a:cxnLst>
                <a:rect l="0" t="0" r="r" b="b"/>
                <a:pathLst>
                  <a:path w="35" h="53">
                    <a:moveTo>
                      <a:pt x="32" y="52"/>
                    </a:moveTo>
                    <a:lnTo>
                      <a:pt x="30" y="53"/>
                    </a:lnTo>
                    <a:lnTo>
                      <a:pt x="27" y="52"/>
                    </a:lnTo>
                    <a:lnTo>
                      <a:pt x="24" y="51"/>
                    </a:lnTo>
                    <a:lnTo>
                      <a:pt x="20" y="49"/>
                    </a:lnTo>
                    <a:lnTo>
                      <a:pt x="17" y="46"/>
                    </a:lnTo>
                    <a:lnTo>
                      <a:pt x="14" y="42"/>
                    </a:lnTo>
                    <a:lnTo>
                      <a:pt x="11" y="37"/>
                    </a:lnTo>
                    <a:lnTo>
                      <a:pt x="8" y="32"/>
                    </a:lnTo>
                    <a:lnTo>
                      <a:pt x="6" y="30"/>
                    </a:lnTo>
                    <a:lnTo>
                      <a:pt x="5" y="27"/>
                    </a:lnTo>
                    <a:lnTo>
                      <a:pt x="4" y="25"/>
                    </a:lnTo>
                    <a:lnTo>
                      <a:pt x="3" y="22"/>
                    </a:lnTo>
                    <a:lnTo>
                      <a:pt x="2" y="20"/>
                    </a:lnTo>
                    <a:lnTo>
                      <a:pt x="2" y="17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2"/>
                    </a:lnTo>
                    <a:lnTo>
                      <a:pt x="14" y="4"/>
                    </a:lnTo>
                    <a:lnTo>
                      <a:pt x="18" y="7"/>
                    </a:lnTo>
                    <a:lnTo>
                      <a:pt x="21" y="11"/>
                    </a:lnTo>
                    <a:lnTo>
                      <a:pt x="25" y="15"/>
                    </a:lnTo>
                    <a:lnTo>
                      <a:pt x="28" y="20"/>
                    </a:lnTo>
                    <a:lnTo>
                      <a:pt x="29" y="23"/>
                    </a:lnTo>
                    <a:lnTo>
                      <a:pt x="30" y="26"/>
                    </a:lnTo>
                    <a:lnTo>
                      <a:pt x="32" y="28"/>
                    </a:lnTo>
                    <a:lnTo>
                      <a:pt x="33" y="31"/>
                    </a:lnTo>
                    <a:lnTo>
                      <a:pt x="33" y="33"/>
                    </a:lnTo>
                    <a:lnTo>
                      <a:pt x="34" y="36"/>
                    </a:lnTo>
                    <a:lnTo>
                      <a:pt x="35" y="38"/>
                    </a:lnTo>
                    <a:lnTo>
                      <a:pt x="35" y="40"/>
                    </a:lnTo>
                    <a:lnTo>
                      <a:pt x="35" y="42"/>
                    </a:lnTo>
                    <a:lnTo>
                      <a:pt x="35" y="44"/>
                    </a:lnTo>
                    <a:lnTo>
                      <a:pt x="35" y="46"/>
                    </a:lnTo>
                    <a:lnTo>
                      <a:pt x="35" y="48"/>
                    </a:lnTo>
                    <a:lnTo>
                      <a:pt x="34" y="49"/>
                    </a:lnTo>
                    <a:lnTo>
                      <a:pt x="33" y="50"/>
                    </a:lnTo>
                    <a:lnTo>
                      <a:pt x="33" y="51"/>
                    </a:lnTo>
                    <a:lnTo>
                      <a:pt x="32" y="52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1" name="Freeform 127"/>
              <p:cNvSpPr>
                <a:spLocks/>
              </p:cNvSpPr>
              <p:nvPr/>
            </p:nvSpPr>
            <p:spPr bwMode="auto">
              <a:xfrm>
                <a:off x="1348" y="2103"/>
                <a:ext cx="28" cy="2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3" y="8"/>
                  </a:cxn>
                  <a:cxn ang="0">
                    <a:pos x="7" y="12"/>
                  </a:cxn>
                  <a:cxn ang="0">
                    <a:pos x="10" y="17"/>
                  </a:cxn>
                  <a:cxn ang="0">
                    <a:pos x="14" y="20"/>
                  </a:cxn>
                  <a:cxn ang="0">
                    <a:pos x="18" y="22"/>
                  </a:cxn>
                  <a:cxn ang="0">
                    <a:pos x="21" y="23"/>
                  </a:cxn>
                  <a:cxn ang="0">
                    <a:pos x="25" y="24"/>
                  </a:cxn>
                  <a:cxn ang="0">
                    <a:pos x="28" y="23"/>
                  </a:cxn>
                  <a:cxn ang="0">
                    <a:pos x="26" y="19"/>
                  </a:cxn>
                  <a:cxn ang="0">
                    <a:pos x="25" y="19"/>
                  </a:cxn>
                  <a:cxn ang="0">
                    <a:pos x="22" y="19"/>
                  </a:cxn>
                  <a:cxn ang="0">
                    <a:pos x="20" y="18"/>
                  </a:cxn>
                  <a:cxn ang="0">
                    <a:pos x="17" y="16"/>
                  </a:cxn>
                  <a:cxn ang="0">
                    <a:pos x="14" y="13"/>
                  </a:cxn>
                  <a:cxn ang="0">
                    <a:pos x="11" y="9"/>
                  </a:cxn>
                  <a:cxn ang="0">
                    <a:pos x="8" y="5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3"/>
                  </a:cxn>
                </a:cxnLst>
                <a:rect l="0" t="0" r="r" b="b"/>
                <a:pathLst>
                  <a:path w="28" h="24">
                    <a:moveTo>
                      <a:pt x="0" y="3"/>
                    </a:moveTo>
                    <a:lnTo>
                      <a:pt x="0" y="3"/>
                    </a:lnTo>
                    <a:lnTo>
                      <a:pt x="3" y="8"/>
                    </a:lnTo>
                    <a:lnTo>
                      <a:pt x="7" y="12"/>
                    </a:lnTo>
                    <a:lnTo>
                      <a:pt x="10" y="17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1" y="23"/>
                    </a:lnTo>
                    <a:lnTo>
                      <a:pt x="25" y="24"/>
                    </a:lnTo>
                    <a:lnTo>
                      <a:pt x="28" y="23"/>
                    </a:lnTo>
                    <a:lnTo>
                      <a:pt x="26" y="19"/>
                    </a:lnTo>
                    <a:lnTo>
                      <a:pt x="25" y="19"/>
                    </a:lnTo>
                    <a:lnTo>
                      <a:pt x="22" y="19"/>
                    </a:lnTo>
                    <a:lnTo>
                      <a:pt x="20" y="18"/>
                    </a:lnTo>
                    <a:lnTo>
                      <a:pt x="17" y="16"/>
                    </a:lnTo>
                    <a:lnTo>
                      <a:pt x="14" y="13"/>
                    </a:lnTo>
                    <a:lnTo>
                      <a:pt x="11" y="9"/>
                    </a:lnTo>
                    <a:lnTo>
                      <a:pt x="8" y="5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2" name="Freeform 128"/>
              <p:cNvSpPr>
                <a:spLocks/>
              </p:cNvSpPr>
              <p:nvPr/>
            </p:nvSpPr>
            <p:spPr bwMode="auto">
              <a:xfrm>
                <a:off x="1341" y="2070"/>
                <a:ext cx="11" cy="3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1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1" y="7"/>
                  </a:cxn>
                  <a:cxn ang="0">
                    <a:pos x="0" y="8"/>
                  </a:cxn>
                  <a:cxn ang="0">
                    <a:pos x="0" y="11"/>
                  </a:cxn>
                  <a:cxn ang="0">
                    <a:pos x="0" y="13"/>
                  </a:cxn>
                  <a:cxn ang="0">
                    <a:pos x="0" y="15"/>
                  </a:cxn>
                  <a:cxn ang="0">
                    <a:pos x="1" y="17"/>
                  </a:cxn>
                  <a:cxn ang="0">
                    <a:pos x="1" y="20"/>
                  </a:cxn>
                  <a:cxn ang="0">
                    <a:pos x="2" y="22"/>
                  </a:cxn>
                  <a:cxn ang="0">
                    <a:pos x="3" y="25"/>
                  </a:cxn>
                  <a:cxn ang="0">
                    <a:pos x="4" y="28"/>
                  </a:cxn>
                  <a:cxn ang="0">
                    <a:pos x="4" y="30"/>
                  </a:cxn>
                  <a:cxn ang="0">
                    <a:pos x="6" y="33"/>
                  </a:cxn>
                  <a:cxn ang="0">
                    <a:pos x="7" y="36"/>
                  </a:cxn>
                  <a:cxn ang="0">
                    <a:pos x="11" y="33"/>
                  </a:cxn>
                  <a:cxn ang="0">
                    <a:pos x="10" y="31"/>
                  </a:cxn>
                  <a:cxn ang="0">
                    <a:pos x="9" y="28"/>
                  </a:cxn>
                  <a:cxn ang="0">
                    <a:pos x="8" y="26"/>
                  </a:cxn>
                  <a:cxn ang="0">
                    <a:pos x="7" y="23"/>
                  </a:cxn>
                  <a:cxn ang="0">
                    <a:pos x="6" y="21"/>
                  </a:cxn>
                  <a:cxn ang="0">
                    <a:pos x="6" y="19"/>
                  </a:cxn>
                  <a:cxn ang="0">
                    <a:pos x="5" y="17"/>
                  </a:cxn>
                  <a:cxn ang="0">
                    <a:pos x="5" y="14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5" y="9"/>
                  </a:cxn>
                  <a:cxn ang="0">
                    <a:pos x="5" y="8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4" y="0"/>
                  </a:cxn>
                </a:cxnLst>
                <a:rect l="0" t="0" r="r" b="b"/>
                <a:pathLst>
                  <a:path w="11" h="36">
                    <a:moveTo>
                      <a:pt x="4" y="0"/>
                    </a:moveTo>
                    <a:lnTo>
                      <a:pt x="4" y="1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2" y="22"/>
                    </a:lnTo>
                    <a:lnTo>
                      <a:pt x="3" y="25"/>
                    </a:lnTo>
                    <a:lnTo>
                      <a:pt x="4" y="28"/>
                    </a:lnTo>
                    <a:lnTo>
                      <a:pt x="4" y="30"/>
                    </a:lnTo>
                    <a:lnTo>
                      <a:pt x="6" y="33"/>
                    </a:lnTo>
                    <a:lnTo>
                      <a:pt x="7" y="36"/>
                    </a:lnTo>
                    <a:lnTo>
                      <a:pt x="11" y="33"/>
                    </a:lnTo>
                    <a:lnTo>
                      <a:pt x="10" y="31"/>
                    </a:lnTo>
                    <a:lnTo>
                      <a:pt x="9" y="28"/>
                    </a:lnTo>
                    <a:lnTo>
                      <a:pt x="8" y="26"/>
                    </a:lnTo>
                    <a:lnTo>
                      <a:pt x="7" y="23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5" y="11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3" name="Freeform 129"/>
              <p:cNvSpPr>
                <a:spLocks/>
              </p:cNvSpPr>
              <p:nvPr/>
            </p:nvSpPr>
            <p:spPr bwMode="auto">
              <a:xfrm>
                <a:off x="1345" y="2070"/>
                <a:ext cx="28" cy="23"/>
              </a:xfrm>
              <a:custGeom>
                <a:avLst/>
                <a:gdLst/>
                <a:ahLst/>
                <a:cxnLst>
                  <a:cxn ang="0">
                    <a:pos x="28" y="21"/>
                  </a:cxn>
                  <a:cxn ang="0">
                    <a:pos x="28" y="21"/>
                  </a:cxn>
                  <a:cxn ang="0">
                    <a:pos x="25" y="16"/>
                  </a:cxn>
                  <a:cxn ang="0">
                    <a:pos x="21" y="11"/>
                  </a:cxn>
                  <a:cxn ang="0">
                    <a:pos x="18" y="7"/>
                  </a:cxn>
                  <a:cxn ang="0">
                    <a:pos x="14" y="4"/>
                  </a:cxn>
                  <a:cxn ang="0">
                    <a:pos x="11" y="2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3" y="5"/>
                  </a:cxn>
                  <a:cxn ang="0">
                    <a:pos x="4" y="4"/>
                  </a:cxn>
                  <a:cxn ang="0">
                    <a:pos x="6" y="5"/>
                  </a:cxn>
                  <a:cxn ang="0">
                    <a:pos x="8" y="5"/>
                  </a:cxn>
                  <a:cxn ang="0">
                    <a:pos x="11" y="8"/>
                  </a:cxn>
                  <a:cxn ang="0">
                    <a:pos x="14" y="11"/>
                  </a:cxn>
                  <a:cxn ang="0">
                    <a:pos x="18" y="14"/>
                  </a:cxn>
                  <a:cxn ang="0">
                    <a:pos x="21" y="19"/>
                  </a:cxn>
                  <a:cxn ang="0">
                    <a:pos x="24" y="23"/>
                  </a:cxn>
                  <a:cxn ang="0">
                    <a:pos x="24" y="23"/>
                  </a:cxn>
                  <a:cxn ang="0">
                    <a:pos x="28" y="21"/>
                  </a:cxn>
                </a:cxnLst>
                <a:rect l="0" t="0" r="r" b="b"/>
                <a:pathLst>
                  <a:path w="28" h="23">
                    <a:moveTo>
                      <a:pt x="28" y="21"/>
                    </a:moveTo>
                    <a:lnTo>
                      <a:pt x="28" y="21"/>
                    </a:lnTo>
                    <a:lnTo>
                      <a:pt x="25" y="16"/>
                    </a:lnTo>
                    <a:lnTo>
                      <a:pt x="21" y="11"/>
                    </a:lnTo>
                    <a:lnTo>
                      <a:pt x="18" y="7"/>
                    </a:lnTo>
                    <a:lnTo>
                      <a:pt x="14" y="4"/>
                    </a:lnTo>
                    <a:lnTo>
                      <a:pt x="11" y="2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4" y="4"/>
                    </a:lnTo>
                    <a:lnTo>
                      <a:pt x="6" y="5"/>
                    </a:lnTo>
                    <a:lnTo>
                      <a:pt x="8" y="5"/>
                    </a:lnTo>
                    <a:lnTo>
                      <a:pt x="11" y="8"/>
                    </a:lnTo>
                    <a:lnTo>
                      <a:pt x="14" y="11"/>
                    </a:lnTo>
                    <a:lnTo>
                      <a:pt x="18" y="14"/>
                    </a:lnTo>
                    <a:lnTo>
                      <a:pt x="21" y="19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8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1369" y="2091"/>
                <a:ext cx="12" cy="35"/>
              </a:xfrm>
              <a:custGeom>
                <a:avLst/>
                <a:gdLst/>
                <a:ahLst/>
                <a:cxnLst>
                  <a:cxn ang="0">
                    <a:pos x="7" y="35"/>
                  </a:cxn>
                  <a:cxn ang="0">
                    <a:pos x="7" y="35"/>
                  </a:cxn>
                  <a:cxn ang="0">
                    <a:pos x="9" y="34"/>
                  </a:cxn>
                  <a:cxn ang="0">
                    <a:pos x="10" y="32"/>
                  </a:cxn>
                  <a:cxn ang="0">
                    <a:pos x="10" y="31"/>
                  </a:cxn>
                  <a:cxn ang="0">
                    <a:pos x="11" y="29"/>
                  </a:cxn>
                  <a:cxn ang="0">
                    <a:pos x="11" y="27"/>
                  </a:cxn>
                  <a:cxn ang="0">
                    <a:pos x="12" y="25"/>
                  </a:cxn>
                  <a:cxn ang="0">
                    <a:pos x="12" y="23"/>
                  </a:cxn>
                  <a:cxn ang="0">
                    <a:pos x="11" y="21"/>
                  </a:cxn>
                  <a:cxn ang="0">
                    <a:pos x="11" y="18"/>
                  </a:cxn>
                  <a:cxn ang="0">
                    <a:pos x="10" y="16"/>
                  </a:cxn>
                  <a:cxn ang="0">
                    <a:pos x="10" y="13"/>
                  </a:cxn>
                  <a:cxn ang="0">
                    <a:pos x="9" y="11"/>
                  </a:cxn>
                  <a:cxn ang="0">
                    <a:pos x="8" y="8"/>
                  </a:cxn>
                  <a:cxn ang="0">
                    <a:pos x="7" y="5"/>
                  </a:cxn>
                  <a:cxn ang="0">
                    <a:pos x="5" y="3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1" y="5"/>
                  </a:cxn>
                  <a:cxn ang="0">
                    <a:pos x="2" y="7"/>
                  </a:cxn>
                  <a:cxn ang="0">
                    <a:pos x="3" y="10"/>
                  </a:cxn>
                  <a:cxn ang="0">
                    <a:pos x="4" y="12"/>
                  </a:cxn>
                  <a:cxn ang="0">
                    <a:pos x="5" y="15"/>
                  </a:cxn>
                  <a:cxn ang="0">
                    <a:pos x="6" y="17"/>
                  </a:cxn>
                  <a:cxn ang="0">
                    <a:pos x="6" y="19"/>
                  </a:cxn>
                  <a:cxn ang="0">
                    <a:pos x="7" y="21"/>
                  </a:cxn>
                  <a:cxn ang="0">
                    <a:pos x="7" y="24"/>
                  </a:cxn>
                  <a:cxn ang="0">
                    <a:pos x="7" y="25"/>
                  </a:cxn>
                  <a:cxn ang="0">
                    <a:pos x="7" y="27"/>
                  </a:cxn>
                  <a:cxn ang="0">
                    <a:pos x="7" y="28"/>
                  </a:cxn>
                  <a:cxn ang="0">
                    <a:pos x="6" y="29"/>
                  </a:cxn>
                  <a:cxn ang="0">
                    <a:pos x="6" y="30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7" y="35"/>
                  </a:cxn>
                </a:cxnLst>
                <a:rect l="0" t="0" r="r" b="b"/>
                <a:pathLst>
                  <a:path w="12" h="35">
                    <a:moveTo>
                      <a:pt x="7" y="35"/>
                    </a:moveTo>
                    <a:lnTo>
                      <a:pt x="7" y="35"/>
                    </a:lnTo>
                    <a:lnTo>
                      <a:pt x="9" y="34"/>
                    </a:lnTo>
                    <a:lnTo>
                      <a:pt x="10" y="32"/>
                    </a:lnTo>
                    <a:lnTo>
                      <a:pt x="10" y="31"/>
                    </a:lnTo>
                    <a:lnTo>
                      <a:pt x="11" y="29"/>
                    </a:lnTo>
                    <a:lnTo>
                      <a:pt x="11" y="27"/>
                    </a:lnTo>
                    <a:lnTo>
                      <a:pt x="12" y="25"/>
                    </a:lnTo>
                    <a:lnTo>
                      <a:pt x="12" y="23"/>
                    </a:lnTo>
                    <a:lnTo>
                      <a:pt x="11" y="21"/>
                    </a:lnTo>
                    <a:lnTo>
                      <a:pt x="11" y="18"/>
                    </a:lnTo>
                    <a:lnTo>
                      <a:pt x="10" y="16"/>
                    </a:lnTo>
                    <a:lnTo>
                      <a:pt x="10" y="13"/>
                    </a:lnTo>
                    <a:lnTo>
                      <a:pt x="9" y="11"/>
                    </a:lnTo>
                    <a:lnTo>
                      <a:pt x="8" y="8"/>
                    </a:lnTo>
                    <a:lnTo>
                      <a:pt x="7" y="5"/>
                    </a:lnTo>
                    <a:lnTo>
                      <a:pt x="5" y="3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3" y="10"/>
                    </a:lnTo>
                    <a:lnTo>
                      <a:pt x="4" y="12"/>
                    </a:lnTo>
                    <a:lnTo>
                      <a:pt x="5" y="15"/>
                    </a:lnTo>
                    <a:lnTo>
                      <a:pt x="6" y="17"/>
                    </a:lnTo>
                    <a:lnTo>
                      <a:pt x="6" y="19"/>
                    </a:lnTo>
                    <a:lnTo>
                      <a:pt x="7" y="21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7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1392" y="2122"/>
                <a:ext cx="113" cy="84"/>
              </a:xfrm>
              <a:custGeom>
                <a:avLst/>
                <a:gdLst/>
                <a:ahLst/>
                <a:cxnLst>
                  <a:cxn ang="0">
                    <a:pos x="55" y="84"/>
                  </a:cxn>
                  <a:cxn ang="0">
                    <a:pos x="3" y="69"/>
                  </a:cxn>
                  <a:cxn ang="0">
                    <a:pos x="0" y="8"/>
                  </a:cxn>
                  <a:cxn ang="0">
                    <a:pos x="113" y="0"/>
                  </a:cxn>
                  <a:cxn ang="0">
                    <a:pos x="112" y="68"/>
                  </a:cxn>
                  <a:cxn ang="0">
                    <a:pos x="55" y="84"/>
                  </a:cxn>
                </a:cxnLst>
                <a:rect l="0" t="0" r="r" b="b"/>
                <a:pathLst>
                  <a:path w="113" h="84">
                    <a:moveTo>
                      <a:pt x="55" y="84"/>
                    </a:moveTo>
                    <a:lnTo>
                      <a:pt x="3" y="69"/>
                    </a:lnTo>
                    <a:lnTo>
                      <a:pt x="0" y="8"/>
                    </a:lnTo>
                    <a:lnTo>
                      <a:pt x="113" y="0"/>
                    </a:lnTo>
                    <a:lnTo>
                      <a:pt x="112" y="68"/>
                    </a:lnTo>
                    <a:lnTo>
                      <a:pt x="55" y="84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" name="Freeform 132"/>
              <p:cNvSpPr>
                <a:spLocks/>
              </p:cNvSpPr>
              <p:nvPr/>
            </p:nvSpPr>
            <p:spPr bwMode="auto">
              <a:xfrm>
                <a:off x="1392" y="2189"/>
                <a:ext cx="56" cy="19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2" y="5"/>
                  </a:cxn>
                  <a:cxn ang="0">
                    <a:pos x="55" y="19"/>
                  </a:cxn>
                  <a:cxn ang="0">
                    <a:pos x="56" y="15"/>
                  </a:cxn>
                  <a:cxn ang="0">
                    <a:pos x="3" y="0"/>
                  </a:cxn>
                  <a:cxn ang="0">
                    <a:pos x="5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0" y="3"/>
                  </a:cxn>
                </a:cxnLst>
                <a:rect l="0" t="0" r="r" b="b"/>
                <a:pathLst>
                  <a:path w="56" h="19">
                    <a:moveTo>
                      <a:pt x="0" y="3"/>
                    </a:moveTo>
                    <a:lnTo>
                      <a:pt x="2" y="5"/>
                    </a:lnTo>
                    <a:lnTo>
                      <a:pt x="55" y="19"/>
                    </a:lnTo>
                    <a:lnTo>
                      <a:pt x="56" y="15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" name="Freeform 133"/>
              <p:cNvSpPr>
                <a:spLocks/>
              </p:cNvSpPr>
              <p:nvPr/>
            </p:nvSpPr>
            <p:spPr bwMode="auto">
              <a:xfrm>
                <a:off x="1389" y="2127"/>
                <a:ext cx="8" cy="6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3" y="65"/>
                  </a:cxn>
                  <a:cxn ang="0">
                    <a:pos x="8" y="64"/>
                  </a:cxn>
                  <a:cxn ang="0">
                    <a:pos x="5" y="3"/>
                  </a:cxn>
                  <a:cxn ang="0">
                    <a:pos x="3" y="5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2" y="0"/>
                  </a:cxn>
                </a:cxnLst>
                <a:rect l="0" t="0" r="r" b="b"/>
                <a:pathLst>
                  <a:path w="8" h="65">
                    <a:moveTo>
                      <a:pt x="2" y="0"/>
                    </a:moveTo>
                    <a:lnTo>
                      <a:pt x="0" y="3"/>
                    </a:lnTo>
                    <a:lnTo>
                      <a:pt x="3" y="65"/>
                    </a:lnTo>
                    <a:lnTo>
                      <a:pt x="8" y="64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8" name="Freeform 134"/>
              <p:cNvSpPr>
                <a:spLocks/>
              </p:cNvSpPr>
              <p:nvPr/>
            </p:nvSpPr>
            <p:spPr bwMode="auto">
              <a:xfrm>
                <a:off x="1391" y="2120"/>
                <a:ext cx="116" cy="12"/>
              </a:xfrm>
              <a:custGeom>
                <a:avLst/>
                <a:gdLst/>
                <a:ahLst/>
                <a:cxnLst>
                  <a:cxn ang="0">
                    <a:pos x="116" y="2"/>
                  </a:cxn>
                  <a:cxn ang="0">
                    <a:pos x="114" y="0"/>
                  </a:cxn>
                  <a:cxn ang="0">
                    <a:pos x="0" y="7"/>
                  </a:cxn>
                  <a:cxn ang="0">
                    <a:pos x="1" y="12"/>
                  </a:cxn>
                  <a:cxn ang="0">
                    <a:pos x="114" y="5"/>
                  </a:cxn>
                  <a:cxn ang="0">
                    <a:pos x="111" y="2"/>
                  </a:cxn>
                  <a:cxn ang="0">
                    <a:pos x="116" y="2"/>
                  </a:cxn>
                  <a:cxn ang="0">
                    <a:pos x="116" y="0"/>
                  </a:cxn>
                  <a:cxn ang="0">
                    <a:pos x="114" y="0"/>
                  </a:cxn>
                  <a:cxn ang="0">
                    <a:pos x="116" y="2"/>
                  </a:cxn>
                </a:cxnLst>
                <a:rect l="0" t="0" r="r" b="b"/>
                <a:pathLst>
                  <a:path w="116" h="12">
                    <a:moveTo>
                      <a:pt x="116" y="2"/>
                    </a:moveTo>
                    <a:lnTo>
                      <a:pt x="114" y="0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114" y="5"/>
                    </a:lnTo>
                    <a:lnTo>
                      <a:pt x="111" y="2"/>
                    </a:lnTo>
                    <a:lnTo>
                      <a:pt x="116" y="2"/>
                    </a:lnTo>
                    <a:lnTo>
                      <a:pt x="116" y="0"/>
                    </a:lnTo>
                    <a:lnTo>
                      <a:pt x="114" y="0"/>
                    </a:lnTo>
                    <a:lnTo>
                      <a:pt x="116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9" name="Freeform 135"/>
              <p:cNvSpPr>
                <a:spLocks/>
              </p:cNvSpPr>
              <p:nvPr/>
            </p:nvSpPr>
            <p:spPr bwMode="auto">
              <a:xfrm>
                <a:off x="1502" y="2122"/>
                <a:ext cx="5" cy="70"/>
              </a:xfrm>
              <a:custGeom>
                <a:avLst/>
                <a:gdLst/>
                <a:ahLst/>
                <a:cxnLst>
                  <a:cxn ang="0">
                    <a:pos x="3" y="70"/>
                  </a:cxn>
                  <a:cxn ang="0">
                    <a:pos x="4" y="68"/>
                  </a:cxn>
                  <a:cxn ang="0">
                    <a:pos x="5" y="0"/>
                  </a:cxn>
                  <a:cxn ang="0">
                    <a:pos x="0" y="0"/>
                  </a:cxn>
                  <a:cxn ang="0">
                    <a:pos x="0" y="68"/>
                  </a:cxn>
                  <a:cxn ang="0">
                    <a:pos x="1" y="66"/>
                  </a:cxn>
                  <a:cxn ang="0">
                    <a:pos x="3" y="70"/>
                  </a:cxn>
                  <a:cxn ang="0">
                    <a:pos x="4" y="70"/>
                  </a:cxn>
                  <a:cxn ang="0">
                    <a:pos x="4" y="68"/>
                  </a:cxn>
                  <a:cxn ang="0">
                    <a:pos x="3" y="70"/>
                  </a:cxn>
                </a:cxnLst>
                <a:rect l="0" t="0" r="r" b="b"/>
                <a:pathLst>
                  <a:path w="5" h="70">
                    <a:moveTo>
                      <a:pt x="3" y="70"/>
                    </a:moveTo>
                    <a:lnTo>
                      <a:pt x="4" y="68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68"/>
                    </a:lnTo>
                    <a:lnTo>
                      <a:pt x="1" y="66"/>
                    </a:lnTo>
                    <a:lnTo>
                      <a:pt x="3" y="70"/>
                    </a:lnTo>
                    <a:lnTo>
                      <a:pt x="4" y="70"/>
                    </a:lnTo>
                    <a:lnTo>
                      <a:pt x="4" y="68"/>
                    </a:lnTo>
                    <a:lnTo>
                      <a:pt x="3" y="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0" name="Freeform 136"/>
              <p:cNvSpPr>
                <a:spLocks/>
              </p:cNvSpPr>
              <p:nvPr/>
            </p:nvSpPr>
            <p:spPr bwMode="auto">
              <a:xfrm>
                <a:off x="1447" y="2188"/>
                <a:ext cx="58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1" y="20"/>
                  </a:cxn>
                  <a:cxn ang="0">
                    <a:pos x="58" y="4"/>
                  </a:cxn>
                  <a:cxn ang="0">
                    <a:pos x="56" y="0"/>
                  </a:cxn>
                  <a:cxn ang="0">
                    <a:pos x="0" y="16"/>
                  </a:cxn>
                  <a:cxn ang="0">
                    <a:pos x="1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" y="20"/>
                  </a:cxn>
                  <a:cxn ang="0">
                    <a:pos x="0" y="20"/>
                  </a:cxn>
                </a:cxnLst>
                <a:rect l="0" t="0" r="r" b="b"/>
                <a:pathLst>
                  <a:path w="58" h="20">
                    <a:moveTo>
                      <a:pt x="0" y="20"/>
                    </a:moveTo>
                    <a:lnTo>
                      <a:pt x="1" y="20"/>
                    </a:lnTo>
                    <a:lnTo>
                      <a:pt x="58" y="4"/>
                    </a:lnTo>
                    <a:lnTo>
                      <a:pt x="56" y="0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1" name="Freeform 137"/>
              <p:cNvSpPr>
                <a:spLocks/>
              </p:cNvSpPr>
              <p:nvPr/>
            </p:nvSpPr>
            <p:spPr bwMode="auto">
              <a:xfrm>
                <a:off x="1342" y="1949"/>
                <a:ext cx="171" cy="231"/>
              </a:xfrm>
              <a:custGeom>
                <a:avLst/>
                <a:gdLst/>
                <a:ahLst/>
                <a:cxnLst>
                  <a:cxn ang="0">
                    <a:pos x="127" y="228"/>
                  </a:cxn>
                  <a:cxn ang="0">
                    <a:pos x="139" y="218"/>
                  </a:cxn>
                  <a:cxn ang="0">
                    <a:pos x="150" y="206"/>
                  </a:cxn>
                  <a:cxn ang="0">
                    <a:pos x="160" y="194"/>
                  </a:cxn>
                  <a:cxn ang="0">
                    <a:pos x="167" y="183"/>
                  </a:cxn>
                  <a:cxn ang="0">
                    <a:pos x="170" y="176"/>
                  </a:cxn>
                  <a:cxn ang="0">
                    <a:pos x="171" y="168"/>
                  </a:cxn>
                  <a:cxn ang="0">
                    <a:pos x="171" y="156"/>
                  </a:cxn>
                  <a:cxn ang="0">
                    <a:pos x="171" y="142"/>
                  </a:cxn>
                  <a:cxn ang="0">
                    <a:pos x="171" y="125"/>
                  </a:cxn>
                  <a:cxn ang="0">
                    <a:pos x="170" y="107"/>
                  </a:cxn>
                  <a:cxn ang="0">
                    <a:pos x="169" y="90"/>
                  </a:cxn>
                  <a:cxn ang="0">
                    <a:pos x="168" y="74"/>
                  </a:cxn>
                  <a:cxn ang="0">
                    <a:pos x="166" y="61"/>
                  </a:cxn>
                  <a:cxn ang="0">
                    <a:pos x="166" y="51"/>
                  </a:cxn>
                  <a:cxn ang="0">
                    <a:pos x="165" y="46"/>
                  </a:cxn>
                  <a:cxn ang="0">
                    <a:pos x="150" y="27"/>
                  </a:cxn>
                  <a:cxn ang="0">
                    <a:pos x="128" y="9"/>
                  </a:cxn>
                  <a:cxn ang="0">
                    <a:pos x="106" y="1"/>
                  </a:cxn>
                  <a:cxn ang="0">
                    <a:pos x="85" y="2"/>
                  </a:cxn>
                  <a:cxn ang="0">
                    <a:pos x="65" y="8"/>
                  </a:cxn>
                  <a:cxn ang="0">
                    <a:pos x="47" y="19"/>
                  </a:cxn>
                  <a:cxn ang="0">
                    <a:pos x="32" y="33"/>
                  </a:cxn>
                  <a:cxn ang="0">
                    <a:pos x="18" y="47"/>
                  </a:cxn>
                  <a:cxn ang="0">
                    <a:pos x="9" y="59"/>
                  </a:cxn>
                  <a:cxn ang="0">
                    <a:pos x="2" y="68"/>
                  </a:cxn>
                  <a:cxn ang="0">
                    <a:pos x="0" y="71"/>
                  </a:cxn>
                  <a:cxn ang="0">
                    <a:pos x="0" y="74"/>
                  </a:cxn>
                  <a:cxn ang="0">
                    <a:pos x="3" y="82"/>
                  </a:cxn>
                  <a:cxn ang="0">
                    <a:pos x="6" y="94"/>
                  </a:cxn>
                  <a:cxn ang="0">
                    <a:pos x="9" y="108"/>
                  </a:cxn>
                  <a:cxn ang="0">
                    <a:pos x="14" y="124"/>
                  </a:cxn>
                  <a:cxn ang="0">
                    <a:pos x="19" y="141"/>
                  </a:cxn>
                  <a:cxn ang="0">
                    <a:pos x="24" y="157"/>
                  </a:cxn>
                  <a:cxn ang="0">
                    <a:pos x="29" y="172"/>
                  </a:cxn>
                  <a:cxn ang="0">
                    <a:pos x="34" y="185"/>
                  </a:cxn>
                  <a:cxn ang="0">
                    <a:pos x="38" y="194"/>
                  </a:cxn>
                  <a:cxn ang="0">
                    <a:pos x="43" y="200"/>
                  </a:cxn>
                  <a:cxn ang="0">
                    <a:pos x="53" y="209"/>
                  </a:cxn>
                  <a:cxn ang="0">
                    <a:pos x="69" y="218"/>
                  </a:cxn>
                  <a:cxn ang="0">
                    <a:pos x="86" y="226"/>
                  </a:cxn>
                  <a:cxn ang="0">
                    <a:pos x="103" y="231"/>
                  </a:cxn>
                  <a:cxn ang="0">
                    <a:pos x="118" y="231"/>
                  </a:cxn>
                </a:cxnLst>
                <a:rect l="0" t="0" r="r" b="b"/>
                <a:pathLst>
                  <a:path w="171" h="231">
                    <a:moveTo>
                      <a:pt x="118" y="231"/>
                    </a:moveTo>
                    <a:lnTo>
                      <a:pt x="122" y="229"/>
                    </a:lnTo>
                    <a:lnTo>
                      <a:pt x="127" y="228"/>
                    </a:lnTo>
                    <a:lnTo>
                      <a:pt x="131" y="225"/>
                    </a:lnTo>
                    <a:lnTo>
                      <a:pt x="135" y="222"/>
                    </a:lnTo>
                    <a:lnTo>
                      <a:pt x="139" y="218"/>
                    </a:lnTo>
                    <a:lnTo>
                      <a:pt x="143" y="215"/>
                    </a:lnTo>
                    <a:lnTo>
                      <a:pt x="147" y="211"/>
                    </a:lnTo>
                    <a:lnTo>
                      <a:pt x="150" y="206"/>
                    </a:lnTo>
                    <a:lnTo>
                      <a:pt x="154" y="202"/>
                    </a:lnTo>
                    <a:lnTo>
                      <a:pt x="157" y="198"/>
                    </a:lnTo>
                    <a:lnTo>
                      <a:pt x="160" y="194"/>
                    </a:lnTo>
                    <a:lnTo>
                      <a:pt x="163" y="190"/>
                    </a:lnTo>
                    <a:lnTo>
                      <a:pt x="165" y="186"/>
                    </a:lnTo>
                    <a:lnTo>
                      <a:pt x="167" y="183"/>
                    </a:lnTo>
                    <a:lnTo>
                      <a:pt x="168" y="180"/>
                    </a:lnTo>
                    <a:lnTo>
                      <a:pt x="169" y="177"/>
                    </a:lnTo>
                    <a:lnTo>
                      <a:pt x="170" y="176"/>
                    </a:lnTo>
                    <a:lnTo>
                      <a:pt x="170" y="174"/>
                    </a:lnTo>
                    <a:lnTo>
                      <a:pt x="171" y="171"/>
                    </a:lnTo>
                    <a:lnTo>
                      <a:pt x="171" y="168"/>
                    </a:lnTo>
                    <a:lnTo>
                      <a:pt x="171" y="164"/>
                    </a:lnTo>
                    <a:lnTo>
                      <a:pt x="171" y="160"/>
                    </a:lnTo>
                    <a:lnTo>
                      <a:pt x="171" y="156"/>
                    </a:lnTo>
                    <a:lnTo>
                      <a:pt x="171" y="152"/>
                    </a:lnTo>
                    <a:lnTo>
                      <a:pt x="171" y="146"/>
                    </a:lnTo>
                    <a:lnTo>
                      <a:pt x="171" y="142"/>
                    </a:lnTo>
                    <a:lnTo>
                      <a:pt x="171" y="136"/>
                    </a:lnTo>
                    <a:lnTo>
                      <a:pt x="171" y="131"/>
                    </a:lnTo>
                    <a:lnTo>
                      <a:pt x="171" y="125"/>
                    </a:lnTo>
                    <a:lnTo>
                      <a:pt x="170" y="119"/>
                    </a:lnTo>
                    <a:lnTo>
                      <a:pt x="170" y="113"/>
                    </a:lnTo>
                    <a:lnTo>
                      <a:pt x="170" y="107"/>
                    </a:lnTo>
                    <a:lnTo>
                      <a:pt x="169" y="101"/>
                    </a:lnTo>
                    <a:lnTo>
                      <a:pt x="169" y="96"/>
                    </a:lnTo>
                    <a:lnTo>
                      <a:pt x="169" y="90"/>
                    </a:lnTo>
                    <a:lnTo>
                      <a:pt x="169" y="85"/>
                    </a:lnTo>
                    <a:lnTo>
                      <a:pt x="168" y="79"/>
                    </a:lnTo>
                    <a:lnTo>
                      <a:pt x="168" y="74"/>
                    </a:lnTo>
                    <a:lnTo>
                      <a:pt x="167" y="70"/>
                    </a:lnTo>
                    <a:lnTo>
                      <a:pt x="167" y="65"/>
                    </a:lnTo>
                    <a:lnTo>
                      <a:pt x="166" y="61"/>
                    </a:lnTo>
                    <a:lnTo>
                      <a:pt x="166" y="57"/>
                    </a:lnTo>
                    <a:lnTo>
                      <a:pt x="166" y="54"/>
                    </a:lnTo>
                    <a:lnTo>
                      <a:pt x="166" y="51"/>
                    </a:lnTo>
                    <a:lnTo>
                      <a:pt x="165" y="49"/>
                    </a:lnTo>
                    <a:lnTo>
                      <a:pt x="165" y="47"/>
                    </a:lnTo>
                    <a:lnTo>
                      <a:pt x="165" y="46"/>
                    </a:lnTo>
                    <a:lnTo>
                      <a:pt x="164" y="45"/>
                    </a:lnTo>
                    <a:lnTo>
                      <a:pt x="157" y="35"/>
                    </a:lnTo>
                    <a:lnTo>
                      <a:pt x="150" y="27"/>
                    </a:lnTo>
                    <a:lnTo>
                      <a:pt x="143" y="19"/>
                    </a:lnTo>
                    <a:lnTo>
                      <a:pt x="135" y="14"/>
                    </a:lnTo>
                    <a:lnTo>
                      <a:pt x="128" y="9"/>
                    </a:lnTo>
                    <a:lnTo>
                      <a:pt x="121" y="5"/>
                    </a:lnTo>
                    <a:lnTo>
                      <a:pt x="114" y="2"/>
                    </a:lnTo>
                    <a:lnTo>
                      <a:pt x="106" y="1"/>
                    </a:lnTo>
                    <a:lnTo>
                      <a:pt x="99" y="0"/>
                    </a:lnTo>
                    <a:lnTo>
                      <a:pt x="92" y="0"/>
                    </a:lnTo>
                    <a:lnTo>
                      <a:pt x="85" y="2"/>
                    </a:lnTo>
                    <a:lnTo>
                      <a:pt x="79" y="3"/>
                    </a:lnTo>
                    <a:lnTo>
                      <a:pt x="72" y="5"/>
                    </a:lnTo>
                    <a:lnTo>
                      <a:pt x="65" y="8"/>
                    </a:lnTo>
                    <a:lnTo>
                      <a:pt x="59" y="11"/>
                    </a:lnTo>
                    <a:lnTo>
                      <a:pt x="53" y="15"/>
                    </a:lnTo>
                    <a:lnTo>
                      <a:pt x="47" y="19"/>
                    </a:lnTo>
                    <a:lnTo>
                      <a:pt x="42" y="24"/>
                    </a:lnTo>
                    <a:lnTo>
                      <a:pt x="37" y="28"/>
                    </a:lnTo>
                    <a:lnTo>
                      <a:pt x="32" y="33"/>
                    </a:lnTo>
                    <a:lnTo>
                      <a:pt x="27" y="37"/>
                    </a:lnTo>
                    <a:lnTo>
                      <a:pt x="22" y="42"/>
                    </a:lnTo>
                    <a:lnTo>
                      <a:pt x="18" y="47"/>
                    </a:lnTo>
                    <a:lnTo>
                      <a:pt x="15" y="51"/>
                    </a:lnTo>
                    <a:lnTo>
                      <a:pt x="11" y="55"/>
                    </a:lnTo>
                    <a:lnTo>
                      <a:pt x="9" y="59"/>
                    </a:lnTo>
                    <a:lnTo>
                      <a:pt x="6" y="63"/>
                    </a:lnTo>
                    <a:lnTo>
                      <a:pt x="4" y="66"/>
                    </a:lnTo>
                    <a:lnTo>
                      <a:pt x="2" y="68"/>
                    </a:lnTo>
                    <a:lnTo>
                      <a:pt x="1" y="70"/>
                    </a:lnTo>
                    <a:lnTo>
                      <a:pt x="0" y="71"/>
                    </a:lnTo>
                    <a:lnTo>
                      <a:pt x="0" y="71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0" y="74"/>
                    </a:lnTo>
                    <a:lnTo>
                      <a:pt x="1" y="76"/>
                    </a:lnTo>
                    <a:lnTo>
                      <a:pt x="2" y="79"/>
                    </a:lnTo>
                    <a:lnTo>
                      <a:pt x="3" y="82"/>
                    </a:lnTo>
                    <a:lnTo>
                      <a:pt x="3" y="86"/>
                    </a:lnTo>
                    <a:lnTo>
                      <a:pt x="5" y="90"/>
                    </a:lnTo>
                    <a:lnTo>
                      <a:pt x="6" y="94"/>
                    </a:lnTo>
                    <a:lnTo>
                      <a:pt x="7" y="98"/>
                    </a:lnTo>
                    <a:lnTo>
                      <a:pt x="8" y="103"/>
                    </a:lnTo>
                    <a:lnTo>
                      <a:pt x="9" y="108"/>
                    </a:lnTo>
                    <a:lnTo>
                      <a:pt x="11" y="113"/>
                    </a:lnTo>
                    <a:lnTo>
                      <a:pt x="13" y="119"/>
                    </a:lnTo>
                    <a:lnTo>
                      <a:pt x="14" y="124"/>
                    </a:lnTo>
                    <a:lnTo>
                      <a:pt x="16" y="130"/>
                    </a:lnTo>
                    <a:lnTo>
                      <a:pt x="18" y="135"/>
                    </a:lnTo>
                    <a:lnTo>
                      <a:pt x="19" y="141"/>
                    </a:lnTo>
                    <a:lnTo>
                      <a:pt x="21" y="146"/>
                    </a:lnTo>
                    <a:lnTo>
                      <a:pt x="22" y="152"/>
                    </a:lnTo>
                    <a:lnTo>
                      <a:pt x="24" y="157"/>
                    </a:lnTo>
                    <a:lnTo>
                      <a:pt x="26" y="163"/>
                    </a:lnTo>
                    <a:lnTo>
                      <a:pt x="28" y="168"/>
                    </a:lnTo>
                    <a:lnTo>
                      <a:pt x="29" y="172"/>
                    </a:lnTo>
                    <a:lnTo>
                      <a:pt x="31" y="177"/>
                    </a:lnTo>
                    <a:lnTo>
                      <a:pt x="32" y="181"/>
                    </a:lnTo>
                    <a:lnTo>
                      <a:pt x="34" y="185"/>
                    </a:lnTo>
                    <a:lnTo>
                      <a:pt x="35" y="188"/>
                    </a:lnTo>
                    <a:lnTo>
                      <a:pt x="37" y="191"/>
                    </a:lnTo>
                    <a:lnTo>
                      <a:pt x="38" y="194"/>
                    </a:lnTo>
                    <a:lnTo>
                      <a:pt x="39" y="196"/>
                    </a:lnTo>
                    <a:lnTo>
                      <a:pt x="40" y="197"/>
                    </a:lnTo>
                    <a:lnTo>
                      <a:pt x="43" y="200"/>
                    </a:lnTo>
                    <a:lnTo>
                      <a:pt x="46" y="203"/>
                    </a:lnTo>
                    <a:lnTo>
                      <a:pt x="49" y="205"/>
                    </a:lnTo>
                    <a:lnTo>
                      <a:pt x="53" y="209"/>
                    </a:lnTo>
                    <a:lnTo>
                      <a:pt x="58" y="212"/>
                    </a:lnTo>
                    <a:lnTo>
                      <a:pt x="63" y="215"/>
                    </a:lnTo>
                    <a:lnTo>
                      <a:pt x="69" y="218"/>
                    </a:lnTo>
                    <a:lnTo>
                      <a:pt x="75" y="221"/>
                    </a:lnTo>
                    <a:lnTo>
                      <a:pt x="80" y="224"/>
                    </a:lnTo>
                    <a:lnTo>
                      <a:pt x="86" y="226"/>
                    </a:lnTo>
                    <a:lnTo>
                      <a:pt x="92" y="228"/>
                    </a:lnTo>
                    <a:lnTo>
                      <a:pt x="97" y="230"/>
                    </a:lnTo>
                    <a:lnTo>
                      <a:pt x="103" y="231"/>
                    </a:lnTo>
                    <a:lnTo>
                      <a:pt x="109" y="231"/>
                    </a:lnTo>
                    <a:lnTo>
                      <a:pt x="113" y="231"/>
                    </a:lnTo>
                    <a:lnTo>
                      <a:pt x="118" y="231"/>
                    </a:lnTo>
                    <a:close/>
                  </a:path>
                </a:pathLst>
              </a:custGeom>
              <a:solidFill>
                <a:srgbClr val="FFBF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2" name="Freeform 138"/>
              <p:cNvSpPr>
                <a:spLocks/>
              </p:cNvSpPr>
              <p:nvPr/>
            </p:nvSpPr>
            <p:spPr bwMode="auto">
              <a:xfrm>
                <a:off x="1459" y="2125"/>
                <a:ext cx="55" cy="57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50" y="0"/>
                  </a:cxn>
                  <a:cxn ang="0">
                    <a:pos x="49" y="3"/>
                  </a:cxn>
                  <a:cxn ang="0">
                    <a:pos x="48" y="6"/>
                  </a:cxn>
                  <a:cxn ang="0">
                    <a:pos x="46" y="9"/>
                  </a:cxn>
                  <a:cxn ang="0">
                    <a:pos x="43" y="13"/>
                  </a:cxn>
                  <a:cxn ang="0">
                    <a:pos x="41" y="17"/>
                  </a:cxn>
                  <a:cxn ang="0">
                    <a:pos x="38" y="21"/>
                  </a:cxn>
                  <a:cxn ang="0">
                    <a:pos x="35" y="25"/>
                  </a:cxn>
                  <a:cxn ang="0">
                    <a:pos x="32" y="29"/>
                  </a:cxn>
                  <a:cxn ang="0">
                    <a:pos x="28" y="33"/>
                  </a:cxn>
                  <a:cxn ang="0">
                    <a:pos x="24" y="37"/>
                  </a:cxn>
                  <a:cxn ang="0">
                    <a:pos x="21" y="40"/>
                  </a:cxn>
                  <a:cxn ang="0">
                    <a:pos x="17" y="44"/>
                  </a:cxn>
                  <a:cxn ang="0">
                    <a:pos x="12" y="47"/>
                  </a:cxn>
                  <a:cxn ang="0">
                    <a:pos x="8" y="49"/>
                  </a:cxn>
                  <a:cxn ang="0">
                    <a:pos x="5" y="51"/>
                  </a:cxn>
                  <a:cxn ang="0">
                    <a:pos x="0" y="52"/>
                  </a:cxn>
                  <a:cxn ang="0">
                    <a:pos x="2" y="57"/>
                  </a:cxn>
                  <a:cxn ang="0">
                    <a:pos x="6" y="56"/>
                  </a:cxn>
                  <a:cxn ang="0">
                    <a:pos x="11" y="53"/>
                  </a:cxn>
                  <a:cxn ang="0">
                    <a:pos x="15" y="51"/>
                  </a:cxn>
                  <a:cxn ang="0">
                    <a:pos x="20" y="48"/>
                  </a:cxn>
                  <a:cxn ang="0">
                    <a:pos x="24" y="44"/>
                  </a:cxn>
                  <a:cxn ang="0">
                    <a:pos x="28" y="40"/>
                  </a:cxn>
                  <a:cxn ang="0">
                    <a:pos x="32" y="36"/>
                  </a:cxn>
                  <a:cxn ang="0">
                    <a:pos x="36" y="32"/>
                  </a:cxn>
                  <a:cxn ang="0">
                    <a:pos x="39" y="28"/>
                  </a:cxn>
                  <a:cxn ang="0">
                    <a:pos x="42" y="24"/>
                  </a:cxn>
                  <a:cxn ang="0">
                    <a:pos x="45" y="19"/>
                  </a:cxn>
                  <a:cxn ang="0">
                    <a:pos x="48" y="15"/>
                  </a:cxn>
                  <a:cxn ang="0">
                    <a:pos x="50" y="11"/>
                  </a:cxn>
                  <a:cxn ang="0">
                    <a:pos x="52" y="8"/>
                  </a:cxn>
                  <a:cxn ang="0">
                    <a:pos x="54" y="5"/>
                  </a:cxn>
                  <a:cxn ang="0">
                    <a:pos x="55" y="2"/>
                  </a:cxn>
                  <a:cxn ang="0">
                    <a:pos x="55" y="2"/>
                  </a:cxn>
                  <a:cxn ang="0">
                    <a:pos x="50" y="0"/>
                  </a:cxn>
                </a:cxnLst>
                <a:rect l="0" t="0" r="r" b="b"/>
                <a:pathLst>
                  <a:path w="55" h="57">
                    <a:moveTo>
                      <a:pt x="50" y="0"/>
                    </a:moveTo>
                    <a:lnTo>
                      <a:pt x="50" y="0"/>
                    </a:lnTo>
                    <a:lnTo>
                      <a:pt x="49" y="3"/>
                    </a:lnTo>
                    <a:lnTo>
                      <a:pt x="48" y="6"/>
                    </a:lnTo>
                    <a:lnTo>
                      <a:pt x="46" y="9"/>
                    </a:lnTo>
                    <a:lnTo>
                      <a:pt x="43" y="13"/>
                    </a:lnTo>
                    <a:lnTo>
                      <a:pt x="41" y="17"/>
                    </a:lnTo>
                    <a:lnTo>
                      <a:pt x="38" y="21"/>
                    </a:lnTo>
                    <a:lnTo>
                      <a:pt x="35" y="25"/>
                    </a:lnTo>
                    <a:lnTo>
                      <a:pt x="32" y="29"/>
                    </a:lnTo>
                    <a:lnTo>
                      <a:pt x="28" y="33"/>
                    </a:lnTo>
                    <a:lnTo>
                      <a:pt x="24" y="37"/>
                    </a:lnTo>
                    <a:lnTo>
                      <a:pt x="21" y="40"/>
                    </a:lnTo>
                    <a:lnTo>
                      <a:pt x="17" y="44"/>
                    </a:lnTo>
                    <a:lnTo>
                      <a:pt x="12" y="47"/>
                    </a:lnTo>
                    <a:lnTo>
                      <a:pt x="8" y="49"/>
                    </a:lnTo>
                    <a:lnTo>
                      <a:pt x="5" y="51"/>
                    </a:lnTo>
                    <a:lnTo>
                      <a:pt x="0" y="52"/>
                    </a:lnTo>
                    <a:lnTo>
                      <a:pt x="2" y="57"/>
                    </a:lnTo>
                    <a:lnTo>
                      <a:pt x="6" y="56"/>
                    </a:lnTo>
                    <a:lnTo>
                      <a:pt x="11" y="53"/>
                    </a:lnTo>
                    <a:lnTo>
                      <a:pt x="15" y="51"/>
                    </a:lnTo>
                    <a:lnTo>
                      <a:pt x="20" y="48"/>
                    </a:lnTo>
                    <a:lnTo>
                      <a:pt x="24" y="44"/>
                    </a:lnTo>
                    <a:lnTo>
                      <a:pt x="28" y="40"/>
                    </a:lnTo>
                    <a:lnTo>
                      <a:pt x="32" y="36"/>
                    </a:lnTo>
                    <a:lnTo>
                      <a:pt x="36" y="32"/>
                    </a:lnTo>
                    <a:lnTo>
                      <a:pt x="39" y="28"/>
                    </a:lnTo>
                    <a:lnTo>
                      <a:pt x="42" y="24"/>
                    </a:lnTo>
                    <a:lnTo>
                      <a:pt x="45" y="19"/>
                    </a:lnTo>
                    <a:lnTo>
                      <a:pt x="48" y="15"/>
                    </a:lnTo>
                    <a:lnTo>
                      <a:pt x="50" y="11"/>
                    </a:lnTo>
                    <a:lnTo>
                      <a:pt x="52" y="8"/>
                    </a:lnTo>
                    <a:lnTo>
                      <a:pt x="54" y="5"/>
                    </a:lnTo>
                    <a:lnTo>
                      <a:pt x="55" y="2"/>
                    </a:lnTo>
                    <a:lnTo>
                      <a:pt x="55" y="2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3" name="Freeform 139"/>
              <p:cNvSpPr>
                <a:spLocks/>
              </p:cNvSpPr>
              <p:nvPr/>
            </p:nvSpPr>
            <p:spPr bwMode="auto">
              <a:xfrm>
                <a:off x="1504" y="1992"/>
                <a:ext cx="12" cy="135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0" y="4"/>
                  </a:cxn>
                  <a:cxn ang="0">
                    <a:pos x="1" y="8"/>
                  </a:cxn>
                  <a:cxn ang="0">
                    <a:pos x="2" y="15"/>
                  </a:cxn>
                  <a:cxn ang="0">
                    <a:pos x="3" y="22"/>
                  </a:cxn>
                  <a:cxn ang="0">
                    <a:pos x="4" y="32"/>
                  </a:cxn>
                  <a:cxn ang="0">
                    <a:pos x="4" y="42"/>
                  </a:cxn>
                  <a:cxn ang="0">
                    <a:pos x="5" y="53"/>
                  </a:cxn>
                  <a:cxn ang="0">
                    <a:pos x="5" y="65"/>
                  </a:cxn>
                  <a:cxn ang="0">
                    <a:pos x="6" y="76"/>
                  </a:cxn>
                  <a:cxn ang="0">
                    <a:pos x="6" y="88"/>
                  </a:cxn>
                  <a:cxn ang="0">
                    <a:pos x="7" y="99"/>
                  </a:cxn>
                  <a:cxn ang="0">
                    <a:pos x="7" y="109"/>
                  </a:cxn>
                  <a:cxn ang="0">
                    <a:pos x="7" y="117"/>
                  </a:cxn>
                  <a:cxn ang="0">
                    <a:pos x="7" y="125"/>
                  </a:cxn>
                  <a:cxn ang="0">
                    <a:pos x="6" y="130"/>
                  </a:cxn>
                  <a:cxn ang="0">
                    <a:pos x="5" y="133"/>
                  </a:cxn>
                  <a:cxn ang="0">
                    <a:pos x="10" y="133"/>
                  </a:cxn>
                  <a:cxn ang="0">
                    <a:pos x="11" y="128"/>
                  </a:cxn>
                  <a:cxn ang="0">
                    <a:pos x="11" y="121"/>
                  </a:cxn>
                  <a:cxn ang="0">
                    <a:pos x="12" y="113"/>
                  </a:cxn>
                  <a:cxn ang="0">
                    <a:pos x="12" y="103"/>
                  </a:cxn>
                  <a:cxn ang="0">
                    <a:pos x="11" y="93"/>
                  </a:cxn>
                  <a:cxn ang="0">
                    <a:pos x="11" y="82"/>
                  </a:cxn>
                  <a:cxn ang="0">
                    <a:pos x="10" y="70"/>
                  </a:cxn>
                  <a:cxn ang="0">
                    <a:pos x="10" y="58"/>
                  </a:cxn>
                  <a:cxn ang="0">
                    <a:pos x="9" y="47"/>
                  </a:cxn>
                  <a:cxn ang="0">
                    <a:pos x="9" y="36"/>
                  </a:cxn>
                  <a:cxn ang="0">
                    <a:pos x="8" y="27"/>
                  </a:cxn>
                  <a:cxn ang="0">
                    <a:pos x="7" y="18"/>
                  </a:cxn>
                  <a:cxn ang="0">
                    <a:pos x="6" y="10"/>
                  </a:cxn>
                  <a:cxn ang="0">
                    <a:pos x="5" y="5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1" y="4"/>
                  </a:cxn>
                  <a:cxn ang="0">
                    <a:pos x="0" y="4"/>
                  </a:cxn>
                </a:cxnLst>
                <a:rect l="0" t="0" r="r" b="b"/>
                <a:pathLst>
                  <a:path w="12" h="135">
                    <a:moveTo>
                      <a:pt x="0" y="4"/>
                    </a:moveTo>
                    <a:lnTo>
                      <a:pt x="1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1" y="11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3" y="22"/>
                    </a:lnTo>
                    <a:lnTo>
                      <a:pt x="3" y="27"/>
                    </a:lnTo>
                    <a:lnTo>
                      <a:pt x="4" y="32"/>
                    </a:lnTo>
                    <a:lnTo>
                      <a:pt x="4" y="37"/>
                    </a:lnTo>
                    <a:lnTo>
                      <a:pt x="4" y="42"/>
                    </a:lnTo>
                    <a:lnTo>
                      <a:pt x="4" y="47"/>
                    </a:lnTo>
                    <a:lnTo>
                      <a:pt x="5" y="53"/>
                    </a:lnTo>
                    <a:lnTo>
                      <a:pt x="5" y="59"/>
                    </a:lnTo>
                    <a:lnTo>
                      <a:pt x="5" y="65"/>
                    </a:lnTo>
                    <a:lnTo>
                      <a:pt x="6" y="70"/>
                    </a:lnTo>
                    <a:lnTo>
                      <a:pt x="6" y="76"/>
                    </a:lnTo>
                    <a:lnTo>
                      <a:pt x="6" y="82"/>
                    </a:lnTo>
                    <a:lnTo>
                      <a:pt x="6" y="88"/>
                    </a:lnTo>
                    <a:lnTo>
                      <a:pt x="7" y="93"/>
                    </a:lnTo>
                    <a:lnTo>
                      <a:pt x="7" y="99"/>
                    </a:lnTo>
                    <a:lnTo>
                      <a:pt x="7" y="103"/>
                    </a:lnTo>
                    <a:lnTo>
                      <a:pt x="7" y="109"/>
                    </a:lnTo>
                    <a:lnTo>
                      <a:pt x="7" y="113"/>
                    </a:lnTo>
                    <a:lnTo>
                      <a:pt x="7" y="117"/>
                    </a:lnTo>
                    <a:lnTo>
                      <a:pt x="7" y="121"/>
                    </a:lnTo>
                    <a:lnTo>
                      <a:pt x="7" y="125"/>
                    </a:lnTo>
                    <a:lnTo>
                      <a:pt x="6" y="128"/>
                    </a:lnTo>
                    <a:lnTo>
                      <a:pt x="6" y="130"/>
                    </a:lnTo>
                    <a:lnTo>
                      <a:pt x="6" y="132"/>
                    </a:lnTo>
                    <a:lnTo>
                      <a:pt x="5" y="133"/>
                    </a:lnTo>
                    <a:lnTo>
                      <a:pt x="10" y="135"/>
                    </a:lnTo>
                    <a:lnTo>
                      <a:pt x="10" y="133"/>
                    </a:lnTo>
                    <a:lnTo>
                      <a:pt x="11" y="131"/>
                    </a:lnTo>
                    <a:lnTo>
                      <a:pt x="11" y="128"/>
                    </a:lnTo>
                    <a:lnTo>
                      <a:pt x="11" y="125"/>
                    </a:lnTo>
                    <a:lnTo>
                      <a:pt x="11" y="121"/>
                    </a:lnTo>
                    <a:lnTo>
                      <a:pt x="11" y="117"/>
                    </a:lnTo>
                    <a:lnTo>
                      <a:pt x="12" y="113"/>
                    </a:lnTo>
                    <a:lnTo>
                      <a:pt x="12" y="109"/>
                    </a:lnTo>
                    <a:lnTo>
                      <a:pt x="12" y="103"/>
                    </a:lnTo>
                    <a:lnTo>
                      <a:pt x="11" y="99"/>
                    </a:lnTo>
                    <a:lnTo>
                      <a:pt x="11" y="93"/>
                    </a:lnTo>
                    <a:lnTo>
                      <a:pt x="11" y="88"/>
                    </a:lnTo>
                    <a:lnTo>
                      <a:pt x="11" y="82"/>
                    </a:lnTo>
                    <a:lnTo>
                      <a:pt x="11" y="76"/>
                    </a:lnTo>
                    <a:lnTo>
                      <a:pt x="10" y="70"/>
                    </a:lnTo>
                    <a:lnTo>
                      <a:pt x="10" y="64"/>
                    </a:lnTo>
                    <a:lnTo>
                      <a:pt x="10" y="58"/>
                    </a:lnTo>
                    <a:lnTo>
                      <a:pt x="10" y="52"/>
                    </a:lnTo>
                    <a:lnTo>
                      <a:pt x="9" y="47"/>
                    </a:lnTo>
                    <a:lnTo>
                      <a:pt x="9" y="41"/>
                    </a:lnTo>
                    <a:lnTo>
                      <a:pt x="9" y="36"/>
                    </a:lnTo>
                    <a:lnTo>
                      <a:pt x="8" y="31"/>
                    </a:lnTo>
                    <a:lnTo>
                      <a:pt x="8" y="27"/>
                    </a:lnTo>
                    <a:lnTo>
                      <a:pt x="7" y="22"/>
                    </a:lnTo>
                    <a:lnTo>
                      <a:pt x="7" y="18"/>
                    </a:lnTo>
                    <a:lnTo>
                      <a:pt x="7" y="14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5" y="5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4" name="Freeform 140"/>
              <p:cNvSpPr>
                <a:spLocks/>
              </p:cNvSpPr>
              <p:nvPr/>
            </p:nvSpPr>
            <p:spPr bwMode="auto">
              <a:xfrm>
                <a:off x="1340" y="1947"/>
                <a:ext cx="168" cy="75"/>
              </a:xfrm>
              <a:custGeom>
                <a:avLst/>
                <a:gdLst/>
                <a:ahLst/>
                <a:cxnLst>
                  <a:cxn ang="0">
                    <a:pos x="4" y="75"/>
                  </a:cxn>
                  <a:cxn ang="0">
                    <a:pos x="5" y="73"/>
                  </a:cxn>
                  <a:cxn ang="0">
                    <a:pos x="8" y="69"/>
                  </a:cxn>
                  <a:cxn ang="0">
                    <a:pos x="12" y="63"/>
                  </a:cxn>
                  <a:cxn ang="0">
                    <a:pos x="19" y="55"/>
                  </a:cxn>
                  <a:cxn ang="0">
                    <a:pos x="26" y="46"/>
                  </a:cxn>
                  <a:cxn ang="0">
                    <a:pos x="36" y="36"/>
                  </a:cxn>
                  <a:cxn ang="0">
                    <a:pos x="45" y="27"/>
                  </a:cxn>
                  <a:cxn ang="0">
                    <a:pos x="57" y="19"/>
                  </a:cxn>
                  <a:cxn ang="0">
                    <a:pos x="69" y="13"/>
                  </a:cxn>
                  <a:cxn ang="0">
                    <a:pos x="81" y="7"/>
                  </a:cxn>
                  <a:cxn ang="0">
                    <a:pos x="95" y="5"/>
                  </a:cxn>
                  <a:cxn ang="0">
                    <a:pos x="108" y="5"/>
                  </a:cxn>
                  <a:cxn ang="0">
                    <a:pos x="122" y="9"/>
                  </a:cxn>
                  <a:cxn ang="0">
                    <a:pos x="136" y="17"/>
                  </a:cxn>
                  <a:cxn ang="0">
                    <a:pos x="150" y="30"/>
                  </a:cxn>
                  <a:cxn ang="0">
                    <a:pos x="164" y="49"/>
                  </a:cxn>
                  <a:cxn ang="0">
                    <a:pos x="161" y="36"/>
                  </a:cxn>
                  <a:cxn ang="0">
                    <a:pos x="146" y="20"/>
                  </a:cxn>
                  <a:cxn ang="0">
                    <a:pos x="131" y="9"/>
                  </a:cxn>
                  <a:cxn ang="0">
                    <a:pos x="116" y="2"/>
                  </a:cxn>
                  <a:cxn ang="0">
                    <a:pos x="101" y="0"/>
                  </a:cxn>
                  <a:cxn ang="0">
                    <a:pos x="87" y="1"/>
                  </a:cxn>
                  <a:cxn ang="0">
                    <a:pos x="73" y="5"/>
                  </a:cxn>
                  <a:cxn ang="0">
                    <a:pos x="60" y="11"/>
                  </a:cxn>
                  <a:cxn ang="0">
                    <a:pos x="48" y="19"/>
                  </a:cxn>
                  <a:cxn ang="0">
                    <a:pos x="37" y="29"/>
                  </a:cxn>
                  <a:cxn ang="0">
                    <a:pos x="27" y="38"/>
                  </a:cxn>
                  <a:cxn ang="0">
                    <a:pos x="19" y="47"/>
                  </a:cxn>
                  <a:cxn ang="0">
                    <a:pos x="11" y="56"/>
                  </a:cxn>
                  <a:cxn ang="0">
                    <a:pos x="6" y="63"/>
                  </a:cxn>
                  <a:cxn ang="0">
                    <a:pos x="2" y="69"/>
                  </a:cxn>
                  <a:cxn ang="0">
                    <a:pos x="0" y="72"/>
                  </a:cxn>
                  <a:cxn ang="0">
                    <a:pos x="0" y="74"/>
                  </a:cxn>
                  <a:cxn ang="0">
                    <a:pos x="0" y="73"/>
                  </a:cxn>
                  <a:cxn ang="0">
                    <a:pos x="4" y="73"/>
                  </a:cxn>
                </a:cxnLst>
                <a:rect l="0" t="0" r="r" b="b"/>
                <a:pathLst>
                  <a:path w="168" h="75">
                    <a:moveTo>
                      <a:pt x="4" y="73"/>
                    </a:moveTo>
                    <a:lnTo>
                      <a:pt x="4" y="75"/>
                    </a:lnTo>
                    <a:lnTo>
                      <a:pt x="4" y="75"/>
                    </a:lnTo>
                    <a:lnTo>
                      <a:pt x="5" y="73"/>
                    </a:lnTo>
                    <a:lnTo>
                      <a:pt x="6" y="72"/>
                    </a:lnTo>
                    <a:lnTo>
                      <a:pt x="8" y="69"/>
                    </a:lnTo>
                    <a:lnTo>
                      <a:pt x="10" y="66"/>
                    </a:lnTo>
                    <a:lnTo>
                      <a:pt x="12" y="63"/>
                    </a:lnTo>
                    <a:lnTo>
                      <a:pt x="15" y="59"/>
                    </a:lnTo>
                    <a:lnTo>
                      <a:pt x="19" y="55"/>
                    </a:lnTo>
                    <a:lnTo>
                      <a:pt x="23" y="50"/>
                    </a:lnTo>
                    <a:lnTo>
                      <a:pt x="26" y="46"/>
                    </a:lnTo>
                    <a:lnTo>
                      <a:pt x="31" y="41"/>
                    </a:lnTo>
                    <a:lnTo>
                      <a:pt x="36" y="36"/>
                    </a:lnTo>
                    <a:lnTo>
                      <a:pt x="40" y="32"/>
                    </a:lnTo>
                    <a:lnTo>
                      <a:pt x="45" y="27"/>
                    </a:lnTo>
                    <a:lnTo>
                      <a:pt x="51" y="23"/>
                    </a:lnTo>
                    <a:lnTo>
                      <a:pt x="57" y="19"/>
                    </a:lnTo>
                    <a:lnTo>
                      <a:pt x="63" y="16"/>
                    </a:lnTo>
                    <a:lnTo>
                      <a:pt x="69" y="13"/>
                    </a:lnTo>
                    <a:lnTo>
                      <a:pt x="75" y="10"/>
                    </a:lnTo>
                    <a:lnTo>
                      <a:pt x="81" y="7"/>
                    </a:lnTo>
                    <a:lnTo>
                      <a:pt x="88" y="6"/>
                    </a:lnTo>
                    <a:lnTo>
                      <a:pt x="95" y="5"/>
                    </a:lnTo>
                    <a:lnTo>
                      <a:pt x="101" y="4"/>
                    </a:lnTo>
                    <a:lnTo>
                      <a:pt x="108" y="5"/>
                    </a:lnTo>
                    <a:lnTo>
                      <a:pt x="115" y="7"/>
                    </a:lnTo>
                    <a:lnTo>
                      <a:pt x="122" y="9"/>
                    </a:lnTo>
                    <a:lnTo>
                      <a:pt x="129" y="13"/>
                    </a:lnTo>
                    <a:lnTo>
                      <a:pt x="136" y="17"/>
                    </a:lnTo>
                    <a:lnTo>
                      <a:pt x="143" y="23"/>
                    </a:lnTo>
                    <a:lnTo>
                      <a:pt x="150" y="30"/>
                    </a:lnTo>
                    <a:lnTo>
                      <a:pt x="157" y="38"/>
                    </a:lnTo>
                    <a:lnTo>
                      <a:pt x="164" y="49"/>
                    </a:lnTo>
                    <a:lnTo>
                      <a:pt x="168" y="46"/>
                    </a:lnTo>
                    <a:lnTo>
                      <a:pt x="161" y="36"/>
                    </a:lnTo>
                    <a:lnTo>
                      <a:pt x="154" y="27"/>
                    </a:lnTo>
                    <a:lnTo>
                      <a:pt x="146" y="20"/>
                    </a:lnTo>
                    <a:lnTo>
                      <a:pt x="139" y="14"/>
                    </a:lnTo>
                    <a:lnTo>
                      <a:pt x="131" y="9"/>
                    </a:lnTo>
                    <a:lnTo>
                      <a:pt x="124" y="5"/>
                    </a:lnTo>
                    <a:lnTo>
                      <a:pt x="116" y="2"/>
                    </a:lnTo>
                    <a:lnTo>
                      <a:pt x="109" y="1"/>
                    </a:lnTo>
                    <a:lnTo>
                      <a:pt x="101" y="0"/>
                    </a:lnTo>
                    <a:lnTo>
                      <a:pt x="94" y="0"/>
                    </a:lnTo>
                    <a:lnTo>
                      <a:pt x="87" y="1"/>
                    </a:lnTo>
                    <a:lnTo>
                      <a:pt x="80" y="3"/>
                    </a:lnTo>
                    <a:lnTo>
                      <a:pt x="73" y="5"/>
                    </a:lnTo>
                    <a:lnTo>
                      <a:pt x="67" y="8"/>
                    </a:lnTo>
                    <a:lnTo>
                      <a:pt x="60" y="11"/>
                    </a:lnTo>
                    <a:lnTo>
                      <a:pt x="54" y="15"/>
                    </a:lnTo>
                    <a:lnTo>
                      <a:pt x="48" y="19"/>
                    </a:lnTo>
                    <a:lnTo>
                      <a:pt x="42" y="24"/>
                    </a:lnTo>
                    <a:lnTo>
                      <a:pt x="37" y="29"/>
                    </a:lnTo>
                    <a:lnTo>
                      <a:pt x="32" y="33"/>
                    </a:lnTo>
                    <a:lnTo>
                      <a:pt x="27" y="38"/>
                    </a:lnTo>
                    <a:lnTo>
                      <a:pt x="23" y="43"/>
                    </a:lnTo>
                    <a:lnTo>
                      <a:pt x="19" y="47"/>
                    </a:lnTo>
                    <a:lnTo>
                      <a:pt x="15" y="52"/>
                    </a:lnTo>
                    <a:lnTo>
                      <a:pt x="11" y="56"/>
                    </a:lnTo>
                    <a:lnTo>
                      <a:pt x="8" y="60"/>
                    </a:lnTo>
                    <a:lnTo>
                      <a:pt x="6" y="63"/>
                    </a:lnTo>
                    <a:lnTo>
                      <a:pt x="4" y="66"/>
                    </a:lnTo>
                    <a:lnTo>
                      <a:pt x="2" y="69"/>
                    </a:lnTo>
                    <a:lnTo>
                      <a:pt x="1" y="71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0" y="74"/>
                    </a:lnTo>
                    <a:lnTo>
                      <a:pt x="4" y="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5" name="Freeform 141"/>
              <p:cNvSpPr>
                <a:spLocks/>
              </p:cNvSpPr>
              <p:nvPr/>
            </p:nvSpPr>
            <p:spPr bwMode="auto">
              <a:xfrm>
                <a:off x="1340" y="2020"/>
                <a:ext cx="44" cy="128"/>
              </a:xfrm>
              <a:custGeom>
                <a:avLst/>
                <a:gdLst/>
                <a:ahLst/>
                <a:cxnLst>
                  <a:cxn ang="0">
                    <a:pos x="44" y="125"/>
                  </a:cxn>
                  <a:cxn ang="0">
                    <a:pos x="42" y="122"/>
                  </a:cxn>
                  <a:cxn ang="0">
                    <a:pos x="39" y="117"/>
                  </a:cxn>
                  <a:cxn ang="0">
                    <a:pos x="36" y="109"/>
                  </a:cxn>
                  <a:cxn ang="0">
                    <a:pos x="33" y="100"/>
                  </a:cxn>
                  <a:cxn ang="0">
                    <a:pos x="30" y="91"/>
                  </a:cxn>
                  <a:cxn ang="0">
                    <a:pos x="27" y="80"/>
                  </a:cxn>
                  <a:cxn ang="0">
                    <a:pos x="23" y="69"/>
                  </a:cxn>
                  <a:cxn ang="0">
                    <a:pos x="20" y="58"/>
                  </a:cxn>
                  <a:cxn ang="0">
                    <a:pos x="17" y="47"/>
                  </a:cxn>
                  <a:cxn ang="0">
                    <a:pos x="14" y="36"/>
                  </a:cxn>
                  <a:cxn ang="0">
                    <a:pos x="11" y="27"/>
                  </a:cxn>
                  <a:cxn ang="0">
                    <a:pos x="9" y="18"/>
                  </a:cxn>
                  <a:cxn ang="0">
                    <a:pos x="7" y="10"/>
                  </a:cxn>
                  <a:cxn ang="0">
                    <a:pos x="5" y="5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2" y="9"/>
                  </a:cxn>
                  <a:cxn ang="0">
                    <a:pos x="3" y="15"/>
                  </a:cxn>
                  <a:cxn ang="0">
                    <a:pos x="5" y="23"/>
                  </a:cxn>
                  <a:cxn ang="0">
                    <a:pos x="8" y="33"/>
                  </a:cxn>
                  <a:cxn ang="0">
                    <a:pos x="11" y="43"/>
                  </a:cxn>
                  <a:cxn ang="0">
                    <a:pos x="14" y="54"/>
                  </a:cxn>
                  <a:cxn ang="0">
                    <a:pos x="17" y="65"/>
                  </a:cxn>
                  <a:cxn ang="0">
                    <a:pos x="20" y="76"/>
                  </a:cxn>
                  <a:cxn ang="0">
                    <a:pos x="24" y="87"/>
                  </a:cxn>
                  <a:cxn ang="0">
                    <a:pos x="27" y="97"/>
                  </a:cxn>
                  <a:cxn ang="0">
                    <a:pos x="30" y="107"/>
                  </a:cxn>
                  <a:cxn ang="0">
                    <a:pos x="34" y="115"/>
                  </a:cxn>
                  <a:cxn ang="0">
                    <a:pos x="36" y="122"/>
                  </a:cxn>
                  <a:cxn ang="0">
                    <a:pos x="39" y="126"/>
                  </a:cxn>
                  <a:cxn ang="0">
                    <a:pos x="40" y="128"/>
                  </a:cxn>
                </a:cxnLst>
                <a:rect l="0" t="0" r="r" b="b"/>
                <a:pathLst>
                  <a:path w="44" h="128">
                    <a:moveTo>
                      <a:pt x="44" y="125"/>
                    </a:moveTo>
                    <a:lnTo>
                      <a:pt x="44" y="125"/>
                    </a:lnTo>
                    <a:lnTo>
                      <a:pt x="43" y="124"/>
                    </a:lnTo>
                    <a:lnTo>
                      <a:pt x="42" y="122"/>
                    </a:lnTo>
                    <a:lnTo>
                      <a:pt x="41" y="120"/>
                    </a:lnTo>
                    <a:lnTo>
                      <a:pt x="39" y="117"/>
                    </a:lnTo>
                    <a:lnTo>
                      <a:pt x="38" y="113"/>
                    </a:lnTo>
                    <a:lnTo>
                      <a:pt x="36" y="109"/>
                    </a:lnTo>
                    <a:lnTo>
                      <a:pt x="35" y="105"/>
                    </a:lnTo>
                    <a:lnTo>
                      <a:pt x="33" y="100"/>
                    </a:lnTo>
                    <a:lnTo>
                      <a:pt x="32" y="96"/>
                    </a:lnTo>
                    <a:lnTo>
                      <a:pt x="30" y="91"/>
                    </a:lnTo>
                    <a:lnTo>
                      <a:pt x="29" y="86"/>
                    </a:lnTo>
                    <a:lnTo>
                      <a:pt x="27" y="80"/>
                    </a:lnTo>
                    <a:lnTo>
                      <a:pt x="25" y="75"/>
                    </a:lnTo>
                    <a:lnTo>
                      <a:pt x="23" y="69"/>
                    </a:lnTo>
                    <a:lnTo>
                      <a:pt x="22" y="64"/>
                    </a:lnTo>
                    <a:lnTo>
                      <a:pt x="20" y="58"/>
                    </a:lnTo>
                    <a:lnTo>
                      <a:pt x="18" y="52"/>
                    </a:lnTo>
                    <a:lnTo>
                      <a:pt x="17" y="47"/>
                    </a:lnTo>
                    <a:lnTo>
                      <a:pt x="15" y="41"/>
                    </a:lnTo>
                    <a:lnTo>
                      <a:pt x="14" y="36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10" y="22"/>
                    </a:lnTo>
                    <a:lnTo>
                      <a:pt x="9" y="18"/>
                    </a:lnTo>
                    <a:lnTo>
                      <a:pt x="8" y="14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3" y="15"/>
                    </a:lnTo>
                    <a:lnTo>
                      <a:pt x="4" y="19"/>
                    </a:lnTo>
                    <a:lnTo>
                      <a:pt x="5" y="23"/>
                    </a:lnTo>
                    <a:lnTo>
                      <a:pt x="7" y="28"/>
                    </a:lnTo>
                    <a:lnTo>
                      <a:pt x="8" y="33"/>
                    </a:lnTo>
                    <a:lnTo>
                      <a:pt x="9" y="38"/>
                    </a:lnTo>
                    <a:lnTo>
                      <a:pt x="11" y="43"/>
                    </a:lnTo>
                    <a:lnTo>
                      <a:pt x="12" y="48"/>
                    </a:lnTo>
                    <a:lnTo>
                      <a:pt x="14" y="54"/>
                    </a:lnTo>
                    <a:lnTo>
                      <a:pt x="16" y="60"/>
                    </a:lnTo>
                    <a:lnTo>
                      <a:pt x="17" y="65"/>
                    </a:lnTo>
                    <a:lnTo>
                      <a:pt x="19" y="71"/>
                    </a:lnTo>
                    <a:lnTo>
                      <a:pt x="20" y="76"/>
                    </a:lnTo>
                    <a:lnTo>
                      <a:pt x="22" y="82"/>
                    </a:lnTo>
                    <a:lnTo>
                      <a:pt x="24" y="87"/>
                    </a:lnTo>
                    <a:lnTo>
                      <a:pt x="26" y="92"/>
                    </a:lnTo>
                    <a:lnTo>
                      <a:pt x="27" y="97"/>
                    </a:lnTo>
                    <a:lnTo>
                      <a:pt x="29" y="102"/>
                    </a:lnTo>
                    <a:lnTo>
                      <a:pt x="30" y="107"/>
                    </a:lnTo>
                    <a:lnTo>
                      <a:pt x="32" y="111"/>
                    </a:lnTo>
                    <a:lnTo>
                      <a:pt x="34" y="115"/>
                    </a:lnTo>
                    <a:lnTo>
                      <a:pt x="35" y="118"/>
                    </a:lnTo>
                    <a:lnTo>
                      <a:pt x="36" y="122"/>
                    </a:lnTo>
                    <a:lnTo>
                      <a:pt x="38" y="124"/>
                    </a:lnTo>
                    <a:lnTo>
                      <a:pt x="39" y="126"/>
                    </a:lnTo>
                    <a:lnTo>
                      <a:pt x="40" y="128"/>
                    </a:lnTo>
                    <a:lnTo>
                      <a:pt x="40" y="128"/>
                    </a:lnTo>
                    <a:lnTo>
                      <a:pt x="44" y="1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" name="Freeform 142"/>
              <p:cNvSpPr>
                <a:spLocks/>
              </p:cNvSpPr>
              <p:nvPr/>
            </p:nvSpPr>
            <p:spPr bwMode="auto">
              <a:xfrm>
                <a:off x="1380" y="2145"/>
                <a:ext cx="81" cy="38"/>
              </a:xfrm>
              <a:custGeom>
                <a:avLst/>
                <a:gdLst/>
                <a:ahLst/>
                <a:cxnLst>
                  <a:cxn ang="0">
                    <a:pos x="79" y="32"/>
                  </a:cxn>
                  <a:cxn ang="0">
                    <a:pos x="79" y="32"/>
                  </a:cxn>
                  <a:cxn ang="0">
                    <a:pos x="75" y="33"/>
                  </a:cxn>
                  <a:cxn ang="0">
                    <a:pos x="71" y="33"/>
                  </a:cxn>
                  <a:cxn ang="0">
                    <a:pos x="65" y="32"/>
                  </a:cxn>
                  <a:cxn ang="0">
                    <a:pos x="60" y="32"/>
                  </a:cxn>
                  <a:cxn ang="0">
                    <a:pos x="55" y="30"/>
                  </a:cxn>
                  <a:cxn ang="0">
                    <a:pos x="49" y="28"/>
                  </a:cxn>
                  <a:cxn ang="0">
                    <a:pos x="43" y="26"/>
                  </a:cxn>
                  <a:cxn ang="0">
                    <a:pos x="37" y="23"/>
                  </a:cxn>
                  <a:cxn ang="0">
                    <a:pos x="32" y="20"/>
                  </a:cxn>
                  <a:cxn ang="0">
                    <a:pos x="27" y="17"/>
                  </a:cxn>
                  <a:cxn ang="0">
                    <a:pos x="21" y="14"/>
                  </a:cxn>
                  <a:cxn ang="0">
                    <a:pos x="17" y="11"/>
                  </a:cxn>
                  <a:cxn ang="0">
                    <a:pos x="13" y="8"/>
                  </a:cxn>
                  <a:cxn ang="0">
                    <a:pos x="9" y="5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3" y="6"/>
                  </a:cxn>
                  <a:cxn ang="0">
                    <a:pos x="6" y="9"/>
                  </a:cxn>
                  <a:cxn ang="0">
                    <a:pos x="10" y="12"/>
                  </a:cxn>
                  <a:cxn ang="0">
                    <a:pos x="14" y="15"/>
                  </a:cxn>
                  <a:cxn ang="0">
                    <a:pos x="19" y="18"/>
                  </a:cxn>
                  <a:cxn ang="0">
                    <a:pos x="24" y="21"/>
                  </a:cxn>
                  <a:cxn ang="0">
                    <a:pos x="30" y="24"/>
                  </a:cxn>
                  <a:cxn ang="0">
                    <a:pos x="35" y="27"/>
                  </a:cxn>
                  <a:cxn ang="0">
                    <a:pos x="41" y="30"/>
                  </a:cxn>
                  <a:cxn ang="0">
                    <a:pos x="47" y="32"/>
                  </a:cxn>
                  <a:cxn ang="0">
                    <a:pos x="53" y="34"/>
                  </a:cxn>
                  <a:cxn ang="0">
                    <a:pos x="59" y="36"/>
                  </a:cxn>
                  <a:cxn ang="0">
                    <a:pos x="65" y="37"/>
                  </a:cxn>
                  <a:cxn ang="0">
                    <a:pos x="70" y="38"/>
                  </a:cxn>
                  <a:cxn ang="0">
                    <a:pos x="76" y="38"/>
                  </a:cxn>
                  <a:cxn ang="0">
                    <a:pos x="81" y="37"/>
                  </a:cxn>
                  <a:cxn ang="0">
                    <a:pos x="81" y="37"/>
                  </a:cxn>
                  <a:cxn ang="0">
                    <a:pos x="79" y="32"/>
                  </a:cxn>
                </a:cxnLst>
                <a:rect l="0" t="0" r="r" b="b"/>
                <a:pathLst>
                  <a:path w="81" h="38">
                    <a:moveTo>
                      <a:pt x="79" y="32"/>
                    </a:moveTo>
                    <a:lnTo>
                      <a:pt x="79" y="32"/>
                    </a:lnTo>
                    <a:lnTo>
                      <a:pt x="75" y="33"/>
                    </a:lnTo>
                    <a:lnTo>
                      <a:pt x="71" y="33"/>
                    </a:lnTo>
                    <a:lnTo>
                      <a:pt x="65" y="32"/>
                    </a:lnTo>
                    <a:lnTo>
                      <a:pt x="60" y="32"/>
                    </a:lnTo>
                    <a:lnTo>
                      <a:pt x="55" y="30"/>
                    </a:lnTo>
                    <a:lnTo>
                      <a:pt x="49" y="28"/>
                    </a:lnTo>
                    <a:lnTo>
                      <a:pt x="43" y="26"/>
                    </a:lnTo>
                    <a:lnTo>
                      <a:pt x="37" y="23"/>
                    </a:lnTo>
                    <a:lnTo>
                      <a:pt x="32" y="20"/>
                    </a:lnTo>
                    <a:lnTo>
                      <a:pt x="27" y="17"/>
                    </a:lnTo>
                    <a:lnTo>
                      <a:pt x="21" y="14"/>
                    </a:lnTo>
                    <a:lnTo>
                      <a:pt x="17" y="11"/>
                    </a:lnTo>
                    <a:lnTo>
                      <a:pt x="13" y="8"/>
                    </a:lnTo>
                    <a:lnTo>
                      <a:pt x="9" y="5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6" y="9"/>
                    </a:lnTo>
                    <a:lnTo>
                      <a:pt x="10" y="12"/>
                    </a:lnTo>
                    <a:lnTo>
                      <a:pt x="14" y="15"/>
                    </a:lnTo>
                    <a:lnTo>
                      <a:pt x="19" y="18"/>
                    </a:lnTo>
                    <a:lnTo>
                      <a:pt x="24" y="21"/>
                    </a:lnTo>
                    <a:lnTo>
                      <a:pt x="30" y="24"/>
                    </a:lnTo>
                    <a:lnTo>
                      <a:pt x="35" y="27"/>
                    </a:lnTo>
                    <a:lnTo>
                      <a:pt x="41" y="30"/>
                    </a:lnTo>
                    <a:lnTo>
                      <a:pt x="47" y="32"/>
                    </a:lnTo>
                    <a:lnTo>
                      <a:pt x="53" y="34"/>
                    </a:lnTo>
                    <a:lnTo>
                      <a:pt x="59" y="36"/>
                    </a:lnTo>
                    <a:lnTo>
                      <a:pt x="65" y="37"/>
                    </a:lnTo>
                    <a:lnTo>
                      <a:pt x="70" y="38"/>
                    </a:lnTo>
                    <a:lnTo>
                      <a:pt x="76" y="38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79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7" name="Freeform 143"/>
              <p:cNvSpPr>
                <a:spLocks/>
              </p:cNvSpPr>
              <p:nvPr/>
            </p:nvSpPr>
            <p:spPr bwMode="auto">
              <a:xfrm>
                <a:off x="1324" y="1939"/>
                <a:ext cx="203" cy="136"/>
              </a:xfrm>
              <a:custGeom>
                <a:avLst/>
                <a:gdLst/>
                <a:ahLst/>
                <a:cxnLst>
                  <a:cxn ang="0">
                    <a:pos x="121" y="3"/>
                  </a:cxn>
                  <a:cxn ang="0">
                    <a:pos x="132" y="8"/>
                  </a:cxn>
                  <a:cxn ang="0">
                    <a:pos x="140" y="13"/>
                  </a:cxn>
                  <a:cxn ang="0">
                    <a:pos x="143" y="16"/>
                  </a:cxn>
                  <a:cxn ang="0">
                    <a:pos x="145" y="12"/>
                  </a:cxn>
                  <a:cxn ang="0">
                    <a:pos x="159" y="7"/>
                  </a:cxn>
                  <a:cxn ang="0">
                    <a:pos x="178" y="12"/>
                  </a:cxn>
                  <a:cxn ang="0">
                    <a:pos x="189" y="21"/>
                  </a:cxn>
                  <a:cxn ang="0">
                    <a:pos x="197" y="31"/>
                  </a:cxn>
                  <a:cxn ang="0">
                    <a:pos x="200" y="37"/>
                  </a:cxn>
                  <a:cxn ang="0">
                    <a:pos x="201" y="39"/>
                  </a:cxn>
                  <a:cxn ang="0">
                    <a:pos x="203" y="47"/>
                  </a:cxn>
                  <a:cxn ang="0">
                    <a:pos x="203" y="59"/>
                  </a:cxn>
                  <a:cxn ang="0">
                    <a:pos x="200" y="73"/>
                  </a:cxn>
                  <a:cxn ang="0">
                    <a:pos x="194" y="87"/>
                  </a:cxn>
                  <a:cxn ang="0">
                    <a:pos x="191" y="100"/>
                  </a:cxn>
                  <a:cxn ang="0">
                    <a:pos x="189" y="109"/>
                  </a:cxn>
                  <a:cxn ang="0">
                    <a:pos x="189" y="114"/>
                  </a:cxn>
                  <a:cxn ang="0">
                    <a:pos x="188" y="111"/>
                  </a:cxn>
                  <a:cxn ang="0">
                    <a:pos x="187" y="98"/>
                  </a:cxn>
                  <a:cxn ang="0">
                    <a:pos x="184" y="83"/>
                  </a:cxn>
                  <a:cxn ang="0">
                    <a:pos x="179" y="73"/>
                  </a:cxn>
                  <a:cxn ang="0">
                    <a:pos x="169" y="64"/>
                  </a:cxn>
                  <a:cxn ang="0">
                    <a:pos x="163" y="52"/>
                  </a:cxn>
                  <a:cxn ang="0">
                    <a:pos x="138" y="49"/>
                  </a:cxn>
                  <a:cxn ang="0">
                    <a:pos x="128" y="60"/>
                  </a:cxn>
                  <a:cxn ang="0">
                    <a:pos x="108" y="76"/>
                  </a:cxn>
                  <a:cxn ang="0">
                    <a:pos x="86" y="88"/>
                  </a:cxn>
                  <a:cxn ang="0">
                    <a:pos x="66" y="85"/>
                  </a:cxn>
                  <a:cxn ang="0">
                    <a:pos x="50" y="84"/>
                  </a:cxn>
                  <a:cxn ang="0">
                    <a:pos x="38" y="90"/>
                  </a:cxn>
                  <a:cxn ang="0">
                    <a:pos x="30" y="97"/>
                  </a:cxn>
                  <a:cxn ang="0">
                    <a:pos x="35" y="136"/>
                  </a:cxn>
                  <a:cxn ang="0">
                    <a:pos x="29" y="133"/>
                  </a:cxn>
                  <a:cxn ang="0">
                    <a:pos x="16" y="125"/>
                  </a:cxn>
                  <a:cxn ang="0">
                    <a:pos x="4" y="114"/>
                  </a:cxn>
                  <a:cxn ang="0">
                    <a:pos x="0" y="103"/>
                  </a:cxn>
                  <a:cxn ang="0">
                    <a:pos x="2" y="91"/>
                  </a:cxn>
                  <a:cxn ang="0">
                    <a:pos x="4" y="78"/>
                  </a:cxn>
                  <a:cxn ang="0">
                    <a:pos x="7" y="66"/>
                  </a:cxn>
                  <a:cxn ang="0">
                    <a:pos x="12" y="59"/>
                  </a:cxn>
                  <a:cxn ang="0">
                    <a:pos x="15" y="53"/>
                  </a:cxn>
                  <a:cxn ang="0">
                    <a:pos x="16" y="44"/>
                  </a:cxn>
                  <a:cxn ang="0">
                    <a:pos x="18" y="35"/>
                  </a:cxn>
                  <a:cxn ang="0">
                    <a:pos x="26" y="25"/>
                  </a:cxn>
                  <a:cxn ang="0">
                    <a:pos x="42" y="16"/>
                  </a:cxn>
                  <a:cxn ang="0">
                    <a:pos x="65" y="7"/>
                  </a:cxn>
                  <a:cxn ang="0">
                    <a:pos x="89" y="1"/>
                  </a:cxn>
                  <a:cxn ang="0">
                    <a:pos x="109" y="0"/>
                  </a:cxn>
                </a:cxnLst>
                <a:rect l="0" t="0" r="r" b="b"/>
                <a:pathLst>
                  <a:path w="203" h="136">
                    <a:moveTo>
                      <a:pt x="109" y="0"/>
                    </a:moveTo>
                    <a:lnTo>
                      <a:pt x="113" y="1"/>
                    </a:lnTo>
                    <a:lnTo>
                      <a:pt x="117" y="2"/>
                    </a:lnTo>
                    <a:lnTo>
                      <a:pt x="121" y="3"/>
                    </a:lnTo>
                    <a:lnTo>
                      <a:pt x="124" y="4"/>
                    </a:lnTo>
                    <a:lnTo>
                      <a:pt x="127" y="5"/>
                    </a:lnTo>
                    <a:lnTo>
                      <a:pt x="130" y="7"/>
                    </a:lnTo>
                    <a:lnTo>
                      <a:pt x="132" y="8"/>
                    </a:lnTo>
                    <a:lnTo>
                      <a:pt x="134" y="10"/>
                    </a:lnTo>
                    <a:lnTo>
                      <a:pt x="137" y="11"/>
                    </a:lnTo>
                    <a:lnTo>
                      <a:pt x="138" y="12"/>
                    </a:lnTo>
                    <a:lnTo>
                      <a:pt x="140" y="13"/>
                    </a:lnTo>
                    <a:lnTo>
                      <a:pt x="141" y="15"/>
                    </a:lnTo>
                    <a:lnTo>
                      <a:pt x="142" y="15"/>
                    </a:lnTo>
                    <a:lnTo>
                      <a:pt x="143" y="16"/>
                    </a:lnTo>
                    <a:lnTo>
                      <a:pt x="143" y="16"/>
                    </a:lnTo>
                    <a:lnTo>
                      <a:pt x="143" y="17"/>
                    </a:lnTo>
                    <a:lnTo>
                      <a:pt x="143" y="16"/>
                    </a:lnTo>
                    <a:lnTo>
                      <a:pt x="144" y="15"/>
                    </a:lnTo>
                    <a:lnTo>
                      <a:pt x="145" y="12"/>
                    </a:lnTo>
                    <a:lnTo>
                      <a:pt x="146" y="10"/>
                    </a:lnTo>
                    <a:lnTo>
                      <a:pt x="149" y="9"/>
                    </a:lnTo>
                    <a:lnTo>
                      <a:pt x="153" y="7"/>
                    </a:lnTo>
                    <a:lnTo>
                      <a:pt x="159" y="7"/>
                    </a:lnTo>
                    <a:lnTo>
                      <a:pt x="166" y="8"/>
                    </a:lnTo>
                    <a:lnTo>
                      <a:pt x="170" y="9"/>
                    </a:lnTo>
                    <a:lnTo>
                      <a:pt x="174" y="10"/>
                    </a:lnTo>
                    <a:lnTo>
                      <a:pt x="178" y="12"/>
                    </a:lnTo>
                    <a:lnTo>
                      <a:pt x="181" y="14"/>
                    </a:lnTo>
                    <a:lnTo>
                      <a:pt x="184" y="16"/>
                    </a:lnTo>
                    <a:lnTo>
                      <a:pt x="187" y="19"/>
                    </a:lnTo>
                    <a:lnTo>
                      <a:pt x="189" y="21"/>
                    </a:lnTo>
                    <a:lnTo>
                      <a:pt x="191" y="24"/>
                    </a:lnTo>
                    <a:lnTo>
                      <a:pt x="193" y="26"/>
                    </a:lnTo>
                    <a:lnTo>
                      <a:pt x="195" y="29"/>
                    </a:lnTo>
                    <a:lnTo>
                      <a:pt x="197" y="31"/>
                    </a:lnTo>
                    <a:lnTo>
                      <a:pt x="198" y="33"/>
                    </a:lnTo>
                    <a:lnTo>
                      <a:pt x="199" y="35"/>
                    </a:lnTo>
                    <a:lnTo>
                      <a:pt x="200" y="36"/>
                    </a:lnTo>
                    <a:lnTo>
                      <a:pt x="200" y="37"/>
                    </a:lnTo>
                    <a:lnTo>
                      <a:pt x="200" y="37"/>
                    </a:lnTo>
                    <a:lnTo>
                      <a:pt x="200" y="37"/>
                    </a:lnTo>
                    <a:lnTo>
                      <a:pt x="200" y="38"/>
                    </a:lnTo>
                    <a:lnTo>
                      <a:pt x="201" y="39"/>
                    </a:lnTo>
                    <a:lnTo>
                      <a:pt x="201" y="41"/>
                    </a:lnTo>
                    <a:lnTo>
                      <a:pt x="202" y="42"/>
                    </a:lnTo>
                    <a:lnTo>
                      <a:pt x="202" y="44"/>
                    </a:lnTo>
                    <a:lnTo>
                      <a:pt x="203" y="47"/>
                    </a:lnTo>
                    <a:lnTo>
                      <a:pt x="203" y="49"/>
                    </a:lnTo>
                    <a:lnTo>
                      <a:pt x="203" y="52"/>
                    </a:lnTo>
                    <a:lnTo>
                      <a:pt x="203" y="55"/>
                    </a:lnTo>
                    <a:lnTo>
                      <a:pt x="203" y="59"/>
                    </a:lnTo>
                    <a:lnTo>
                      <a:pt x="203" y="62"/>
                    </a:lnTo>
                    <a:lnTo>
                      <a:pt x="202" y="66"/>
                    </a:lnTo>
                    <a:lnTo>
                      <a:pt x="201" y="69"/>
                    </a:lnTo>
                    <a:lnTo>
                      <a:pt x="200" y="73"/>
                    </a:lnTo>
                    <a:lnTo>
                      <a:pt x="199" y="77"/>
                    </a:lnTo>
                    <a:lnTo>
                      <a:pt x="197" y="80"/>
                    </a:lnTo>
                    <a:lnTo>
                      <a:pt x="196" y="84"/>
                    </a:lnTo>
                    <a:lnTo>
                      <a:pt x="194" y="87"/>
                    </a:lnTo>
                    <a:lnTo>
                      <a:pt x="193" y="91"/>
                    </a:lnTo>
                    <a:lnTo>
                      <a:pt x="192" y="94"/>
                    </a:lnTo>
                    <a:lnTo>
                      <a:pt x="191" y="97"/>
                    </a:lnTo>
                    <a:lnTo>
                      <a:pt x="191" y="100"/>
                    </a:lnTo>
                    <a:lnTo>
                      <a:pt x="190" y="103"/>
                    </a:lnTo>
                    <a:lnTo>
                      <a:pt x="190" y="105"/>
                    </a:lnTo>
                    <a:lnTo>
                      <a:pt x="190" y="107"/>
                    </a:lnTo>
                    <a:lnTo>
                      <a:pt x="189" y="109"/>
                    </a:lnTo>
                    <a:lnTo>
                      <a:pt x="189" y="111"/>
                    </a:lnTo>
                    <a:lnTo>
                      <a:pt x="189" y="112"/>
                    </a:lnTo>
                    <a:lnTo>
                      <a:pt x="189" y="114"/>
                    </a:lnTo>
                    <a:lnTo>
                      <a:pt x="189" y="114"/>
                    </a:lnTo>
                    <a:lnTo>
                      <a:pt x="189" y="114"/>
                    </a:lnTo>
                    <a:lnTo>
                      <a:pt x="189" y="114"/>
                    </a:lnTo>
                    <a:lnTo>
                      <a:pt x="188" y="113"/>
                    </a:lnTo>
                    <a:lnTo>
                      <a:pt x="188" y="111"/>
                    </a:lnTo>
                    <a:lnTo>
                      <a:pt x="188" y="108"/>
                    </a:lnTo>
                    <a:lnTo>
                      <a:pt x="188" y="105"/>
                    </a:lnTo>
                    <a:lnTo>
                      <a:pt x="187" y="102"/>
                    </a:lnTo>
                    <a:lnTo>
                      <a:pt x="187" y="98"/>
                    </a:lnTo>
                    <a:lnTo>
                      <a:pt x="187" y="94"/>
                    </a:lnTo>
                    <a:lnTo>
                      <a:pt x="186" y="91"/>
                    </a:lnTo>
                    <a:lnTo>
                      <a:pt x="185" y="87"/>
                    </a:lnTo>
                    <a:lnTo>
                      <a:pt x="184" y="83"/>
                    </a:lnTo>
                    <a:lnTo>
                      <a:pt x="183" y="80"/>
                    </a:lnTo>
                    <a:lnTo>
                      <a:pt x="182" y="77"/>
                    </a:lnTo>
                    <a:lnTo>
                      <a:pt x="181" y="75"/>
                    </a:lnTo>
                    <a:lnTo>
                      <a:pt x="179" y="73"/>
                    </a:lnTo>
                    <a:lnTo>
                      <a:pt x="178" y="72"/>
                    </a:lnTo>
                    <a:lnTo>
                      <a:pt x="175" y="70"/>
                    </a:lnTo>
                    <a:lnTo>
                      <a:pt x="171" y="68"/>
                    </a:lnTo>
                    <a:lnTo>
                      <a:pt x="169" y="64"/>
                    </a:lnTo>
                    <a:lnTo>
                      <a:pt x="167" y="61"/>
                    </a:lnTo>
                    <a:lnTo>
                      <a:pt x="165" y="57"/>
                    </a:lnTo>
                    <a:lnTo>
                      <a:pt x="164" y="55"/>
                    </a:lnTo>
                    <a:lnTo>
                      <a:pt x="163" y="52"/>
                    </a:lnTo>
                    <a:lnTo>
                      <a:pt x="163" y="52"/>
                    </a:lnTo>
                    <a:lnTo>
                      <a:pt x="151" y="56"/>
                    </a:lnTo>
                    <a:lnTo>
                      <a:pt x="139" y="49"/>
                    </a:lnTo>
                    <a:lnTo>
                      <a:pt x="138" y="49"/>
                    </a:lnTo>
                    <a:lnTo>
                      <a:pt x="137" y="51"/>
                    </a:lnTo>
                    <a:lnTo>
                      <a:pt x="134" y="53"/>
                    </a:lnTo>
                    <a:lnTo>
                      <a:pt x="131" y="56"/>
                    </a:lnTo>
                    <a:lnTo>
                      <a:pt x="128" y="60"/>
                    </a:lnTo>
                    <a:lnTo>
                      <a:pt x="124" y="64"/>
                    </a:lnTo>
                    <a:lnTo>
                      <a:pt x="119" y="68"/>
                    </a:lnTo>
                    <a:lnTo>
                      <a:pt x="114" y="72"/>
                    </a:lnTo>
                    <a:lnTo>
                      <a:pt x="108" y="76"/>
                    </a:lnTo>
                    <a:lnTo>
                      <a:pt x="102" y="80"/>
                    </a:lnTo>
                    <a:lnTo>
                      <a:pt x="97" y="83"/>
                    </a:lnTo>
                    <a:lnTo>
                      <a:pt x="91" y="86"/>
                    </a:lnTo>
                    <a:lnTo>
                      <a:pt x="86" y="88"/>
                    </a:lnTo>
                    <a:lnTo>
                      <a:pt x="80" y="88"/>
                    </a:lnTo>
                    <a:lnTo>
                      <a:pt x="75" y="88"/>
                    </a:lnTo>
                    <a:lnTo>
                      <a:pt x="71" y="87"/>
                    </a:lnTo>
                    <a:lnTo>
                      <a:pt x="66" y="85"/>
                    </a:lnTo>
                    <a:lnTo>
                      <a:pt x="62" y="84"/>
                    </a:lnTo>
                    <a:lnTo>
                      <a:pt x="58" y="83"/>
                    </a:lnTo>
                    <a:lnTo>
                      <a:pt x="54" y="84"/>
                    </a:lnTo>
                    <a:lnTo>
                      <a:pt x="50" y="84"/>
                    </a:lnTo>
                    <a:lnTo>
                      <a:pt x="47" y="86"/>
                    </a:lnTo>
                    <a:lnTo>
                      <a:pt x="43" y="86"/>
                    </a:lnTo>
                    <a:lnTo>
                      <a:pt x="40" y="88"/>
                    </a:lnTo>
                    <a:lnTo>
                      <a:pt x="38" y="90"/>
                    </a:lnTo>
                    <a:lnTo>
                      <a:pt x="36" y="91"/>
                    </a:lnTo>
                    <a:lnTo>
                      <a:pt x="33" y="93"/>
                    </a:lnTo>
                    <a:lnTo>
                      <a:pt x="32" y="95"/>
                    </a:lnTo>
                    <a:lnTo>
                      <a:pt x="30" y="97"/>
                    </a:lnTo>
                    <a:lnTo>
                      <a:pt x="30" y="97"/>
                    </a:lnTo>
                    <a:lnTo>
                      <a:pt x="29" y="98"/>
                    </a:lnTo>
                    <a:lnTo>
                      <a:pt x="29" y="98"/>
                    </a:lnTo>
                    <a:lnTo>
                      <a:pt x="35" y="136"/>
                    </a:lnTo>
                    <a:lnTo>
                      <a:pt x="34" y="136"/>
                    </a:lnTo>
                    <a:lnTo>
                      <a:pt x="33" y="136"/>
                    </a:lnTo>
                    <a:lnTo>
                      <a:pt x="31" y="135"/>
                    </a:lnTo>
                    <a:lnTo>
                      <a:pt x="29" y="133"/>
                    </a:lnTo>
                    <a:lnTo>
                      <a:pt x="26" y="131"/>
                    </a:lnTo>
                    <a:lnTo>
                      <a:pt x="23" y="130"/>
                    </a:lnTo>
                    <a:lnTo>
                      <a:pt x="19" y="127"/>
                    </a:lnTo>
                    <a:lnTo>
                      <a:pt x="16" y="125"/>
                    </a:lnTo>
                    <a:lnTo>
                      <a:pt x="13" y="122"/>
                    </a:lnTo>
                    <a:lnTo>
                      <a:pt x="10" y="119"/>
                    </a:lnTo>
                    <a:lnTo>
                      <a:pt x="7" y="117"/>
                    </a:lnTo>
                    <a:lnTo>
                      <a:pt x="4" y="114"/>
                    </a:lnTo>
                    <a:lnTo>
                      <a:pt x="2" y="111"/>
                    </a:lnTo>
                    <a:lnTo>
                      <a:pt x="0" y="108"/>
                    </a:lnTo>
                    <a:lnTo>
                      <a:pt x="0" y="105"/>
                    </a:lnTo>
                    <a:lnTo>
                      <a:pt x="0" y="103"/>
                    </a:lnTo>
                    <a:lnTo>
                      <a:pt x="0" y="100"/>
                    </a:lnTo>
                    <a:lnTo>
                      <a:pt x="1" y="97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2" y="88"/>
                    </a:lnTo>
                    <a:lnTo>
                      <a:pt x="3" y="85"/>
                    </a:lnTo>
                    <a:lnTo>
                      <a:pt x="3" y="81"/>
                    </a:lnTo>
                    <a:lnTo>
                      <a:pt x="4" y="78"/>
                    </a:lnTo>
                    <a:lnTo>
                      <a:pt x="5" y="75"/>
                    </a:lnTo>
                    <a:lnTo>
                      <a:pt x="5" y="72"/>
                    </a:lnTo>
                    <a:lnTo>
                      <a:pt x="6" y="69"/>
                    </a:lnTo>
                    <a:lnTo>
                      <a:pt x="7" y="66"/>
                    </a:lnTo>
                    <a:lnTo>
                      <a:pt x="8" y="64"/>
                    </a:lnTo>
                    <a:lnTo>
                      <a:pt x="9" y="62"/>
                    </a:lnTo>
                    <a:lnTo>
                      <a:pt x="10" y="60"/>
                    </a:lnTo>
                    <a:lnTo>
                      <a:pt x="12" y="59"/>
                    </a:lnTo>
                    <a:lnTo>
                      <a:pt x="13" y="57"/>
                    </a:lnTo>
                    <a:lnTo>
                      <a:pt x="14" y="56"/>
                    </a:lnTo>
                    <a:lnTo>
                      <a:pt x="14" y="55"/>
                    </a:lnTo>
                    <a:lnTo>
                      <a:pt x="15" y="53"/>
                    </a:lnTo>
                    <a:lnTo>
                      <a:pt x="15" y="51"/>
                    </a:lnTo>
                    <a:lnTo>
                      <a:pt x="15" y="49"/>
                    </a:lnTo>
                    <a:lnTo>
                      <a:pt x="16" y="46"/>
                    </a:lnTo>
                    <a:lnTo>
                      <a:pt x="16" y="44"/>
                    </a:lnTo>
                    <a:lnTo>
                      <a:pt x="17" y="42"/>
                    </a:lnTo>
                    <a:lnTo>
                      <a:pt x="17" y="40"/>
                    </a:lnTo>
                    <a:lnTo>
                      <a:pt x="18" y="37"/>
                    </a:lnTo>
                    <a:lnTo>
                      <a:pt x="18" y="35"/>
                    </a:lnTo>
                    <a:lnTo>
                      <a:pt x="20" y="32"/>
                    </a:lnTo>
                    <a:lnTo>
                      <a:pt x="21" y="30"/>
                    </a:lnTo>
                    <a:lnTo>
                      <a:pt x="23" y="27"/>
                    </a:lnTo>
                    <a:lnTo>
                      <a:pt x="26" y="25"/>
                    </a:lnTo>
                    <a:lnTo>
                      <a:pt x="29" y="23"/>
                    </a:lnTo>
                    <a:lnTo>
                      <a:pt x="33" y="21"/>
                    </a:lnTo>
                    <a:lnTo>
                      <a:pt x="37" y="18"/>
                    </a:lnTo>
                    <a:lnTo>
                      <a:pt x="42" y="16"/>
                    </a:lnTo>
                    <a:lnTo>
                      <a:pt x="47" y="14"/>
                    </a:lnTo>
                    <a:lnTo>
                      <a:pt x="53" y="12"/>
                    </a:lnTo>
                    <a:lnTo>
                      <a:pt x="58" y="9"/>
                    </a:lnTo>
                    <a:lnTo>
                      <a:pt x="65" y="7"/>
                    </a:lnTo>
                    <a:lnTo>
                      <a:pt x="71" y="5"/>
                    </a:lnTo>
                    <a:lnTo>
                      <a:pt x="77" y="4"/>
                    </a:lnTo>
                    <a:lnTo>
                      <a:pt x="83" y="2"/>
                    </a:lnTo>
                    <a:lnTo>
                      <a:pt x="89" y="1"/>
                    </a:lnTo>
                    <a:lnTo>
                      <a:pt x="94" y="1"/>
                    </a:lnTo>
                    <a:lnTo>
                      <a:pt x="100" y="0"/>
                    </a:lnTo>
                    <a:lnTo>
                      <a:pt x="105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8" name="Freeform 144"/>
              <p:cNvSpPr>
                <a:spLocks/>
              </p:cNvSpPr>
              <p:nvPr/>
            </p:nvSpPr>
            <p:spPr bwMode="auto">
              <a:xfrm>
                <a:off x="1433" y="1938"/>
                <a:ext cx="36" cy="21"/>
              </a:xfrm>
              <a:custGeom>
                <a:avLst/>
                <a:gdLst/>
                <a:ahLst/>
                <a:cxnLst>
                  <a:cxn ang="0">
                    <a:pos x="33" y="18"/>
                  </a:cxn>
                  <a:cxn ang="0">
                    <a:pos x="35" y="17"/>
                  </a:cxn>
                  <a:cxn ang="0">
                    <a:pos x="35" y="16"/>
                  </a:cxn>
                  <a:cxn ang="0">
                    <a:pos x="35" y="16"/>
                  </a:cxn>
                  <a:cxn ang="0">
                    <a:pos x="34" y="16"/>
                  </a:cxn>
                  <a:cxn ang="0">
                    <a:pos x="33" y="15"/>
                  </a:cxn>
                  <a:cxn ang="0">
                    <a:pos x="32" y="13"/>
                  </a:cxn>
                  <a:cxn ang="0">
                    <a:pos x="30" y="12"/>
                  </a:cxn>
                  <a:cxn ang="0">
                    <a:pos x="28" y="11"/>
                  </a:cxn>
                  <a:cxn ang="0">
                    <a:pos x="26" y="10"/>
                  </a:cxn>
                  <a:cxn ang="0">
                    <a:pos x="24" y="8"/>
                  </a:cxn>
                  <a:cxn ang="0">
                    <a:pos x="21" y="7"/>
                  </a:cxn>
                  <a:cxn ang="0">
                    <a:pos x="18" y="5"/>
                  </a:cxn>
                  <a:cxn ang="0">
                    <a:pos x="15" y="4"/>
                  </a:cxn>
                  <a:cxn ang="0">
                    <a:pos x="12" y="3"/>
                  </a:cxn>
                  <a:cxn ang="0">
                    <a:pos x="9" y="2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4" y="3"/>
                  </a:cxn>
                  <a:cxn ang="0">
                    <a:pos x="8" y="4"/>
                  </a:cxn>
                  <a:cxn ang="0">
                    <a:pos x="11" y="5"/>
                  </a:cxn>
                  <a:cxn ang="0">
                    <a:pos x="15" y="6"/>
                  </a:cxn>
                  <a:cxn ang="0">
                    <a:pos x="18" y="8"/>
                  </a:cxn>
                  <a:cxn ang="0">
                    <a:pos x="20" y="9"/>
                  </a:cxn>
                  <a:cxn ang="0">
                    <a:pos x="23" y="10"/>
                  </a:cxn>
                  <a:cxn ang="0">
                    <a:pos x="25" y="12"/>
                  </a:cxn>
                  <a:cxn ang="0">
                    <a:pos x="27" y="13"/>
                  </a:cxn>
                  <a:cxn ang="0">
                    <a:pos x="29" y="14"/>
                  </a:cxn>
                  <a:cxn ang="0">
                    <a:pos x="30" y="15"/>
                  </a:cxn>
                  <a:cxn ang="0">
                    <a:pos x="31" y="16"/>
                  </a:cxn>
                  <a:cxn ang="0">
                    <a:pos x="32" y="17"/>
                  </a:cxn>
                  <a:cxn ang="0">
                    <a:pos x="33" y="18"/>
                  </a:cxn>
                  <a:cxn ang="0">
                    <a:pos x="33" y="18"/>
                  </a:cxn>
                  <a:cxn ang="0">
                    <a:pos x="34" y="19"/>
                  </a:cxn>
                  <a:cxn ang="0">
                    <a:pos x="36" y="18"/>
                  </a:cxn>
                  <a:cxn ang="0">
                    <a:pos x="34" y="19"/>
                  </a:cxn>
                  <a:cxn ang="0">
                    <a:pos x="36" y="21"/>
                  </a:cxn>
                  <a:cxn ang="0">
                    <a:pos x="36" y="18"/>
                  </a:cxn>
                  <a:cxn ang="0">
                    <a:pos x="33" y="18"/>
                  </a:cxn>
                </a:cxnLst>
                <a:rect l="0" t="0" r="r" b="b"/>
                <a:pathLst>
                  <a:path w="36" h="21">
                    <a:moveTo>
                      <a:pt x="33" y="18"/>
                    </a:moveTo>
                    <a:lnTo>
                      <a:pt x="35" y="17"/>
                    </a:lnTo>
                    <a:lnTo>
                      <a:pt x="35" y="16"/>
                    </a:lnTo>
                    <a:lnTo>
                      <a:pt x="35" y="16"/>
                    </a:lnTo>
                    <a:lnTo>
                      <a:pt x="34" y="16"/>
                    </a:lnTo>
                    <a:lnTo>
                      <a:pt x="33" y="15"/>
                    </a:lnTo>
                    <a:lnTo>
                      <a:pt x="32" y="13"/>
                    </a:lnTo>
                    <a:lnTo>
                      <a:pt x="30" y="12"/>
                    </a:lnTo>
                    <a:lnTo>
                      <a:pt x="28" y="11"/>
                    </a:lnTo>
                    <a:lnTo>
                      <a:pt x="26" y="10"/>
                    </a:lnTo>
                    <a:lnTo>
                      <a:pt x="24" y="8"/>
                    </a:lnTo>
                    <a:lnTo>
                      <a:pt x="21" y="7"/>
                    </a:lnTo>
                    <a:lnTo>
                      <a:pt x="18" y="5"/>
                    </a:lnTo>
                    <a:lnTo>
                      <a:pt x="15" y="4"/>
                    </a:lnTo>
                    <a:lnTo>
                      <a:pt x="12" y="3"/>
                    </a:lnTo>
                    <a:lnTo>
                      <a:pt x="9" y="2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" y="3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5" y="6"/>
                    </a:lnTo>
                    <a:lnTo>
                      <a:pt x="18" y="8"/>
                    </a:lnTo>
                    <a:lnTo>
                      <a:pt x="20" y="9"/>
                    </a:lnTo>
                    <a:lnTo>
                      <a:pt x="23" y="10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29" y="14"/>
                    </a:lnTo>
                    <a:lnTo>
                      <a:pt x="30" y="15"/>
                    </a:lnTo>
                    <a:lnTo>
                      <a:pt x="31" y="16"/>
                    </a:lnTo>
                    <a:lnTo>
                      <a:pt x="32" y="17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4" y="19"/>
                    </a:lnTo>
                    <a:lnTo>
                      <a:pt x="36" y="18"/>
                    </a:lnTo>
                    <a:lnTo>
                      <a:pt x="34" y="19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3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9" name="Freeform 145"/>
              <p:cNvSpPr>
                <a:spLocks/>
              </p:cNvSpPr>
              <p:nvPr/>
            </p:nvSpPr>
            <p:spPr bwMode="auto">
              <a:xfrm>
                <a:off x="1466" y="1945"/>
                <a:ext cx="24" cy="11"/>
              </a:xfrm>
              <a:custGeom>
                <a:avLst/>
                <a:gdLst/>
                <a:ahLst/>
                <a:cxnLst>
                  <a:cxn ang="0">
                    <a:pos x="24" y="1"/>
                  </a:cxn>
                  <a:cxn ang="0">
                    <a:pos x="24" y="1"/>
                  </a:cxn>
                  <a:cxn ang="0">
                    <a:pos x="17" y="0"/>
                  </a:cxn>
                  <a:cxn ang="0">
                    <a:pos x="11" y="0"/>
                  </a:cxn>
                  <a:cxn ang="0">
                    <a:pos x="6" y="1"/>
                  </a:cxn>
                  <a:cxn ang="0">
                    <a:pos x="3" y="4"/>
                  </a:cxn>
                  <a:cxn ang="0">
                    <a:pos x="1" y="6"/>
                  </a:cxn>
                  <a:cxn ang="0">
                    <a:pos x="1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3" y="11"/>
                  </a:cxn>
                  <a:cxn ang="0">
                    <a:pos x="3" y="10"/>
                  </a:cxn>
                  <a:cxn ang="0">
                    <a:pos x="3" y="9"/>
                  </a:cxn>
                  <a:cxn ang="0">
                    <a:pos x="4" y="7"/>
                  </a:cxn>
                  <a:cxn ang="0">
                    <a:pos x="5" y="5"/>
                  </a:cxn>
                  <a:cxn ang="0">
                    <a:pos x="7" y="4"/>
                  </a:cxn>
                  <a:cxn ang="0">
                    <a:pos x="11" y="2"/>
                  </a:cxn>
                  <a:cxn ang="0">
                    <a:pos x="17" y="2"/>
                  </a:cxn>
                  <a:cxn ang="0">
                    <a:pos x="23" y="3"/>
                  </a:cxn>
                  <a:cxn ang="0">
                    <a:pos x="23" y="3"/>
                  </a:cxn>
                  <a:cxn ang="0">
                    <a:pos x="24" y="1"/>
                  </a:cxn>
                </a:cxnLst>
                <a:rect l="0" t="0" r="r" b="b"/>
                <a:pathLst>
                  <a:path w="24" h="11">
                    <a:moveTo>
                      <a:pt x="24" y="1"/>
                    </a:moveTo>
                    <a:lnTo>
                      <a:pt x="24" y="1"/>
                    </a:lnTo>
                    <a:lnTo>
                      <a:pt x="17" y="0"/>
                    </a:lnTo>
                    <a:lnTo>
                      <a:pt x="11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4" y="7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11" y="2"/>
                    </a:lnTo>
                    <a:lnTo>
                      <a:pt x="17" y="2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0" name="Freeform 146"/>
              <p:cNvSpPr>
                <a:spLocks/>
              </p:cNvSpPr>
              <p:nvPr/>
            </p:nvSpPr>
            <p:spPr bwMode="auto">
              <a:xfrm>
                <a:off x="1489" y="1946"/>
                <a:ext cx="36" cy="31"/>
              </a:xfrm>
              <a:custGeom>
                <a:avLst/>
                <a:gdLst/>
                <a:ahLst/>
                <a:cxnLst>
                  <a:cxn ang="0">
                    <a:pos x="36" y="30"/>
                  </a:cxn>
                  <a:cxn ang="0">
                    <a:pos x="36" y="29"/>
                  </a:cxn>
                  <a:cxn ang="0">
                    <a:pos x="36" y="29"/>
                  </a:cxn>
                  <a:cxn ang="0">
                    <a:pos x="36" y="28"/>
                  </a:cxn>
                  <a:cxn ang="0">
                    <a:pos x="35" y="27"/>
                  </a:cxn>
                  <a:cxn ang="0">
                    <a:pos x="34" y="25"/>
                  </a:cxn>
                  <a:cxn ang="0">
                    <a:pos x="33" y="23"/>
                  </a:cxn>
                  <a:cxn ang="0">
                    <a:pos x="31" y="21"/>
                  </a:cxn>
                  <a:cxn ang="0">
                    <a:pos x="29" y="19"/>
                  </a:cxn>
                  <a:cxn ang="0">
                    <a:pos x="27" y="16"/>
                  </a:cxn>
                  <a:cxn ang="0">
                    <a:pos x="25" y="14"/>
                  </a:cxn>
                  <a:cxn ang="0">
                    <a:pos x="22" y="11"/>
                  </a:cxn>
                  <a:cxn ang="0">
                    <a:pos x="19" y="8"/>
                  </a:cxn>
                  <a:cxn ang="0">
                    <a:pos x="16" y="6"/>
                  </a:cxn>
                  <a:cxn ang="0">
                    <a:pos x="13" y="4"/>
                  </a:cxn>
                  <a:cxn ang="0">
                    <a:pos x="9" y="2"/>
                  </a:cxn>
                  <a:cxn ang="0">
                    <a:pos x="5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5" y="3"/>
                  </a:cxn>
                  <a:cxn ang="0">
                    <a:pos x="8" y="4"/>
                  </a:cxn>
                  <a:cxn ang="0">
                    <a:pos x="12" y="6"/>
                  </a:cxn>
                  <a:cxn ang="0">
                    <a:pos x="15" y="8"/>
                  </a:cxn>
                  <a:cxn ang="0">
                    <a:pos x="18" y="10"/>
                  </a:cxn>
                  <a:cxn ang="0">
                    <a:pos x="21" y="13"/>
                  </a:cxn>
                  <a:cxn ang="0">
                    <a:pos x="23" y="15"/>
                  </a:cxn>
                  <a:cxn ang="0">
                    <a:pos x="25" y="18"/>
                  </a:cxn>
                  <a:cxn ang="0">
                    <a:pos x="28" y="20"/>
                  </a:cxn>
                  <a:cxn ang="0">
                    <a:pos x="29" y="22"/>
                  </a:cxn>
                  <a:cxn ang="0">
                    <a:pos x="31" y="25"/>
                  </a:cxn>
                  <a:cxn ang="0">
                    <a:pos x="32" y="27"/>
                  </a:cxn>
                  <a:cxn ang="0">
                    <a:pos x="33" y="28"/>
                  </a:cxn>
                  <a:cxn ang="0">
                    <a:pos x="34" y="29"/>
                  </a:cxn>
                  <a:cxn ang="0">
                    <a:pos x="34" y="30"/>
                  </a:cxn>
                  <a:cxn ang="0">
                    <a:pos x="34" y="31"/>
                  </a:cxn>
                  <a:cxn ang="0">
                    <a:pos x="34" y="30"/>
                  </a:cxn>
                  <a:cxn ang="0">
                    <a:pos x="36" y="30"/>
                  </a:cxn>
                  <a:cxn ang="0">
                    <a:pos x="36" y="29"/>
                  </a:cxn>
                  <a:cxn ang="0">
                    <a:pos x="36" y="29"/>
                  </a:cxn>
                  <a:cxn ang="0">
                    <a:pos x="36" y="30"/>
                  </a:cxn>
                </a:cxnLst>
                <a:rect l="0" t="0" r="r" b="b"/>
                <a:pathLst>
                  <a:path w="36" h="31">
                    <a:moveTo>
                      <a:pt x="36" y="30"/>
                    </a:moveTo>
                    <a:lnTo>
                      <a:pt x="36" y="29"/>
                    </a:lnTo>
                    <a:lnTo>
                      <a:pt x="36" y="29"/>
                    </a:lnTo>
                    <a:lnTo>
                      <a:pt x="36" y="28"/>
                    </a:lnTo>
                    <a:lnTo>
                      <a:pt x="35" y="27"/>
                    </a:lnTo>
                    <a:lnTo>
                      <a:pt x="34" y="25"/>
                    </a:lnTo>
                    <a:lnTo>
                      <a:pt x="33" y="23"/>
                    </a:lnTo>
                    <a:lnTo>
                      <a:pt x="31" y="21"/>
                    </a:lnTo>
                    <a:lnTo>
                      <a:pt x="29" y="19"/>
                    </a:lnTo>
                    <a:lnTo>
                      <a:pt x="27" y="16"/>
                    </a:lnTo>
                    <a:lnTo>
                      <a:pt x="25" y="14"/>
                    </a:lnTo>
                    <a:lnTo>
                      <a:pt x="22" y="11"/>
                    </a:lnTo>
                    <a:lnTo>
                      <a:pt x="19" y="8"/>
                    </a:lnTo>
                    <a:lnTo>
                      <a:pt x="16" y="6"/>
                    </a:lnTo>
                    <a:lnTo>
                      <a:pt x="13" y="4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5" y="3"/>
                    </a:lnTo>
                    <a:lnTo>
                      <a:pt x="8" y="4"/>
                    </a:lnTo>
                    <a:lnTo>
                      <a:pt x="12" y="6"/>
                    </a:lnTo>
                    <a:lnTo>
                      <a:pt x="15" y="8"/>
                    </a:lnTo>
                    <a:lnTo>
                      <a:pt x="18" y="10"/>
                    </a:lnTo>
                    <a:lnTo>
                      <a:pt x="21" y="13"/>
                    </a:lnTo>
                    <a:lnTo>
                      <a:pt x="23" y="15"/>
                    </a:lnTo>
                    <a:lnTo>
                      <a:pt x="25" y="18"/>
                    </a:lnTo>
                    <a:lnTo>
                      <a:pt x="28" y="20"/>
                    </a:lnTo>
                    <a:lnTo>
                      <a:pt x="29" y="22"/>
                    </a:lnTo>
                    <a:lnTo>
                      <a:pt x="31" y="25"/>
                    </a:lnTo>
                    <a:lnTo>
                      <a:pt x="32" y="27"/>
                    </a:lnTo>
                    <a:lnTo>
                      <a:pt x="33" y="28"/>
                    </a:lnTo>
                    <a:lnTo>
                      <a:pt x="34" y="29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4" y="30"/>
                    </a:lnTo>
                    <a:lnTo>
                      <a:pt x="36" y="30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1" name="Freeform 147"/>
              <p:cNvSpPr>
                <a:spLocks/>
              </p:cNvSpPr>
              <p:nvPr/>
            </p:nvSpPr>
            <p:spPr bwMode="auto">
              <a:xfrm>
                <a:off x="1521" y="1976"/>
                <a:ext cx="7" cy="40"/>
              </a:xfrm>
              <a:custGeom>
                <a:avLst/>
                <a:gdLst/>
                <a:ahLst/>
                <a:cxnLst>
                  <a:cxn ang="0">
                    <a:pos x="3" y="40"/>
                  </a:cxn>
                  <a:cxn ang="0">
                    <a:pos x="3" y="40"/>
                  </a:cxn>
                  <a:cxn ang="0">
                    <a:pos x="4" y="36"/>
                  </a:cxn>
                  <a:cxn ang="0">
                    <a:pos x="6" y="33"/>
                  </a:cxn>
                  <a:cxn ang="0">
                    <a:pos x="6" y="29"/>
                  </a:cxn>
                  <a:cxn ang="0">
                    <a:pos x="7" y="26"/>
                  </a:cxn>
                  <a:cxn ang="0">
                    <a:pos x="7" y="22"/>
                  </a:cxn>
                  <a:cxn ang="0">
                    <a:pos x="7" y="18"/>
                  </a:cxn>
                  <a:cxn ang="0">
                    <a:pos x="7" y="15"/>
                  </a:cxn>
                  <a:cxn ang="0">
                    <a:pos x="7" y="12"/>
                  </a:cxn>
                  <a:cxn ang="0">
                    <a:pos x="6" y="9"/>
                  </a:cxn>
                  <a:cxn ang="0">
                    <a:pos x="6" y="7"/>
                  </a:cxn>
                  <a:cxn ang="0">
                    <a:pos x="6" y="5"/>
                  </a:cxn>
                  <a:cxn ang="0">
                    <a:pos x="6" y="4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2"/>
                  </a:cxn>
                  <a:cxn ang="0">
                    <a:pos x="3" y="4"/>
                  </a:cxn>
                  <a:cxn ang="0">
                    <a:pos x="3" y="6"/>
                  </a:cxn>
                  <a:cxn ang="0">
                    <a:pos x="4" y="7"/>
                  </a:cxn>
                  <a:cxn ang="0">
                    <a:pos x="4" y="10"/>
                  </a:cxn>
                  <a:cxn ang="0">
                    <a:pos x="5" y="13"/>
                  </a:cxn>
                  <a:cxn ang="0">
                    <a:pos x="5" y="15"/>
                  </a:cxn>
                  <a:cxn ang="0">
                    <a:pos x="5" y="18"/>
                  </a:cxn>
                  <a:cxn ang="0">
                    <a:pos x="5" y="22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3" y="32"/>
                  </a:cxn>
                  <a:cxn ang="0">
                    <a:pos x="2" y="36"/>
                  </a:cxn>
                  <a:cxn ang="0">
                    <a:pos x="0" y="39"/>
                  </a:cxn>
                  <a:cxn ang="0">
                    <a:pos x="0" y="39"/>
                  </a:cxn>
                  <a:cxn ang="0">
                    <a:pos x="3" y="40"/>
                  </a:cxn>
                </a:cxnLst>
                <a:rect l="0" t="0" r="r" b="b"/>
                <a:pathLst>
                  <a:path w="7" h="40">
                    <a:moveTo>
                      <a:pt x="3" y="40"/>
                    </a:moveTo>
                    <a:lnTo>
                      <a:pt x="3" y="40"/>
                    </a:lnTo>
                    <a:lnTo>
                      <a:pt x="4" y="36"/>
                    </a:lnTo>
                    <a:lnTo>
                      <a:pt x="6" y="33"/>
                    </a:lnTo>
                    <a:lnTo>
                      <a:pt x="6" y="29"/>
                    </a:lnTo>
                    <a:lnTo>
                      <a:pt x="7" y="26"/>
                    </a:lnTo>
                    <a:lnTo>
                      <a:pt x="7" y="22"/>
                    </a:lnTo>
                    <a:lnTo>
                      <a:pt x="7" y="18"/>
                    </a:lnTo>
                    <a:lnTo>
                      <a:pt x="7" y="15"/>
                    </a:lnTo>
                    <a:lnTo>
                      <a:pt x="7" y="12"/>
                    </a:lnTo>
                    <a:lnTo>
                      <a:pt x="6" y="9"/>
                    </a:lnTo>
                    <a:lnTo>
                      <a:pt x="6" y="7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5" y="13"/>
                    </a:lnTo>
                    <a:lnTo>
                      <a:pt x="5" y="15"/>
                    </a:lnTo>
                    <a:lnTo>
                      <a:pt x="5" y="18"/>
                    </a:lnTo>
                    <a:lnTo>
                      <a:pt x="5" y="22"/>
                    </a:lnTo>
                    <a:lnTo>
                      <a:pt x="4" y="25"/>
                    </a:lnTo>
                    <a:lnTo>
                      <a:pt x="4" y="29"/>
                    </a:lnTo>
                    <a:lnTo>
                      <a:pt x="3" y="32"/>
                    </a:lnTo>
                    <a:lnTo>
                      <a:pt x="2" y="36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3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2" name="Freeform 148"/>
              <p:cNvSpPr>
                <a:spLocks/>
              </p:cNvSpPr>
              <p:nvPr/>
            </p:nvSpPr>
            <p:spPr bwMode="auto">
              <a:xfrm>
                <a:off x="1511" y="2015"/>
                <a:ext cx="13" cy="49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3" y="38"/>
                  </a:cxn>
                  <a:cxn ang="0">
                    <a:pos x="3" y="38"/>
                  </a:cxn>
                  <a:cxn ang="0">
                    <a:pos x="3" y="38"/>
                  </a:cxn>
                  <a:cxn ang="0">
                    <a:pos x="3" y="37"/>
                  </a:cxn>
                  <a:cxn ang="0">
                    <a:pos x="3" y="35"/>
                  </a:cxn>
                  <a:cxn ang="0">
                    <a:pos x="3" y="33"/>
                  </a:cxn>
                  <a:cxn ang="0">
                    <a:pos x="3" y="32"/>
                  </a:cxn>
                  <a:cxn ang="0">
                    <a:pos x="4" y="29"/>
                  </a:cxn>
                  <a:cxn ang="0">
                    <a:pos x="4" y="27"/>
                  </a:cxn>
                  <a:cxn ang="0">
                    <a:pos x="5" y="24"/>
                  </a:cxn>
                  <a:cxn ang="0">
                    <a:pos x="6" y="21"/>
                  </a:cxn>
                  <a:cxn ang="0">
                    <a:pos x="6" y="18"/>
                  </a:cxn>
                  <a:cxn ang="0">
                    <a:pos x="7" y="15"/>
                  </a:cxn>
                  <a:cxn ang="0">
                    <a:pos x="9" y="11"/>
                  </a:cxn>
                  <a:cxn ang="0">
                    <a:pos x="10" y="8"/>
                  </a:cxn>
                  <a:cxn ang="0">
                    <a:pos x="11" y="4"/>
                  </a:cxn>
                  <a:cxn ang="0">
                    <a:pos x="13" y="1"/>
                  </a:cxn>
                  <a:cxn ang="0">
                    <a:pos x="10" y="0"/>
                  </a:cxn>
                  <a:cxn ang="0">
                    <a:pos x="9" y="4"/>
                  </a:cxn>
                  <a:cxn ang="0">
                    <a:pos x="7" y="7"/>
                  </a:cxn>
                  <a:cxn ang="0">
                    <a:pos x="6" y="11"/>
                  </a:cxn>
                  <a:cxn ang="0">
                    <a:pos x="5" y="14"/>
                  </a:cxn>
                  <a:cxn ang="0">
                    <a:pos x="4" y="17"/>
                  </a:cxn>
                  <a:cxn ang="0">
                    <a:pos x="3" y="21"/>
                  </a:cxn>
                  <a:cxn ang="0">
                    <a:pos x="3" y="24"/>
                  </a:cxn>
                  <a:cxn ang="0">
                    <a:pos x="2" y="27"/>
                  </a:cxn>
                  <a:cxn ang="0">
                    <a:pos x="2" y="29"/>
                  </a:cxn>
                  <a:cxn ang="0">
                    <a:pos x="1" y="31"/>
                  </a:cxn>
                  <a:cxn ang="0">
                    <a:pos x="1" y="33"/>
                  </a:cxn>
                  <a:cxn ang="0">
                    <a:pos x="1" y="35"/>
                  </a:cxn>
                  <a:cxn ang="0">
                    <a:pos x="0" y="36"/>
                  </a:cxn>
                  <a:cxn ang="0">
                    <a:pos x="0" y="37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3" y="38"/>
                  </a:cxn>
                  <a:cxn ang="0">
                    <a:pos x="0" y="38"/>
                  </a:cxn>
                  <a:cxn ang="0">
                    <a:pos x="2" y="49"/>
                  </a:cxn>
                  <a:cxn ang="0">
                    <a:pos x="3" y="38"/>
                  </a:cxn>
                  <a:cxn ang="0">
                    <a:pos x="0" y="38"/>
                  </a:cxn>
                </a:cxnLst>
                <a:rect l="0" t="0" r="r" b="b"/>
                <a:pathLst>
                  <a:path w="13" h="49">
                    <a:moveTo>
                      <a:pt x="0" y="38"/>
                    </a:moveTo>
                    <a:lnTo>
                      <a:pt x="3" y="38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3" y="37"/>
                    </a:lnTo>
                    <a:lnTo>
                      <a:pt x="3" y="35"/>
                    </a:lnTo>
                    <a:lnTo>
                      <a:pt x="3" y="33"/>
                    </a:lnTo>
                    <a:lnTo>
                      <a:pt x="3" y="32"/>
                    </a:lnTo>
                    <a:lnTo>
                      <a:pt x="4" y="29"/>
                    </a:lnTo>
                    <a:lnTo>
                      <a:pt x="4" y="27"/>
                    </a:lnTo>
                    <a:lnTo>
                      <a:pt x="5" y="24"/>
                    </a:lnTo>
                    <a:lnTo>
                      <a:pt x="6" y="21"/>
                    </a:lnTo>
                    <a:lnTo>
                      <a:pt x="6" y="18"/>
                    </a:lnTo>
                    <a:lnTo>
                      <a:pt x="7" y="15"/>
                    </a:lnTo>
                    <a:lnTo>
                      <a:pt x="9" y="11"/>
                    </a:lnTo>
                    <a:lnTo>
                      <a:pt x="10" y="8"/>
                    </a:lnTo>
                    <a:lnTo>
                      <a:pt x="11" y="4"/>
                    </a:lnTo>
                    <a:lnTo>
                      <a:pt x="13" y="1"/>
                    </a:lnTo>
                    <a:lnTo>
                      <a:pt x="10" y="0"/>
                    </a:lnTo>
                    <a:lnTo>
                      <a:pt x="9" y="4"/>
                    </a:lnTo>
                    <a:lnTo>
                      <a:pt x="7" y="7"/>
                    </a:lnTo>
                    <a:lnTo>
                      <a:pt x="6" y="11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3" y="21"/>
                    </a:lnTo>
                    <a:lnTo>
                      <a:pt x="3" y="24"/>
                    </a:lnTo>
                    <a:lnTo>
                      <a:pt x="2" y="27"/>
                    </a:lnTo>
                    <a:lnTo>
                      <a:pt x="2" y="29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3" y="38"/>
                    </a:lnTo>
                    <a:lnTo>
                      <a:pt x="0" y="38"/>
                    </a:lnTo>
                    <a:lnTo>
                      <a:pt x="2" y="49"/>
                    </a:lnTo>
                    <a:lnTo>
                      <a:pt x="3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3" name="Freeform 149"/>
              <p:cNvSpPr>
                <a:spLocks/>
              </p:cNvSpPr>
              <p:nvPr/>
            </p:nvSpPr>
            <p:spPr bwMode="auto">
              <a:xfrm>
                <a:off x="1502" y="2010"/>
                <a:ext cx="12" cy="43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2" y="4"/>
                  </a:cxn>
                  <a:cxn ang="0">
                    <a:pos x="3" y="6"/>
                  </a:cxn>
                  <a:cxn ang="0">
                    <a:pos x="4" y="9"/>
                  </a:cxn>
                  <a:cxn ang="0">
                    <a:pos x="5" y="12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7" y="23"/>
                  </a:cxn>
                  <a:cxn ang="0">
                    <a:pos x="8" y="27"/>
                  </a:cxn>
                  <a:cxn ang="0">
                    <a:pos x="8" y="31"/>
                  </a:cxn>
                  <a:cxn ang="0">
                    <a:pos x="9" y="34"/>
                  </a:cxn>
                  <a:cxn ang="0">
                    <a:pos x="9" y="37"/>
                  </a:cxn>
                  <a:cxn ang="0">
                    <a:pos x="9" y="40"/>
                  </a:cxn>
                  <a:cxn ang="0">
                    <a:pos x="9" y="42"/>
                  </a:cxn>
                  <a:cxn ang="0">
                    <a:pos x="9" y="43"/>
                  </a:cxn>
                  <a:cxn ang="0">
                    <a:pos x="9" y="43"/>
                  </a:cxn>
                  <a:cxn ang="0">
                    <a:pos x="12" y="43"/>
                  </a:cxn>
                  <a:cxn ang="0">
                    <a:pos x="12" y="43"/>
                  </a:cxn>
                  <a:cxn ang="0">
                    <a:pos x="12" y="42"/>
                  </a:cxn>
                  <a:cxn ang="0">
                    <a:pos x="12" y="40"/>
                  </a:cxn>
                  <a:cxn ang="0">
                    <a:pos x="11" y="37"/>
                  </a:cxn>
                  <a:cxn ang="0">
                    <a:pos x="11" y="34"/>
                  </a:cxn>
                  <a:cxn ang="0">
                    <a:pos x="11" y="31"/>
                  </a:cxn>
                  <a:cxn ang="0">
                    <a:pos x="10" y="27"/>
                  </a:cxn>
                  <a:cxn ang="0">
                    <a:pos x="10" y="23"/>
                  </a:cxn>
                  <a:cxn ang="0">
                    <a:pos x="9" y="19"/>
                  </a:cxn>
                  <a:cxn ang="0">
                    <a:pos x="8" y="15"/>
                  </a:cxn>
                  <a:cxn ang="0">
                    <a:pos x="7" y="12"/>
                  </a:cxn>
                  <a:cxn ang="0">
                    <a:pos x="6" y="9"/>
                  </a:cxn>
                  <a:cxn ang="0">
                    <a:pos x="5" y="6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</a:cxnLst>
                <a:rect l="0" t="0" r="r" b="b"/>
                <a:pathLst>
                  <a:path w="12" h="43">
                    <a:moveTo>
                      <a:pt x="0" y="2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2" y="4"/>
                    </a:lnTo>
                    <a:lnTo>
                      <a:pt x="3" y="6"/>
                    </a:lnTo>
                    <a:lnTo>
                      <a:pt x="4" y="9"/>
                    </a:lnTo>
                    <a:lnTo>
                      <a:pt x="5" y="12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7" y="23"/>
                    </a:lnTo>
                    <a:lnTo>
                      <a:pt x="8" y="27"/>
                    </a:lnTo>
                    <a:lnTo>
                      <a:pt x="8" y="31"/>
                    </a:lnTo>
                    <a:lnTo>
                      <a:pt x="9" y="34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2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12" y="42"/>
                    </a:lnTo>
                    <a:lnTo>
                      <a:pt x="12" y="40"/>
                    </a:lnTo>
                    <a:lnTo>
                      <a:pt x="11" y="37"/>
                    </a:lnTo>
                    <a:lnTo>
                      <a:pt x="11" y="34"/>
                    </a:lnTo>
                    <a:lnTo>
                      <a:pt x="11" y="31"/>
                    </a:lnTo>
                    <a:lnTo>
                      <a:pt x="10" y="27"/>
                    </a:lnTo>
                    <a:lnTo>
                      <a:pt x="10" y="23"/>
                    </a:lnTo>
                    <a:lnTo>
                      <a:pt x="9" y="19"/>
                    </a:lnTo>
                    <a:lnTo>
                      <a:pt x="8" y="15"/>
                    </a:lnTo>
                    <a:lnTo>
                      <a:pt x="7" y="12"/>
                    </a:lnTo>
                    <a:lnTo>
                      <a:pt x="6" y="9"/>
                    </a:lnTo>
                    <a:lnTo>
                      <a:pt x="5" y="6"/>
                    </a:ln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4" name="Freeform 150"/>
              <p:cNvSpPr>
                <a:spLocks/>
              </p:cNvSpPr>
              <p:nvPr/>
            </p:nvSpPr>
            <p:spPr bwMode="auto">
              <a:xfrm>
                <a:off x="1486" y="1989"/>
                <a:ext cx="16" cy="2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5"/>
                  </a:cxn>
                  <a:cxn ang="0">
                    <a:pos x="2" y="8"/>
                  </a:cxn>
                  <a:cxn ang="0">
                    <a:pos x="4" y="11"/>
                  </a:cxn>
                  <a:cxn ang="0">
                    <a:pos x="6" y="15"/>
                  </a:cxn>
                  <a:cxn ang="0">
                    <a:pos x="9" y="19"/>
                  </a:cxn>
                  <a:cxn ang="0">
                    <a:pos x="12" y="22"/>
                  </a:cxn>
                  <a:cxn ang="0">
                    <a:pos x="16" y="23"/>
                  </a:cxn>
                  <a:cxn ang="0">
                    <a:pos x="16" y="21"/>
                  </a:cxn>
                  <a:cxn ang="0">
                    <a:pos x="13" y="19"/>
                  </a:cxn>
                  <a:cxn ang="0">
                    <a:pos x="10" y="17"/>
                  </a:cxn>
                  <a:cxn ang="0">
                    <a:pos x="8" y="13"/>
                  </a:cxn>
                  <a:cxn ang="0">
                    <a:pos x="6" y="10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1" y="3"/>
                  </a:cxn>
                </a:cxnLst>
                <a:rect l="0" t="0" r="r" b="b"/>
                <a:pathLst>
                  <a:path w="16" h="23">
                    <a:moveTo>
                      <a:pt x="1" y="3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6" y="15"/>
                    </a:lnTo>
                    <a:lnTo>
                      <a:pt x="9" y="19"/>
                    </a:lnTo>
                    <a:lnTo>
                      <a:pt x="12" y="22"/>
                    </a:lnTo>
                    <a:lnTo>
                      <a:pt x="16" y="23"/>
                    </a:lnTo>
                    <a:lnTo>
                      <a:pt x="16" y="21"/>
                    </a:lnTo>
                    <a:lnTo>
                      <a:pt x="13" y="19"/>
                    </a:lnTo>
                    <a:lnTo>
                      <a:pt x="10" y="17"/>
                    </a:lnTo>
                    <a:lnTo>
                      <a:pt x="8" y="13"/>
                    </a:lnTo>
                    <a:lnTo>
                      <a:pt x="6" y="10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5" name="Freeform 151"/>
              <p:cNvSpPr>
                <a:spLocks/>
              </p:cNvSpPr>
              <p:nvPr/>
            </p:nvSpPr>
            <p:spPr bwMode="auto">
              <a:xfrm>
                <a:off x="1474" y="1989"/>
                <a:ext cx="13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" y="7"/>
                  </a:cxn>
                  <a:cxn ang="0">
                    <a:pos x="13" y="3"/>
                  </a:cxn>
                  <a:cxn ang="0">
                    <a:pos x="12" y="0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0" y="7"/>
                  </a:cxn>
                </a:cxnLst>
                <a:rect l="0" t="0" r="r" b="b"/>
                <a:pathLst>
                  <a:path w="13" h="7">
                    <a:moveTo>
                      <a:pt x="0" y="7"/>
                    </a:moveTo>
                    <a:lnTo>
                      <a:pt x="1" y="7"/>
                    </a:lnTo>
                    <a:lnTo>
                      <a:pt x="13" y="3"/>
                    </a:lnTo>
                    <a:lnTo>
                      <a:pt x="12" y="0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" name="Freeform 152"/>
              <p:cNvSpPr>
                <a:spLocks/>
              </p:cNvSpPr>
              <p:nvPr/>
            </p:nvSpPr>
            <p:spPr bwMode="auto">
              <a:xfrm>
                <a:off x="1462" y="1986"/>
                <a:ext cx="14" cy="10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0" y="3"/>
                  </a:cxn>
                  <a:cxn ang="0">
                    <a:pos x="12" y="10"/>
                  </a:cxn>
                  <a:cxn ang="0">
                    <a:pos x="14" y="8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2" y="2"/>
                  </a:cxn>
                </a:cxnLst>
                <a:rect l="0" t="0" r="r" b="b"/>
                <a:pathLst>
                  <a:path w="14" h="10">
                    <a:moveTo>
                      <a:pt x="2" y="2"/>
                    </a:moveTo>
                    <a:lnTo>
                      <a:pt x="0" y="3"/>
                    </a:lnTo>
                    <a:lnTo>
                      <a:pt x="12" y="10"/>
                    </a:lnTo>
                    <a:lnTo>
                      <a:pt x="14" y="8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7" name="Freeform 153"/>
              <p:cNvSpPr>
                <a:spLocks/>
              </p:cNvSpPr>
              <p:nvPr/>
            </p:nvSpPr>
            <p:spPr bwMode="auto">
              <a:xfrm>
                <a:off x="1394" y="1987"/>
                <a:ext cx="70" cy="42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0" y="40"/>
                  </a:cxn>
                  <a:cxn ang="0">
                    <a:pos x="5" y="41"/>
                  </a:cxn>
                  <a:cxn ang="0">
                    <a:pos x="10" y="42"/>
                  </a:cxn>
                  <a:cxn ang="0">
                    <a:pos x="16" y="41"/>
                  </a:cxn>
                  <a:cxn ang="0">
                    <a:pos x="22" y="39"/>
                  </a:cxn>
                  <a:cxn ang="0">
                    <a:pos x="27" y="36"/>
                  </a:cxn>
                  <a:cxn ang="0">
                    <a:pos x="33" y="33"/>
                  </a:cxn>
                  <a:cxn ang="0">
                    <a:pos x="39" y="29"/>
                  </a:cxn>
                  <a:cxn ang="0">
                    <a:pos x="44" y="25"/>
                  </a:cxn>
                  <a:cxn ang="0">
                    <a:pos x="50" y="21"/>
                  </a:cxn>
                  <a:cxn ang="0">
                    <a:pos x="54" y="17"/>
                  </a:cxn>
                  <a:cxn ang="0">
                    <a:pos x="59" y="13"/>
                  </a:cxn>
                  <a:cxn ang="0">
                    <a:pos x="62" y="9"/>
                  </a:cxn>
                  <a:cxn ang="0">
                    <a:pos x="65" y="6"/>
                  </a:cxn>
                  <a:cxn ang="0">
                    <a:pos x="68" y="4"/>
                  </a:cxn>
                  <a:cxn ang="0">
                    <a:pos x="69" y="2"/>
                  </a:cxn>
                  <a:cxn ang="0">
                    <a:pos x="70" y="1"/>
                  </a:cxn>
                  <a:cxn ang="0">
                    <a:pos x="68" y="0"/>
                  </a:cxn>
                  <a:cxn ang="0">
                    <a:pos x="67" y="0"/>
                  </a:cxn>
                  <a:cxn ang="0">
                    <a:pos x="66" y="2"/>
                  </a:cxn>
                  <a:cxn ang="0">
                    <a:pos x="64" y="4"/>
                  </a:cxn>
                  <a:cxn ang="0">
                    <a:pos x="61" y="7"/>
                  </a:cxn>
                  <a:cxn ang="0">
                    <a:pos x="57" y="11"/>
                  </a:cxn>
                  <a:cxn ang="0">
                    <a:pos x="53" y="15"/>
                  </a:cxn>
                  <a:cxn ang="0">
                    <a:pos x="48" y="19"/>
                  </a:cxn>
                  <a:cxn ang="0">
                    <a:pos x="43" y="23"/>
                  </a:cxn>
                  <a:cxn ang="0">
                    <a:pos x="38" y="27"/>
                  </a:cxn>
                  <a:cxn ang="0">
                    <a:pos x="32" y="31"/>
                  </a:cxn>
                  <a:cxn ang="0">
                    <a:pos x="26" y="34"/>
                  </a:cxn>
                  <a:cxn ang="0">
                    <a:pos x="20" y="37"/>
                  </a:cxn>
                  <a:cxn ang="0">
                    <a:pos x="15" y="38"/>
                  </a:cxn>
                  <a:cxn ang="0">
                    <a:pos x="10" y="39"/>
                  </a:cxn>
                  <a:cxn ang="0">
                    <a:pos x="5" y="39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40"/>
                  </a:cxn>
                </a:cxnLst>
                <a:rect l="0" t="0" r="r" b="b"/>
                <a:pathLst>
                  <a:path w="70" h="42">
                    <a:moveTo>
                      <a:pt x="0" y="40"/>
                    </a:moveTo>
                    <a:lnTo>
                      <a:pt x="0" y="40"/>
                    </a:lnTo>
                    <a:lnTo>
                      <a:pt x="5" y="41"/>
                    </a:lnTo>
                    <a:lnTo>
                      <a:pt x="10" y="42"/>
                    </a:lnTo>
                    <a:lnTo>
                      <a:pt x="16" y="41"/>
                    </a:lnTo>
                    <a:lnTo>
                      <a:pt x="22" y="39"/>
                    </a:lnTo>
                    <a:lnTo>
                      <a:pt x="27" y="36"/>
                    </a:lnTo>
                    <a:lnTo>
                      <a:pt x="33" y="33"/>
                    </a:lnTo>
                    <a:lnTo>
                      <a:pt x="39" y="29"/>
                    </a:lnTo>
                    <a:lnTo>
                      <a:pt x="44" y="25"/>
                    </a:lnTo>
                    <a:lnTo>
                      <a:pt x="50" y="21"/>
                    </a:lnTo>
                    <a:lnTo>
                      <a:pt x="54" y="17"/>
                    </a:lnTo>
                    <a:lnTo>
                      <a:pt x="59" y="13"/>
                    </a:lnTo>
                    <a:lnTo>
                      <a:pt x="62" y="9"/>
                    </a:lnTo>
                    <a:lnTo>
                      <a:pt x="65" y="6"/>
                    </a:lnTo>
                    <a:lnTo>
                      <a:pt x="68" y="4"/>
                    </a:lnTo>
                    <a:lnTo>
                      <a:pt x="69" y="2"/>
                    </a:lnTo>
                    <a:lnTo>
                      <a:pt x="70" y="1"/>
                    </a:lnTo>
                    <a:lnTo>
                      <a:pt x="68" y="0"/>
                    </a:lnTo>
                    <a:lnTo>
                      <a:pt x="67" y="0"/>
                    </a:lnTo>
                    <a:lnTo>
                      <a:pt x="66" y="2"/>
                    </a:lnTo>
                    <a:lnTo>
                      <a:pt x="64" y="4"/>
                    </a:lnTo>
                    <a:lnTo>
                      <a:pt x="61" y="7"/>
                    </a:lnTo>
                    <a:lnTo>
                      <a:pt x="57" y="11"/>
                    </a:lnTo>
                    <a:lnTo>
                      <a:pt x="53" y="15"/>
                    </a:lnTo>
                    <a:lnTo>
                      <a:pt x="48" y="19"/>
                    </a:lnTo>
                    <a:lnTo>
                      <a:pt x="43" y="23"/>
                    </a:lnTo>
                    <a:lnTo>
                      <a:pt x="38" y="27"/>
                    </a:lnTo>
                    <a:lnTo>
                      <a:pt x="32" y="31"/>
                    </a:lnTo>
                    <a:lnTo>
                      <a:pt x="26" y="34"/>
                    </a:lnTo>
                    <a:lnTo>
                      <a:pt x="20" y="37"/>
                    </a:lnTo>
                    <a:lnTo>
                      <a:pt x="15" y="38"/>
                    </a:lnTo>
                    <a:lnTo>
                      <a:pt x="10" y="39"/>
                    </a:lnTo>
                    <a:lnTo>
                      <a:pt x="5" y="39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8" name="Freeform 154"/>
              <p:cNvSpPr>
                <a:spLocks/>
              </p:cNvSpPr>
              <p:nvPr/>
            </p:nvSpPr>
            <p:spPr bwMode="auto">
              <a:xfrm>
                <a:off x="1351" y="2021"/>
                <a:ext cx="44" cy="17"/>
              </a:xfrm>
              <a:custGeom>
                <a:avLst/>
                <a:gdLst/>
                <a:ahLst/>
                <a:cxnLst>
                  <a:cxn ang="0">
                    <a:pos x="3" y="16"/>
                  </a:cxn>
                  <a:cxn ang="0">
                    <a:pos x="3" y="17"/>
                  </a:cxn>
                  <a:cxn ang="0">
                    <a:pos x="3" y="17"/>
                  </a:cxn>
                  <a:cxn ang="0">
                    <a:pos x="3" y="16"/>
                  </a:cxn>
                  <a:cxn ang="0">
                    <a:pos x="4" y="15"/>
                  </a:cxn>
                  <a:cxn ang="0">
                    <a:pos x="6" y="14"/>
                  </a:cxn>
                  <a:cxn ang="0">
                    <a:pos x="7" y="12"/>
                  </a:cxn>
                  <a:cxn ang="0">
                    <a:pos x="9" y="11"/>
                  </a:cxn>
                  <a:cxn ang="0">
                    <a:pos x="12" y="9"/>
                  </a:cxn>
                  <a:cxn ang="0">
                    <a:pos x="14" y="7"/>
                  </a:cxn>
                  <a:cxn ang="0">
                    <a:pos x="17" y="6"/>
                  </a:cxn>
                  <a:cxn ang="0">
                    <a:pos x="20" y="4"/>
                  </a:cxn>
                  <a:cxn ang="0">
                    <a:pos x="24" y="4"/>
                  </a:cxn>
                  <a:cxn ang="0">
                    <a:pos x="27" y="3"/>
                  </a:cxn>
                  <a:cxn ang="0">
                    <a:pos x="31" y="3"/>
                  </a:cxn>
                  <a:cxn ang="0">
                    <a:pos x="34" y="3"/>
                  </a:cxn>
                  <a:cxn ang="0">
                    <a:pos x="39" y="4"/>
                  </a:cxn>
                  <a:cxn ang="0">
                    <a:pos x="43" y="6"/>
                  </a:cxn>
                  <a:cxn ang="0">
                    <a:pos x="44" y="4"/>
                  </a:cxn>
                  <a:cxn ang="0">
                    <a:pos x="39" y="2"/>
                  </a:cxn>
                  <a:cxn ang="0">
                    <a:pos x="35" y="1"/>
                  </a:cxn>
                  <a:cxn ang="0">
                    <a:pos x="31" y="0"/>
                  </a:cxn>
                  <a:cxn ang="0">
                    <a:pos x="27" y="1"/>
                  </a:cxn>
                  <a:cxn ang="0">
                    <a:pos x="23" y="1"/>
                  </a:cxn>
                  <a:cxn ang="0">
                    <a:pos x="19" y="2"/>
                  </a:cxn>
                  <a:cxn ang="0">
                    <a:pos x="16" y="4"/>
                  </a:cxn>
                  <a:cxn ang="0">
                    <a:pos x="13" y="5"/>
                  </a:cxn>
                  <a:cxn ang="0">
                    <a:pos x="10" y="7"/>
                  </a:cxn>
                  <a:cxn ang="0">
                    <a:pos x="8" y="9"/>
                  </a:cxn>
                  <a:cxn ang="0">
                    <a:pos x="6" y="10"/>
                  </a:cxn>
                  <a:cxn ang="0">
                    <a:pos x="4" y="12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1" y="15"/>
                  </a:cxn>
                  <a:cxn ang="0">
                    <a:pos x="0" y="16"/>
                  </a:cxn>
                  <a:cxn ang="0">
                    <a:pos x="0" y="17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7"/>
                  </a:cxn>
                  <a:cxn ang="0">
                    <a:pos x="3" y="16"/>
                  </a:cxn>
                </a:cxnLst>
                <a:rect l="0" t="0" r="r" b="b"/>
                <a:pathLst>
                  <a:path w="44" h="17">
                    <a:moveTo>
                      <a:pt x="3" y="16"/>
                    </a:moveTo>
                    <a:lnTo>
                      <a:pt x="3" y="17"/>
                    </a:lnTo>
                    <a:lnTo>
                      <a:pt x="3" y="17"/>
                    </a:lnTo>
                    <a:lnTo>
                      <a:pt x="3" y="16"/>
                    </a:lnTo>
                    <a:lnTo>
                      <a:pt x="4" y="15"/>
                    </a:lnTo>
                    <a:lnTo>
                      <a:pt x="6" y="14"/>
                    </a:lnTo>
                    <a:lnTo>
                      <a:pt x="7" y="12"/>
                    </a:lnTo>
                    <a:lnTo>
                      <a:pt x="9" y="11"/>
                    </a:lnTo>
                    <a:lnTo>
                      <a:pt x="12" y="9"/>
                    </a:lnTo>
                    <a:lnTo>
                      <a:pt x="14" y="7"/>
                    </a:lnTo>
                    <a:lnTo>
                      <a:pt x="17" y="6"/>
                    </a:lnTo>
                    <a:lnTo>
                      <a:pt x="20" y="4"/>
                    </a:lnTo>
                    <a:lnTo>
                      <a:pt x="24" y="4"/>
                    </a:lnTo>
                    <a:lnTo>
                      <a:pt x="27" y="3"/>
                    </a:lnTo>
                    <a:lnTo>
                      <a:pt x="31" y="3"/>
                    </a:lnTo>
                    <a:lnTo>
                      <a:pt x="34" y="3"/>
                    </a:lnTo>
                    <a:lnTo>
                      <a:pt x="39" y="4"/>
                    </a:lnTo>
                    <a:lnTo>
                      <a:pt x="43" y="6"/>
                    </a:lnTo>
                    <a:lnTo>
                      <a:pt x="44" y="4"/>
                    </a:lnTo>
                    <a:lnTo>
                      <a:pt x="39" y="2"/>
                    </a:lnTo>
                    <a:lnTo>
                      <a:pt x="35" y="1"/>
                    </a:lnTo>
                    <a:lnTo>
                      <a:pt x="31" y="0"/>
                    </a:lnTo>
                    <a:lnTo>
                      <a:pt x="27" y="1"/>
                    </a:lnTo>
                    <a:lnTo>
                      <a:pt x="23" y="1"/>
                    </a:lnTo>
                    <a:lnTo>
                      <a:pt x="19" y="2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1" y="15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3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9" name="Freeform 155"/>
              <p:cNvSpPr>
                <a:spLocks/>
              </p:cNvSpPr>
              <p:nvPr/>
            </p:nvSpPr>
            <p:spPr bwMode="auto">
              <a:xfrm>
                <a:off x="1351" y="2037"/>
                <a:ext cx="9" cy="41"/>
              </a:xfrm>
              <a:custGeom>
                <a:avLst/>
                <a:gdLst/>
                <a:ahLst/>
                <a:cxnLst>
                  <a:cxn ang="0">
                    <a:pos x="7" y="40"/>
                  </a:cxn>
                  <a:cxn ang="0">
                    <a:pos x="9" y="38"/>
                  </a:cxn>
                  <a:cxn ang="0">
                    <a:pos x="3" y="0"/>
                  </a:cxn>
                  <a:cxn ang="0">
                    <a:pos x="0" y="1"/>
                  </a:cxn>
                  <a:cxn ang="0">
                    <a:pos x="6" y="39"/>
                  </a:cxn>
                  <a:cxn ang="0">
                    <a:pos x="8" y="38"/>
                  </a:cxn>
                  <a:cxn ang="0">
                    <a:pos x="7" y="40"/>
                  </a:cxn>
                  <a:cxn ang="0">
                    <a:pos x="9" y="41"/>
                  </a:cxn>
                  <a:cxn ang="0">
                    <a:pos x="9" y="38"/>
                  </a:cxn>
                  <a:cxn ang="0">
                    <a:pos x="7" y="40"/>
                  </a:cxn>
                </a:cxnLst>
                <a:rect l="0" t="0" r="r" b="b"/>
                <a:pathLst>
                  <a:path w="9" h="41">
                    <a:moveTo>
                      <a:pt x="7" y="40"/>
                    </a:moveTo>
                    <a:lnTo>
                      <a:pt x="9" y="38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6" y="39"/>
                    </a:lnTo>
                    <a:lnTo>
                      <a:pt x="8" y="38"/>
                    </a:lnTo>
                    <a:lnTo>
                      <a:pt x="7" y="40"/>
                    </a:lnTo>
                    <a:lnTo>
                      <a:pt x="9" y="41"/>
                    </a:lnTo>
                    <a:lnTo>
                      <a:pt x="9" y="38"/>
                    </a:lnTo>
                    <a:lnTo>
                      <a:pt x="7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0" name="Freeform 156"/>
              <p:cNvSpPr>
                <a:spLocks/>
              </p:cNvSpPr>
              <p:nvPr/>
            </p:nvSpPr>
            <p:spPr bwMode="auto">
              <a:xfrm>
                <a:off x="1323" y="2042"/>
                <a:ext cx="36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2" y="8"/>
                  </a:cxn>
                  <a:cxn ang="0">
                    <a:pos x="4" y="11"/>
                  </a:cxn>
                  <a:cxn ang="0">
                    <a:pos x="7" y="14"/>
                  </a:cxn>
                  <a:cxn ang="0">
                    <a:pos x="10" y="17"/>
                  </a:cxn>
                  <a:cxn ang="0">
                    <a:pos x="13" y="20"/>
                  </a:cxn>
                  <a:cxn ang="0">
                    <a:pos x="17" y="23"/>
                  </a:cxn>
                  <a:cxn ang="0">
                    <a:pos x="20" y="25"/>
                  </a:cxn>
                  <a:cxn ang="0">
                    <a:pos x="23" y="28"/>
                  </a:cxn>
                  <a:cxn ang="0">
                    <a:pos x="26" y="30"/>
                  </a:cxn>
                  <a:cxn ang="0">
                    <a:pos x="29" y="31"/>
                  </a:cxn>
                  <a:cxn ang="0">
                    <a:pos x="31" y="33"/>
                  </a:cxn>
                  <a:cxn ang="0">
                    <a:pos x="33" y="34"/>
                  </a:cxn>
                  <a:cxn ang="0">
                    <a:pos x="34" y="34"/>
                  </a:cxn>
                  <a:cxn ang="0">
                    <a:pos x="35" y="35"/>
                  </a:cxn>
                  <a:cxn ang="0">
                    <a:pos x="36" y="33"/>
                  </a:cxn>
                  <a:cxn ang="0">
                    <a:pos x="36" y="33"/>
                  </a:cxn>
                  <a:cxn ang="0">
                    <a:pos x="34" y="32"/>
                  </a:cxn>
                  <a:cxn ang="0">
                    <a:pos x="33" y="30"/>
                  </a:cxn>
                  <a:cxn ang="0">
                    <a:pos x="30" y="29"/>
                  </a:cxn>
                  <a:cxn ang="0">
                    <a:pos x="28" y="28"/>
                  </a:cxn>
                  <a:cxn ang="0">
                    <a:pos x="24" y="25"/>
                  </a:cxn>
                  <a:cxn ang="0">
                    <a:pos x="21" y="23"/>
                  </a:cxn>
                  <a:cxn ang="0">
                    <a:pos x="18" y="21"/>
                  </a:cxn>
                  <a:cxn ang="0">
                    <a:pos x="15" y="18"/>
                  </a:cxn>
                  <a:cxn ang="0">
                    <a:pos x="12" y="16"/>
                  </a:cxn>
                  <a:cxn ang="0">
                    <a:pos x="9" y="13"/>
                  </a:cxn>
                  <a:cxn ang="0">
                    <a:pos x="6" y="10"/>
                  </a:cxn>
                  <a:cxn ang="0">
                    <a:pos x="4" y="7"/>
                  </a:cxn>
                  <a:cxn ang="0">
                    <a:pos x="3" y="5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36" h="3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8"/>
                    </a:lnTo>
                    <a:lnTo>
                      <a:pt x="4" y="11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3" y="20"/>
                    </a:lnTo>
                    <a:lnTo>
                      <a:pt x="17" y="23"/>
                    </a:lnTo>
                    <a:lnTo>
                      <a:pt x="20" y="25"/>
                    </a:lnTo>
                    <a:lnTo>
                      <a:pt x="23" y="28"/>
                    </a:lnTo>
                    <a:lnTo>
                      <a:pt x="26" y="30"/>
                    </a:lnTo>
                    <a:lnTo>
                      <a:pt x="29" y="31"/>
                    </a:lnTo>
                    <a:lnTo>
                      <a:pt x="31" y="33"/>
                    </a:lnTo>
                    <a:lnTo>
                      <a:pt x="33" y="34"/>
                    </a:lnTo>
                    <a:lnTo>
                      <a:pt x="34" y="34"/>
                    </a:lnTo>
                    <a:lnTo>
                      <a:pt x="35" y="35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4" y="32"/>
                    </a:lnTo>
                    <a:lnTo>
                      <a:pt x="33" y="30"/>
                    </a:lnTo>
                    <a:lnTo>
                      <a:pt x="30" y="29"/>
                    </a:lnTo>
                    <a:lnTo>
                      <a:pt x="28" y="28"/>
                    </a:lnTo>
                    <a:lnTo>
                      <a:pt x="24" y="25"/>
                    </a:lnTo>
                    <a:lnTo>
                      <a:pt x="21" y="23"/>
                    </a:lnTo>
                    <a:lnTo>
                      <a:pt x="18" y="21"/>
                    </a:lnTo>
                    <a:lnTo>
                      <a:pt x="15" y="18"/>
                    </a:lnTo>
                    <a:lnTo>
                      <a:pt x="12" y="16"/>
                    </a:lnTo>
                    <a:lnTo>
                      <a:pt x="9" y="13"/>
                    </a:lnTo>
                    <a:lnTo>
                      <a:pt x="6" y="10"/>
                    </a:lnTo>
                    <a:lnTo>
                      <a:pt x="4" y="7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1" name="Freeform 157"/>
              <p:cNvSpPr>
                <a:spLocks/>
              </p:cNvSpPr>
              <p:nvPr/>
            </p:nvSpPr>
            <p:spPr bwMode="auto">
              <a:xfrm>
                <a:off x="1323" y="1997"/>
                <a:ext cx="13" cy="4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10" y="2"/>
                  </a:cxn>
                  <a:cxn ang="0">
                    <a:pos x="9" y="3"/>
                  </a:cxn>
                  <a:cxn ang="0">
                    <a:pos x="8" y="5"/>
                  </a:cxn>
                  <a:cxn ang="0">
                    <a:pos x="7" y="8"/>
                  </a:cxn>
                  <a:cxn ang="0">
                    <a:pos x="6" y="11"/>
                  </a:cxn>
                  <a:cxn ang="0">
                    <a:pos x="5" y="14"/>
                  </a:cxn>
                  <a:cxn ang="0">
                    <a:pos x="4" y="17"/>
                  </a:cxn>
                  <a:cxn ang="0">
                    <a:pos x="4" y="20"/>
                  </a:cxn>
                  <a:cxn ang="0">
                    <a:pos x="3" y="23"/>
                  </a:cxn>
                  <a:cxn ang="0">
                    <a:pos x="3" y="27"/>
                  </a:cxn>
                  <a:cxn ang="0">
                    <a:pos x="2" y="30"/>
                  </a:cxn>
                  <a:cxn ang="0">
                    <a:pos x="2" y="33"/>
                  </a:cxn>
                  <a:cxn ang="0">
                    <a:pos x="1" y="36"/>
                  </a:cxn>
                  <a:cxn ang="0">
                    <a:pos x="0" y="39"/>
                  </a:cxn>
                  <a:cxn ang="0">
                    <a:pos x="0" y="42"/>
                  </a:cxn>
                  <a:cxn ang="0">
                    <a:pos x="0" y="45"/>
                  </a:cxn>
                  <a:cxn ang="0">
                    <a:pos x="2" y="45"/>
                  </a:cxn>
                  <a:cxn ang="0">
                    <a:pos x="3" y="42"/>
                  </a:cxn>
                  <a:cxn ang="0">
                    <a:pos x="3" y="39"/>
                  </a:cxn>
                  <a:cxn ang="0">
                    <a:pos x="3" y="37"/>
                  </a:cxn>
                  <a:cxn ang="0">
                    <a:pos x="4" y="33"/>
                  </a:cxn>
                  <a:cxn ang="0">
                    <a:pos x="4" y="30"/>
                  </a:cxn>
                  <a:cxn ang="0">
                    <a:pos x="5" y="27"/>
                  </a:cxn>
                  <a:cxn ang="0">
                    <a:pos x="6" y="24"/>
                  </a:cxn>
                  <a:cxn ang="0">
                    <a:pos x="6" y="20"/>
                  </a:cxn>
                  <a:cxn ang="0">
                    <a:pos x="7" y="17"/>
                  </a:cxn>
                  <a:cxn ang="0">
                    <a:pos x="8" y="14"/>
                  </a:cxn>
                  <a:cxn ang="0">
                    <a:pos x="9" y="11"/>
                  </a:cxn>
                  <a:cxn ang="0">
                    <a:pos x="9" y="9"/>
                  </a:cxn>
                  <a:cxn ang="0">
                    <a:pos x="10" y="6"/>
                  </a:cxn>
                  <a:cxn ang="0">
                    <a:pos x="11" y="5"/>
                  </a:cxn>
                  <a:cxn ang="0">
                    <a:pos x="12" y="3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2" y="0"/>
                  </a:cxn>
                </a:cxnLst>
                <a:rect l="0" t="0" r="r" b="b"/>
                <a:pathLst>
                  <a:path w="13" h="45">
                    <a:moveTo>
                      <a:pt x="12" y="0"/>
                    </a:moveTo>
                    <a:lnTo>
                      <a:pt x="12" y="0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5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5" y="14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3" y="23"/>
                    </a:lnTo>
                    <a:lnTo>
                      <a:pt x="3" y="27"/>
                    </a:lnTo>
                    <a:lnTo>
                      <a:pt x="2" y="30"/>
                    </a:lnTo>
                    <a:lnTo>
                      <a:pt x="2" y="33"/>
                    </a:lnTo>
                    <a:lnTo>
                      <a:pt x="1" y="36"/>
                    </a:lnTo>
                    <a:lnTo>
                      <a:pt x="0" y="39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2" y="45"/>
                    </a:lnTo>
                    <a:lnTo>
                      <a:pt x="3" y="42"/>
                    </a:lnTo>
                    <a:lnTo>
                      <a:pt x="3" y="39"/>
                    </a:lnTo>
                    <a:lnTo>
                      <a:pt x="3" y="37"/>
                    </a:lnTo>
                    <a:lnTo>
                      <a:pt x="4" y="33"/>
                    </a:lnTo>
                    <a:lnTo>
                      <a:pt x="4" y="30"/>
                    </a:lnTo>
                    <a:lnTo>
                      <a:pt x="5" y="27"/>
                    </a:lnTo>
                    <a:lnTo>
                      <a:pt x="6" y="24"/>
                    </a:lnTo>
                    <a:lnTo>
                      <a:pt x="6" y="20"/>
                    </a:lnTo>
                    <a:lnTo>
                      <a:pt x="7" y="17"/>
                    </a:lnTo>
                    <a:lnTo>
                      <a:pt x="8" y="14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2" name="Freeform 158"/>
              <p:cNvSpPr>
                <a:spLocks/>
              </p:cNvSpPr>
              <p:nvPr/>
            </p:nvSpPr>
            <p:spPr bwMode="auto">
              <a:xfrm>
                <a:off x="1335" y="1963"/>
                <a:ext cx="16" cy="36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1" y="2"/>
                  </a:cxn>
                  <a:cxn ang="0">
                    <a:pos x="9" y="5"/>
                  </a:cxn>
                  <a:cxn ang="0">
                    <a:pos x="8" y="8"/>
                  </a:cxn>
                  <a:cxn ang="0">
                    <a:pos x="7" y="10"/>
                  </a:cxn>
                  <a:cxn ang="0">
                    <a:pos x="6" y="13"/>
                  </a:cxn>
                  <a:cxn ang="0">
                    <a:pos x="5" y="15"/>
                  </a:cxn>
                  <a:cxn ang="0">
                    <a:pos x="4" y="18"/>
                  </a:cxn>
                  <a:cxn ang="0">
                    <a:pos x="4" y="20"/>
                  </a:cxn>
                  <a:cxn ang="0">
                    <a:pos x="3" y="22"/>
                  </a:cxn>
                  <a:cxn ang="0">
                    <a:pos x="3" y="25"/>
                  </a:cxn>
                  <a:cxn ang="0">
                    <a:pos x="3" y="27"/>
                  </a:cxn>
                  <a:cxn ang="0">
                    <a:pos x="3" y="28"/>
                  </a:cxn>
                  <a:cxn ang="0">
                    <a:pos x="2" y="30"/>
                  </a:cxn>
                  <a:cxn ang="0">
                    <a:pos x="2" y="32"/>
                  </a:cxn>
                  <a:cxn ang="0">
                    <a:pos x="1" y="33"/>
                  </a:cxn>
                  <a:cxn ang="0">
                    <a:pos x="0" y="34"/>
                  </a:cxn>
                  <a:cxn ang="0">
                    <a:pos x="1" y="36"/>
                  </a:cxn>
                  <a:cxn ang="0">
                    <a:pos x="3" y="34"/>
                  </a:cxn>
                  <a:cxn ang="0">
                    <a:pos x="4" y="33"/>
                  </a:cxn>
                  <a:cxn ang="0">
                    <a:pos x="5" y="31"/>
                  </a:cxn>
                  <a:cxn ang="0">
                    <a:pos x="5" y="29"/>
                  </a:cxn>
                  <a:cxn ang="0">
                    <a:pos x="6" y="27"/>
                  </a:cxn>
                  <a:cxn ang="0">
                    <a:pos x="6" y="25"/>
                  </a:cxn>
                  <a:cxn ang="0">
                    <a:pos x="6" y="22"/>
                  </a:cxn>
                  <a:cxn ang="0">
                    <a:pos x="6" y="20"/>
                  </a:cxn>
                  <a:cxn ang="0">
                    <a:pos x="7" y="18"/>
                  </a:cxn>
                  <a:cxn ang="0">
                    <a:pos x="7" y="16"/>
                  </a:cxn>
                  <a:cxn ang="0">
                    <a:pos x="8" y="14"/>
                  </a:cxn>
                  <a:cxn ang="0">
                    <a:pos x="8" y="11"/>
                  </a:cxn>
                  <a:cxn ang="0">
                    <a:pos x="10" y="9"/>
                  </a:cxn>
                  <a:cxn ang="0">
                    <a:pos x="11" y="6"/>
                  </a:cxn>
                  <a:cxn ang="0">
                    <a:pos x="13" y="4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4" y="0"/>
                  </a:cxn>
                </a:cxnLst>
                <a:rect l="0" t="0" r="r" b="b"/>
                <a:pathLst>
                  <a:path w="16" h="36">
                    <a:moveTo>
                      <a:pt x="14" y="0"/>
                    </a:moveTo>
                    <a:lnTo>
                      <a:pt x="14" y="0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8" y="8"/>
                    </a:lnTo>
                    <a:lnTo>
                      <a:pt x="7" y="10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3" y="22"/>
                    </a:lnTo>
                    <a:lnTo>
                      <a:pt x="3" y="25"/>
                    </a:lnTo>
                    <a:lnTo>
                      <a:pt x="3" y="27"/>
                    </a:lnTo>
                    <a:lnTo>
                      <a:pt x="3" y="28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1" y="33"/>
                    </a:lnTo>
                    <a:lnTo>
                      <a:pt x="0" y="34"/>
                    </a:lnTo>
                    <a:lnTo>
                      <a:pt x="1" y="36"/>
                    </a:lnTo>
                    <a:lnTo>
                      <a:pt x="3" y="34"/>
                    </a:lnTo>
                    <a:lnTo>
                      <a:pt x="4" y="33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6" y="27"/>
                    </a:lnTo>
                    <a:lnTo>
                      <a:pt x="6" y="25"/>
                    </a:lnTo>
                    <a:lnTo>
                      <a:pt x="6" y="22"/>
                    </a:lnTo>
                    <a:lnTo>
                      <a:pt x="6" y="20"/>
                    </a:lnTo>
                    <a:lnTo>
                      <a:pt x="7" y="18"/>
                    </a:lnTo>
                    <a:lnTo>
                      <a:pt x="7" y="16"/>
                    </a:lnTo>
                    <a:lnTo>
                      <a:pt x="8" y="14"/>
                    </a:lnTo>
                    <a:lnTo>
                      <a:pt x="8" y="11"/>
                    </a:lnTo>
                    <a:lnTo>
                      <a:pt x="10" y="9"/>
                    </a:lnTo>
                    <a:lnTo>
                      <a:pt x="11" y="6"/>
                    </a:lnTo>
                    <a:lnTo>
                      <a:pt x="13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3" name="Freeform 159"/>
              <p:cNvSpPr>
                <a:spLocks/>
              </p:cNvSpPr>
              <p:nvPr/>
            </p:nvSpPr>
            <p:spPr bwMode="auto">
              <a:xfrm>
                <a:off x="1349" y="1938"/>
                <a:ext cx="84" cy="27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84" y="0"/>
                  </a:cxn>
                  <a:cxn ang="0">
                    <a:pos x="80" y="0"/>
                  </a:cxn>
                  <a:cxn ang="0">
                    <a:pos x="75" y="0"/>
                  </a:cxn>
                  <a:cxn ang="0">
                    <a:pos x="69" y="0"/>
                  </a:cxn>
                  <a:cxn ang="0">
                    <a:pos x="64" y="1"/>
                  </a:cxn>
                  <a:cxn ang="0">
                    <a:pos x="58" y="2"/>
                  </a:cxn>
                  <a:cxn ang="0">
                    <a:pos x="52" y="4"/>
                  </a:cxn>
                  <a:cxn ang="0">
                    <a:pos x="46" y="5"/>
                  </a:cxn>
                  <a:cxn ang="0">
                    <a:pos x="40" y="7"/>
                  </a:cxn>
                  <a:cxn ang="0">
                    <a:pos x="33" y="9"/>
                  </a:cxn>
                  <a:cxn ang="0">
                    <a:pos x="27" y="11"/>
                  </a:cxn>
                  <a:cxn ang="0">
                    <a:pos x="21" y="13"/>
                  </a:cxn>
                  <a:cxn ang="0">
                    <a:pos x="16" y="16"/>
                  </a:cxn>
                  <a:cxn ang="0">
                    <a:pos x="11" y="18"/>
                  </a:cxn>
                  <a:cxn ang="0">
                    <a:pos x="7" y="21"/>
                  </a:cxn>
                  <a:cxn ang="0">
                    <a:pos x="3" y="23"/>
                  </a:cxn>
                  <a:cxn ang="0">
                    <a:pos x="0" y="25"/>
                  </a:cxn>
                  <a:cxn ang="0">
                    <a:pos x="2" y="27"/>
                  </a:cxn>
                  <a:cxn ang="0">
                    <a:pos x="5" y="25"/>
                  </a:cxn>
                  <a:cxn ang="0">
                    <a:pos x="8" y="23"/>
                  </a:cxn>
                  <a:cxn ang="0">
                    <a:pos x="12" y="20"/>
                  </a:cxn>
                  <a:cxn ang="0">
                    <a:pos x="18" y="18"/>
                  </a:cxn>
                  <a:cxn ang="0">
                    <a:pos x="23" y="16"/>
                  </a:cxn>
                  <a:cxn ang="0">
                    <a:pos x="28" y="13"/>
                  </a:cxn>
                  <a:cxn ang="0">
                    <a:pos x="34" y="11"/>
                  </a:cxn>
                  <a:cxn ang="0">
                    <a:pos x="40" y="9"/>
                  </a:cxn>
                  <a:cxn ang="0">
                    <a:pos x="46" y="8"/>
                  </a:cxn>
                  <a:cxn ang="0">
                    <a:pos x="52" y="6"/>
                  </a:cxn>
                  <a:cxn ang="0">
                    <a:pos x="58" y="5"/>
                  </a:cxn>
                  <a:cxn ang="0">
                    <a:pos x="64" y="3"/>
                  </a:cxn>
                  <a:cxn ang="0">
                    <a:pos x="70" y="2"/>
                  </a:cxn>
                  <a:cxn ang="0">
                    <a:pos x="75" y="2"/>
                  </a:cxn>
                  <a:cxn ang="0">
                    <a:pos x="80" y="2"/>
                  </a:cxn>
                  <a:cxn ang="0">
                    <a:pos x="84" y="2"/>
                  </a:cxn>
                  <a:cxn ang="0">
                    <a:pos x="84" y="2"/>
                  </a:cxn>
                  <a:cxn ang="0">
                    <a:pos x="84" y="0"/>
                  </a:cxn>
                </a:cxnLst>
                <a:rect l="0" t="0" r="r" b="b"/>
                <a:pathLst>
                  <a:path w="84" h="27">
                    <a:moveTo>
                      <a:pt x="84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5" y="0"/>
                    </a:lnTo>
                    <a:lnTo>
                      <a:pt x="69" y="0"/>
                    </a:lnTo>
                    <a:lnTo>
                      <a:pt x="64" y="1"/>
                    </a:lnTo>
                    <a:lnTo>
                      <a:pt x="58" y="2"/>
                    </a:lnTo>
                    <a:lnTo>
                      <a:pt x="52" y="4"/>
                    </a:lnTo>
                    <a:lnTo>
                      <a:pt x="46" y="5"/>
                    </a:lnTo>
                    <a:lnTo>
                      <a:pt x="40" y="7"/>
                    </a:lnTo>
                    <a:lnTo>
                      <a:pt x="33" y="9"/>
                    </a:lnTo>
                    <a:lnTo>
                      <a:pt x="27" y="11"/>
                    </a:lnTo>
                    <a:lnTo>
                      <a:pt x="21" y="13"/>
                    </a:lnTo>
                    <a:lnTo>
                      <a:pt x="16" y="16"/>
                    </a:lnTo>
                    <a:lnTo>
                      <a:pt x="11" y="18"/>
                    </a:lnTo>
                    <a:lnTo>
                      <a:pt x="7" y="21"/>
                    </a:lnTo>
                    <a:lnTo>
                      <a:pt x="3" y="23"/>
                    </a:lnTo>
                    <a:lnTo>
                      <a:pt x="0" y="25"/>
                    </a:lnTo>
                    <a:lnTo>
                      <a:pt x="2" y="27"/>
                    </a:lnTo>
                    <a:lnTo>
                      <a:pt x="5" y="25"/>
                    </a:lnTo>
                    <a:lnTo>
                      <a:pt x="8" y="23"/>
                    </a:lnTo>
                    <a:lnTo>
                      <a:pt x="12" y="20"/>
                    </a:lnTo>
                    <a:lnTo>
                      <a:pt x="18" y="18"/>
                    </a:lnTo>
                    <a:lnTo>
                      <a:pt x="23" y="16"/>
                    </a:lnTo>
                    <a:lnTo>
                      <a:pt x="28" y="13"/>
                    </a:lnTo>
                    <a:lnTo>
                      <a:pt x="34" y="11"/>
                    </a:lnTo>
                    <a:lnTo>
                      <a:pt x="40" y="9"/>
                    </a:lnTo>
                    <a:lnTo>
                      <a:pt x="46" y="8"/>
                    </a:lnTo>
                    <a:lnTo>
                      <a:pt x="52" y="6"/>
                    </a:lnTo>
                    <a:lnTo>
                      <a:pt x="58" y="5"/>
                    </a:lnTo>
                    <a:lnTo>
                      <a:pt x="64" y="3"/>
                    </a:lnTo>
                    <a:lnTo>
                      <a:pt x="70" y="2"/>
                    </a:lnTo>
                    <a:lnTo>
                      <a:pt x="75" y="2"/>
                    </a:lnTo>
                    <a:lnTo>
                      <a:pt x="80" y="2"/>
                    </a:lnTo>
                    <a:lnTo>
                      <a:pt x="84" y="2"/>
                    </a:lnTo>
                    <a:lnTo>
                      <a:pt x="84" y="2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4" name="Freeform 160"/>
              <p:cNvSpPr>
                <a:spLocks/>
              </p:cNvSpPr>
              <p:nvPr/>
            </p:nvSpPr>
            <p:spPr bwMode="auto">
              <a:xfrm>
                <a:off x="1463" y="2029"/>
                <a:ext cx="32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2" y="4"/>
                  </a:cxn>
                  <a:cxn ang="0">
                    <a:pos x="20" y="0"/>
                  </a:cxn>
                  <a:cxn ang="0">
                    <a:pos x="0" y="7"/>
                  </a:cxn>
                </a:cxnLst>
                <a:rect l="0" t="0" r="r" b="b"/>
                <a:pathLst>
                  <a:path w="32" h="7">
                    <a:moveTo>
                      <a:pt x="0" y="7"/>
                    </a:moveTo>
                    <a:lnTo>
                      <a:pt x="32" y="4"/>
                    </a:lnTo>
                    <a:lnTo>
                      <a:pt x="2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5" name="Freeform 161"/>
              <p:cNvSpPr>
                <a:spLocks/>
              </p:cNvSpPr>
              <p:nvPr/>
            </p:nvSpPr>
            <p:spPr bwMode="auto">
              <a:xfrm>
                <a:off x="1463" y="2032"/>
                <a:ext cx="38" cy="5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32" y="0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33" y="2"/>
                  </a:cxn>
                  <a:cxn ang="0">
                    <a:pos x="33" y="0"/>
                  </a:cxn>
                  <a:cxn ang="0">
                    <a:pos x="33" y="2"/>
                  </a:cxn>
                  <a:cxn ang="0">
                    <a:pos x="38" y="1"/>
                  </a:cxn>
                  <a:cxn ang="0">
                    <a:pos x="33" y="0"/>
                  </a:cxn>
                  <a:cxn ang="0">
                    <a:pos x="32" y="2"/>
                  </a:cxn>
                </a:cxnLst>
                <a:rect l="0" t="0" r="r" b="b"/>
                <a:pathLst>
                  <a:path w="38" h="5">
                    <a:moveTo>
                      <a:pt x="32" y="2"/>
                    </a:moveTo>
                    <a:lnTo>
                      <a:pt x="32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8" y="1"/>
                    </a:lnTo>
                    <a:lnTo>
                      <a:pt x="33" y="0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" name="Freeform 162"/>
              <p:cNvSpPr>
                <a:spLocks/>
              </p:cNvSpPr>
              <p:nvPr/>
            </p:nvSpPr>
            <p:spPr bwMode="auto">
              <a:xfrm>
                <a:off x="1482" y="2027"/>
                <a:ext cx="14" cy="7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3"/>
                  </a:cxn>
                  <a:cxn ang="0">
                    <a:pos x="13" y="7"/>
                  </a:cxn>
                  <a:cxn ang="0">
                    <a:pos x="14" y="5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3"/>
                  </a:cxn>
                </a:cxnLst>
                <a:rect l="0" t="0" r="r" b="b"/>
                <a:pathLst>
                  <a:path w="14" h="7">
                    <a:moveTo>
                      <a:pt x="1" y="3"/>
                    </a:moveTo>
                    <a:lnTo>
                      <a:pt x="0" y="3"/>
                    </a:lnTo>
                    <a:lnTo>
                      <a:pt x="13" y="7"/>
                    </a:lnTo>
                    <a:lnTo>
                      <a:pt x="14" y="5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7" name="Freeform 163"/>
              <p:cNvSpPr>
                <a:spLocks/>
              </p:cNvSpPr>
              <p:nvPr/>
            </p:nvSpPr>
            <p:spPr bwMode="auto">
              <a:xfrm>
                <a:off x="1455" y="2027"/>
                <a:ext cx="28" cy="11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10"/>
                  </a:cxn>
                  <a:cxn ang="0">
                    <a:pos x="28" y="3"/>
                  </a:cxn>
                  <a:cxn ang="0">
                    <a:pos x="27" y="0"/>
                  </a:cxn>
                  <a:cxn ang="0">
                    <a:pos x="8" y="8"/>
                  </a:cxn>
                  <a:cxn ang="0">
                    <a:pos x="8" y="10"/>
                  </a:cxn>
                  <a:cxn ang="0">
                    <a:pos x="8" y="8"/>
                  </a:cxn>
                  <a:cxn ang="0">
                    <a:pos x="0" y="11"/>
                  </a:cxn>
                  <a:cxn ang="0">
                    <a:pos x="8" y="10"/>
                  </a:cxn>
                  <a:cxn ang="0">
                    <a:pos x="8" y="8"/>
                  </a:cxn>
                </a:cxnLst>
                <a:rect l="0" t="0" r="r" b="b"/>
                <a:pathLst>
                  <a:path w="28" h="11">
                    <a:moveTo>
                      <a:pt x="8" y="8"/>
                    </a:moveTo>
                    <a:lnTo>
                      <a:pt x="8" y="10"/>
                    </a:lnTo>
                    <a:lnTo>
                      <a:pt x="28" y="3"/>
                    </a:lnTo>
                    <a:lnTo>
                      <a:pt x="27" y="0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8"/>
                    </a:lnTo>
                    <a:lnTo>
                      <a:pt x="0" y="11"/>
                    </a:lnTo>
                    <a:lnTo>
                      <a:pt x="8" y="1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8" name="Freeform 164"/>
              <p:cNvSpPr>
                <a:spLocks/>
              </p:cNvSpPr>
              <p:nvPr/>
            </p:nvSpPr>
            <p:spPr bwMode="auto">
              <a:xfrm>
                <a:off x="1470" y="2052"/>
                <a:ext cx="15" cy="12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9" y="12"/>
                  </a:cxn>
                  <a:cxn ang="0">
                    <a:pos x="11" y="12"/>
                  </a:cxn>
                  <a:cxn ang="0">
                    <a:pos x="12" y="11"/>
                  </a:cxn>
                  <a:cxn ang="0">
                    <a:pos x="13" y="10"/>
                  </a:cxn>
                  <a:cxn ang="0">
                    <a:pos x="14" y="9"/>
                  </a:cxn>
                  <a:cxn ang="0">
                    <a:pos x="15" y="8"/>
                  </a:cxn>
                  <a:cxn ang="0">
                    <a:pos x="15" y="7"/>
                  </a:cxn>
                  <a:cxn ang="0">
                    <a:pos x="15" y="6"/>
                  </a:cxn>
                  <a:cxn ang="0">
                    <a:pos x="15" y="4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3" y="1"/>
                  </a:cxn>
                  <a:cxn ang="0">
                    <a:pos x="12" y="1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2" y="9"/>
                  </a:cxn>
                  <a:cxn ang="0">
                    <a:pos x="3" y="10"/>
                  </a:cxn>
                  <a:cxn ang="0">
                    <a:pos x="4" y="11"/>
                  </a:cxn>
                  <a:cxn ang="0">
                    <a:pos x="5" y="12"/>
                  </a:cxn>
                  <a:cxn ang="0">
                    <a:pos x="7" y="12"/>
                  </a:cxn>
                  <a:cxn ang="0">
                    <a:pos x="8" y="12"/>
                  </a:cxn>
                </a:cxnLst>
                <a:rect l="0" t="0" r="r" b="b"/>
                <a:pathLst>
                  <a:path w="15" h="12">
                    <a:moveTo>
                      <a:pt x="8" y="12"/>
                    </a:moveTo>
                    <a:lnTo>
                      <a:pt x="9" y="12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9"/>
                    </a:lnTo>
                    <a:lnTo>
                      <a:pt x="15" y="8"/>
                    </a:lnTo>
                    <a:lnTo>
                      <a:pt x="15" y="7"/>
                    </a:lnTo>
                    <a:lnTo>
                      <a:pt x="15" y="6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9"/>
                    </a:lnTo>
                    <a:lnTo>
                      <a:pt x="3" y="10"/>
                    </a:lnTo>
                    <a:lnTo>
                      <a:pt x="4" y="11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9" name="Freeform 165"/>
              <p:cNvSpPr>
                <a:spLocks/>
              </p:cNvSpPr>
              <p:nvPr/>
            </p:nvSpPr>
            <p:spPr bwMode="auto">
              <a:xfrm>
                <a:off x="1478" y="2058"/>
                <a:ext cx="8" cy="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3" y="6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</a:cxnLst>
                <a:rect l="0" t="0" r="r" b="b"/>
                <a:pathLst>
                  <a:path w="8" h="7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0" name="Freeform 166"/>
              <p:cNvSpPr>
                <a:spLocks/>
              </p:cNvSpPr>
              <p:nvPr/>
            </p:nvSpPr>
            <p:spPr bwMode="auto">
              <a:xfrm>
                <a:off x="1478" y="2050"/>
                <a:ext cx="8" cy="8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5" y="5"/>
                  </a:cxn>
                  <a:cxn ang="0">
                    <a:pos x="6" y="6"/>
                  </a:cxn>
                  <a:cxn ang="0">
                    <a:pos x="6" y="7"/>
                  </a:cxn>
                  <a:cxn ang="0">
                    <a:pos x="6" y="8"/>
                  </a:cxn>
                  <a:cxn ang="0">
                    <a:pos x="8" y="8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w="8" h="8">
                    <a:moveTo>
                      <a:pt x="0" y="3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1" name="Freeform 167"/>
              <p:cNvSpPr>
                <a:spLocks/>
              </p:cNvSpPr>
              <p:nvPr/>
            </p:nvSpPr>
            <p:spPr bwMode="auto">
              <a:xfrm>
                <a:off x="1469" y="2050"/>
                <a:ext cx="9" cy="8"/>
              </a:xfrm>
              <a:custGeom>
                <a:avLst/>
                <a:gdLst/>
                <a:ahLst/>
                <a:cxnLst>
                  <a:cxn ang="0">
                    <a:pos x="3" y="8"/>
                  </a:cxn>
                  <a:cxn ang="0">
                    <a:pos x="3" y="8"/>
                  </a:cxn>
                  <a:cxn ang="0">
                    <a:pos x="3" y="7"/>
                  </a:cxn>
                  <a:cxn ang="0">
                    <a:pos x="3" y="6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8" y="3"/>
                  </a:cxn>
                  <a:cxn ang="0">
                    <a:pos x="9" y="3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3" y="8"/>
                  </a:cxn>
                </a:cxnLst>
                <a:rect l="0" t="0" r="r" b="b"/>
                <a:pathLst>
                  <a:path w="9" h="8">
                    <a:moveTo>
                      <a:pt x="3" y="8"/>
                    </a:moveTo>
                    <a:lnTo>
                      <a:pt x="3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2" name="Freeform 168"/>
              <p:cNvSpPr>
                <a:spLocks/>
              </p:cNvSpPr>
              <p:nvPr/>
            </p:nvSpPr>
            <p:spPr bwMode="auto">
              <a:xfrm>
                <a:off x="1469" y="2058"/>
                <a:ext cx="9" cy="7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9" y="5"/>
                  </a:cxn>
                  <a:cxn ang="0">
                    <a:pos x="8" y="5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3" y="5"/>
                  </a:cxn>
                  <a:cxn ang="0">
                    <a:pos x="4" y="6"/>
                  </a:cxn>
                  <a:cxn ang="0">
                    <a:pos x="6" y="6"/>
                  </a:cxn>
                  <a:cxn ang="0">
                    <a:pos x="7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lnTo>
                      <a:pt x="9" y="5"/>
                    </a:lnTo>
                    <a:lnTo>
                      <a:pt x="8" y="5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3" name="Freeform 169"/>
              <p:cNvSpPr>
                <a:spLocks/>
              </p:cNvSpPr>
              <p:nvPr/>
            </p:nvSpPr>
            <p:spPr bwMode="auto">
              <a:xfrm>
                <a:off x="1374" y="2041"/>
                <a:ext cx="32" cy="7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32" y="2"/>
                  </a:cxn>
                </a:cxnLst>
                <a:rect l="0" t="0" r="r" b="b"/>
                <a:pathLst>
                  <a:path w="32" h="7">
                    <a:moveTo>
                      <a:pt x="32" y="2"/>
                    </a:moveTo>
                    <a:lnTo>
                      <a:pt x="0" y="7"/>
                    </a:lnTo>
                    <a:lnTo>
                      <a:pt x="13" y="0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4" name="Freeform 170"/>
              <p:cNvSpPr>
                <a:spLocks/>
              </p:cNvSpPr>
              <p:nvPr/>
            </p:nvSpPr>
            <p:spPr bwMode="auto">
              <a:xfrm>
                <a:off x="1368" y="2042"/>
                <a:ext cx="38" cy="9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6" y="8"/>
                  </a:cxn>
                  <a:cxn ang="0">
                    <a:pos x="38" y="2"/>
                  </a:cxn>
                  <a:cxn ang="0">
                    <a:pos x="38" y="0"/>
                  </a:cxn>
                  <a:cxn ang="0">
                    <a:pos x="5" y="5"/>
                  </a:cxn>
                  <a:cxn ang="0">
                    <a:pos x="6" y="8"/>
                  </a:cxn>
                  <a:cxn ang="0">
                    <a:pos x="5" y="5"/>
                  </a:cxn>
                  <a:cxn ang="0">
                    <a:pos x="0" y="9"/>
                  </a:cxn>
                  <a:cxn ang="0">
                    <a:pos x="6" y="8"/>
                  </a:cxn>
                  <a:cxn ang="0">
                    <a:pos x="5" y="5"/>
                  </a:cxn>
                </a:cxnLst>
                <a:rect l="0" t="0" r="r" b="b"/>
                <a:pathLst>
                  <a:path w="38" h="9">
                    <a:moveTo>
                      <a:pt x="5" y="5"/>
                    </a:moveTo>
                    <a:lnTo>
                      <a:pt x="6" y="8"/>
                    </a:lnTo>
                    <a:lnTo>
                      <a:pt x="38" y="2"/>
                    </a:lnTo>
                    <a:lnTo>
                      <a:pt x="38" y="0"/>
                    </a:lnTo>
                    <a:lnTo>
                      <a:pt x="5" y="5"/>
                    </a:lnTo>
                    <a:lnTo>
                      <a:pt x="6" y="8"/>
                    </a:lnTo>
                    <a:lnTo>
                      <a:pt x="5" y="5"/>
                    </a:lnTo>
                    <a:lnTo>
                      <a:pt x="0" y="9"/>
                    </a:lnTo>
                    <a:lnTo>
                      <a:pt x="6" y="8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5" name="Freeform 171"/>
              <p:cNvSpPr>
                <a:spLocks/>
              </p:cNvSpPr>
              <p:nvPr/>
            </p:nvSpPr>
            <p:spPr bwMode="auto">
              <a:xfrm>
                <a:off x="1373" y="2039"/>
                <a:ext cx="15" cy="1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0" y="8"/>
                  </a:cxn>
                  <a:cxn ang="0">
                    <a:pos x="1" y="11"/>
                  </a:cxn>
                  <a:cxn ang="0">
                    <a:pos x="15" y="3"/>
                  </a:cxn>
                  <a:cxn ang="0">
                    <a:pos x="14" y="3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3" y="0"/>
                  </a:cxn>
                  <a:cxn ang="0">
                    <a:pos x="14" y="0"/>
                  </a:cxn>
                </a:cxnLst>
                <a:rect l="0" t="0" r="r" b="b"/>
                <a:pathLst>
                  <a:path w="15" h="11">
                    <a:moveTo>
                      <a:pt x="14" y="0"/>
                    </a:moveTo>
                    <a:lnTo>
                      <a:pt x="13" y="0"/>
                    </a:lnTo>
                    <a:lnTo>
                      <a:pt x="0" y="8"/>
                    </a:lnTo>
                    <a:lnTo>
                      <a:pt x="1" y="11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3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" name="Freeform 172"/>
              <p:cNvSpPr>
                <a:spLocks/>
              </p:cNvSpPr>
              <p:nvPr/>
            </p:nvSpPr>
            <p:spPr bwMode="auto">
              <a:xfrm>
                <a:off x="1387" y="2039"/>
                <a:ext cx="27" cy="5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9" y="3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9" y="5"/>
                  </a:cxn>
                  <a:cxn ang="0">
                    <a:pos x="19" y="3"/>
                  </a:cxn>
                  <a:cxn ang="0">
                    <a:pos x="19" y="5"/>
                  </a:cxn>
                  <a:cxn ang="0">
                    <a:pos x="27" y="4"/>
                  </a:cxn>
                  <a:cxn ang="0">
                    <a:pos x="19" y="3"/>
                  </a:cxn>
                  <a:cxn ang="0">
                    <a:pos x="19" y="5"/>
                  </a:cxn>
                </a:cxnLst>
                <a:rect l="0" t="0" r="r" b="b"/>
                <a:pathLst>
                  <a:path w="27" h="5">
                    <a:moveTo>
                      <a:pt x="19" y="5"/>
                    </a:moveTo>
                    <a:lnTo>
                      <a:pt x="19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9" y="5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27" y="4"/>
                    </a:lnTo>
                    <a:lnTo>
                      <a:pt x="19" y="3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" name="Freeform 173"/>
              <p:cNvSpPr>
                <a:spLocks/>
              </p:cNvSpPr>
              <p:nvPr/>
            </p:nvSpPr>
            <p:spPr bwMode="auto">
              <a:xfrm>
                <a:off x="1390" y="2062"/>
                <a:ext cx="15" cy="12"/>
              </a:xfrm>
              <a:custGeom>
                <a:avLst/>
                <a:gdLst/>
                <a:ahLst/>
                <a:cxnLst>
                  <a:cxn ang="0">
                    <a:pos x="7" y="12"/>
                  </a:cxn>
                  <a:cxn ang="0">
                    <a:pos x="6" y="12"/>
                  </a:cxn>
                  <a:cxn ang="0">
                    <a:pos x="5" y="12"/>
                  </a:cxn>
                  <a:cxn ang="0">
                    <a:pos x="3" y="11"/>
                  </a:cxn>
                  <a:cxn ang="0">
                    <a:pos x="2" y="10"/>
                  </a:cxn>
                  <a:cxn ang="0">
                    <a:pos x="1" y="9"/>
                  </a:cxn>
                  <a:cxn ang="0">
                    <a:pos x="0" y="8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1" y="1"/>
                  </a:cxn>
                  <a:cxn ang="0">
                    <a:pos x="13" y="2"/>
                  </a:cxn>
                  <a:cxn ang="0">
                    <a:pos x="14" y="2"/>
                  </a:cxn>
                  <a:cxn ang="0">
                    <a:pos x="14" y="3"/>
                  </a:cxn>
                  <a:cxn ang="0">
                    <a:pos x="14" y="5"/>
                  </a:cxn>
                  <a:cxn ang="0">
                    <a:pos x="15" y="6"/>
                  </a:cxn>
                  <a:cxn ang="0">
                    <a:pos x="14" y="7"/>
                  </a:cxn>
                  <a:cxn ang="0">
                    <a:pos x="14" y="8"/>
                  </a:cxn>
                  <a:cxn ang="0">
                    <a:pos x="14" y="9"/>
                  </a:cxn>
                  <a:cxn ang="0">
                    <a:pos x="13" y="10"/>
                  </a:cxn>
                  <a:cxn ang="0">
                    <a:pos x="11" y="11"/>
                  </a:cxn>
                  <a:cxn ang="0">
                    <a:pos x="10" y="12"/>
                  </a:cxn>
                  <a:cxn ang="0">
                    <a:pos x="9" y="12"/>
                  </a:cxn>
                  <a:cxn ang="0">
                    <a:pos x="7" y="12"/>
                  </a:cxn>
                </a:cxnLst>
                <a:rect l="0" t="0" r="r" b="b"/>
                <a:pathLst>
                  <a:path w="15" h="12">
                    <a:moveTo>
                      <a:pt x="7" y="12"/>
                    </a:moveTo>
                    <a:lnTo>
                      <a:pt x="6" y="12"/>
                    </a:lnTo>
                    <a:lnTo>
                      <a:pt x="5" y="12"/>
                    </a:lnTo>
                    <a:lnTo>
                      <a:pt x="3" y="11"/>
                    </a:lnTo>
                    <a:lnTo>
                      <a:pt x="2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1" y="1"/>
                    </a:lnTo>
                    <a:lnTo>
                      <a:pt x="13" y="2"/>
                    </a:lnTo>
                    <a:lnTo>
                      <a:pt x="14" y="2"/>
                    </a:lnTo>
                    <a:lnTo>
                      <a:pt x="14" y="3"/>
                    </a:lnTo>
                    <a:lnTo>
                      <a:pt x="14" y="5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4" y="8"/>
                    </a:lnTo>
                    <a:lnTo>
                      <a:pt x="14" y="9"/>
                    </a:lnTo>
                    <a:lnTo>
                      <a:pt x="13" y="10"/>
                    </a:lnTo>
                    <a:lnTo>
                      <a:pt x="11" y="11"/>
                    </a:lnTo>
                    <a:lnTo>
                      <a:pt x="10" y="12"/>
                    </a:lnTo>
                    <a:lnTo>
                      <a:pt x="9" y="12"/>
                    </a:lnTo>
                    <a:lnTo>
                      <a:pt x="7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8" name="Freeform 174"/>
              <p:cNvSpPr>
                <a:spLocks/>
              </p:cNvSpPr>
              <p:nvPr/>
            </p:nvSpPr>
            <p:spPr bwMode="auto">
              <a:xfrm>
                <a:off x="1389" y="2068"/>
                <a:ext cx="8" cy="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4" y="6"/>
                  </a:cxn>
                  <a:cxn ang="0">
                    <a:pos x="5" y="7"/>
                  </a:cxn>
                  <a:cxn ang="0">
                    <a:pos x="7" y="7"/>
                  </a:cxn>
                  <a:cxn ang="0">
                    <a:pos x="8" y="7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6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9" name="Freeform 175"/>
              <p:cNvSpPr>
                <a:spLocks/>
              </p:cNvSpPr>
              <p:nvPr/>
            </p:nvSpPr>
            <p:spPr bwMode="auto">
              <a:xfrm>
                <a:off x="1389" y="2061"/>
                <a:ext cx="8" cy="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2" y="6"/>
                  </a:cxn>
                  <a:cxn ang="0">
                    <a:pos x="3" y="5"/>
                  </a:cxn>
                  <a:cxn ang="0">
                    <a:pos x="3" y="4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7" y="2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8" y="0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0" name="Freeform 176"/>
              <p:cNvSpPr>
                <a:spLocks/>
              </p:cNvSpPr>
              <p:nvPr/>
            </p:nvSpPr>
            <p:spPr bwMode="auto">
              <a:xfrm>
                <a:off x="1397" y="2061"/>
                <a:ext cx="9" cy="7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8" y="4"/>
                  </a:cxn>
                  <a:cxn ang="0">
                    <a:pos x="7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6" y="4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7" y="7"/>
                  </a:cxn>
                  <a:cxn ang="0">
                    <a:pos x="7" y="7"/>
                  </a:cxn>
                  <a:cxn ang="0">
                    <a:pos x="9" y="7"/>
                  </a:cxn>
                </a:cxnLst>
                <a:rect l="0" t="0" r="r" b="b"/>
                <a:pathLst>
                  <a:path w="9" h="7">
                    <a:moveTo>
                      <a:pt x="9" y="7"/>
                    </a:moveTo>
                    <a:lnTo>
                      <a:pt x="9" y="7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6" y="6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1" name="Freeform 177"/>
              <p:cNvSpPr>
                <a:spLocks/>
              </p:cNvSpPr>
              <p:nvPr/>
            </p:nvSpPr>
            <p:spPr bwMode="auto">
              <a:xfrm>
                <a:off x="1397" y="2068"/>
                <a:ext cx="9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9" y="2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2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</a:cxnLst>
                <a:rect l="0" t="0" r="r" b="b"/>
                <a:pathLst>
                  <a:path w="9" h="7">
                    <a:moveTo>
                      <a:pt x="0" y="7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5" y="6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2" name="Freeform 178"/>
              <p:cNvSpPr>
                <a:spLocks/>
              </p:cNvSpPr>
              <p:nvPr/>
            </p:nvSpPr>
            <p:spPr bwMode="auto">
              <a:xfrm>
                <a:off x="1412" y="2118"/>
                <a:ext cx="71" cy="28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71" y="0"/>
                  </a:cxn>
                  <a:cxn ang="0">
                    <a:pos x="70" y="0"/>
                  </a:cxn>
                  <a:cxn ang="0">
                    <a:pos x="70" y="1"/>
                  </a:cxn>
                  <a:cxn ang="0">
                    <a:pos x="69" y="2"/>
                  </a:cxn>
                  <a:cxn ang="0">
                    <a:pos x="68" y="4"/>
                  </a:cxn>
                  <a:cxn ang="0">
                    <a:pos x="67" y="6"/>
                  </a:cxn>
                  <a:cxn ang="0">
                    <a:pos x="65" y="8"/>
                  </a:cxn>
                  <a:cxn ang="0">
                    <a:pos x="64" y="11"/>
                  </a:cxn>
                  <a:cxn ang="0">
                    <a:pos x="62" y="14"/>
                  </a:cxn>
                  <a:cxn ang="0">
                    <a:pos x="60" y="16"/>
                  </a:cxn>
                  <a:cxn ang="0">
                    <a:pos x="58" y="19"/>
                  </a:cxn>
                  <a:cxn ang="0">
                    <a:pos x="55" y="21"/>
                  </a:cxn>
                  <a:cxn ang="0">
                    <a:pos x="52" y="23"/>
                  </a:cxn>
                  <a:cxn ang="0">
                    <a:pos x="49" y="25"/>
                  </a:cxn>
                  <a:cxn ang="0">
                    <a:pos x="46" y="26"/>
                  </a:cxn>
                  <a:cxn ang="0">
                    <a:pos x="43" y="28"/>
                  </a:cxn>
                  <a:cxn ang="0">
                    <a:pos x="39" y="28"/>
                  </a:cxn>
                  <a:cxn ang="0">
                    <a:pos x="35" y="28"/>
                  </a:cxn>
                  <a:cxn ang="0">
                    <a:pos x="32" y="28"/>
                  </a:cxn>
                  <a:cxn ang="0">
                    <a:pos x="28" y="27"/>
                  </a:cxn>
                  <a:cxn ang="0">
                    <a:pos x="25" y="26"/>
                  </a:cxn>
                  <a:cxn ang="0">
                    <a:pos x="21" y="25"/>
                  </a:cxn>
                  <a:cxn ang="0">
                    <a:pos x="18" y="23"/>
                  </a:cxn>
                  <a:cxn ang="0">
                    <a:pos x="15" y="21"/>
                  </a:cxn>
                  <a:cxn ang="0">
                    <a:pos x="12" y="19"/>
                  </a:cxn>
                  <a:cxn ang="0">
                    <a:pos x="10" y="18"/>
                  </a:cxn>
                  <a:cxn ang="0">
                    <a:pos x="8" y="16"/>
                  </a:cxn>
                  <a:cxn ang="0">
                    <a:pos x="5" y="15"/>
                  </a:cxn>
                  <a:cxn ang="0">
                    <a:pos x="4" y="13"/>
                  </a:cxn>
                  <a:cxn ang="0">
                    <a:pos x="2" y="12"/>
                  </a:cxn>
                  <a:cxn ang="0">
                    <a:pos x="1" y="11"/>
                  </a:cxn>
                  <a:cxn ang="0">
                    <a:pos x="1" y="11"/>
                  </a:cxn>
                  <a:cxn ang="0">
                    <a:pos x="0" y="10"/>
                  </a:cxn>
                </a:cxnLst>
                <a:rect l="0" t="0" r="r" b="b"/>
                <a:pathLst>
                  <a:path w="71" h="28">
                    <a:moveTo>
                      <a:pt x="0" y="10"/>
                    </a:moveTo>
                    <a:lnTo>
                      <a:pt x="71" y="0"/>
                    </a:lnTo>
                    <a:lnTo>
                      <a:pt x="70" y="0"/>
                    </a:lnTo>
                    <a:lnTo>
                      <a:pt x="70" y="1"/>
                    </a:lnTo>
                    <a:lnTo>
                      <a:pt x="69" y="2"/>
                    </a:lnTo>
                    <a:lnTo>
                      <a:pt x="68" y="4"/>
                    </a:lnTo>
                    <a:lnTo>
                      <a:pt x="67" y="6"/>
                    </a:lnTo>
                    <a:lnTo>
                      <a:pt x="65" y="8"/>
                    </a:lnTo>
                    <a:lnTo>
                      <a:pt x="64" y="11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8" y="19"/>
                    </a:lnTo>
                    <a:lnTo>
                      <a:pt x="55" y="21"/>
                    </a:lnTo>
                    <a:lnTo>
                      <a:pt x="52" y="23"/>
                    </a:lnTo>
                    <a:lnTo>
                      <a:pt x="49" y="25"/>
                    </a:lnTo>
                    <a:lnTo>
                      <a:pt x="46" y="26"/>
                    </a:lnTo>
                    <a:lnTo>
                      <a:pt x="43" y="28"/>
                    </a:lnTo>
                    <a:lnTo>
                      <a:pt x="39" y="28"/>
                    </a:lnTo>
                    <a:lnTo>
                      <a:pt x="35" y="28"/>
                    </a:lnTo>
                    <a:lnTo>
                      <a:pt x="32" y="28"/>
                    </a:lnTo>
                    <a:lnTo>
                      <a:pt x="28" y="27"/>
                    </a:lnTo>
                    <a:lnTo>
                      <a:pt x="25" y="26"/>
                    </a:lnTo>
                    <a:lnTo>
                      <a:pt x="21" y="25"/>
                    </a:lnTo>
                    <a:lnTo>
                      <a:pt x="18" y="23"/>
                    </a:lnTo>
                    <a:lnTo>
                      <a:pt x="15" y="21"/>
                    </a:lnTo>
                    <a:lnTo>
                      <a:pt x="12" y="19"/>
                    </a:lnTo>
                    <a:lnTo>
                      <a:pt x="10" y="18"/>
                    </a:lnTo>
                    <a:lnTo>
                      <a:pt x="8" y="16"/>
                    </a:lnTo>
                    <a:lnTo>
                      <a:pt x="5" y="15"/>
                    </a:lnTo>
                    <a:lnTo>
                      <a:pt x="4" y="13"/>
                    </a:lnTo>
                    <a:lnTo>
                      <a:pt x="2" y="12"/>
                    </a:lnTo>
                    <a:lnTo>
                      <a:pt x="1" y="11"/>
                    </a:lnTo>
                    <a:lnTo>
                      <a:pt x="1" y="11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3" name="Freeform 179"/>
              <p:cNvSpPr>
                <a:spLocks/>
              </p:cNvSpPr>
              <p:nvPr/>
            </p:nvSpPr>
            <p:spPr bwMode="auto">
              <a:xfrm>
                <a:off x="1412" y="2117"/>
                <a:ext cx="72" cy="12"/>
              </a:xfrm>
              <a:custGeom>
                <a:avLst/>
                <a:gdLst/>
                <a:ahLst/>
                <a:cxnLst>
                  <a:cxn ang="0">
                    <a:pos x="71" y="2"/>
                  </a:cxn>
                  <a:cxn ang="0">
                    <a:pos x="70" y="0"/>
                  </a:cxn>
                  <a:cxn ang="0">
                    <a:pos x="0" y="10"/>
                  </a:cxn>
                  <a:cxn ang="0">
                    <a:pos x="1" y="12"/>
                  </a:cxn>
                  <a:cxn ang="0">
                    <a:pos x="71" y="2"/>
                  </a:cxn>
                  <a:cxn ang="0">
                    <a:pos x="69" y="1"/>
                  </a:cxn>
                  <a:cxn ang="0">
                    <a:pos x="71" y="2"/>
                  </a:cxn>
                  <a:cxn ang="0">
                    <a:pos x="72" y="0"/>
                  </a:cxn>
                  <a:cxn ang="0">
                    <a:pos x="70" y="0"/>
                  </a:cxn>
                  <a:cxn ang="0">
                    <a:pos x="71" y="2"/>
                  </a:cxn>
                </a:cxnLst>
                <a:rect l="0" t="0" r="r" b="b"/>
                <a:pathLst>
                  <a:path w="72" h="12">
                    <a:moveTo>
                      <a:pt x="71" y="2"/>
                    </a:moveTo>
                    <a:lnTo>
                      <a:pt x="70" y="0"/>
                    </a:lnTo>
                    <a:lnTo>
                      <a:pt x="0" y="10"/>
                    </a:lnTo>
                    <a:lnTo>
                      <a:pt x="1" y="12"/>
                    </a:lnTo>
                    <a:lnTo>
                      <a:pt x="71" y="2"/>
                    </a:lnTo>
                    <a:lnTo>
                      <a:pt x="69" y="1"/>
                    </a:lnTo>
                    <a:lnTo>
                      <a:pt x="71" y="2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7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4" name="Freeform 180"/>
              <p:cNvSpPr>
                <a:spLocks/>
              </p:cNvSpPr>
              <p:nvPr/>
            </p:nvSpPr>
            <p:spPr bwMode="auto">
              <a:xfrm>
                <a:off x="1451" y="2118"/>
                <a:ext cx="32" cy="29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0" y="29"/>
                  </a:cxn>
                  <a:cxn ang="0">
                    <a:pos x="4" y="29"/>
                  </a:cxn>
                  <a:cxn ang="0">
                    <a:pos x="7" y="27"/>
                  </a:cxn>
                  <a:cxn ang="0">
                    <a:pos x="11" y="26"/>
                  </a:cxn>
                  <a:cxn ang="0">
                    <a:pos x="14" y="24"/>
                  </a:cxn>
                  <a:cxn ang="0">
                    <a:pos x="17" y="22"/>
                  </a:cxn>
                  <a:cxn ang="0">
                    <a:pos x="19" y="19"/>
                  </a:cxn>
                  <a:cxn ang="0">
                    <a:pos x="22" y="17"/>
                  </a:cxn>
                  <a:cxn ang="0">
                    <a:pos x="24" y="14"/>
                  </a:cxn>
                  <a:cxn ang="0">
                    <a:pos x="26" y="12"/>
                  </a:cxn>
                  <a:cxn ang="0">
                    <a:pos x="28" y="9"/>
                  </a:cxn>
                  <a:cxn ang="0">
                    <a:pos x="29" y="7"/>
                  </a:cxn>
                  <a:cxn ang="0">
                    <a:pos x="30" y="5"/>
                  </a:cxn>
                  <a:cxn ang="0">
                    <a:pos x="31" y="3"/>
                  </a:cxn>
                  <a:cxn ang="0">
                    <a:pos x="32" y="2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29" y="2"/>
                  </a:cxn>
                  <a:cxn ang="0">
                    <a:pos x="28" y="4"/>
                  </a:cxn>
                  <a:cxn ang="0">
                    <a:pos x="27" y="5"/>
                  </a:cxn>
                  <a:cxn ang="0">
                    <a:pos x="26" y="8"/>
                  </a:cxn>
                  <a:cxn ang="0">
                    <a:pos x="24" y="10"/>
                  </a:cxn>
                  <a:cxn ang="0">
                    <a:pos x="22" y="13"/>
                  </a:cxn>
                  <a:cxn ang="0">
                    <a:pos x="20" y="15"/>
                  </a:cxn>
                  <a:cxn ang="0">
                    <a:pos x="18" y="18"/>
                  </a:cxn>
                  <a:cxn ang="0">
                    <a:pos x="15" y="20"/>
                  </a:cxn>
                  <a:cxn ang="0">
                    <a:pos x="13" y="22"/>
                  </a:cxn>
                  <a:cxn ang="0">
                    <a:pos x="10" y="24"/>
                  </a:cxn>
                  <a:cxn ang="0">
                    <a:pos x="7" y="25"/>
                  </a:cxn>
                  <a:cxn ang="0">
                    <a:pos x="3" y="2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0" y="29"/>
                  </a:cxn>
                </a:cxnLst>
                <a:rect l="0" t="0" r="r" b="b"/>
                <a:pathLst>
                  <a:path w="32" h="29">
                    <a:moveTo>
                      <a:pt x="0" y="29"/>
                    </a:moveTo>
                    <a:lnTo>
                      <a:pt x="0" y="29"/>
                    </a:lnTo>
                    <a:lnTo>
                      <a:pt x="4" y="29"/>
                    </a:lnTo>
                    <a:lnTo>
                      <a:pt x="7" y="27"/>
                    </a:lnTo>
                    <a:lnTo>
                      <a:pt x="11" y="26"/>
                    </a:lnTo>
                    <a:lnTo>
                      <a:pt x="14" y="24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2" y="17"/>
                    </a:lnTo>
                    <a:lnTo>
                      <a:pt x="24" y="14"/>
                    </a:lnTo>
                    <a:lnTo>
                      <a:pt x="26" y="12"/>
                    </a:lnTo>
                    <a:lnTo>
                      <a:pt x="28" y="9"/>
                    </a:lnTo>
                    <a:lnTo>
                      <a:pt x="29" y="7"/>
                    </a:lnTo>
                    <a:lnTo>
                      <a:pt x="30" y="5"/>
                    </a:lnTo>
                    <a:lnTo>
                      <a:pt x="31" y="3"/>
                    </a:lnTo>
                    <a:lnTo>
                      <a:pt x="32" y="2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8" y="4"/>
                    </a:lnTo>
                    <a:lnTo>
                      <a:pt x="27" y="5"/>
                    </a:lnTo>
                    <a:lnTo>
                      <a:pt x="26" y="8"/>
                    </a:lnTo>
                    <a:lnTo>
                      <a:pt x="24" y="10"/>
                    </a:lnTo>
                    <a:lnTo>
                      <a:pt x="22" y="13"/>
                    </a:lnTo>
                    <a:lnTo>
                      <a:pt x="20" y="15"/>
                    </a:lnTo>
                    <a:lnTo>
                      <a:pt x="18" y="18"/>
                    </a:lnTo>
                    <a:lnTo>
                      <a:pt x="15" y="20"/>
                    </a:lnTo>
                    <a:lnTo>
                      <a:pt x="13" y="22"/>
                    </a:lnTo>
                    <a:lnTo>
                      <a:pt x="10" y="24"/>
                    </a:lnTo>
                    <a:lnTo>
                      <a:pt x="7" y="25"/>
                    </a:lnTo>
                    <a:lnTo>
                      <a:pt x="3" y="2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5" name="Freeform 181"/>
              <p:cNvSpPr>
                <a:spLocks/>
              </p:cNvSpPr>
              <p:nvPr/>
            </p:nvSpPr>
            <p:spPr bwMode="auto">
              <a:xfrm>
                <a:off x="1410" y="2127"/>
                <a:ext cx="41" cy="2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4" y="4"/>
                  </a:cxn>
                  <a:cxn ang="0">
                    <a:pos x="5" y="5"/>
                  </a:cxn>
                  <a:cxn ang="0">
                    <a:pos x="7" y="7"/>
                  </a:cxn>
                  <a:cxn ang="0">
                    <a:pos x="9" y="8"/>
                  </a:cxn>
                  <a:cxn ang="0">
                    <a:pos x="11" y="10"/>
                  </a:cxn>
                  <a:cxn ang="0">
                    <a:pos x="14" y="12"/>
                  </a:cxn>
                  <a:cxn ang="0">
                    <a:pos x="16" y="13"/>
                  </a:cxn>
                  <a:cxn ang="0">
                    <a:pos x="20" y="15"/>
                  </a:cxn>
                  <a:cxn ang="0">
                    <a:pos x="23" y="16"/>
                  </a:cxn>
                  <a:cxn ang="0">
                    <a:pos x="26" y="18"/>
                  </a:cxn>
                  <a:cxn ang="0">
                    <a:pos x="30" y="19"/>
                  </a:cxn>
                  <a:cxn ang="0">
                    <a:pos x="34" y="20"/>
                  </a:cxn>
                  <a:cxn ang="0">
                    <a:pos x="37" y="20"/>
                  </a:cxn>
                  <a:cxn ang="0">
                    <a:pos x="41" y="20"/>
                  </a:cxn>
                  <a:cxn ang="0">
                    <a:pos x="41" y="18"/>
                  </a:cxn>
                  <a:cxn ang="0">
                    <a:pos x="37" y="18"/>
                  </a:cxn>
                  <a:cxn ang="0">
                    <a:pos x="34" y="17"/>
                  </a:cxn>
                  <a:cxn ang="0">
                    <a:pos x="31" y="16"/>
                  </a:cxn>
                  <a:cxn ang="0">
                    <a:pos x="27" y="16"/>
                  </a:cxn>
                  <a:cxn ang="0">
                    <a:pos x="24" y="14"/>
                  </a:cxn>
                  <a:cxn ang="0">
                    <a:pos x="21" y="13"/>
                  </a:cxn>
                  <a:cxn ang="0">
                    <a:pos x="18" y="11"/>
                  </a:cxn>
                  <a:cxn ang="0">
                    <a:pos x="15" y="10"/>
                  </a:cxn>
                  <a:cxn ang="0">
                    <a:pos x="13" y="8"/>
                  </a:cxn>
                  <a:cxn ang="0">
                    <a:pos x="10" y="6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2" y="0"/>
                  </a:cxn>
                </a:cxnLst>
                <a:rect l="0" t="0" r="r" b="b"/>
                <a:pathLst>
                  <a:path w="41" h="20">
                    <a:moveTo>
                      <a:pt x="2" y="0"/>
                    </a:moveTo>
                    <a:lnTo>
                      <a:pt x="1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8"/>
                    </a:lnTo>
                    <a:lnTo>
                      <a:pt x="11" y="10"/>
                    </a:lnTo>
                    <a:lnTo>
                      <a:pt x="14" y="12"/>
                    </a:lnTo>
                    <a:lnTo>
                      <a:pt x="16" y="13"/>
                    </a:lnTo>
                    <a:lnTo>
                      <a:pt x="20" y="15"/>
                    </a:lnTo>
                    <a:lnTo>
                      <a:pt x="23" y="16"/>
                    </a:lnTo>
                    <a:lnTo>
                      <a:pt x="26" y="18"/>
                    </a:lnTo>
                    <a:lnTo>
                      <a:pt x="30" y="19"/>
                    </a:lnTo>
                    <a:lnTo>
                      <a:pt x="34" y="20"/>
                    </a:lnTo>
                    <a:lnTo>
                      <a:pt x="37" y="20"/>
                    </a:lnTo>
                    <a:lnTo>
                      <a:pt x="41" y="20"/>
                    </a:lnTo>
                    <a:lnTo>
                      <a:pt x="41" y="18"/>
                    </a:lnTo>
                    <a:lnTo>
                      <a:pt x="37" y="18"/>
                    </a:lnTo>
                    <a:lnTo>
                      <a:pt x="34" y="17"/>
                    </a:lnTo>
                    <a:lnTo>
                      <a:pt x="31" y="16"/>
                    </a:lnTo>
                    <a:lnTo>
                      <a:pt x="27" y="16"/>
                    </a:lnTo>
                    <a:lnTo>
                      <a:pt x="24" y="14"/>
                    </a:lnTo>
                    <a:lnTo>
                      <a:pt x="21" y="13"/>
                    </a:lnTo>
                    <a:lnTo>
                      <a:pt x="18" y="11"/>
                    </a:lnTo>
                    <a:lnTo>
                      <a:pt x="15" y="10"/>
                    </a:lnTo>
                    <a:lnTo>
                      <a:pt x="13" y="8"/>
                    </a:lnTo>
                    <a:lnTo>
                      <a:pt x="10" y="6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6" name="Freeform 182"/>
              <p:cNvSpPr>
                <a:spLocks/>
              </p:cNvSpPr>
              <p:nvPr/>
            </p:nvSpPr>
            <p:spPr bwMode="auto">
              <a:xfrm>
                <a:off x="1398" y="2113"/>
                <a:ext cx="9" cy="27"/>
              </a:xfrm>
              <a:custGeom>
                <a:avLst/>
                <a:gdLst/>
                <a:ahLst/>
                <a:cxnLst>
                  <a:cxn ang="0">
                    <a:pos x="3" y="25"/>
                  </a:cxn>
                  <a:cxn ang="0">
                    <a:pos x="3" y="25"/>
                  </a:cxn>
                  <a:cxn ang="0">
                    <a:pos x="3" y="24"/>
                  </a:cxn>
                  <a:cxn ang="0">
                    <a:pos x="3" y="23"/>
                  </a:cxn>
                  <a:cxn ang="0">
                    <a:pos x="2" y="20"/>
                  </a:cxn>
                  <a:cxn ang="0">
                    <a:pos x="3" y="17"/>
                  </a:cxn>
                  <a:cxn ang="0">
                    <a:pos x="3" y="13"/>
                  </a:cxn>
                  <a:cxn ang="0">
                    <a:pos x="6" y="7"/>
                  </a:cxn>
                  <a:cxn ang="0">
                    <a:pos x="9" y="2"/>
                  </a:cxn>
                  <a:cxn ang="0">
                    <a:pos x="7" y="0"/>
                  </a:cxn>
                  <a:cxn ang="0">
                    <a:pos x="3" y="7"/>
                  </a:cxn>
                  <a:cxn ang="0">
                    <a:pos x="1" y="12"/>
                  </a:cxn>
                  <a:cxn ang="0">
                    <a:pos x="0" y="17"/>
                  </a:cxn>
                  <a:cxn ang="0">
                    <a:pos x="0" y="20"/>
                  </a:cxn>
                  <a:cxn ang="0">
                    <a:pos x="0" y="23"/>
                  </a:cxn>
                  <a:cxn ang="0">
                    <a:pos x="0" y="25"/>
                  </a:cxn>
                  <a:cxn ang="0">
                    <a:pos x="1" y="26"/>
                  </a:cxn>
                  <a:cxn ang="0">
                    <a:pos x="2" y="27"/>
                  </a:cxn>
                  <a:cxn ang="0">
                    <a:pos x="3" y="25"/>
                  </a:cxn>
                </a:cxnLst>
                <a:rect l="0" t="0" r="r" b="b"/>
                <a:pathLst>
                  <a:path w="9" h="27">
                    <a:moveTo>
                      <a:pt x="3" y="25"/>
                    </a:moveTo>
                    <a:lnTo>
                      <a:pt x="3" y="25"/>
                    </a:lnTo>
                    <a:lnTo>
                      <a:pt x="3" y="24"/>
                    </a:lnTo>
                    <a:lnTo>
                      <a:pt x="3" y="23"/>
                    </a:lnTo>
                    <a:lnTo>
                      <a:pt x="2" y="20"/>
                    </a:lnTo>
                    <a:lnTo>
                      <a:pt x="3" y="17"/>
                    </a:lnTo>
                    <a:lnTo>
                      <a:pt x="3" y="13"/>
                    </a:lnTo>
                    <a:lnTo>
                      <a:pt x="6" y="7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3" y="7"/>
                    </a:lnTo>
                    <a:lnTo>
                      <a:pt x="1" y="12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0" y="23"/>
                    </a:lnTo>
                    <a:lnTo>
                      <a:pt x="0" y="25"/>
                    </a:lnTo>
                    <a:lnTo>
                      <a:pt x="1" y="26"/>
                    </a:lnTo>
                    <a:lnTo>
                      <a:pt x="2" y="27"/>
                    </a:lnTo>
                    <a:lnTo>
                      <a:pt x="3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" name="Freeform 183"/>
              <p:cNvSpPr>
                <a:spLocks/>
              </p:cNvSpPr>
              <p:nvPr/>
            </p:nvSpPr>
            <p:spPr bwMode="auto">
              <a:xfrm>
                <a:off x="1483" y="2103"/>
                <a:ext cx="9" cy="26"/>
              </a:xfrm>
              <a:custGeom>
                <a:avLst/>
                <a:gdLst/>
                <a:ahLst/>
                <a:cxnLst>
                  <a:cxn ang="0">
                    <a:pos x="8" y="26"/>
                  </a:cxn>
                  <a:cxn ang="0">
                    <a:pos x="8" y="26"/>
                  </a:cxn>
                  <a:cxn ang="0">
                    <a:pos x="9" y="25"/>
                  </a:cxn>
                  <a:cxn ang="0">
                    <a:pos x="9" y="23"/>
                  </a:cxn>
                  <a:cxn ang="0">
                    <a:pos x="9" y="20"/>
                  </a:cxn>
                  <a:cxn ang="0">
                    <a:pos x="9" y="17"/>
                  </a:cxn>
                  <a:cxn ang="0">
                    <a:pos x="8" y="12"/>
                  </a:cxn>
                  <a:cxn ang="0">
                    <a:pos x="6" y="6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3" y="7"/>
                  </a:cxn>
                  <a:cxn ang="0">
                    <a:pos x="6" y="12"/>
                  </a:cxn>
                  <a:cxn ang="0">
                    <a:pos x="6" y="17"/>
                  </a:cxn>
                  <a:cxn ang="0">
                    <a:pos x="7" y="20"/>
                  </a:cxn>
                  <a:cxn ang="0">
                    <a:pos x="7" y="22"/>
                  </a:cxn>
                  <a:cxn ang="0">
                    <a:pos x="6" y="23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8" y="26"/>
                  </a:cxn>
                </a:cxnLst>
                <a:rect l="0" t="0" r="r" b="b"/>
                <a:pathLst>
                  <a:path w="9" h="26">
                    <a:moveTo>
                      <a:pt x="8" y="26"/>
                    </a:moveTo>
                    <a:lnTo>
                      <a:pt x="8" y="26"/>
                    </a:lnTo>
                    <a:lnTo>
                      <a:pt x="9" y="25"/>
                    </a:lnTo>
                    <a:lnTo>
                      <a:pt x="9" y="23"/>
                    </a:lnTo>
                    <a:lnTo>
                      <a:pt x="9" y="20"/>
                    </a:lnTo>
                    <a:lnTo>
                      <a:pt x="9" y="17"/>
                    </a:lnTo>
                    <a:lnTo>
                      <a:pt x="8" y="12"/>
                    </a:lnTo>
                    <a:lnTo>
                      <a:pt x="6" y="6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3" y="7"/>
                    </a:lnTo>
                    <a:lnTo>
                      <a:pt x="6" y="12"/>
                    </a:lnTo>
                    <a:lnTo>
                      <a:pt x="6" y="17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8" name="Freeform 184"/>
              <p:cNvSpPr>
                <a:spLocks/>
              </p:cNvSpPr>
              <p:nvPr/>
            </p:nvSpPr>
            <p:spPr bwMode="auto">
              <a:xfrm>
                <a:off x="1427" y="2098"/>
                <a:ext cx="4" cy="13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3" y="1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11"/>
                  </a:cxn>
                  <a:cxn ang="0">
                    <a:pos x="2" y="13"/>
                  </a:cxn>
                  <a:cxn ang="0">
                    <a:pos x="0" y="11"/>
                  </a:cxn>
                  <a:cxn ang="0">
                    <a:pos x="0" y="13"/>
                  </a:cxn>
                  <a:cxn ang="0">
                    <a:pos x="2" y="13"/>
                  </a:cxn>
                  <a:cxn ang="0">
                    <a:pos x="2" y="11"/>
                  </a:cxn>
                </a:cxnLst>
                <a:rect l="0" t="0" r="r" b="b"/>
                <a:pathLst>
                  <a:path w="4" h="13">
                    <a:moveTo>
                      <a:pt x="2" y="11"/>
                    </a:moveTo>
                    <a:lnTo>
                      <a:pt x="3" y="1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9" name="Freeform 185"/>
              <p:cNvSpPr>
                <a:spLocks/>
              </p:cNvSpPr>
              <p:nvPr/>
            </p:nvSpPr>
            <p:spPr bwMode="auto">
              <a:xfrm>
                <a:off x="1429" y="2103"/>
                <a:ext cx="35" cy="9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33" y="0"/>
                  </a:cxn>
                  <a:cxn ang="0">
                    <a:pos x="31" y="1"/>
                  </a:cxn>
                  <a:cxn ang="0">
                    <a:pos x="29" y="3"/>
                  </a:cxn>
                  <a:cxn ang="0">
                    <a:pos x="27" y="4"/>
                  </a:cxn>
                  <a:cxn ang="0">
                    <a:pos x="25" y="5"/>
                  </a:cxn>
                  <a:cxn ang="0">
                    <a:pos x="22" y="6"/>
                  </a:cxn>
                  <a:cxn ang="0">
                    <a:pos x="19" y="6"/>
                  </a:cxn>
                  <a:cxn ang="0">
                    <a:pos x="16" y="6"/>
                  </a:cxn>
                  <a:cxn ang="0">
                    <a:pos x="13" y="7"/>
                  </a:cxn>
                  <a:cxn ang="0">
                    <a:pos x="11" y="7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4" y="9"/>
                  </a:cxn>
                  <a:cxn ang="0">
                    <a:pos x="6" y="9"/>
                  </a:cxn>
                  <a:cxn ang="0">
                    <a:pos x="8" y="9"/>
                  </a:cxn>
                  <a:cxn ang="0">
                    <a:pos x="11" y="9"/>
                  </a:cxn>
                  <a:cxn ang="0">
                    <a:pos x="13" y="9"/>
                  </a:cxn>
                  <a:cxn ang="0">
                    <a:pos x="16" y="9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5" y="7"/>
                  </a:cxn>
                  <a:cxn ang="0">
                    <a:pos x="28" y="6"/>
                  </a:cxn>
                  <a:cxn ang="0">
                    <a:pos x="31" y="5"/>
                  </a:cxn>
                  <a:cxn ang="0">
                    <a:pos x="33" y="3"/>
                  </a:cxn>
                  <a:cxn ang="0">
                    <a:pos x="35" y="1"/>
                  </a:cxn>
                  <a:cxn ang="0">
                    <a:pos x="35" y="0"/>
                  </a:cxn>
                  <a:cxn ang="0">
                    <a:pos x="35" y="1"/>
                  </a:cxn>
                  <a:cxn ang="0">
                    <a:pos x="35" y="0"/>
                  </a:cxn>
                  <a:cxn ang="0">
                    <a:pos x="35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9">
                    <a:moveTo>
                      <a:pt x="33" y="0"/>
                    </a:moveTo>
                    <a:lnTo>
                      <a:pt x="33" y="0"/>
                    </a:lnTo>
                    <a:lnTo>
                      <a:pt x="31" y="1"/>
                    </a:lnTo>
                    <a:lnTo>
                      <a:pt x="29" y="3"/>
                    </a:lnTo>
                    <a:lnTo>
                      <a:pt x="27" y="4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3" y="7"/>
                    </a:lnTo>
                    <a:lnTo>
                      <a:pt x="11" y="7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9" y="9"/>
                    </a:lnTo>
                    <a:lnTo>
                      <a:pt x="22" y="8"/>
                    </a:lnTo>
                    <a:lnTo>
                      <a:pt x="25" y="7"/>
                    </a:lnTo>
                    <a:lnTo>
                      <a:pt x="28" y="6"/>
                    </a:lnTo>
                    <a:lnTo>
                      <a:pt x="31" y="5"/>
                    </a:lnTo>
                    <a:lnTo>
                      <a:pt x="33" y="3"/>
                    </a:lnTo>
                    <a:lnTo>
                      <a:pt x="35" y="1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0" name="Freeform 186"/>
              <p:cNvSpPr>
                <a:spLocks/>
              </p:cNvSpPr>
              <p:nvPr/>
            </p:nvSpPr>
            <p:spPr bwMode="auto">
              <a:xfrm>
                <a:off x="1457" y="2092"/>
                <a:ext cx="7" cy="1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5" y="11"/>
                  </a:cxn>
                  <a:cxn ang="0">
                    <a:pos x="7" y="11"/>
                  </a:cxn>
                  <a:cxn ang="0">
                    <a:pos x="3" y="0"/>
                  </a:cxn>
                  <a:cxn ang="0">
                    <a:pos x="1" y="0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lnTo>
                      <a:pt x="0" y="0"/>
                    </a:lnTo>
                    <a:lnTo>
                      <a:pt x="5" y="11"/>
                    </a:lnTo>
                    <a:lnTo>
                      <a:pt x="7" y="11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1" name="Freeform 187"/>
              <p:cNvSpPr>
                <a:spLocks/>
              </p:cNvSpPr>
              <p:nvPr/>
            </p:nvSpPr>
            <p:spPr bwMode="auto">
              <a:xfrm>
                <a:off x="1379" y="2168"/>
                <a:ext cx="72" cy="79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5" y="2"/>
                  </a:cxn>
                  <a:cxn ang="0">
                    <a:pos x="17" y="3"/>
                  </a:cxn>
                  <a:cxn ang="0">
                    <a:pos x="19" y="6"/>
                  </a:cxn>
                  <a:cxn ang="0">
                    <a:pos x="22" y="9"/>
                  </a:cxn>
                  <a:cxn ang="0">
                    <a:pos x="25" y="12"/>
                  </a:cxn>
                  <a:cxn ang="0">
                    <a:pos x="28" y="15"/>
                  </a:cxn>
                  <a:cxn ang="0">
                    <a:pos x="32" y="19"/>
                  </a:cxn>
                  <a:cxn ang="0">
                    <a:pos x="37" y="22"/>
                  </a:cxn>
                  <a:cxn ang="0">
                    <a:pos x="41" y="26"/>
                  </a:cxn>
                  <a:cxn ang="0">
                    <a:pos x="46" y="28"/>
                  </a:cxn>
                  <a:cxn ang="0">
                    <a:pos x="51" y="31"/>
                  </a:cxn>
                  <a:cxn ang="0">
                    <a:pos x="56" y="33"/>
                  </a:cxn>
                  <a:cxn ang="0">
                    <a:pos x="61" y="34"/>
                  </a:cxn>
                  <a:cxn ang="0">
                    <a:pos x="66" y="35"/>
                  </a:cxn>
                  <a:cxn ang="0">
                    <a:pos x="72" y="35"/>
                  </a:cxn>
                  <a:cxn ang="0">
                    <a:pos x="72" y="35"/>
                  </a:cxn>
                  <a:cxn ang="0">
                    <a:pos x="71" y="35"/>
                  </a:cxn>
                  <a:cxn ang="0">
                    <a:pos x="70" y="34"/>
                  </a:cxn>
                  <a:cxn ang="0">
                    <a:pos x="69" y="34"/>
                  </a:cxn>
                  <a:cxn ang="0">
                    <a:pos x="67" y="35"/>
                  </a:cxn>
                  <a:cxn ang="0">
                    <a:pos x="65" y="37"/>
                  </a:cxn>
                  <a:cxn ang="0">
                    <a:pos x="63" y="39"/>
                  </a:cxn>
                  <a:cxn ang="0">
                    <a:pos x="60" y="42"/>
                  </a:cxn>
                  <a:cxn ang="0">
                    <a:pos x="58" y="45"/>
                  </a:cxn>
                  <a:cxn ang="0">
                    <a:pos x="57" y="48"/>
                  </a:cxn>
                  <a:cxn ang="0">
                    <a:pos x="55" y="51"/>
                  </a:cxn>
                  <a:cxn ang="0">
                    <a:pos x="53" y="54"/>
                  </a:cxn>
                  <a:cxn ang="0">
                    <a:pos x="52" y="57"/>
                  </a:cxn>
                  <a:cxn ang="0">
                    <a:pos x="50" y="59"/>
                  </a:cxn>
                  <a:cxn ang="0">
                    <a:pos x="49" y="62"/>
                  </a:cxn>
                  <a:cxn ang="0">
                    <a:pos x="48" y="64"/>
                  </a:cxn>
                  <a:cxn ang="0">
                    <a:pos x="47" y="67"/>
                  </a:cxn>
                  <a:cxn ang="0">
                    <a:pos x="46" y="69"/>
                  </a:cxn>
                  <a:cxn ang="0">
                    <a:pos x="45" y="71"/>
                  </a:cxn>
                  <a:cxn ang="0">
                    <a:pos x="44" y="73"/>
                  </a:cxn>
                  <a:cxn ang="0">
                    <a:pos x="44" y="74"/>
                  </a:cxn>
                  <a:cxn ang="0">
                    <a:pos x="44" y="76"/>
                  </a:cxn>
                  <a:cxn ang="0">
                    <a:pos x="43" y="77"/>
                  </a:cxn>
                  <a:cxn ang="0">
                    <a:pos x="43" y="79"/>
                  </a:cxn>
                  <a:cxn ang="0">
                    <a:pos x="37" y="73"/>
                  </a:cxn>
                  <a:cxn ang="0">
                    <a:pos x="32" y="69"/>
                  </a:cxn>
                  <a:cxn ang="0">
                    <a:pos x="26" y="64"/>
                  </a:cxn>
                  <a:cxn ang="0">
                    <a:pos x="22" y="59"/>
                  </a:cxn>
                  <a:cxn ang="0">
                    <a:pos x="18" y="54"/>
                  </a:cxn>
                  <a:cxn ang="0">
                    <a:pos x="14" y="50"/>
                  </a:cxn>
                  <a:cxn ang="0">
                    <a:pos x="11" y="45"/>
                  </a:cxn>
                  <a:cxn ang="0">
                    <a:pos x="9" y="42"/>
                  </a:cxn>
                  <a:cxn ang="0">
                    <a:pos x="6" y="38"/>
                  </a:cxn>
                  <a:cxn ang="0">
                    <a:pos x="4" y="35"/>
                  </a:cxn>
                  <a:cxn ang="0">
                    <a:pos x="3" y="32"/>
                  </a:cxn>
                  <a:cxn ang="0">
                    <a:pos x="2" y="30"/>
                  </a:cxn>
                  <a:cxn ang="0">
                    <a:pos x="0" y="28"/>
                  </a:cxn>
                  <a:cxn ang="0">
                    <a:pos x="0" y="26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14" y="0"/>
                  </a:cxn>
                </a:cxnLst>
                <a:rect l="0" t="0" r="r" b="b"/>
                <a:pathLst>
                  <a:path w="72" h="79">
                    <a:moveTo>
                      <a:pt x="14" y="0"/>
                    </a:moveTo>
                    <a:lnTo>
                      <a:pt x="14" y="0"/>
                    </a:lnTo>
                    <a:lnTo>
                      <a:pt x="15" y="2"/>
                    </a:lnTo>
                    <a:lnTo>
                      <a:pt x="17" y="3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5" y="12"/>
                    </a:lnTo>
                    <a:lnTo>
                      <a:pt x="28" y="15"/>
                    </a:lnTo>
                    <a:lnTo>
                      <a:pt x="32" y="19"/>
                    </a:lnTo>
                    <a:lnTo>
                      <a:pt x="37" y="22"/>
                    </a:lnTo>
                    <a:lnTo>
                      <a:pt x="41" y="26"/>
                    </a:lnTo>
                    <a:lnTo>
                      <a:pt x="46" y="28"/>
                    </a:lnTo>
                    <a:lnTo>
                      <a:pt x="51" y="31"/>
                    </a:lnTo>
                    <a:lnTo>
                      <a:pt x="56" y="33"/>
                    </a:lnTo>
                    <a:lnTo>
                      <a:pt x="61" y="34"/>
                    </a:lnTo>
                    <a:lnTo>
                      <a:pt x="66" y="35"/>
                    </a:lnTo>
                    <a:lnTo>
                      <a:pt x="72" y="35"/>
                    </a:lnTo>
                    <a:lnTo>
                      <a:pt x="72" y="35"/>
                    </a:lnTo>
                    <a:lnTo>
                      <a:pt x="71" y="35"/>
                    </a:lnTo>
                    <a:lnTo>
                      <a:pt x="70" y="34"/>
                    </a:lnTo>
                    <a:lnTo>
                      <a:pt x="69" y="34"/>
                    </a:lnTo>
                    <a:lnTo>
                      <a:pt x="67" y="35"/>
                    </a:lnTo>
                    <a:lnTo>
                      <a:pt x="65" y="37"/>
                    </a:lnTo>
                    <a:lnTo>
                      <a:pt x="63" y="39"/>
                    </a:lnTo>
                    <a:lnTo>
                      <a:pt x="60" y="42"/>
                    </a:lnTo>
                    <a:lnTo>
                      <a:pt x="58" y="45"/>
                    </a:lnTo>
                    <a:lnTo>
                      <a:pt x="57" y="48"/>
                    </a:lnTo>
                    <a:lnTo>
                      <a:pt x="55" y="51"/>
                    </a:lnTo>
                    <a:lnTo>
                      <a:pt x="53" y="54"/>
                    </a:lnTo>
                    <a:lnTo>
                      <a:pt x="52" y="57"/>
                    </a:lnTo>
                    <a:lnTo>
                      <a:pt x="50" y="59"/>
                    </a:lnTo>
                    <a:lnTo>
                      <a:pt x="49" y="62"/>
                    </a:lnTo>
                    <a:lnTo>
                      <a:pt x="48" y="64"/>
                    </a:lnTo>
                    <a:lnTo>
                      <a:pt x="47" y="67"/>
                    </a:lnTo>
                    <a:lnTo>
                      <a:pt x="46" y="69"/>
                    </a:lnTo>
                    <a:lnTo>
                      <a:pt x="45" y="71"/>
                    </a:lnTo>
                    <a:lnTo>
                      <a:pt x="44" y="73"/>
                    </a:lnTo>
                    <a:lnTo>
                      <a:pt x="44" y="74"/>
                    </a:lnTo>
                    <a:lnTo>
                      <a:pt x="44" y="76"/>
                    </a:lnTo>
                    <a:lnTo>
                      <a:pt x="43" y="77"/>
                    </a:lnTo>
                    <a:lnTo>
                      <a:pt x="43" y="79"/>
                    </a:lnTo>
                    <a:lnTo>
                      <a:pt x="37" y="73"/>
                    </a:lnTo>
                    <a:lnTo>
                      <a:pt x="32" y="69"/>
                    </a:lnTo>
                    <a:lnTo>
                      <a:pt x="26" y="64"/>
                    </a:lnTo>
                    <a:lnTo>
                      <a:pt x="22" y="59"/>
                    </a:lnTo>
                    <a:lnTo>
                      <a:pt x="18" y="54"/>
                    </a:lnTo>
                    <a:lnTo>
                      <a:pt x="14" y="50"/>
                    </a:lnTo>
                    <a:lnTo>
                      <a:pt x="11" y="45"/>
                    </a:lnTo>
                    <a:lnTo>
                      <a:pt x="9" y="42"/>
                    </a:lnTo>
                    <a:lnTo>
                      <a:pt x="6" y="38"/>
                    </a:lnTo>
                    <a:lnTo>
                      <a:pt x="4" y="35"/>
                    </a:lnTo>
                    <a:lnTo>
                      <a:pt x="3" y="32"/>
                    </a:lnTo>
                    <a:lnTo>
                      <a:pt x="2" y="30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2" name="Freeform 188"/>
              <p:cNvSpPr>
                <a:spLocks/>
              </p:cNvSpPr>
              <p:nvPr/>
            </p:nvSpPr>
            <p:spPr bwMode="auto">
              <a:xfrm>
                <a:off x="1392" y="2167"/>
                <a:ext cx="62" cy="38"/>
              </a:xfrm>
              <a:custGeom>
                <a:avLst/>
                <a:gdLst/>
                <a:ahLst/>
                <a:cxnLst>
                  <a:cxn ang="0">
                    <a:pos x="58" y="37"/>
                  </a:cxn>
                  <a:cxn ang="0">
                    <a:pos x="59" y="35"/>
                  </a:cxn>
                  <a:cxn ang="0">
                    <a:pos x="53" y="35"/>
                  </a:cxn>
                  <a:cxn ang="0">
                    <a:pos x="48" y="34"/>
                  </a:cxn>
                  <a:cxn ang="0">
                    <a:pos x="44" y="33"/>
                  </a:cxn>
                  <a:cxn ang="0">
                    <a:pos x="38" y="31"/>
                  </a:cxn>
                  <a:cxn ang="0">
                    <a:pos x="34" y="28"/>
                  </a:cxn>
                  <a:cxn ang="0">
                    <a:pos x="29" y="25"/>
                  </a:cxn>
                  <a:cxn ang="0">
                    <a:pos x="24" y="22"/>
                  </a:cxn>
                  <a:cxn ang="0">
                    <a:pos x="20" y="19"/>
                  </a:cxn>
                  <a:cxn ang="0">
                    <a:pos x="16" y="15"/>
                  </a:cxn>
                  <a:cxn ang="0">
                    <a:pos x="12" y="12"/>
                  </a:cxn>
                  <a:cxn ang="0">
                    <a:pos x="9" y="9"/>
                  </a:cxn>
                  <a:cxn ang="0">
                    <a:pos x="7" y="6"/>
                  </a:cxn>
                  <a:cxn ang="0">
                    <a:pos x="5" y="4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3" y="5"/>
                  </a:cxn>
                  <a:cxn ang="0">
                    <a:pos x="5" y="8"/>
                  </a:cxn>
                  <a:cxn ang="0">
                    <a:pos x="8" y="10"/>
                  </a:cxn>
                  <a:cxn ang="0">
                    <a:pos x="11" y="14"/>
                  </a:cxn>
                  <a:cxn ang="0">
                    <a:pos x="15" y="17"/>
                  </a:cxn>
                  <a:cxn ang="0">
                    <a:pos x="19" y="21"/>
                  </a:cxn>
                  <a:cxn ang="0">
                    <a:pos x="23" y="24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7" y="33"/>
                  </a:cxn>
                  <a:cxn ang="0">
                    <a:pos x="43" y="35"/>
                  </a:cxn>
                  <a:cxn ang="0">
                    <a:pos x="48" y="37"/>
                  </a:cxn>
                  <a:cxn ang="0">
                    <a:pos x="53" y="38"/>
                  </a:cxn>
                  <a:cxn ang="0">
                    <a:pos x="59" y="38"/>
                  </a:cxn>
                  <a:cxn ang="0">
                    <a:pos x="60" y="35"/>
                  </a:cxn>
                  <a:cxn ang="0">
                    <a:pos x="59" y="38"/>
                  </a:cxn>
                  <a:cxn ang="0">
                    <a:pos x="62" y="37"/>
                  </a:cxn>
                  <a:cxn ang="0">
                    <a:pos x="60" y="35"/>
                  </a:cxn>
                  <a:cxn ang="0">
                    <a:pos x="58" y="37"/>
                  </a:cxn>
                </a:cxnLst>
                <a:rect l="0" t="0" r="r" b="b"/>
                <a:pathLst>
                  <a:path w="62" h="38">
                    <a:moveTo>
                      <a:pt x="58" y="37"/>
                    </a:moveTo>
                    <a:lnTo>
                      <a:pt x="59" y="35"/>
                    </a:lnTo>
                    <a:lnTo>
                      <a:pt x="53" y="35"/>
                    </a:lnTo>
                    <a:lnTo>
                      <a:pt x="48" y="34"/>
                    </a:lnTo>
                    <a:lnTo>
                      <a:pt x="44" y="33"/>
                    </a:lnTo>
                    <a:lnTo>
                      <a:pt x="38" y="31"/>
                    </a:lnTo>
                    <a:lnTo>
                      <a:pt x="34" y="28"/>
                    </a:lnTo>
                    <a:lnTo>
                      <a:pt x="29" y="25"/>
                    </a:lnTo>
                    <a:lnTo>
                      <a:pt x="24" y="22"/>
                    </a:lnTo>
                    <a:lnTo>
                      <a:pt x="20" y="19"/>
                    </a:lnTo>
                    <a:lnTo>
                      <a:pt x="16" y="15"/>
                    </a:lnTo>
                    <a:lnTo>
                      <a:pt x="12" y="12"/>
                    </a:lnTo>
                    <a:lnTo>
                      <a:pt x="9" y="9"/>
                    </a:lnTo>
                    <a:lnTo>
                      <a:pt x="7" y="6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3" y="5"/>
                    </a:lnTo>
                    <a:lnTo>
                      <a:pt x="5" y="8"/>
                    </a:lnTo>
                    <a:lnTo>
                      <a:pt x="8" y="10"/>
                    </a:lnTo>
                    <a:lnTo>
                      <a:pt x="11" y="14"/>
                    </a:lnTo>
                    <a:lnTo>
                      <a:pt x="15" y="17"/>
                    </a:lnTo>
                    <a:lnTo>
                      <a:pt x="19" y="21"/>
                    </a:lnTo>
                    <a:lnTo>
                      <a:pt x="23" y="24"/>
                    </a:lnTo>
                    <a:lnTo>
                      <a:pt x="28" y="27"/>
                    </a:lnTo>
                    <a:lnTo>
                      <a:pt x="32" y="30"/>
                    </a:lnTo>
                    <a:lnTo>
                      <a:pt x="37" y="33"/>
                    </a:lnTo>
                    <a:lnTo>
                      <a:pt x="43" y="35"/>
                    </a:lnTo>
                    <a:lnTo>
                      <a:pt x="48" y="37"/>
                    </a:lnTo>
                    <a:lnTo>
                      <a:pt x="53" y="38"/>
                    </a:lnTo>
                    <a:lnTo>
                      <a:pt x="59" y="38"/>
                    </a:lnTo>
                    <a:lnTo>
                      <a:pt x="60" y="35"/>
                    </a:lnTo>
                    <a:lnTo>
                      <a:pt x="59" y="38"/>
                    </a:lnTo>
                    <a:lnTo>
                      <a:pt x="62" y="37"/>
                    </a:lnTo>
                    <a:lnTo>
                      <a:pt x="60" y="35"/>
                    </a:lnTo>
                    <a:lnTo>
                      <a:pt x="58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3" name="Freeform 189"/>
              <p:cNvSpPr>
                <a:spLocks/>
              </p:cNvSpPr>
              <p:nvPr/>
            </p:nvSpPr>
            <p:spPr bwMode="auto">
              <a:xfrm>
                <a:off x="1438" y="2201"/>
                <a:ext cx="14" cy="10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5" y="7"/>
                  </a:cxn>
                  <a:cxn ang="0">
                    <a:pos x="7" y="4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4" y="1"/>
                  </a:cxn>
                  <a:cxn ang="0">
                    <a:pos x="13" y="1"/>
                  </a:cxn>
                  <a:cxn ang="0">
                    <a:pos x="13" y="1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7" y="1"/>
                  </a:cxn>
                  <a:cxn ang="0">
                    <a:pos x="5" y="3"/>
                  </a:cxn>
                  <a:cxn ang="0">
                    <a:pos x="3" y="5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2" y="10"/>
                  </a:cxn>
                </a:cxnLst>
                <a:rect l="0" t="0" r="r" b="b"/>
                <a:pathLst>
                  <a:path w="14" h="10">
                    <a:moveTo>
                      <a:pt x="2" y="10"/>
                    </a:moveTo>
                    <a:lnTo>
                      <a:pt x="2" y="10"/>
                    </a:lnTo>
                    <a:lnTo>
                      <a:pt x="5" y="7"/>
                    </a:lnTo>
                    <a:lnTo>
                      <a:pt x="7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4" name="Freeform 190"/>
              <p:cNvSpPr>
                <a:spLocks/>
              </p:cNvSpPr>
              <p:nvPr/>
            </p:nvSpPr>
            <p:spPr bwMode="auto">
              <a:xfrm>
                <a:off x="1421" y="2210"/>
                <a:ext cx="19" cy="39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2" y="37"/>
                  </a:cxn>
                  <a:cxn ang="0">
                    <a:pos x="2" y="35"/>
                  </a:cxn>
                  <a:cxn ang="0">
                    <a:pos x="3" y="34"/>
                  </a:cxn>
                  <a:cxn ang="0">
                    <a:pos x="3" y="33"/>
                  </a:cxn>
                  <a:cxn ang="0">
                    <a:pos x="4" y="31"/>
                  </a:cxn>
                  <a:cxn ang="0">
                    <a:pos x="4" y="29"/>
                  </a:cxn>
                  <a:cxn ang="0">
                    <a:pos x="5" y="27"/>
                  </a:cxn>
                  <a:cxn ang="0">
                    <a:pos x="6" y="25"/>
                  </a:cxn>
                  <a:cxn ang="0">
                    <a:pos x="7" y="23"/>
                  </a:cxn>
                  <a:cxn ang="0">
                    <a:pos x="8" y="20"/>
                  </a:cxn>
                  <a:cxn ang="0">
                    <a:pos x="9" y="18"/>
                  </a:cxn>
                  <a:cxn ang="0">
                    <a:pos x="11" y="15"/>
                  </a:cxn>
                  <a:cxn ang="0">
                    <a:pos x="12" y="12"/>
                  </a:cxn>
                  <a:cxn ang="0">
                    <a:pos x="14" y="10"/>
                  </a:cxn>
                  <a:cxn ang="0">
                    <a:pos x="15" y="7"/>
                  </a:cxn>
                  <a:cxn ang="0">
                    <a:pos x="18" y="4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5" y="3"/>
                  </a:cxn>
                  <a:cxn ang="0">
                    <a:pos x="13" y="6"/>
                  </a:cxn>
                  <a:cxn ang="0">
                    <a:pos x="12" y="9"/>
                  </a:cxn>
                  <a:cxn ang="0">
                    <a:pos x="10" y="12"/>
                  </a:cxn>
                  <a:cxn ang="0">
                    <a:pos x="8" y="14"/>
                  </a:cxn>
                  <a:cxn ang="0">
                    <a:pos x="7" y="17"/>
                  </a:cxn>
                  <a:cxn ang="0">
                    <a:pos x="6" y="19"/>
                  </a:cxn>
                  <a:cxn ang="0">
                    <a:pos x="5" y="22"/>
                  </a:cxn>
                  <a:cxn ang="0">
                    <a:pos x="4" y="24"/>
                  </a:cxn>
                  <a:cxn ang="0">
                    <a:pos x="3" y="26"/>
                  </a:cxn>
                  <a:cxn ang="0">
                    <a:pos x="2" y="29"/>
                  </a:cxn>
                  <a:cxn ang="0">
                    <a:pos x="1" y="30"/>
                  </a:cxn>
                  <a:cxn ang="0">
                    <a:pos x="1" y="32"/>
                  </a:cxn>
                  <a:cxn ang="0">
                    <a:pos x="0" y="34"/>
                  </a:cxn>
                  <a:cxn ang="0">
                    <a:pos x="0" y="35"/>
                  </a:cxn>
                  <a:cxn ang="0">
                    <a:pos x="0" y="37"/>
                  </a:cxn>
                  <a:cxn ang="0">
                    <a:pos x="2" y="36"/>
                  </a:cxn>
                  <a:cxn ang="0">
                    <a:pos x="0" y="37"/>
                  </a:cxn>
                  <a:cxn ang="0">
                    <a:pos x="2" y="39"/>
                  </a:cxn>
                  <a:cxn ang="0">
                    <a:pos x="2" y="37"/>
                  </a:cxn>
                  <a:cxn ang="0">
                    <a:pos x="0" y="37"/>
                  </a:cxn>
                </a:cxnLst>
                <a:rect l="0" t="0" r="r" b="b"/>
                <a:pathLst>
                  <a:path w="19" h="39">
                    <a:moveTo>
                      <a:pt x="0" y="37"/>
                    </a:moveTo>
                    <a:lnTo>
                      <a:pt x="2" y="37"/>
                    </a:lnTo>
                    <a:lnTo>
                      <a:pt x="2" y="35"/>
                    </a:lnTo>
                    <a:lnTo>
                      <a:pt x="3" y="34"/>
                    </a:lnTo>
                    <a:lnTo>
                      <a:pt x="3" y="33"/>
                    </a:lnTo>
                    <a:lnTo>
                      <a:pt x="4" y="31"/>
                    </a:lnTo>
                    <a:lnTo>
                      <a:pt x="4" y="29"/>
                    </a:lnTo>
                    <a:lnTo>
                      <a:pt x="5" y="27"/>
                    </a:lnTo>
                    <a:lnTo>
                      <a:pt x="6" y="25"/>
                    </a:lnTo>
                    <a:lnTo>
                      <a:pt x="7" y="23"/>
                    </a:lnTo>
                    <a:lnTo>
                      <a:pt x="8" y="20"/>
                    </a:lnTo>
                    <a:lnTo>
                      <a:pt x="9" y="18"/>
                    </a:lnTo>
                    <a:lnTo>
                      <a:pt x="11" y="15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5" y="7"/>
                    </a:lnTo>
                    <a:lnTo>
                      <a:pt x="18" y="4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5" y="3"/>
                    </a:lnTo>
                    <a:lnTo>
                      <a:pt x="13" y="6"/>
                    </a:lnTo>
                    <a:lnTo>
                      <a:pt x="12" y="9"/>
                    </a:lnTo>
                    <a:lnTo>
                      <a:pt x="10" y="12"/>
                    </a:lnTo>
                    <a:lnTo>
                      <a:pt x="8" y="14"/>
                    </a:lnTo>
                    <a:lnTo>
                      <a:pt x="7" y="17"/>
                    </a:lnTo>
                    <a:lnTo>
                      <a:pt x="6" y="19"/>
                    </a:lnTo>
                    <a:lnTo>
                      <a:pt x="5" y="22"/>
                    </a:lnTo>
                    <a:lnTo>
                      <a:pt x="4" y="24"/>
                    </a:lnTo>
                    <a:lnTo>
                      <a:pt x="3" y="26"/>
                    </a:lnTo>
                    <a:lnTo>
                      <a:pt x="2" y="29"/>
                    </a:lnTo>
                    <a:lnTo>
                      <a:pt x="1" y="30"/>
                    </a:lnTo>
                    <a:lnTo>
                      <a:pt x="1" y="32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2" y="36"/>
                    </a:lnTo>
                    <a:lnTo>
                      <a:pt x="0" y="37"/>
                    </a:lnTo>
                    <a:lnTo>
                      <a:pt x="2" y="39"/>
                    </a:lnTo>
                    <a:lnTo>
                      <a:pt x="2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5" name="Freeform 191"/>
              <p:cNvSpPr>
                <a:spLocks/>
              </p:cNvSpPr>
              <p:nvPr/>
            </p:nvSpPr>
            <p:spPr bwMode="auto">
              <a:xfrm>
                <a:off x="1377" y="2192"/>
                <a:ext cx="46" cy="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5" y="11"/>
                  </a:cxn>
                  <a:cxn ang="0">
                    <a:pos x="7" y="15"/>
                  </a:cxn>
                  <a:cxn ang="0">
                    <a:pos x="9" y="18"/>
                  </a:cxn>
                  <a:cxn ang="0">
                    <a:pos x="12" y="22"/>
                  </a:cxn>
                  <a:cxn ang="0">
                    <a:pos x="15" y="27"/>
                  </a:cxn>
                  <a:cxn ang="0">
                    <a:pos x="19" y="31"/>
                  </a:cxn>
                  <a:cxn ang="0">
                    <a:pos x="23" y="36"/>
                  </a:cxn>
                  <a:cxn ang="0">
                    <a:pos x="27" y="41"/>
                  </a:cxn>
                  <a:cxn ang="0">
                    <a:pos x="33" y="46"/>
                  </a:cxn>
                  <a:cxn ang="0">
                    <a:pos x="38" y="50"/>
                  </a:cxn>
                  <a:cxn ang="0">
                    <a:pos x="44" y="55"/>
                  </a:cxn>
                  <a:cxn ang="0">
                    <a:pos x="46" y="54"/>
                  </a:cxn>
                  <a:cxn ang="0">
                    <a:pos x="40" y="49"/>
                  </a:cxn>
                  <a:cxn ang="0">
                    <a:pos x="34" y="44"/>
                  </a:cxn>
                  <a:cxn ang="0">
                    <a:pos x="29" y="39"/>
                  </a:cxn>
                  <a:cxn ang="0">
                    <a:pos x="25" y="34"/>
                  </a:cxn>
                  <a:cxn ang="0">
                    <a:pos x="21" y="30"/>
                  </a:cxn>
                  <a:cxn ang="0">
                    <a:pos x="18" y="25"/>
                  </a:cxn>
                  <a:cxn ang="0">
                    <a:pos x="14" y="21"/>
                  </a:cxn>
                  <a:cxn ang="0">
                    <a:pos x="12" y="17"/>
                  </a:cxn>
                  <a:cxn ang="0">
                    <a:pos x="9" y="13"/>
                  </a:cxn>
                  <a:cxn ang="0">
                    <a:pos x="7" y="10"/>
                  </a:cxn>
                  <a:cxn ang="0">
                    <a:pos x="6" y="7"/>
                  </a:cxn>
                  <a:cxn ang="0">
                    <a:pos x="5" y="5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46" h="55">
                    <a:moveTo>
                      <a:pt x="0" y="0"/>
                    </a:move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5" y="11"/>
                    </a:lnTo>
                    <a:lnTo>
                      <a:pt x="7" y="15"/>
                    </a:lnTo>
                    <a:lnTo>
                      <a:pt x="9" y="18"/>
                    </a:lnTo>
                    <a:lnTo>
                      <a:pt x="12" y="22"/>
                    </a:lnTo>
                    <a:lnTo>
                      <a:pt x="15" y="27"/>
                    </a:lnTo>
                    <a:lnTo>
                      <a:pt x="19" y="31"/>
                    </a:lnTo>
                    <a:lnTo>
                      <a:pt x="23" y="36"/>
                    </a:lnTo>
                    <a:lnTo>
                      <a:pt x="27" y="41"/>
                    </a:lnTo>
                    <a:lnTo>
                      <a:pt x="33" y="46"/>
                    </a:lnTo>
                    <a:lnTo>
                      <a:pt x="38" y="50"/>
                    </a:lnTo>
                    <a:lnTo>
                      <a:pt x="44" y="55"/>
                    </a:lnTo>
                    <a:lnTo>
                      <a:pt x="46" y="54"/>
                    </a:lnTo>
                    <a:lnTo>
                      <a:pt x="40" y="49"/>
                    </a:lnTo>
                    <a:lnTo>
                      <a:pt x="34" y="44"/>
                    </a:lnTo>
                    <a:lnTo>
                      <a:pt x="29" y="39"/>
                    </a:lnTo>
                    <a:lnTo>
                      <a:pt x="25" y="34"/>
                    </a:lnTo>
                    <a:lnTo>
                      <a:pt x="21" y="30"/>
                    </a:lnTo>
                    <a:lnTo>
                      <a:pt x="18" y="25"/>
                    </a:lnTo>
                    <a:lnTo>
                      <a:pt x="14" y="21"/>
                    </a:lnTo>
                    <a:lnTo>
                      <a:pt x="12" y="17"/>
                    </a:lnTo>
                    <a:lnTo>
                      <a:pt x="9" y="13"/>
                    </a:lnTo>
                    <a:lnTo>
                      <a:pt x="7" y="10"/>
                    </a:lnTo>
                    <a:lnTo>
                      <a:pt x="6" y="7"/>
                    </a:lnTo>
                    <a:lnTo>
                      <a:pt x="5" y="5"/>
                    </a:lnTo>
                    <a:lnTo>
                      <a:pt x="4" y="3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6" name="Freeform 192"/>
              <p:cNvSpPr>
                <a:spLocks/>
              </p:cNvSpPr>
              <p:nvPr/>
            </p:nvSpPr>
            <p:spPr bwMode="auto">
              <a:xfrm>
                <a:off x="1377" y="2165"/>
                <a:ext cx="17" cy="29"/>
              </a:xfrm>
              <a:custGeom>
                <a:avLst/>
                <a:gdLst/>
                <a:ahLst/>
                <a:cxnLst>
                  <a:cxn ang="0">
                    <a:pos x="17" y="2"/>
                  </a:cxn>
                  <a:cxn ang="0">
                    <a:pos x="15" y="2"/>
                  </a:cxn>
                  <a:cxn ang="0">
                    <a:pos x="0" y="27"/>
                  </a:cxn>
                  <a:cxn ang="0">
                    <a:pos x="2" y="29"/>
                  </a:cxn>
                  <a:cxn ang="0">
                    <a:pos x="17" y="3"/>
                  </a:cxn>
                  <a:cxn ang="0">
                    <a:pos x="15" y="3"/>
                  </a:cxn>
                  <a:cxn ang="0">
                    <a:pos x="17" y="2"/>
                  </a:cxn>
                  <a:cxn ang="0">
                    <a:pos x="16" y="0"/>
                  </a:cxn>
                  <a:cxn ang="0">
                    <a:pos x="15" y="2"/>
                  </a:cxn>
                  <a:cxn ang="0">
                    <a:pos x="17" y="2"/>
                  </a:cxn>
                </a:cxnLst>
                <a:rect l="0" t="0" r="r" b="b"/>
                <a:pathLst>
                  <a:path w="17" h="29">
                    <a:moveTo>
                      <a:pt x="17" y="2"/>
                    </a:moveTo>
                    <a:lnTo>
                      <a:pt x="15" y="2"/>
                    </a:lnTo>
                    <a:lnTo>
                      <a:pt x="0" y="27"/>
                    </a:lnTo>
                    <a:lnTo>
                      <a:pt x="2" y="29"/>
                    </a:lnTo>
                    <a:lnTo>
                      <a:pt x="17" y="3"/>
                    </a:lnTo>
                    <a:lnTo>
                      <a:pt x="15" y="3"/>
                    </a:lnTo>
                    <a:lnTo>
                      <a:pt x="17" y="2"/>
                    </a:lnTo>
                    <a:lnTo>
                      <a:pt x="16" y="0"/>
                    </a:lnTo>
                    <a:lnTo>
                      <a:pt x="15" y="2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" name="Freeform 193"/>
              <p:cNvSpPr>
                <a:spLocks/>
              </p:cNvSpPr>
              <p:nvPr/>
            </p:nvSpPr>
            <p:spPr bwMode="auto">
              <a:xfrm>
                <a:off x="1445" y="2169"/>
                <a:ext cx="69" cy="75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61" y="1"/>
                  </a:cxn>
                  <a:cxn ang="0">
                    <a:pos x="60" y="2"/>
                  </a:cxn>
                  <a:cxn ang="0">
                    <a:pos x="58" y="4"/>
                  </a:cxn>
                  <a:cxn ang="0">
                    <a:pos x="56" y="6"/>
                  </a:cxn>
                  <a:cxn ang="0">
                    <a:pos x="53" y="9"/>
                  </a:cxn>
                  <a:cxn ang="0">
                    <a:pos x="49" y="12"/>
                  </a:cxn>
                  <a:cxn ang="0">
                    <a:pos x="45" y="15"/>
                  </a:cxn>
                  <a:cxn ang="0">
                    <a:pos x="41" y="18"/>
                  </a:cxn>
                  <a:cxn ang="0">
                    <a:pos x="37" y="21"/>
                  </a:cxn>
                  <a:cxn ang="0">
                    <a:pos x="32" y="25"/>
                  </a:cxn>
                  <a:cxn ang="0">
                    <a:pos x="27" y="27"/>
                  </a:cxn>
                  <a:cxn ang="0">
                    <a:pos x="22" y="30"/>
                  </a:cxn>
                  <a:cxn ang="0">
                    <a:pos x="16" y="32"/>
                  </a:cxn>
                  <a:cxn ang="0">
                    <a:pos x="11" y="33"/>
                  </a:cxn>
                  <a:cxn ang="0">
                    <a:pos x="6" y="34"/>
                  </a:cxn>
                  <a:cxn ang="0">
                    <a:pos x="0" y="34"/>
                  </a:cxn>
                  <a:cxn ang="0">
                    <a:pos x="0" y="33"/>
                  </a:cxn>
                  <a:cxn ang="0">
                    <a:pos x="1" y="33"/>
                  </a:cxn>
                  <a:cxn ang="0">
                    <a:pos x="3" y="33"/>
                  </a:cxn>
                  <a:cxn ang="0">
                    <a:pos x="5" y="34"/>
                  </a:cxn>
                  <a:cxn ang="0">
                    <a:pos x="7" y="35"/>
                  </a:cxn>
                  <a:cxn ang="0">
                    <a:pos x="10" y="36"/>
                  </a:cxn>
                  <a:cxn ang="0">
                    <a:pos x="12" y="39"/>
                  </a:cxn>
                  <a:cxn ang="0">
                    <a:pos x="15" y="43"/>
                  </a:cxn>
                  <a:cxn ang="0">
                    <a:pos x="17" y="46"/>
                  </a:cxn>
                  <a:cxn ang="0">
                    <a:pos x="19" y="49"/>
                  </a:cxn>
                  <a:cxn ang="0">
                    <a:pos x="20" y="51"/>
                  </a:cxn>
                  <a:cxn ang="0">
                    <a:pos x="22" y="54"/>
                  </a:cxn>
                  <a:cxn ang="0">
                    <a:pos x="24" y="56"/>
                  </a:cxn>
                  <a:cxn ang="0">
                    <a:pos x="25" y="59"/>
                  </a:cxn>
                  <a:cxn ang="0">
                    <a:pos x="26" y="61"/>
                  </a:cxn>
                  <a:cxn ang="0">
                    <a:pos x="27" y="63"/>
                  </a:cxn>
                  <a:cxn ang="0">
                    <a:pos x="28" y="65"/>
                  </a:cxn>
                  <a:cxn ang="0">
                    <a:pos x="29" y="67"/>
                  </a:cxn>
                  <a:cxn ang="0">
                    <a:pos x="30" y="69"/>
                  </a:cxn>
                  <a:cxn ang="0">
                    <a:pos x="31" y="70"/>
                  </a:cxn>
                  <a:cxn ang="0">
                    <a:pos x="31" y="72"/>
                  </a:cxn>
                  <a:cxn ang="0">
                    <a:pos x="32" y="73"/>
                  </a:cxn>
                  <a:cxn ang="0">
                    <a:pos x="32" y="74"/>
                  </a:cxn>
                  <a:cxn ang="0">
                    <a:pos x="32" y="75"/>
                  </a:cxn>
                  <a:cxn ang="0">
                    <a:pos x="38" y="70"/>
                  </a:cxn>
                  <a:cxn ang="0">
                    <a:pos x="44" y="66"/>
                  </a:cxn>
                  <a:cxn ang="0">
                    <a:pos x="48" y="61"/>
                  </a:cxn>
                  <a:cxn ang="0">
                    <a:pos x="52" y="56"/>
                  </a:cxn>
                  <a:cxn ang="0">
                    <a:pos x="56" y="52"/>
                  </a:cxn>
                  <a:cxn ang="0">
                    <a:pos x="59" y="47"/>
                  </a:cxn>
                  <a:cxn ang="0">
                    <a:pos x="62" y="43"/>
                  </a:cxn>
                  <a:cxn ang="0">
                    <a:pos x="63" y="39"/>
                  </a:cxn>
                  <a:cxn ang="0">
                    <a:pos x="65" y="36"/>
                  </a:cxn>
                  <a:cxn ang="0">
                    <a:pos x="67" y="33"/>
                  </a:cxn>
                  <a:cxn ang="0">
                    <a:pos x="68" y="30"/>
                  </a:cxn>
                  <a:cxn ang="0">
                    <a:pos x="69" y="27"/>
                  </a:cxn>
                  <a:cxn ang="0">
                    <a:pos x="69" y="25"/>
                  </a:cxn>
                  <a:cxn ang="0">
                    <a:pos x="69" y="24"/>
                  </a:cxn>
                  <a:cxn ang="0">
                    <a:pos x="69" y="23"/>
                  </a:cxn>
                  <a:cxn ang="0">
                    <a:pos x="69" y="23"/>
                  </a:cxn>
                  <a:cxn ang="0">
                    <a:pos x="61" y="0"/>
                  </a:cxn>
                </a:cxnLst>
                <a:rect l="0" t="0" r="r" b="b"/>
                <a:pathLst>
                  <a:path w="69" h="75">
                    <a:moveTo>
                      <a:pt x="61" y="0"/>
                    </a:moveTo>
                    <a:lnTo>
                      <a:pt x="61" y="1"/>
                    </a:lnTo>
                    <a:lnTo>
                      <a:pt x="60" y="2"/>
                    </a:lnTo>
                    <a:lnTo>
                      <a:pt x="58" y="4"/>
                    </a:lnTo>
                    <a:lnTo>
                      <a:pt x="56" y="6"/>
                    </a:lnTo>
                    <a:lnTo>
                      <a:pt x="53" y="9"/>
                    </a:lnTo>
                    <a:lnTo>
                      <a:pt x="49" y="12"/>
                    </a:lnTo>
                    <a:lnTo>
                      <a:pt x="45" y="15"/>
                    </a:lnTo>
                    <a:lnTo>
                      <a:pt x="41" y="18"/>
                    </a:lnTo>
                    <a:lnTo>
                      <a:pt x="37" y="21"/>
                    </a:lnTo>
                    <a:lnTo>
                      <a:pt x="32" y="25"/>
                    </a:lnTo>
                    <a:lnTo>
                      <a:pt x="27" y="27"/>
                    </a:lnTo>
                    <a:lnTo>
                      <a:pt x="22" y="30"/>
                    </a:lnTo>
                    <a:lnTo>
                      <a:pt x="16" y="32"/>
                    </a:lnTo>
                    <a:lnTo>
                      <a:pt x="11" y="33"/>
                    </a:lnTo>
                    <a:lnTo>
                      <a:pt x="6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1" y="33"/>
                    </a:lnTo>
                    <a:lnTo>
                      <a:pt x="3" y="33"/>
                    </a:lnTo>
                    <a:lnTo>
                      <a:pt x="5" y="34"/>
                    </a:lnTo>
                    <a:lnTo>
                      <a:pt x="7" y="35"/>
                    </a:lnTo>
                    <a:lnTo>
                      <a:pt x="10" y="36"/>
                    </a:lnTo>
                    <a:lnTo>
                      <a:pt x="12" y="39"/>
                    </a:lnTo>
                    <a:lnTo>
                      <a:pt x="15" y="43"/>
                    </a:lnTo>
                    <a:lnTo>
                      <a:pt x="17" y="46"/>
                    </a:lnTo>
                    <a:lnTo>
                      <a:pt x="19" y="49"/>
                    </a:lnTo>
                    <a:lnTo>
                      <a:pt x="20" y="51"/>
                    </a:lnTo>
                    <a:lnTo>
                      <a:pt x="22" y="54"/>
                    </a:lnTo>
                    <a:lnTo>
                      <a:pt x="24" y="56"/>
                    </a:lnTo>
                    <a:lnTo>
                      <a:pt x="25" y="59"/>
                    </a:lnTo>
                    <a:lnTo>
                      <a:pt x="26" y="61"/>
                    </a:lnTo>
                    <a:lnTo>
                      <a:pt x="27" y="63"/>
                    </a:lnTo>
                    <a:lnTo>
                      <a:pt x="28" y="65"/>
                    </a:lnTo>
                    <a:lnTo>
                      <a:pt x="29" y="67"/>
                    </a:lnTo>
                    <a:lnTo>
                      <a:pt x="30" y="69"/>
                    </a:lnTo>
                    <a:lnTo>
                      <a:pt x="31" y="70"/>
                    </a:lnTo>
                    <a:lnTo>
                      <a:pt x="31" y="72"/>
                    </a:lnTo>
                    <a:lnTo>
                      <a:pt x="32" y="73"/>
                    </a:lnTo>
                    <a:lnTo>
                      <a:pt x="32" y="74"/>
                    </a:lnTo>
                    <a:lnTo>
                      <a:pt x="32" y="75"/>
                    </a:lnTo>
                    <a:lnTo>
                      <a:pt x="38" y="70"/>
                    </a:lnTo>
                    <a:lnTo>
                      <a:pt x="44" y="66"/>
                    </a:lnTo>
                    <a:lnTo>
                      <a:pt x="48" y="61"/>
                    </a:lnTo>
                    <a:lnTo>
                      <a:pt x="52" y="56"/>
                    </a:lnTo>
                    <a:lnTo>
                      <a:pt x="56" y="52"/>
                    </a:lnTo>
                    <a:lnTo>
                      <a:pt x="59" y="47"/>
                    </a:lnTo>
                    <a:lnTo>
                      <a:pt x="62" y="43"/>
                    </a:lnTo>
                    <a:lnTo>
                      <a:pt x="63" y="39"/>
                    </a:lnTo>
                    <a:lnTo>
                      <a:pt x="65" y="36"/>
                    </a:lnTo>
                    <a:lnTo>
                      <a:pt x="67" y="33"/>
                    </a:lnTo>
                    <a:lnTo>
                      <a:pt x="68" y="30"/>
                    </a:lnTo>
                    <a:lnTo>
                      <a:pt x="69" y="27"/>
                    </a:lnTo>
                    <a:lnTo>
                      <a:pt x="69" y="25"/>
                    </a:lnTo>
                    <a:lnTo>
                      <a:pt x="69" y="24"/>
                    </a:lnTo>
                    <a:lnTo>
                      <a:pt x="69" y="23"/>
                    </a:lnTo>
                    <a:lnTo>
                      <a:pt x="69" y="23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" name="Freeform 194"/>
              <p:cNvSpPr>
                <a:spLocks/>
              </p:cNvSpPr>
              <p:nvPr/>
            </p:nvSpPr>
            <p:spPr bwMode="auto">
              <a:xfrm>
                <a:off x="1440" y="2168"/>
                <a:ext cx="67" cy="36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5" y="36"/>
                  </a:cxn>
                  <a:cxn ang="0">
                    <a:pos x="11" y="36"/>
                  </a:cxn>
                  <a:cxn ang="0">
                    <a:pos x="16" y="35"/>
                  </a:cxn>
                  <a:cxn ang="0">
                    <a:pos x="22" y="34"/>
                  </a:cxn>
                  <a:cxn ang="0">
                    <a:pos x="27" y="32"/>
                  </a:cxn>
                  <a:cxn ang="0">
                    <a:pos x="32" y="29"/>
                  </a:cxn>
                  <a:cxn ang="0">
                    <a:pos x="37" y="26"/>
                  </a:cxn>
                  <a:cxn ang="0">
                    <a:pos x="43" y="23"/>
                  </a:cxn>
                  <a:cxn ang="0">
                    <a:pos x="47" y="20"/>
                  </a:cxn>
                  <a:cxn ang="0">
                    <a:pos x="51" y="17"/>
                  </a:cxn>
                  <a:cxn ang="0">
                    <a:pos x="55" y="14"/>
                  </a:cxn>
                  <a:cxn ang="0">
                    <a:pos x="59" y="11"/>
                  </a:cxn>
                  <a:cxn ang="0">
                    <a:pos x="62" y="8"/>
                  </a:cxn>
                  <a:cxn ang="0">
                    <a:pos x="64" y="6"/>
                  </a:cxn>
                  <a:cxn ang="0">
                    <a:pos x="66" y="4"/>
                  </a:cxn>
                  <a:cxn ang="0">
                    <a:pos x="67" y="3"/>
                  </a:cxn>
                  <a:cxn ang="0">
                    <a:pos x="67" y="2"/>
                  </a:cxn>
                  <a:cxn ang="0">
                    <a:pos x="65" y="0"/>
                  </a:cxn>
                  <a:cxn ang="0">
                    <a:pos x="65" y="1"/>
                  </a:cxn>
                  <a:cxn ang="0">
                    <a:pos x="64" y="2"/>
                  </a:cxn>
                  <a:cxn ang="0">
                    <a:pos x="62" y="4"/>
                  </a:cxn>
                  <a:cxn ang="0">
                    <a:pos x="60" y="6"/>
                  </a:cxn>
                  <a:cxn ang="0">
                    <a:pos x="57" y="9"/>
                  </a:cxn>
                  <a:cxn ang="0">
                    <a:pos x="53" y="12"/>
                  </a:cxn>
                  <a:cxn ang="0">
                    <a:pos x="50" y="15"/>
                  </a:cxn>
                  <a:cxn ang="0">
                    <a:pos x="46" y="18"/>
                  </a:cxn>
                  <a:cxn ang="0">
                    <a:pos x="41" y="21"/>
                  </a:cxn>
                  <a:cxn ang="0">
                    <a:pos x="36" y="24"/>
                  </a:cxn>
                  <a:cxn ang="0">
                    <a:pos x="31" y="27"/>
                  </a:cxn>
                  <a:cxn ang="0">
                    <a:pos x="26" y="30"/>
                  </a:cxn>
                  <a:cxn ang="0">
                    <a:pos x="21" y="31"/>
                  </a:cxn>
                  <a:cxn ang="0">
                    <a:pos x="16" y="33"/>
                  </a:cxn>
                  <a:cxn ang="0">
                    <a:pos x="11" y="34"/>
                  </a:cxn>
                  <a:cxn ang="0">
                    <a:pos x="5" y="34"/>
                  </a:cxn>
                  <a:cxn ang="0">
                    <a:pos x="5" y="36"/>
                  </a:cxn>
                  <a:cxn ang="0">
                    <a:pos x="5" y="34"/>
                  </a:cxn>
                  <a:cxn ang="0">
                    <a:pos x="0" y="35"/>
                  </a:cxn>
                  <a:cxn ang="0">
                    <a:pos x="5" y="36"/>
                  </a:cxn>
                  <a:cxn ang="0">
                    <a:pos x="5" y="34"/>
                  </a:cxn>
                </a:cxnLst>
                <a:rect l="0" t="0" r="r" b="b"/>
                <a:pathLst>
                  <a:path w="67" h="36">
                    <a:moveTo>
                      <a:pt x="5" y="34"/>
                    </a:moveTo>
                    <a:lnTo>
                      <a:pt x="5" y="36"/>
                    </a:lnTo>
                    <a:lnTo>
                      <a:pt x="11" y="36"/>
                    </a:lnTo>
                    <a:lnTo>
                      <a:pt x="16" y="35"/>
                    </a:lnTo>
                    <a:lnTo>
                      <a:pt x="22" y="34"/>
                    </a:lnTo>
                    <a:lnTo>
                      <a:pt x="27" y="32"/>
                    </a:lnTo>
                    <a:lnTo>
                      <a:pt x="32" y="29"/>
                    </a:lnTo>
                    <a:lnTo>
                      <a:pt x="37" y="26"/>
                    </a:lnTo>
                    <a:lnTo>
                      <a:pt x="43" y="23"/>
                    </a:lnTo>
                    <a:lnTo>
                      <a:pt x="47" y="20"/>
                    </a:lnTo>
                    <a:lnTo>
                      <a:pt x="51" y="17"/>
                    </a:lnTo>
                    <a:lnTo>
                      <a:pt x="55" y="14"/>
                    </a:lnTo>
                    <a:lnTo>
                      <a:pt x="59" y="11"/>
                    </a:lnTo>
                    <a:lnTo>
                      <a:pt x="62" y="8"/>
                    </a:lnTo>
                    <a:lnTo>
                      <a:pt x="64" y="6"/>
                    </a:lnTo>
                    <a:lnTo>
                      <a:pt x="66" y="4"/>
                    </a:lnTo>
                    <a:lnTo>
                      <a:pt x="67" y="3"/>
                    </a:lnTo>
                    <a:lnTo>
                      <a:pt x="67" y="2"/>
                    </a:lnTo>
                    <a:lnTo>
                      <a:pt x="65" y="0"/>
                    </a:lnTo>
                    <a:lnTo>
                      <a:pt x="65" y="1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6"/>
                    </a:lnTo>
                    <a:lnTo>
                      <a:pt x="57" y="9"/>
                    </a:lnTo>
                    <a:lnTo>
                      <a:pt x="53" y="12"/>
                    </a:lnTo>
                    <a:lnTo>
                      <a:pt x="50" y="15"/>
                    </a:lnTo>
                    <a:lnTo>
                      <a:pt x="46" y="18"/>
                    </a:lnTo>
                    <a:lnTo>
                      <a:pt x="41" y="21"/>
                    </a:lnTo>
                    <a:lnTo>
                      <a:pt x="36" y="24"/>
                    </a:lnTo>
                    <a:lnTo>
                      <a:pt x="31" y="27"/>
                    </a:lnTo>
                    <a:lnTo>
                      <a:pt x="26" y="30"/>
                    </a:lnTo>
                    <a:lnTo>
                      <a:pt x="21" y="31"/>
                    </a:lnTo>
                    <a:lnTo>
                      <a:pt x="16" y="33"/>
                    </a:lnTo>
                    <a:lnTo>
                      <a:pt x="11" y="34"/>
                    </a:lnTo>
                    <a:lnTo>
                      <a:pt x="5" y="34"/>
                    </a:lnTo>
                    <a:lnTo>
                      <a:pt x="5" y="36"/>
                    </a:lnTo>
                    <a:lnTo>
                      <a:pt x="5" y="34"/>
                    </a:lnTo>
                    <a:lnTo>
                      <a:pt x="0" y="35"/>
                    </a:lnTo>
                    <a:lnTo>
                      <a:pt x="5" y="36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" name="Freeform 195"/>
              <p:cNvSpPr>
                <a:spLocks/>
              </p:cNvSpPr>
              <p:nvPr/>
            </p:nvSpPr>
            <p:spPr bwMode="auto">
              <a:xfrm>
                <a:off x="1445" y="2201"/>
                <a:ext cx="16" cy="12"/>
              </a:xfrm>
              <a:custGeom>
                <a:avLst/>
                <a:gdLst/>
                <a:ahLst/>
                <a:cxnLst>
                  <a:cxn ang="0">
                    <a:pos x="16" y="10"/>
                  </a:cxn>
                  <a:cxn ang="0">
                    <a:pos x="16" y="10"/>
                  </a:cxn>
                  <a:cxn ang="0">
                    <a:pos x="13" y="7"/>
                  </a:cxn>
                  <a:cxn ang="0">
                    <a:pos x="10" y="4"/>
                  </a:cxn>
                  <a:cxn ang="0">
                    <a:pos x="7" y="2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6" y="4"/>
                  </a:cxn>
                  <a:cxn ang="0">
                    <a:pos x="9" y="5"/>
                  </a:cxn>
                  <a:cxn ang="0">
                    <a:pos x="11" y="8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6" y="10"/>
                  </a:cxn>
                </a:cxnLst>
                <a:rect l="0" t="0" r="r" b="b"/>
                <a:pathLst>
                  <a:path w="16" h="12">
                    <a:moveTo>
                      <a:pt x="16" y="10"/>
                    </a:moveTo>
                    <a:lnTo>
                      <a:pt x="16" y="10"/>
                    </a:lnTo>
                    <a:lnTo>
                      <a:pt x="13" y="7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6" y="4"/>
                    </a:lnTo>
                    <a:lnTo>
                      <a:pt x="9" y="5"/>
                    </a:lnTo>
                    <a:lnTo>
                      <a:pt x="11" y="8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" name="Freeform 196"/>
              <p:cNvSpPr>
                <a:spLocks/>
              </p:cNvSpPr>
              <p:nvPr/>
            </p:nvSpPr>
            <p:spPr bwMode="auto">
              <a:xfrm>
                <a:off x="1459" y="2211"/>
                <a:ext cx="19" cy="36"/>
              </a:xfrm>
              <a:custGeom>
                <a:avLst/>
                <a:gdLst/>
                <a:ahLst/>
                <a:cxnLst>
                  <a:cxn ang="0">
                    <a:pos x="17" y="33"/>
                  </a:cxn>
                  <a:cxn ang="0">
                    <a:pos x="19" y="33"/>
                  </a:cxn>
                  <a:cxn ang="0">
                    <a:pos x="19" y="32"/>
                  </a:cxn>
                  <a:cxn ang="0">
                    <a:pos x="19" y="31"/>
                  </a:cxn>
                  <a:cxn ang="0">
                    <a:pos x="18" y="29"/>
                  </a:cxn>
                  <a:cxn ang="0">
                    <a:pos x="18" y="28"/>
                  </a:cxn>
                  <a:cxn ang="0">
                    <a:pos x="17" y="26"/>
                  </a:cxn>
                  <a:cxn ang="0">
                    <a:pos x="16" y="24"/>
                  </a:cxn>
                  <a:cxn ang="0">
                    <a:pos x="15" y="22"/>
                  </a:cxn>
                  <a:cxn ang="0">
                    <a:pos x="14" y="21"/>
                  </a:cxn>
                  <a:cxn ang="0">
                    <a:pos x="13" y="19"/>
                  </a:cxn>
                  <a:cxn ang="0">
                    <a:pos x="12" y="16"/>
                  </a:cxn>
                  <a:cxn ang="0">
                    <a:pos x="11" y="14"/>
                  </a:cxn>
                  <a:cxn ang="0">
                    <a:pos x="9" y="11"/>
                  </a:cxn>
                  <a:cxn ang="0">
                    <a:pos x="8" y="9"/>
                  </a:cxn>
                  <a:cxn ang="0">
                    <a:pos x="6" y="6"/>
                  </a:cxn>
                  <a:cxn ang="0">
                    <a:pos x="4" y="3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  <a:cxn ang="0">
                    <a:pos x="4" y="7"/>
                  </a:cxn>
                  <a:cxn ang="0">
                    <a:pos x="5" y="10"/>
                  </a:cxn>
                  <a:cxn ang="0">
                    <a:pos x="7" y="13"/>
                  </a:cxn>
                  <a:cxn ang="0">
                    <a:pos x="8" y="15"/>
                  </a:cxn>
                  <a:cxn ang="0">
                    <a:pos x="10" y="17"/>
                  </a:cxn>
                  <a:cxn ang="0">
                    <a:pos x="11" y="19"/>
                  </a:cxn>
                  <a:cxn ang="0">
                    <a:pos x="12" y="22"/>
                  </a:cxn>
                  <a:cxn ang="0">
                    <a:pos x="13" y="23"/>
                  </a:cxn>
                  <a:cxn ang="0">
                    <a:pos x="14" y="25"/>
                  </a:cxn>
                  <a:cxn ang="0">
                    <a:pos x="15" y="27"/>
                  </a:cxn>
                  <a:cxn ang="0">
                    <a:pos x="15" y="28"/>
                  </a:cxn>
                  <a:cxn ang="0">
                    <a:pos x="16" y="30"/>
                  </a:cxn>
                  <a:cxn ang="0">
                    <a:pos x="16" y="31"/>
                  </a:cxn>
                  <a:cxn ang="0">
                    <a:pos x="17" y="33"/>
                  </a:cxn>
                  <a:cxn ang="0">
                    <a:pos x="17" y="33"/>
                  </a:cxn>
                  <a:cxn ang="0">
                    <a:pos x="18" y="34"/>
                  </a:cxn>
                  <a:cxn ang="0">
                    <a:pos x="17" y="33"/>
                  </a:cxn>
                  <a:cxn ang="0">
                    <a:pos x="17" y="36"/>
                  </a:cxn>
                  <a:cxn ang="0">
                    <a:pos x="18" y="34"/>
                  </a:cxn>
                  <a:cxn ang="0">
                    <a:pos x="17" y="33"/>
                  </a:cxn>
                </a:cxnLst>
                <a:rect l="0" t="0" r="r" b="b"/>
                <a:pathLst>
                  <a:path w="19" h="36">
                    <a:moveTo>
                      <a:pt x="17" y="33"/>
                    </a:moveTo>
                    <a:lnTo>
                      <a:pt x="19" y="33"/>
                    </a:lnTo>
                    <a:lnTo>
                      <a:pt x="19" y="32"/>
                    </a:lnTo>
                    <a:lnTo>
                      <a:pt x="19" y="31"/>
                    </a:lnTo>
                    <a:lnTo>
                      <a:pt x="18" y="29"/>
                    </a:lnTo>
                    <a:lnTo>
                      <a:pt x="18" y="28"/>
                    </a:lnTo>
                    <a:lnTo>
                      <a:pt x="17" y="26"/>
                    </a:lnTo>
                    <a:lnTo>
                      <a:pt x="16" y="24"/>
                    </a:lnTo>
                    <a:lnTo>
                      <a:pt x="15" y="22"/>
                    </a:lnTo>
                    <a:lnTo>
                      <a:pt x="14" y="21"/>
                    </a:lnTo>
                    <a:lnTo>
                      <a:pt x="13" y="19"/>
                    </a:lnTo>
                    <a:lnTo>
                      <a:pt x="12" y="16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8" y="9"/>
                    </a:lnTo>
                    <a:lnTo>
                      <a:pt x="6" y="6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7"/>
                    </a:lnTo>
                    <a:lnTo>
                      <a:pt x="5" y="10"/>
                    </a:lnTo>
                    <a:lnTo>
                      <a:pt x="7" y="13"/>
                    </a:lnTo>
                    <a:lnTo>
                      <a:pt x="8" y="15"/>
                    </a:lnTo>
                    <a:lnTo>
                      <a:pt x="10" y="17"/>
                    </a:lnTo>
                    <a:lnTo>
                      <a:pt x="11" y="19"/>
                    </a:lnTo>
                    <a:lnTo>
                      <a:pt x="12" y="22"/>
                    </a:lnTo>
                    <a:lnTo>
                      <a:pt x="13" y="23"/>
                    </a:lnTo>
                    <a:lnTo>
                      <a:pt x="14" y="25"/>
                    </a:lnTo>
                    <a:lnTo>
                      <a:pt x="15" y="27"/>
                    </a:lnTo>
                    <a:lnTo>
                      <a:pt x="15" y="28"/>
                    </a:lnTo>
                    <a:lnTo>
                      <a:pt x="16" y="30"/>
                    </a:lnTo>
                    <a:lnTo>
                      <a:pt x="16" y="31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18" y="34"/>
                    </a:lnTo>
                    <a:lnTo>
                      <a:pt x="17" y="33"/>
                    </a:lnTo>
                    <a:lnTo>
                      <a:pt x="17" y="36"/>
                    </a:lnTo>
                    <a:lnTo>
                      <a:pt x="18" y="34"/>
                    </a:lnTo>
                    <a:lnTo>
                      <a:pt x="17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" name="Freeform 197"/>
              <p:cNvSpPr>
                <a:spLocks/>
              </p:cNvSpPr>
              <p:nvPr/>
            </p:nvSpPr>
            <p:spPr bwMode="auto">
              <a:xfrm>
                <a:off x="1476" y="2191"/>
                <a:ext cx="40" cy="54"/>
              </a:xfrm>
              <a:custGeom>
                <a:avLst/>
                <a:gdLst/>
                <a:ahLst/>
                <a:cxnLst>
                  <a:cxn ang="0">
                    <a:pos x="38" y="1"/>
                  </a:cxn>
                  <a:cxn ang="0">
                    <a:pos x="38" y="1"/>
                  </a:cxn>
                  <a:cxn ang="0">
                    <a:pos x="38" y="1"/>
                  </a:cxn>
                  <a:cxn ang="0">
                    <a:pos x="37" y="2"/>
                  </a:cxn>
                  <a:cxn ang="0">
                    <a:pos x="37" y="3"/>
                  </a:cxn>
                  <a:cxn ang="0">
                    <a:pos x="36" y="5"/>
                  </a:cxn>
                  <a:cxn ang="0">
                    <a:pos x="35" y="8"/>
                  </a:cxn>
                  <a:cxn ang="0">
                    <a:pos x="35" y="10"/>
                  </a:cxn>
                  <a:cxn ang="0">
                    <a:pos x="33" y="13"/>
                  </a:cxn>
                  <a:cxn ang="0">
                    <a:pos x="32" y="17"/>
                  </a:cxn>
                  <a:cxn ang="0">
                    <a:pos x="29" y="20"/>
                  </a:cxn>
                  <a:cxn ang="0">
                    <a:pos x="27" y="25"/>
                  </a:cxn>
                  <a:cxn ang="0">
                    <a:pos x="24" y="29"/>
                  </a:cxn>
                  <a:cxn ang="0">
                    <a:pos x="20" y="34"/>
                  </a:cxn>
                  <a:cxn ang="0">
                    <a:pos x="16" y="38"/>
                  </a:cxn>
                  <a:cxn ang="0">
                    <a:pos x="12" y="43"/>
                  </a:cxn>
                  <a:cxn ang="0">
                    <a:pos x="6" y="48"/>
                  </a:cxn>
                  <a:cxn ang="0">
                    <a:pos x="0" y="53"/>
                  </a:cxn>
                  <a:cxn ang="0">
                    <a:pos x="1" y="54"/>
                  </a:cxn>
                  <a:cxn ang="0">
                    <a:pos x="8" y="49"/>
                  </a:cxn>
                  <a:cxn ang="0">
                    <a:pos x="13" y="45"/>
                  </a:cxn>
                  <a:cxn ang="0">
                    <a:pos x="18" y="40"/>
                  </a:cxn>
                  <a:cxn ang="0">
                    <a:pos x="22" y="35"/>
                  </a:cxn>
                  <a:cxn ang="0">
                    <a:pos x="26" y="30"/>
                  </a:cxn>
                  <a:cxn ang="0">
                    <a:pos x="29" y="26"/>
                  </a:cxn>
                  <a:cxn ang="0">
                    <a:pos x="32" y="22"/>
                  </a:cxn>
                  <a:cxn ang="0">
                    <a:pos x="34" y="18"/>
                  </a:cxn>
                  <a:cxn ang="0">
                    <a:pos x="35" y="14"/>
                  </a:cxn>
                  <a:cxn ang="0">
                    <a:pos x="37" y="11"/>
                  </a:cxn>
                  <a:cxn ang="0">
                    <a:pos x="38" y="8"/>
                  </a:cxn>
                  <a:cxn ang="0">
                    <a:pos x="39" y="6"/>
                  </a:cxn>
                  <a:cxn ang="0">
                    <a:pos x="39" y="4"/>
                  </a:cxn>
                  <a:cxn ang="0">
                    <a:pos x="40" y="3"/>
                  </a:cxn>
                  <a:cxn ang="0">
                    <a:pos x="40" y="1"/>
                  </a:cxn>
                  <a:cxn ang="0">
                    <a:pos x="40" y="1"/>
                  </a:cxn>
                  <a:cxn ang="0">
                    <a:pos x="40" y="0"/>
                  </a:cxn>
                  <a:cxn ang="0">
                    <a:pos x="40" y="1"/>
                  </a:cxn>
                  <a:cxn ang="0">
                    <a:pos x="40" y="1"/>
                  </a:cxn>
                  <a:cxn ang="0">
                    <a:pos x="40" y="0"/>
                  </a:cxn>
                  <a:cxn ang="0">
                    <a:pos x="38" y="1"/>
                  </a:cxn>
                </a:cxnLst>
                <a:rect l="0" t="0" r="r" b="b"/>
                <a:pathLst>
                  <a:path w="40" h="54">
                    <a:moveTo>
                      <a:pt x="38" y="1"/>
                    </a:moveTo>
                    <a:lnTo>
                      <a:pt x="38" y="1"/>
                    </a:lnTo>
                    <a:lnTo>
                      <a:pt x="38" y="1"/>
                    </a:lnTo>
                    <a:lnTo>
                      <a:pt x="37" y="2"/>
                    </a:lnTo>
                    <a:lnTo>
                      <a:pt x="37" y="3"/>
                    </a:lnTo>
                    <a:lnTo>
                      <a:pt x="36" y="5"/>
                    </a:lnTo>
                    <a:lnTo>
                      <a:pt x="35" y="8"/>
                    </a:lnTo>
                    <a:lnTo>
                      <a:pt x="35" y="10"/>
                    </a:lnTo>
                    <a:lnTo>
                      <a:pt x="33" y="13"/>
                    </a:lnTo>
                    <a:lnTo>
                      <a:pt x="32" y="17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4" y="29"/>
                    </a:lnTo>
                    <a:lnTo>
                      <a:pt x="20" y="34"/>
                    </a:lnTo>
                    <a:lnTo>
                      <a:pt x="16" y="38"/>
                    </a:lnTo>
                    <a:lnTo>
                      <a:pt x="12" y="43"/>
                    </a:lnTo>
                    <a:lnTo>
                      <a:pt x="6" y="48"/>
                    </a:lnTo>
                    <a:lnTo>
                      <a:pt x="0" y="53"/>
                    </a:lnTo>
                    <a:lnTo>
                      <a:pt x="1" y="54"/>
                    </a:lnTo>
                    <a:lnTo>
                      <a:pt x="8" y="49"/>
                    </a:lnTo>
                    <a:lnTo>
                      <a:pt x="13" y="45"/>
                    </a:lnTo>
                    <a:lnTo>
                      <a:pt x="18" y="40"/>
                    </a:lnTo>
                    <a:lnTo>
                      <a:pt x="22" y="35"/>
                    </a:lnTo>
                    <a:lnTo>
                      <a:pt x="26" y="30"/>
                    </a:lnTo>
                    <a:lnTo>
                      <a:pt x="29" y="26"/>
                    </a:lnTo>
                    <a:lnTo>
                      <a:pt x="32" y="22"/>
                    </a:lnTo>
                    <a:lnTo>
                      <a:pt x="34" y="18"/>
                    </a:lnTo>
                    <a:lnTo>
                      <a:pt x="35" y="14"/>
                    </a:lnTo>
                    <a:lnTo>
                      <a:pt x="37" y="11"/>
                    </a:lnTo>
                    <a:lnTo>
                      <a:pt x="38" y="8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40" y="3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0"/>
                    </a:lnTo>
                    <a:lnTo>
                      <a:pt x="3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" name="Freeform 198"/>
              <p:cNvSpPr>
                <a:spLocks/>
              </p:cNvSpPr>
              <p:nvPr/>
            </p:nvSpPr>
            <p:spPr bwMode="auto">
              <a:xfrm>
                <a:off x="1505" y="2167"/>
                <a:ext cx="11" cy="25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3"/>
                  </a:cxn>
                  <a:cxn ang="0">
                    <a:pos x="9" y="25"/>
                  </a:cxn>
                  <a:cxn ang="0">
                    <a:pos x="11" y="24"/>
                  </a:cxn>
                  <a:cxn ang="0">
                    <a:pos x="3" y="2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3"/>
                  </a:cxn>
                </a:cxnLst>
                <a:rect l="0" t="0" r="r" b="b"/>
                <a:pathLst>
                  <a:path w="11" h="25">
                    <a:moveTo>
                      <a:pt x="2" y="3"/>
                    </a:moveTo>
                    <a:lnTo>
                      <a:pt x="0" y="3"/>
                    </a:lnTo>
                    <a:lnTo>
                      <a:pt x="9" y="25"/>
                    </a:lnTo>
                    <a:lnTo>
                      <a:pt x="11" y="24"/>
                    </a:lnTo>
                    <a:lnTo>
                      <a:pt x="3" y="2"/>
                    </a:lnTo>
                    <a:lnTo>
                      <a:pt x="0" y="1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" name="Freeform 199"/>
              <p:cNvSpPr>
                <a:spLocks/>
              </p:cNvSpPr>
              <p:nvPr/>
            </p:nvSpPr>
            <p:spPr bwMode="auto">
              <a:xfrm>
                <a:off x="1417" y="2243"/>
                <a:ext cx="68" cy="254"/>
              </a:xfrm>
              <a:custGeom>
                <a:avLst/>
                <a:gdLst/>
                <a:ahLst/>
                <a:cxnLst>
                  <a:cxn ang="0">
                    <a:pos x="41" y="254"/>
                  </a:cxn>
                  <a:cxn ang="0">
                    <a:pos x="68" y="173"/>
                  </a:cxn>
                  <a:cxn ang="0">
                    <a:pos x="42" y="0"/>
                  </a:cxn>
                  <a:cxn ang="0">
                    <a:pos x="19" y="0"/>
                  </a:cxn>
                  <a:cxn ang="0">
                    <a:pos x="0" y="170"/>
                  </a:cxn>
                  <a:cxn ang="0">
                    <a:pos x="41" y="254"/>
                  </a:cxn>
                </a:cxnLst>
                <a:rect l="0" t="0" r="r" b="b"/>
                <a:pathLst>
                  <a:path w="68" h="254">
                    <a:moveTo>
                      <a:pt x="41" y="254"/>
                    </a:moveTo>
                    <a:lnTo>
                      <a:pt x="68" y="173"/>
                    </a:lnTo>
                    <a:lnTo>
                      <a:pt x="42" y="0"/>
                    </a:lnTo>
                    <a:lnTo>
                      <a:pt x="19" y="0"/>
                    </a:lnTo>
                    <a:lnTo>
                      <a:pt x="0" y="170"/>
                    </a:lnTo>
                    <a:lnTo>
                      <a:pt x="41" y="25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" name="Freeform 200"/>
              <p:cNvSpPr>
                <a:spLocks/>
              </p:cNvSpPr>
              <p:nvPr/>
            </p:nvSpPr>
            <p:spPr bwMode="auto">
              <a:xfrm>
                <a:off x="1457" y="2415"/>
                <a:ext cx="29" cy="82"/>
              </a:xfrm>
              <a:custGeom>
                <a:avLst/>
                <a:gdLst/>
                <a:ahLst/>
                <a:cxnLst>
                  <a:cxn ang="0">
                    <a:pos x="26" y="1"/>
                  </a:cxn>
                  <a:cxn ang="0">
                    <a:pos x="26" y="0"/>
                  </a:cxn>
                  <a:cxn ang="0">
                    <a:pos x="0" y="81"/>
                  </a:cxn>
                  <a:cxn ang="0">
                    <a:pos x="2" y="82"/>
                  </a:cxn>
                  <a:cxn ang="0">
                    <a:pos x="29" y="1"/>
                  </a:cxn>
                  <a:cxn ang="0">
                    <a:pos x="29" y="0"/>
                  </a:cxn>
                  <a:cxn ang="0">
                    <a:pos x="29" y="1"/>
                  </a:cxn>
                  <a:cxn ang="0">
                    <a:pos x="29" y="1"/>
                  </a:cxn>
                  <a:cxn ang="0">
                    <a:pos x="29" y="0"/>
                  </a:cxn>
                  <a:cxn ang="0">
                    <a:pos x="26" y="1"/>
                  </a:cxn>
                </a:cxnLst>
                <a:rect l="0" t="0" r="r" b="b"/>
                <a:pathLst>
                  <a:path w="29" h="82">
                    <a:moveTo>
                      <a:pt x="26" y="1"/>
                    </a:moveTo>
                    <a:lnTo>
                      <a:pt x="26" y="0"/>
                    </a:lnTo>
                    <a:lnTo>
                      <a:pt x="0" y="81"/>
                    </a:lnTo>
                    <a:lnTo>
                      <a:pt x="2" y="82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26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5" name="Freeform 201"/>
              <p:cNvSpPr>
                <a:spLocks/>
              </p:cNvSpPr>
              <p:nvPr/>
            </p:nvSpPr>
            <p:spPr bwMode="auto">
              <a:xfrm>
                <a:off x="1458" y="2241"/>
                <a:ext cx="28" cy="17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2"/>
                  </a:cxn>
                  <a:cxn ang="0">
                    <a:pos x="25" y="175"/>
                  </a:cxn>
                  <a:cxn ang="0">
                    <a:pos x="28" y="174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3"/>
                  </a:cxn>
                </a:cxnLst>
                <a:rect l="0" t="0" r="r" b="b"/>
                <a:pathLst>
                  <a:path w="28" h="175">
                    <a:moveTo>
                      <a:pt x="1" y="3"/>
                    </a:moveTo>
                    <a:lnTo>
                      <a:pt x="0" y="2"/>
                    </a:lnTo>
                    <a:lnTo>
                      <a:pt x="25" y="175"/>
                    </a:lnTo>
                    <a:lnTo>
                      <a:pt x="28" y="174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" name="Freeform 202"/>
              <p:cNvSpPr>
                <a:spLocks/>
              </p:cNvSpPr>
              <p:nvPr/>
            </p:nvSpPr>
            <p:spPr bwMode="auto">
              <a:xfrm>
                <a:off x="1435" y="2241"/>
                <a:ext cx="24" cy="3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1" y="3"/>
                  </a:cxn>
                  <a:cxn ang="0">
                    <a:pos x="24" y="3"/>
                  </a:cxn>
                  <a:cxn ang="0">
                    <a:pos x="24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2"/>
                  </a:cxn>
                </a:cxnLst>
                <a:rect l="0" t="0" r="r" b="b"/>
                <a:pathLst>
                  <a:path w="24" h="3">
                    <a:moveTo>
                      <a:pt x="2" y="2"/>
                    </a:moveTo>
                    <a:lnTo>
                      <a:pt x="1" y="3"/>
                    </a:lnTo>
                    <a:lnTo>
                      <a:pt x="24" y="3"/>
                    </a:lnTo>
                    <a:lnTo>
                      <a:pt x="24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" name="Freeform 203"/>
              <p:cNvSpPr>
                <a:spLocks/>
              </p:cNvSpPr>
              <p:nvPr/>
            </p:nvSpPr>
            <p:spPr bwMode="auto">
              <a:xfrm>
                <a:off x="1416" y="2242"/>
                <a:ext cx="21" cy="171"/>
              </a:xfrm>
              <a:custGeom>
                <a:avLst/>
                <a:gdLst/>
                <a:ahLst/>
                <a:cxnLst>
                  <a:cxn ang="0">
                    <a:pos x="2" y="170"/>
                  </a:cxn>
                  <a:cxn ang="0">
                    <a:pos x="2" y="171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0" y="170"/>
                  </a:cxn>
                  <a:cxn ang="0">
                    <a:pos x="0" y="171"/>
                  </a:cxn>
                  <a:cxn ang="0">
                    <a:pos x="0" y="170"/>
                  </a:cxn>
                  <a:cxn ang="0">
                    <a:pos x="0" y="171"/>
                  </a:cxn>
                  <a:cxn ang="0">
                    <a:pos x="0" y="171"/>
                  </a:cxn>
                  <a:cxn ang="0">
                    <a:pos x="2" y="170"/>
                  </a:cxn>
                </a:cxnLst>
                <a:rect l="0" t="0" r="r" b="b"/>
                <a:pathLst>
                  <a:path w="21" h="171">
                    <a:moveTo>
                      <a:pt x="2" y="170"/>
                    </a:moveTo>
                    <a:lnTo>
                      <a:pt x="2" y="171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0" y="170"/>
                    </a:lnTo>
                    <a:lnTo>
                      <a:pt x="0" y="171"/>
                    </a:lnTo>
                    <a:lnTo>
                      <a:pt x="0" y="170"/>
                    </a:lnTo>
                    <a:lnTo>
                      <a:pt x="0" y="171"/>
                    </a:lnTo>
                    <a:lnTo>
                      <a:pt x="0" y="171"/>
                    </a:lnTo>
                    <a:lnTo>
                      <a:pt x="2" y="1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" name="Freeform 204"/>
              <p:cNvSpPr>
                <a:spLocks/>
              </p:cNvSpPr>
              <p:nvPr/>
            </p:nvSpPr>
            <p:spPr bwMode="auto">
              <a:xfrm>
                <a:off x="1416" y="2412"/>
                <a:ext cx="43" cy="88"/>
              </a:xfrm>
              <a:custGeom>
                <a:avLst/>
                <a:gdLst/>
                <a:ahLst/>
                <a:cxnLst>
                  <a:cxn ang="0">
                    <a:pos x="41" y="84"/>
                  </a:cxn>
                  <a:cxn ang="0">
                    <a:pos x="43" y="84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41" y="85"/>
                  </a:cxn>
                  <a:cxn ang="0">
                    <a:pos x="43" y="85"/>
                  </a:cxn>
                  <a:cxn ang="0">
                    <a:pos x="41" y="85"/>
                  </a:cxn>
                  <a:cxn ang="0">
                    <a:pos x="42" y="88"/>
                  </a:cxn>
                  <a:cxn ang="0">
                    <a:pos x="43" y="85"/>
                  </a:cxn>
                  <a:cxn ang="0">
                    <a:pos x="41" y="84"/>
                  </a:cxn>
                </a:cxnLst>
                <a:rect l="0" t="0" r="r" b="b"/>
                <a:pathLst>
                  <a:path w="43" h="88">
                    <a:moveTo>
                      <a:pt x="41" y="84"/>
                    </a:moveTo>
                    <a:lnTo>
                      <a:pt x="43" y="84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41" y="85"/>
                    </a:lnTo>
                    <a:lnTo>
                      <a:pt x="43" y="85"/>
                    </a:lnTo>
                    <a:lnTo>
                      <a:pt x="41" y="85"/>
                    </a:lnTo>
                    <a:lnTo>
                      <a:pt x="42" y="88"/>
                    </a:lnTo>
                    <a:lnTo>
                      <a:pt x="43" y="85"/>
                    </a:lnTo>
                    <a:lnTo>
                      <a:pt x="41" y="8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9" name="Freeform 205"/>
              <p:cNvSpPr>
                <a:spLocks/>
              </p:cNvSpPr>
              <p:nvPr/>
            </p:nvSpPr>
            <p:spPr bwMode="auto">
              <a:xfrm>
                <a:off x="1247" y="2190"/>
                <a:ext cx="412" cy="648"/>
              </a:xfrm>
              <a:custGeom>
                <a:avLst/>
                <a:gdLst/>
                <a:ahLst/>
                <a:cxnLst>
                  <a:cxn ang="0">
                    <a:pos x="205" y="221"/>
                  </a:cxn>
                  <a:cxn ang="0">
                    <a:pos x="408" y="35"/>
                  </a:cxn>
                  <a:cxn ang="0">
                    <a:pos x="412" y="633"/>
                  </a:cxn>
                  <a:cxn ang="0">
                    <a:pos x="410" y="633"/>
                  </a:cxn>
                  <a:cxn ang="0">
                    <a:pos x="406" y="634"/>
                  </a:cxn>
                  <a:cxn ang="0">
                    <a:pos x="399" y="635"/>
                  </a:cxn>
                  <a:cxn ang="0">
                    <a:pos x="391" y="636"/>
                  </a:cxn>
                  <a:cxn ang="0">
                    <a:pos x="381" y="638"/>
                  </a:cxn>
                  <a:cxn ang="0">
                    <a:pos x="370" y="640"/>
                  </a:cxn>
                  <a:cxn ang="0">
                    <a:pos x="357" y="641"/>
                  </a:cxn>
                  <a:cxn ang="0">
                    <a:pos x="344" y="643"/>
                  </a:cxn>
                  <a:cxn ang="0">
                    <a:pos x="330" y="645"/>
                  </a:cxn>
                  <a:cxn ang="0">
                    <a:pos x="316" y="646"/>
                  </a:cxn>
                  <a:cxn ang="0">
                    <a:pos x="302" y="647"/>
                  </a:cxn>
                  <a:cxn ang="0">
                    <a:pos x="289" y="648"/>
                  </a:cxn>
                  <a:cxn ang="0">
                    <a:pos x="276" y="648"/>
                  </a:cxn>
                  <a:cxn ang="0">
                    <a:pos x="264" y="648"/>
                  </a:cxn>
                  <a:cxn ang="0">
                    <a:pos x="254" y="647"/>
                  </a:cxn>
                  <a:cxn ang="0">
                    <a:pos x="245" y="645"/>
                  </a:cxn>
                  <a:cxn ang="0">
                    <a:pos x="201" y="647"/>
                  </a:cxn>
                  <a:cxn ang="0">
                    <a:pos x="185" y="648"/>
                  </a:cxn>
                  <a:cxn ang="0">
                    <a:pos x="169" y="648"/>
                  </a:cxn>
                  <a:cxn ang="0">
                    <a:pos x="153" y="648"/>
                  </a:cxn>
                  <a:cxn ang="0">
                    <a:pos x="137" y="647"/>
                  </a:cxn>
                  <a:cxn ang="0">
                    <a:pos x="121" y="646"/>
                  </a:cxn>
                  <a:cxn ang="0">
                    <a:pos x="107" y="645"/>
                  </a:cxn>
                  <a:cxn ang="0">
                    <a:pos x="93" y="644"/>
                  </a:cxn>
                  <a:cxn ang="0">
                    <a:pos x="80" y="642"/>
                  </a:cxn>
                  <a:cxn ang="0">
                    <a:pos x="68" y="641"/>
                  </a:cxn>
                  <a:cxn ang="0">
                    <a:pos x="57" y="639"/>
                  </a:cxn>
                  <a:cxn ang="0">
                    <a:pos x="47" y="638"/>
                  </a:cxn>
                  <a:cxn ang="0">
                    <a:pos x="39" y="636"/>
                  </a:cxn>
                  <a:cxn ang="0">
                    <a:pos x="32" y="635"/>
                  </a:cxn>
                  <a:cxn ang="0">
                    <a:pos x="28" y="634"/>
                  </a:cxn>
                  <a:cxn ang="0">
                    <a:pos x="25" y="634"/>
                  </a:cxn>
                  <a:cxn ang="0">
                    <a:pos x="23" y="634"/>
                  </a:cxn>
                  <a:cxn ang="0">
                    <a:pos x="0" y="48"/>
                  </a:cxn>
                </a:cxnLst>
                <a:rect l="0" t="0" r="r" b="b"/>
                <a:pathLst>
                  <a:path w="412" h="648">
                    <a:moveTo>
                      <a:pt x="132" y="0"/>
                    </a:moveTo>
                    <a:lnTo>
                      <a:pt x="205" y="221"/>
                    </a:lnTo>
                    <a:lnTo>
                      <a:pt x="267" y="2"/>
                    </a:lnTo>
                    <a:lnTo>
                      <a:pt x="408" y="35"/>
                    </a:lnTo>
                    <a:lnTo>
                      <a:pt x="378" y="350"/>
                    </a:lnTo>
                    <a:lnTo>
                      <a:pt x="412" y="633"/>
                    </a:lnTo>
                    <a:lnTo>
                      <a:pt x="411" y="633"/>
                    </a:lnTo>
                    <a:lnTo>
                      <a:pt x="410" y="633"/>
                    </a:lnTo>
                    <a:lnTo>
                      <a:pt x="408" y="633"/>
                    </a:lnTo>
                    <a:lnTo>
                      <a:pt x="406" y="634"/>
                    </a:lnTo>
                    <a:lnTo>
                      <a:pt x="403" y="634"/>
                    </a:lnTo>
                    <a:lnTo>
                      <a:pt x="399" y="635"/>
                    </a:lnTo>
                    <a:lnTo>
                      <a:pt x="396" y="635"/>
                    </a:lnTo>
                    <a:lnTo>
                      <a:pt x="391" y="636"/>
                    </a:lnTo>
                    <a:lnTo>
                      <a:pt x="387" y="637"/>
                    </a:lnTo>
                    <a:lnTo>
                      <a:pt x="381" y="638"/>
                    </a:lnTo>
                    <a:lnTo>
                      <a:pt x="376" y="639"/>
                    </a:lnTo>
                    <a:lnTo>
                      <a:pt x="370" y="640"/>
                    </a:lnTo>
                    <a:lnTo>
                      <a:pt x="364" y="640"/>
                    </a:lnTo>
                    <a:lnTo>
                      <a:pt x="357" y="641"/>
                    </a:lnTo>
                    <a:lnTo>
                      <a:pt x="351" y="642"/>
                    </a:lnTo>
                    <a:lnTo>
                      <a:pt x="344" y="643"/>
                    </a:lnTo>
                    <a:lnTo>
                      <a:pt x="337" y="644"/>
                    </a:lnTo>
                    <a:lnTo>
                      <a:pt x="330" y="645"/>
                    </a:lnTo>
                    <a:lnTo>
                      <a:pt x="324" y="646"/>
                    </a:lnTo>
                    <a:lnTo>
                      <a:pt x="316" y="646"/>
                    </a:lnTo>
                    <a:lnTo>
                      <a:pt x="309" y="646"/>
                    </a:lnTo>
                    <a:lnTo>
                      <a:pt x="302" y="647"/>
                    </a:lnTo>
                    <a:lnTo>
                      <a:pt x="296" y="647"/>
                    </a:lnTo>
                    <a:lnTo>
                      <a:pt x="289" y="648"/>
                    </a:lnTo>
                    <a:lnTo>
                      <a:pt x="283" y="648"/>
                    </a:lnTo>
                    <a:lnTo>
                      <a:pt x="276" y="648"/>
                    </a:lnTo>
                    <a:lnTo>
                      <a:pt x="270" y="648"/>
                    </a:lnTo>
                    <a:lnTo>
                      <a:pt x="264" y="648"/>
                    </a:lnTo>
                    <a:lnTo>
                      <a:pt x="259" y="647"/>
                    </a:lnTo>
                    <a:lnTo>
                      <a:pt x="254" y="647"/>
                    </a:lnTo>
                    <a:lnTo>
                      <a:pt x="249" y="646"/>
                    </a:lnTo>
                    <a:lnTo>
                      <a:pt x="245" y="645"/>
                    </a:lnTo>
                    <a:lnTo>
                      <a:pt x="217" y="565"/>
                    </a:lnTo>
                    <a:lnTo>
                      <a:pt x="201" y="647"/>
                    </a:lnTo>
                    <a:lnTo>
                      <a:pt x="193" y="647"/>
                    </a:lnTo>
                    <a:lnTo>
                      <a:pt x="185" y="648"/>
                    </a:lnTo>
                    <a:lnTo>
                      <a:pt x="177" y="648"/>
                    </a:lnTo>
                    <a:lnTo>
                      <a:pt x="169" y="648"/>
                    </a:lnTo>
                    <a:lnTo>
                      <a:pt x="160" y="648"/>
                    </a:lnTo>
                    <a:lnTo>
                      <a:pt x="153" y="648"/>
                    </a:lnTo>
                    <a:lnTo>
                      <a:pt x="145" y="648"/>
                    </a:lnTo>
                    <a:lnTo>
                      <a:pt x="137" y="647"/>
                    </a:lnTo>
                    <a:lnTo>
                      <a:pt x="129" y="647"/>
                    </a:lnTo>
                    <a:lnTo>
                      <a:pt x="121" y="646"/>
                    </a:lnTo>
                    <a:lnTo>
                      <a:pt x="114" y="646"/>
                    </a:lnTo>
                    <a:lnTo>
                      <a:pt x="107" y="645"/>
                    </a:lnTo>
                    <a:lnTo>
                      <a:pt x="99" y="644"/>
                    </a:lnTo>
                    <a:lnTo>
                      <a:pt x="93" y="644"/>
                    </a:lnTo>
                    <a:lnTo>
                      <a:pt x="86" y="643"/>
                    </a:lnTo>
                    <a:lnTo>
                      <a:pt x="80" y="642"/>
                    </a:lnTo>
                    <a:lnTo>
                      <a:pt x="74" y="641"/>
                    </a:lnTo>
                    <a:lnTo>
                      <a:pt x="68" y="641"/>
                    </a:lnTo>
                    <a:lnTo>
                      <a:pt x="62" y="640"/>
                    </a:lnTo>
                    <a:lnTo>
                      <a:pt x="57" y="639"/>
                    </a:lnTo>
                    <a:lnTo>
                      <a:pt x="52" y="638"/>
                    </a:lnTo>
                    <a:lnTo>
                      <a:pt x="47" y="638"/>
                    </a:lnTo>
                    <a:lnTo>
                      <a:pt x="43" y="637"/>
                    </a:lnTo>
                    <a:lnTo>
                      <a:pt x="39" y="636"/>
                    </a:lnTo>
                    <a:lnTo>
                      <a:pt x="35" y="636"/>
                    </a:lnTo>
                    <a:lnTo>
                      <a:pt x="32" y="635"/>
                    </a:lnTo>
                    <a:lnTo>
                      <a:pt x="30" y="634"/>
                    </a:lnTo>
                    <a:lnTo>
                      <a:pt x="28" y="634"/>
                    </a:lnTo>
                    <a:lnTo>
                      <a:pt x="26" y="634"/>
                    </a:lnTo>
                    <a:lnTo>
                      <a:pt x="25" y="634"/>
                    </a:lnTo>
                    <a:lnTo>
                      <a:pt x="24" y="634"/>
                    </a:lnTo>
                    <a:lnTo>
                      <a:pt x="23" y="634"/>
                    </a:lnTo>
                    <a:lnTo>
                      <a:pt x="51" y="398"/>
                    </a:lnTo>
                    <a:lnTo>
                      <a:pt x="0" y="48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024C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" name="Freeform 206"/>
              <p:cNvSpPr>
                <a:spLocks/>
              </p:cNvSpPr>
              <p:nvPr/>
            </p:nvSpPr>
            <p:spPr bwMode="auto">
              <a:xfrm>
                <a:off x="1376" y="2189"/>
                <a:ext cx="78" cy="230"/>
              </a:xfrm>
              <a:custGeom>
                <a:avLst/>
                <a:gdLst/>
                <a:ahLst/>
                <a:cxnLst>
                  <a:cxn ang="0">
                    <a:pos x="74" y="221"/>
                  </a:cxn>
                  <a:cxn ang="0">
                    <a:pos x="78" y="221"/>
                  </a:cxn>
                  <a:cxn ang="0">
                    <a:pos x="5" y="0"/>
                  </a:cxn>
                  <a:cxn ang="0">
                    <a:pos x="0" y="2"/>
                  </a:cxn>
                  <a:cxn ang="0">
                    <a:pos x="74" y="222"/>
                  </a:cxn>
                  <a:cxn ang="0">
                    <a:pos x="78" y="222"/>
                  </a:cxn>
                  <a:cxn ang="0">
                    <a:pos x="74" y="222"/>
                  </a:cxn>
                  <a:cxn ang="0">
                    <a:pos x="76" y="230"/>
                  </a:cxn>
                  <a:cxn ang="0">
                    <a:pos x="78" y="222"/>
                  </a:cxn>
                  <a:cxn ang="0">
                    <a:pos x="74" y="221"/>
                  </a:cxn>
                </a:cxnLst>
                <a:rect l="0" t="0" r="r" b="b"/>
                <a:pathLst>
                  <a:path w="78" h="230">
                    <a:moveTo>
                      <a:pt x="74" y="221"/>
                    </a:moveTo>
                    <a:lnTo>
                      <a:pt x="78" y="221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74" y="222"/>
                    </a:lnTo>
                    <a:lnTo>
                      <a:pt x="78" y="222"/>
                    </a:lnTo>
                    <a:lnTo>
                      <a:pt x="74" y="222"/>
                    </a:lnTo>
                    <a:lnTo>
                      <a:pt x="76" y="230"/>
                    </a:lnTo>
                    <a:lnTo>
                      <a:pt x="78" y="222"/>
                    </a:lnTo>
                    <a:lnTo>
                      <a:pt x="74" y="2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" name="Freeform 207"/>
              <p:cNvSpPr>
                <a:spLocks/>
              </p:cNvSpPr>
              <p:nvPr/>
            </p:nvSpPr>
            <p:spPr bwMode="auto">
              <a:xfrm>
                <a:off x="1450" y="2189"/>
                <a:ext cx="67" cy="222"/>
              </a:xfrm>
              <a:custGeom>
                <a:avLst/>
                <a:gdLst/>
                <a:ahLst/>
                <a:cxnLst>
                  <a:cxn ang="0">
                    <a:pos x="65" y="0"/>
                  </a:cxn>
                  <a:cxn ang="0">
                    <a:pos x="62" y="2"/>
                  </a:cxn>
                  <a:cxn ang="0">
                    <a:pos x="0" y="221"/>
                  </a:cxn>
                  <a:cxn ang="0">
                    <a:pos x="4" y="222"/>
                  </a:cxn>
                  <a:cxn ang="0">
                    <a:pos x="67" y="4"/>
                  </a:cxn>
                  <a:cxn ang="0">
                    <a:pos x="64" y="5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2" y="2"/>
                  </a:cxn>
                  <a:cxn ang="0">
                    <a:pos x="65" y="0"/>
                  </a:cxn>
                </a:cxnLst>
                <a:rect l="0" t="0" r="r" b="b"/>
                <a:pathLst>
                  <a:path w="67" h="222">
                    <a:moveTo>
                      <a:pt x="65" y="0"/>
                    </a:moveTo>
                    <a:lnTo>
                      <a:pt x="62" y="2"/>
                    </a:lnTo>
                    <a:lnTo>
                      <a:pt x="0" y="221"/>
                    </a:lnTo>
                    <a:lnTo>
                      <a:pt x="4" y="222"/>
                    </a:lnTo>
                    <a:lnTo>
                      <a:pt x="67" y="4"/>
                    </a:lnTo>
                    <a:lnTo>
                      <a:pt x="64" y="5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2" y="2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2" name="Freeform 208"/>
              <p:cNvSpPr>
                <a:spLocks/>
              </p:cNvSpPr>
              <p:nvPr/>
            </p:nvSpPr>
            <p:spPr bwMode="auto">
              <a:xfrm>
                <a:off x="1514" y="2189"/>
                <a:ext cx="143" cy="38"/>
              </a:xfrm>
              <a:custGeom>
                <a:avLst/>
                <a:gdLst/>
                <a:ahLst/>
                <a:cxnLst>
                  <a:cxn ang="0">
                    <a:pos x="143" y="36"/>
                  </a:cxn>
                  <a:cxn ang="0">
                    <a:pos x="141" y="33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140" y="38"/>
                  </a:cxn>
                  <a:cxn ang="0">
                    <a:pos x="139" y="36"/>
                  </a:cxn>
                  <a:cxn ang="0">
                    <a:pos x="143" y="36"/>
                  </a:cxn>
                  <a:cxn ang="0">
                    <a:pos x="143" y="34"/>
                  </a:cxn>
                  <a:cxn ang="0">
                    <a:pos x="141" y="33"/>
                  </a:cxn>
                  <a:cxn ang="0">
                    <a:pos x="143" y="36"/>
                  </a:cxn>
                </a:cxnLst>
                <a:rect l="0" t="0" r="r" b="b"/>
                <a:pathLst>
                  <a:path w="143" h="38">
                    <a:moveTo>
                      <a:pt x="143" y="36"/>
                    </a:moveTo>
                    <a:lnTo>
                      <a:pt x="141" y="33"/>
                    </a:lnTo>
                    <a:lnTo>
                      <a:pt x="1" y="0"/>
                    </a:lnTo>
                    <a:lnTo>
                      <a:pt x="0" y="5"/>
                    </a:lnTo>
                    <a:lnTo>
                      <a:pt x="140" y="38"/>
                    </a:lnTo>
                    <a:lnTo>
                      <a:pt x="139" y="36"/>
                    </a:lnTo>
                    <a:lnTo>
                      <a:pt x="143" y="36"/>
                    </a:lnTo>
                    <a:lnTo>
                      <a:pt x="143" y="34"/>
                    </a:lnTo>
                    <a:lnTo>
                      <a:pt x="141" y="33"/>
                    </a:lnTo>
                    <a:lnTo>
                      <a:pt x="143" y="3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3" name="Freeform 209"/>
              <p:cNvSpPr>
                <a:spLocks/>
              </p:cNvSpPr>
              <p:nvPr/>
            </p:nvSpPr>
            <p:spPr bwMode="auto">
              <a:xfrm>
                <a:off x="1622" y="2225"/>
                <a:ext cx="35" cy="315"/>
              </a:xfrm>
              <a:custGeom>
                <a:avLst/>
                <a:gdLst/>
                <a:ahLst/>
                <a:cxnLst>
                  <a:cxn ang="0">
                    <a:pos x="5" y="314"/>
                  </a:cxn>
                  <a:cxn ang="0">
                    <a:pos x="5" y="315"/>
                  </a:cxn>
                  <a:cxn ang="0">
                    <a:pos x="35" y="0"/>
                  </a:cxn>
                  <a:cxn ang="0">
                    <a:pos x="31" y="0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0" y="315"/>
                  </a:cxn>
                  <a:cxn ang="0">
                    <a:pos x="5" y="314"/>
                  </a:cxn>
                </a:cxnLst>
                <a:rect l="0" t="0" r="r" b="b"/>
                <a:pathLst>
                  <a:path w="35" h="315">
                    <a:moveTo>
                      <a:pt x="5" y="314"/>
                    </a:moveTo>
                    <a:lnTo>
                      <a:pt x="5" y="315"/>
                    </a:lnTo>
                    <a:lnTo>
                      <a:pt x="35" y="0"/>
                    </a:lnTo>
                    <a:lnTo>
                      <a:pt x="31" y="0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0" y="315"/>
                    </a:lnTo>
                    <a:lnTo>
                      <a:pt x="5" y="3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" name="Freeform 210"/>
              <p:cNvSpPr>
                <a:spLocks/>
              </p:cNvSpPr>
              <p:nvPr/>
            </p:nvSpPr>
            <p:spPr bwMode="auto">
              <a:xfrm>
                <a:off x="1622" y="2539"/>
                <a:ext cx="39" cy="286"/>
              </a:xfrm>
              <a:custGeom>
                <a:avLst/>
                <a:gdLst/>
                <a:ahLst/>
                <a:cxnLst>
                  <a:cxn ang="0">
                    <a:pos x="37" y="286"/>
                  </a:cxn>
                  <a:cxn ang="0">
                    <a:pos x="39" y="283"/>
                  </a:cxn>
                  <a:cxn ang="0">
                    <a:pos x="5" y="0"/>
                  </a:cxn>
                  <a:cxn ang="0">
                    <a:pos x="0" y="1"/>
                  </a:cxn>
                  <a:cxn ang="0">
                    <a:pos x="34" y="284"/>
                  </a:cxn>
                  <a:cxn ang="0">
                    <a:pos x="36" y="281"/>
                  </a:cxn>
                  <a:cxn ang="0">
                    <a:pos x="37" y="286"/>
                  </a:cxn>
                  <a:cxn ang="0">
                    <a:pos x="39" y="285"/>
                  </a:cxn>
                  <a:cxn ang="0">
                    <a:pos x="39" y="283"/>
                  </a:cxn>
                  <a:cxn ang="0">
                    <a:pos x="37" y="286"/>
                  </a:cxn>
                </a:cxnLst>
                <a:rect l="0" t="0" r="r" b="b"/>
                <a:pathLst>
                  <a:path w="39" h="286">
                    <a:moveTo>
                      <a:pt x="37" y="286"/>
                    </a:moveTo>
                    <a:lnTo>
                      <a:pt x="39" y="283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34" y="284"/>
                    </a:lnTo>
                    <a:lnTo>
                      <a:pt x="36" y="281"/>
                    </a:lnTo>
                    <a:lnTo>
                      <a:pt x="37" y="286"/>
                    </a:lnTo>
                    <a:lnTo>
                      <a:pt x="39" y="285"/>
                    </a:lnTo>
                    <a:lnTo>
                      <a:pt x="39" y="283"/>
                    </a:lnTo>
                    <a:lnTo>
                      <a:pt x="37" y="28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" name="Freeform 211"/>
              <p:cNvSpPr>
                <a:spLocks/>
              </p:cNvSpPr>
              <p:nvPr/>
            </p:nvSpPr>
            <p:spPr bwMode="auto">
              <a:xfrm>
                <a:off x="1490" y="2820"/>
                <a:ext cx="169" cy="20"/>
              </a:xfrm>
              <a:custGeom>
                <a:avLst/>
                <a:gdLst/>
                <a:ahLst/>
                <a:cxnLst>
                  <a:cxn ang="0">
                    <a:pos x="2" y="17"/>
                  </a:cxn>
                  <a:cxn ang="0">
                    <a:pos x="11" y="19"/>
                  </a:cxn>
                  <a:cxn ang="0">
                    <a:pos x="21" y="20"/>
                  </a:cxn>
                  <a:cxn ang="0">
                    <a:pos x="33" y="20"/>
                  </a:cxn>
                  <a:cxn ang="0">
                    <a:pos x="46" y="20"/>
                  </a:cxn>
                  <a:cxn ang="0">
                    <a:pos x="60" y="19"/>
                  </a:cxn>
                  <a:cxn ang="0">
                    <a:pos x="74" y="18"/>
                  </a:cxn>
                  <a:cxn ang="0">
                    <a:pos x="87" y="17"/>
                  </a:cxn>
                  <a:cxn ang="0">
                    <a:pos x="101" y="16"/>
                  </a:cxn>
                  <a:cxn ang="0">
                    <a:pos x="115" y="14"/>
                  </a:cxn>
                  <a:cxn ang="0">
                    <a:pos x="127" y="12"/>
                  </a:cxn>
                  <a:cxn ang="0">
                    <a:pos x="139" y="10"/>
                  </a:cxn>
                  <a:cxn ang="0">
                    <a:pos x="149" y="9"/>
                  </a:cxn>
                  <a:cxn ang="0">
                    <a:pos x="157" y="7"/>
                  </a:cxn>
                  <a:cxn ang="0">
                    <a:pos x="163" y="6"/>
                  </a:cxn>
                  <a:cxn ang="0">
                    <a:pos x="168" y="5"/>
                  </a:cxn>
                  <a:cxn ang="0">
                    <a:pos x="169" y="5"/>
                  </a:cxn>
                  <a:cxn ang="0">
                    <a:pos x="168" y="0"/>
                  </a:cxn>
                  <a:cxn ang="0">
                    <a:pos x="165" y="1"/>
                  </a:cxn>
                  <a:cxn ang="0">
                    <a:pos x="160" y="2"/>
                  </a:cxn>
                  <a:cxn ang="0">
                    <a:pos x="152" y="3"/>
                  </a:cxn>
                  <a:cxn ang="0">
                    <a:pos x="143" y="4"/>
                  </a:cxn>
                  <a:cxn ang="0">
                    <a:pos x="132" y="6"/>
                  </a:cxn>
                  <a:cxn ang="0">
                    <a:pos x="120" y="8"/>
                  </a:cxn>
                  <a:cxn ang="0">
                    <a:pos x="107" y="10"/>
                  </a:cxn>
                  <a:cxn ang="0">
                    <a:pos x="94" y="11"/>
                  </a:cxn>
                  <a:cxn ang="0">
                    <a:pos x="80" y="13"/>
                  </a:cxn>
                  <a:cxn ang="0">
                    <a:pos x="66" y="14"/>
                  </a:cxn>
                  <a:cxn ang="0">
                    <a:pos x="53" y="15"/>
                  </a:cxn>
                  <a:cxn ang="0">
                    <a:pos x="40" y="16"/>
                  </a:cxn>
                  <a:cxn ang="0">
                    <a:pos x="27" y="16"/>
                  </a:cxn>
                  <a:cxn ang="0">
                    <a:pos x="16" y="15"/>
                  </a:cxn>
                  <a:cxn ang="0">
                    <a:pos x="7" y="14"/>
                  </a:cxn>
                  <a:cxn ang="0">
                    <a:pos x="5" y="14"/>
                  </a:cxn>
                  <a:cxn ang="0">
                    <a:pos x="0" y="17"/>
                  </a:cxn>
                  <a:cxn ang="0">
                    <a:pos x="0" y="16"/>
                  </a:cxn>
                </a:cxnLst>
                <a:rect l="0" t="0" r="r" b="b"/>
                <a:pathLst>
                  <a:path w="169" h="20">
                    <a:moveTo>
                      <a:pt x="0" y="16"/>
                    </a:moveTo>
                    <a:lnTo>
                      <a:pt x="2" y="17"/>
                    </a:lnTo>
                    <a:lnTo>
                      <a:pt x="6" y="18"/>
                    </a:lnTo>
                    <a:lnTo>
                      <a:pt x="11" y="19"/>
                    </a:lnTo>
                    <a:lnTo>
                      <a:pt x="16" y="20"/>
                    </a:lnTo>
                    <a:lnTo>
                      <a:pt x="21" y="20"/>
                    </a:lnTo>
                    <a:lnTo>
                      <a:pt x="27" y="20"/>
                    </a:lnTo>
                    <a:lnTo>
                      <a:pt x="33" y="20"/>
                    </a:lnTo>
                    <a:lnTo>
                      <a:pt x="40" y="20"/>
                    </a:lnTo>
                    <a:lnTo>
                      <a:pt x="46" y="20"/>
                    </a:lnTo>
                    <a:lnTo>
                      <a:pt x="53" y="20"/>
                    </a:lnTo>
                    <a:lnTo>
                      <a:pt x="60" y="19"/>
                    </a:lnTo>
                    <a:lnTo>
                      <a:pt x="67" y="19"/>
                    </a:lnTo>
                    <a:lnTo>
                      <a:pt x="74" y="18"/>
                    </a:lnTo>
                    <a:lnTo>
                      <a:pt x="81" y="18"/>
                    </a:lnTo>
                    <a:lnTo>
                      <a:pt x="87" y="17"/>
                    </a:lnTo>
                    <a:lnTo>
                      <a:pt x="95" y="16"/>
                    </a:lnTo>
                    <a:lnTo>
                      <a:pt x="101" y="16"/>
                    </a:lnTo>
                    <a:lnTo>
                      <a:pt x="108" y="15"/>
                    </a:lnTo>
                    <a:lnTo>
                      <a:pt x="115" y="14"/>
                    </a:lnTo>
                    <a:lnTo>
                      <a:pt x="121" y="13"/>
                    </a:lnTo>
                    <a:lnTo>
                      <a:pt x="127" y="12"/>
                    </a:lnTo>
                    <a:lnTo>
                      <a:pt x="133" y="11"/>
                    </a:lnTo>
                    <a:lnTo>
                      <a:pt x="139" y="10"/>
                    </a:lnTo>
                    <a:lnTo>
                      <a:pt x="144" y="10"/>
                    </a:lnTo>
                    <a:lnTo>
                      <a:pt x="149" y="9"/>
                    </a:lnTo>
                    <a:lnTo>
                      <a:pt x="153" y="8"/>
                    </a:lnTo>
                    <a:lnTo>
                      <a:pt x="157" y="7"/>
                    </a:lnTo>
                    <a:lnTo>
                      <a:pt x="160" y="7"/>
                    </a:lnTo>
                    <a:lnTo>
                      <a:pt x="163" y="6"/>
                    </a:lnTo>
                    <a:lnTo>
                      <a:pt x="166" y="6"/>
                    </a:lnTo>
                    <a:lnTo>
                      <a:pt x="168" y="5"/>
                    </a:lnTo>
                    <a:lnTo>
                      <a:pt x="169" y="5"/>
                    </a:lnTo>
                    <a:lnTo>
                      <a:pt x="169" y="5"/>
                    </a:lnTo>
                    <a:lnTo>
                      <a:pt x="168" y="0"/>
                    </a:lnTo>
                    <a:lnTo>
                      <a:pt x="168" y="0"/>
                    </a:lnTo>
                    <a:lnTo>
                      <a:pt x="166" y="1"/>
                    </a:lnTo>
                    <a:lnTo>
                      <a:pt x="165" y="1"/>
                    </a:lnTo>
                    <a:lnTo>
                      <a:pt x="163" y="2"/>
                    </a:lnTo>
                    <a:lnTo>
                      <a:pt x="160" y="2"/>
                    </a:lnTo>
                    <a:lnTo>
                      <a:pt x="156" y="2"/>
                    </a:lnTo>
                    <a:lnTo>
                      <a:pt x="152" y="3"/>
                    </a:lnTo>
                    <a:lnTo>
                      <a:pt x="148" y="4"/>
                    </a:lnTo>
                    <a:lnTo>
                      <a:pt x="143" y="4"/>
                    </a:lnTo>
                    <a:lnTo>
                      <a:pt x="138" y="5"/>
                    </a:lnTo>
                    <a:lnTo>
                      <a:pt x="132" y="6"/>
                    </a:lnTo>
                    <a:lnTo>
                      <a:pt x="127" y="7"/>
                    </a:lnTo>
                    <a:lnTo>
                      <a:pt x="120" y="8"/>
                    </a:lnTo>
                    <a:lnTo>
                      <a:pt x="114" y="9"/>
                    </a:lnTo>
                    <a:lnTo>
                      <a:pt x="107" y="10"/>
                    </a:lnTo>
                    <a:lnTo>
                      <a:pt x="101" y="10"/>
                    </a:lnTo>
                    <a:lnTo>
                      <a:pt x="94" y="11"/>
                    </a:lnTo>
                    <a:lnTo>
                      <a:pt x="87" y="12"/>
                    </a:lnTo>
                    <a:lnTo>
                      <a:pt x="80" y="13"/>
                    </a:lnTo>
                    <a:lnTo>
                      <a:pt x="73" y="14"/>
                    </a:lnTo>
                    <a:lnTo>
                      <a:pt x="66" y="14"/>
                    </a:lnTo>
                    <a:lnTo>
                      <a:pt x="59" y="15"/>
                    </a:lnTo>
                    <a:lnTo>
                      <a:pt x="53" y="15"/>
                    </a:lnTo>
                    <a:lnTo>
                      <a:pt x="46" y="16"/>
                    </a:lnTo>
                    <a:lnTo>
                      <a:pt x="40" y="16"/>
                    </a:lnTo>
                    <a:lnTo>
                      <a:pt x="33" y="16"/>
                    </a:lnTo>
                    <a:lnTo>
                      <a:pt x="27" y="16"/>
                    </a:lnTo>
                    <a:lnTo>
                      <a:pt x="22" y="16"/>
                    </a:lnTo>
                    <a:lnTo>
                      <a:pt x="16" y="15"/>
                    </a:lnTo>
                    <a:lnTo>
                      <a:pt x="12" y="14"/>
                    </a:lnTo>
                    <a:lnTo>
                      <a:pt x="7" y="14"/>
                    </a:lnTo>
                    <a:lnTo>
                      <a:pt x="3" y="13"/>
                    </a:lnTo>
                    <a:lnTo>
                      <a:pt x="5" y="14"/>
                    </a:lnTo>
                    <a:lnTo>
                      <a:pt x="0" y="16"/>
                    </a:lnTo>
                    <a:lnTo>
                      <a:pt x="0" y="17"/>
                    </a:lnTo>
                    <a:lnTo>
                      <a:pt x="2" y="17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6" name="Freeform 212"/>
              <p:cNvSpPr>
                <a:spLocks/>
              </p:cNvSpPr>
              <p:nvPr/>
            </p:nvSpPr>
            <p:spPr bwMode="auto">
              <a:xfrm>
                <a:off x="1462" y="2746"/>
                <a:ext cx="33" cy="9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0" y="10"/>
                  </a:cxn>
                  <a:cxn ang="0">
                    <a:pos x="28" y="90"/>
                  </a:cxn>
                  <a:cxn ang="0">
                    <a:pos x="33" y="88"/>
                  </a:cxn>
                  <a:cxn ang="0">
                    <a:pos x="5" y="8"/>
                  </a:cxn>
                  <a:cxn ang="0">
                    <a:pos x="0" y="8"/>
                  </a:cxn>
                  <a:cxn ang="0">
                    <a:pos x="5" y="8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5" y="10"/>
                  </a:cxn>
                </a:cxnLst>
                <a:rect l="0" t="0" r="r" b="b"/>
                <a:pathLst>
                  <a:path w="33" h="90">
                    <a:moveTo>
                      <a:pt x="5" y="10"/>
                    </a:moveTo>
                    <a:lnTo>
                      <a:pt x="0" y="10"/>
                    </a:lnTo>
                    <a:lnTo>
                      <a:pt x="28" y="90"/>
                    </a:lnTo>
                    <a:lnTo>
                      <a:pt x="33" y="88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" name="Freeform 213"/>
              <p:cNvSpPr>
                <a:spLocks/>
              </p:cNvSpPr>
              <p:nvPr/>
            </p:nvSpPr>
            <p:spPr bwMode="auto">
              <a:xfrm>
                <a:off x="1446" y="2754"/>
                <a:ext cx="21" cy="85"/>
              </a:xfrm>
              <a:custGeom>
                <a:avLst/>
                <a:gdLst/>
                <a:ahLst/>
                <a:cxnLst>
                  <a:cxn ang="0">
                    <a:pos x="3" y="85"/>
                  </a:cxn>
                  <a:cxn ang="0">
                    <a:pos x="5" y="84"/>
                  </a:cxn>
                  <a:cxn ang="0">
                    <a:pos x="21" y="2"/>
                  </a:cxn>
                  <a:cxn ang="0">
                    <a:pos x="16" y="0"/>
                  </a:cxn>
                  <a:cxn ang="0">
                    <a:pos x="0" y="82"/>
                  </a:cxn>
                  <a:cxn ang="0">
                    <a:pos x="2" y="81"/>
                  </a:cxn>
                  <a:cxn ang="0">
                    <a:pos x="3" y="85"/>
                  </a:cxn>
                  <a:cxn ang="0">
                    <a:pos x="5" y="85"/>
                  </a:cxn>
                  <a:cxn ang="0">
                    <a:pos x="5" y="84"/>
                  </a:cxn>
                  <a:cxn ang="0">
                    <a:pos x="3" y="85"/>
                  </a:cxn>
                </a:cxnLst>
                <a:rect l="0" t="0" r="r" b="b"/>
                <a:pathLst>
                  <a:path w="21" h="85">
                    <a:moveTo>
                      <a:pt x="3" y="85"/>
                    </a:moveTo>
                    <a:lnTo>
                      <a:pt x="5" y="84"/>
                    </a:lnTo>
                    <a:lnTo>
                      <a:pt x="21" y="2"/>
                    </a:lnTo>
                    <a:lnTo>
                      <a:pt x="16" y="0"/>
                    </a:lnTo>
                    <a:lnTo>
                      <a:pt x="0" y="82"/>
                    </a:lnTo>
                    <a:lnTo>
                      <a:pt x="2" y="81"/>
                    </a:lnTo>
                    <a:lnTo>
                      <a:pt x="3" y="85"/>
                    </a:lnTo>
                    <a:lnTo>
                      <a:pt x="5" y="85"/>
                    </a:lnTo>
                    <a:lnTo>
                      <a:pt x="5" y="84"/>
                    </a:lnTo>
                    <a:lnTo>
                      <a:pt x="3" y="8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8" name="Freeform 214"/>
              <p:cNvSpPr>
                <a:spLocks/>
              </p:cNvSpPr>
              <p:nvPr/>
            </p:nvSpPr>
            <p:spPr bwMode="auto">
              <a:xfrm>
                <a:off x="1268" y="2821"/>
                <a:ext cx="181" cy="19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3" y="5"/>
                  </a:cxn>
                  <a:cxn ang="0">
                    <a:pos x="6" y="6"/>
                  </a:cxn>
                  <a:cxn ang="0">
                    <a:pos x="11" y="6"/>
                  </a:cxn>
                  <a:cxn ang="0">
                    <a:pos x="17" y="8"/>
                  </a:cxn>
                  <a:cxn ang="0">
                    <a:pos x="26" y="9"/>
                  </a:cxn>
                  <a:cxn ang="0">
                    <a:pos x="36" y="10"/>
                  </a:cxn>
                  <a:cxn ang="0">
                    <a:pos x="46" y="12"/>
                  </a:cxn>
                  <a:cxn ang="0">
                    <a:pos x="58" y="14"/>
                  </a:cxn>
                  <a:cxn ang="0">
                    <a:pos x="72" y="15"/>
                  </a:cxn>
                  <a:cxn ang="0">
                    <a:pos x="85" y="16"/>
                  </a:cxn>
                  <a:cxn ang="0">
                    <a:pos x="100" y="17"/>
                  </a:cxn>
                  <a:cxn ang="0">
                    <a:pos x="115" y="19"/>
                  </a:cxn>
                  <a:cxn ang="0">
                    <a:pos x="132" y="19"/>
                  </a:cxn>
                  <a:cxn ang="0">
                    <a:pos x="148" y="19"/>
                  </a:cxn>
                  <a:cxn ang="0">
                    <a:pos x="164" y="19"/>
                  </a:cxn>
                  <a:cxn ang="0">
                    <a:pos x="181" y="18"/>
                  </a:cxn>
                  <a:cxn ang="0">
                    <a:pos x="172" y="14"/>
                  </a:cxn>
                  <a:cxn ang="0">
                    <a:pos x="156" y="15"/>
                  </a:cxn>
                  <a:cxn ang="0">
                    <a:pos x="139" y="15"/>
                  </a:cxn>
                  <a:cxn ang="0">
                    <a:pos x="124" y="14"/>
                  </a:cxn>
                  <a:cxn ang="0">
                    <a:pos x="108" y="13"/>
                  </a:cxn>
                  <a:cxn ang="0">
                    <a:pos x="93" y="12"/>
                  </a:cxn>
                  <a:cxn ang="0">
                    <a:pos x="79" y="11"/>
                  </a:cxn>
                  <a:cxn ang="0">
                    <a:pos x="65" y="9"/>
                  </a:cxn>
                  <a:cxn ang="0">
                    <a:pos x="53" y="8"/>
                  </a:cxn>
                  <a:cxn ang="0">
                    <a:pos x="42" y="6"/>
                  </a:cxn>
                  <a:cxn ang="0">
                    <a:pos x="31" y="5"/>
                  </a:cxn>
                  <a:cxn ang="0">
                    <a:pos x="22" y="3"/>
                  </a:cxn>
                  <a:cxn ang="0">
                    <a:pos x="15" y="2"/>
                  </a:cxn>
                  <a:cxn ang="0">
                    <a:pos x="9" y="1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5" y="3"/>
                  </a:cxn>
                  <a:cxn ang="0">
                    <a:pos x="0" y="4"/>
                  </a:cxn>
                  <a:cxn ang="0">
                    <a:pos x="0" y="2"/>
                  </a:cxn>
                </a:cxnLst>
                <a:rect l="0" t="0" r="r" b="b"/>
                <a:pathLst>
                  <a:path w="181" h="19">
                    <a:moveTo>
                      <a:pt x="0" y="2"/>
                    </a:moveTo>
                    <a:lnTo>
                      <a:pt x="2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4" y="7"/>
                    </a:lnTo>
                    <a:lnTo>
                      <a:pt x="17" y="8"/>
                    </a:lnTo>
                    <a:lnTo>
                      <a:pt x="22" y="9"/>
                    </a:lnTo>
                    <a:lnTo>
                      <a:pt x="26" y="9"/>
                    </a:lnTo>
                    <a:lnTo>
                      <a:pt x="31" y="10"/>
                    </a:lnTo>
                    <a:lnTo>
                      <a:pt x="36" y="10"/>
                    </a:lnTo>
                    <a:lnTo>
                      <a:pt x="41" y="11"/>
                    </a:lnTo>
                    <a:lnTo>
                      <a:pt x="46" y="12"/>
                    </a:lnTo>
                    <a:lnTo>
                      <a:pt x="52" y="13"/>
                    </a:lnTo>
                    <a:lnTo>
                      <a:pt x="58" y="14"/>
                    </a:lnTo>
                    <a:lnTo>
                      <a:pt x="65" y="15"/>
                    </a:lnTo>
                    <a:lnTo>
                      <a:pt x="72" y="15"/>
                    </a:lnTo>
                    <a:lnTo>
                      <a:pt x="78" y="16"/>
                    </a:lnTo>
                    <a:lnTo>
                      <a:pt x="85" y="16"/>
                    </a:lnTo>
                    <a:lnTo>
                      <a:pt x="93" y="17"/>
                    </a:lnTo>
                    <a:lnTo>
                      <a:pt x="100" y="17"/>
                    </a:lnTo>
                    <a:lnTo>
                      <a:pt x="108" y="18"/>
                    </a:lnTo>
                    <a:lnTo>
                      <a:pt x="115" y="19"/>
                    </a:lnTo>
                    <a:lnTo>
                      <a:pt x="124" y="19"/>
                    </a:lnTo>
                    <a:lnTo>
                      <a:pt x="132" y="19"/>
                    </a:lnTo>
                    <a:lnTo>
                      <a:pt x="139" y="19"/>
                    </a:lnTo>
                    <a:lnTo>
                      <a:pt x="148" y="19"/>
                    </a:lnTo>
                    <a:lnTo>
                      <a:pt x="156" y="19"/>
                    </a:lnTo>
                    <a:lnTo>
                      <a:pt x="164" y="19"/>
                    </a:lnTo>
                    <a:lnTo>
                      <a:pt x="172" y="19"/>
                    </a:lnTo>
                    <a:lnTo>
                      <a:pt x="181" y="18"/>
                    </a:lnTo>
                    <a:lnTo>
                      <a:pt x="180" y="14"/>
                    </a:lnTo>
                    <a:lnTo>
                      <a:pt x="172" y="14"/>
                    </a:lnTo>
                    <a:lnTo>
                      <a:pt x="164" y="15"/>
                    </a:lnTo>
                    <a:lnTo>
                      <a:pt x="156" y="15"/>
                    </a:lnTo>
                    <a:lnTo>
                      <a:pt x="148" y="15"/>
                    </a:lnTo>
                    <a:lnTo>
                      <a:pt x="139" y="15"/>
                    </a:lnTo>
                    <a:lnTo>
                      <a:pt x="132" y="15"/>
                    </a:lnTo>
                    <a:lnTo>
                      <a:pt x="124" y="14"/>
                    </a:lnTo>
                    <a:lnTo>
                      <a:pt x="116" y="14"/>
                    </a:lnTo>
                    <a:lnTo>
                      <a:pt x="108" y="13"/>
                    </a:lnTo>
                    <a:lnTo>
                      <a:pt x="101" y="13"/>
                    </a:lnTo>
                    <a:lnTo>
                      <a:pt x="93" y="12"/>
                    </a:lnTo>
                    <a:lnTo>
                      <a:pt x="86" y="12"/>
                    </a:lnTo>
                    <a:lnTo>
                      <a:pt x="79" y="11"/>
                    </a:lnTo>
                    <a:lnTo>
                      <a:pt x="72" y="10"/>
                    </a:lnTo>
                    <a:lnTo>
                      <a:pt x="65" y="9"/>
                    </a:lnTo>
                    <a:lnTo>
                      <a:pt x="59" y="9"/>
                    </a:lnTo>
                    <a:lnTo>
                      <a:pt x="53" y="8"/>
                    </a:lnTo>
                    <a:lnTo>
                      <a:pt x="47" y="7"/>
                    </a:lnTo>
                    <a:lnTo>
                      <a:pt x="42" y="6"/>
                    </a:lnTo>
                    <a:lnTo>
                      <a:pt x="36" y="6"/>
                    </a:lnTo>
                    <a:lnTo>
                      <a:pt x="31" y="5"/>
                    </a:lnTo>
                    <a:lnTo>
                      <a:pt x="26" y="4"/>
                    </a:lnTo>
                    <a:lnTo>
                      <a:pt x="22" y="3"/>
                    </a:lnTo>
                    <a:lnTo>
                      <a:pt x="19" y="3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3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" name="Freeform 215"/>
              <p:cNvSpPr>
                <a:spLocks/>
              </p:cNvSpPr>
              <p:nvPr/>
            </p:nvSpPr>
            <p:spPr bwMode="auto">
              <a:xfrm>
                <a:off x="1268" y="2588"/>
                <a:ext cx="33" cy="236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0" y="235"/>
                  </a:cxn>
                  <a:cxn ang="0">
                    <a:pos x="5" y="236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28" y="0"/>
                  </a:cxn>
                </a:cxnLst>
                <a:rect l="0" t="0" r="r" b="b"/>
                <a:pathLst>
                  <a:path w="33" h="236">
                    <a:moveTo>
                      <a:pt x="28" y="0"/>
                    </a:moveTo>
                    <a:lnTo>
                      <a:pt x="28" y="0"/>
                    </a:lnTo>
                    <a:lnTo>
                      <a:pt x="0" y="235"/>
                    </a:lnTo>
                    <a:lnTo>
                      <a:pt x="5" y="236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" name="Freeform 216"/>
              <p:cNvSpPr>
                <a:spLocks/>
              </p:cNvSpPr>
              <p:nvPr/>
            </p:nvSpPr>
            <p:spPr bwMode="auto">
              <a:xfrm>
                <a:off x="1244" y="2235"/>
                <a:ext cx="57" cy="35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52" y="353"/>
                  </a:cxn>
                  <a:cxn ang="0">
                    <a:pos x="57" y="353"/>
                  </a:cxn>
                  <a:cxn ang="0">
                    <a:pos x="6" y="2"/>
                  </a:cxn>
                  <a:cxn ang="0">
                    <a:pos x="4" y="5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2" y="0"/>
                  </a:cxn>
                </a:cxnLst>
                <a:rect l="0" t="0" r="r" b="b"/>
                <a:pathLst>
                  <a:path w="57" h="353">
                    <a:moveTo>
                      <a:pt x="2" y="0"/>
                    </a:moveTo>
                    <a:lnTo>
                      <a:pt x="0" y="3"/>
                    </a:lnTo>
                    <a:lnTo>
                      <a:pt x="52" y="353"/>
                    </a:lnTo>
                    <a:lnTo>
                      <a:pt x="57" y="353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" name="Freeform 217"/>
              <p:cNvSpPr>
                <a:spLocks/>
              </p:cNvSpPr>
              <p:nvPr/>
            </p:nvSpPr>
            <p:spPr bwMode="auto">
              <a:xfrm>
                <a:off x="1246" y="2187"/>
                <a:ext cx="135" cy="53"/>
              </a:xfrm>
              <a:custGeom>
                <a:avLst/>
                <a:gdLst/>
                <a:ahLst/>
                <a:cxnLst>
                  <a:cxn ang="0">
                    <a:pos x="135" y="2"/>
                  </a:cxn>
                  <a:cxn ang="0">
                    <a:pos x="132" y="1"/>
                  </a:cxn>
                  <a:cxn ang="0">
                    <a:pos x="0" y="48"/>
                  </a:cxn>
                  <a:cxn ang="0">
                    <a:pos x="2" y="53"/>
                  </a:cxn>
                  <a:cxn ang="0">
                    <a:pos x="133" y="5"/>
                  </a:cxn>
                  <a:cxn ang="0">
                    <a:pos x="130" y="4"/>
                  </a:cxn>
                  <a:cxn ang="0">
                    <a:pos x="135" y="2"/>
                  </a:cxn>
                  <a:cxn ang="0">
                    <a:pos x="134" y="0"/>
                  </a:cxn>
                  <a:cxn ang="0">
                    <a:pos x="132" y="1"/>
                  </a:cxn>
                  <a:cxn ang="0">
                    <a:pos x="135" y="2"/>
                  </a:cxn>
                </a:cxnLst>
                <a:rect l="0" t="0" r="r" b="b"/>
                <a:pathLst>
                  <a:path w="135" h="53">
                    <a:moveTo>
                      <a:pt x="135" y="2"/>
                    </a:moveTo>
                    <a:lnTo>
                      <a:pt x="132" y="1"/>
                    </a:lnTo>
                    <a:lnTo>
                      <a:pt x="0" y="48"/>
                    </a:lnTo>
                    <a:lnTo>
                      <a:pt x="2" y="53"/>
                    </a:lnTo>
                    <a:lnTo>
                      <a:pt x="133" y="5"/>
                    </a:lnTo>
                    <a:lnTo>
                      <a:pt x="130" y="4"/>
                    </a:lnTo>
                    <a:lnTo>
                      <a:pt x="135" y="2"/>
                    </a:lnTo>
                    <a:lnTo>
                      <a:pt x="134" y="0"/>
                    </a:lnTo>
                    <a:lnTo>
                      <a:pt x="132" y="1"/>
                    </a:lnTo>
                    <a:lnTo>
                      <a:pt x="135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" name="Freeform 218"/>
              <p:cNvSpPr>
                <a:spLocks/>
              </p:cNvSpPr>
              <p:nvPr/>
            </p:nvSpPr>
            <p:spPr bwMode="auto">
              <a:xfrm>
                <a:off x="1450" y="2133"/>
                <a:ext cx="161" cy="214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115" y="0"/>
                  </a:cxn>
                  <a:cxn ang="0">
                    <a:pos x="161" y="169"/>
                  </a:cxn>
                  <a:cxn ang="0">
                    <a:pos x="49" y="214"/>
                  </a:cxn>
                  <a:cxn ang="0">
                    <a:pos x="0" y="41"/>
                  </a:cxn>
                </a:cxnLst>
                <a:rect l="0" t="0" r="r" b="b"/>
                <a:pathLst>
                  <a:path w="161" h="214">
                    <a:moveTo>
                      <a:pt x="0" y="41"/>
                    </a:moveTo>
                    <a:lnTo>
                      <a:pt x="115" y="0"/>
                    </a:lnTo>
                    <a:lnTo>
                      <a:pt x="161" y="169"/>
                    </a:lnTo>
                    <a:lnTo>
                      <a:pt x="49" y="214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" name="Freeform 219"/>
              <p:cNvSpPr>
                <a:spLocks/>
              </p:cNvSpPr>
              <p:nvPr/>
            </p:nvSpPr>
            <p:spPr bwMode="auto">
              <a:xfrm>
                <a:off x="1450" y="2132"/>
                <a:ext cx="116" cy="44"/>
              </a:xfrm>
              <a:custGeom>
                <a:avLst/>
                <a:gdLst/>
                <a:ahLst/>
                <a:cxnLst>
                  <a:cxn ang="0">
                    <a:pos x="116" y="1"/>
                  </a:cxn>
                  <a:cxn ang="0">
                    <a:pos x="115" y="0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115" y="2"/>
                  </a:cxn>
                  <a:cxn ang="0">
                    <a:pos x="114" y="2"/>
                  </a:cxn>
                  <a:cxn ang="0">
                    <a:pos x="116" y="1"/>
                  </a:cxn>
                  <a:cxn ang="0">
                    <a:pos x="116" y="0"/>
                  </a:cxn>
                  <a:cxn ang="0">
                    <a:pos x="115" y="0"/>
                  </a:cxn>
                  <a:cxn ang="0">
                    <a:pos x="116" y="1"/>
                  </a:cxn>
                </a:cxnLst>
                <a:rect l="0" t="0" r="r" b="b"/>
                <a:pathLst>
                  <a:path w="116" h="44">
                    <a:moveTo>
                      <a:pt x="116" y="1"/>
                    </a:moveTo>
                    <a:lnTo>
                      <a:pt x="115" y="0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115" y="2"/>
                    </a:lnTo>
                    <a:lnTo>
                      <a:pt x="114" y="2"/>
                    </a:lnTo>
                    <a:lnTo>
                      <a:pt x="116" y="1"/>
                    </a:lnTo>
                    <a:lnTo>
                      <a:pt x="116" y="0"/>
                    </a:lnTo>
                    <a:lnTo>
                      <a:pt x="115" y="0"/>
                    </a:lnTo>
                    <a:lnTo>
                      <a:pt x="116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" name="Freeform 220"/>
              <p:cNvSpPr>
                <a:spLocks/>
              </p:cNvSpPr>
              <p:nvPr/>
            </p:nvSpPr>
            <p:spPr bwMode="auto">
              <a:xfrm>
                <a:off x="1564" y="2133"/>
                <a:ext cx="49" cy="170"/>
              </a:xfrm>
              <a:custGeom>
                <a:avLst/>
                <a:gdLst/>
                <a:ahLst/>
                <a:cxnLst>
                  <a:cxn ang="0">
                    <a:pos x="48" y="170"/>
                  </a:cxn>
                  <a:cxn ang="0">
                    <a:pos x="48" y="168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46" y="169"/>
                  </a:cxn>
                  <a:cxn ang="0">
                    <a:pos x="47" y="168"/>
                  </a:cxn>
                  <a:cxn ang="0">
                    <a:pos x="48" y="170"/>
                  </a:cxn>
                  <a:cxn ang="0">
                    <a:pos x="49" y="170"/>
                  </a:cxn>
                  <a:cxn ang="0">
                    <a:pos x="48" y="168"/>
                  </a:cxn>
                  <a:cxn ang="0">
                    <a:pos x="48" y="170"/>
                  </a:cxn>
                </a:cxnLst>
                <a:rect l="0" t="0" r="r" b="b"/>
                <a:pathLst>
                  <a:path w="49" h="170">
                    <a:moveTo>
                      <a:pt x="48" y="170"/>
                    </a:moveTo>
                    <a:lnTo>
                      <a:pt x="48" y="168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46" y="169"/>
                    </a:lnTo>
                    <a:lnTo>
                      <a:pt x="47" y="168"/>
                    </a:lnTo>
                    <a:lnTo>
                      <a:pt x="48" y="170"/>
                    </a:lnTo>
                    <a:lnTo>
                      <a:pt x="49" y="170"/>
                    </a:lnTo>
                    <a:lnTo>
                      <a:pt x="48" y="168"/>
                    </a:lnTo>
                    <a:lnTo>
                      <a:pt x="48" y="1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" name="Freeform 221"/>
              <p:cNvSpPr>
                <a:spLocks/>
              </p:cNvSpPr>
              <p:nvPr/>
            </p:nvSpPr>
            <p:spPr bwMode="auto">
              <a:xfrm>
                <a:off x="1498" y="2301"/>
                <a:ext cx="114" cy="48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" y="47"/>
                  </a:cxn>
                  <a:cxn ang="0">
                    <a:pos x="114" y="2"/>
                  </a:cxn>
                  <a:cxn ang="0">
                    <a:pos x="113" y="0"/>
                  </a:cxn>
                  <a:cxn ang="0">
                    <a:pos x="1" y="45"/>
                  </a:cxn>
                  <a:cxn ang="0">
                    <a:pos x="3" y="46"/>
                  </a:cxn>
                  <a:cxn ang="0">
                    <a:pos x="0" y="47"/>
                  </a:cxn>
                  <a:cxn ang="0">
                    <a:pos x="1" y="48"/>
                  </a:cxn>
                  <a:cxn ang="0">
                    <a:pos x="2" y="47"/>
                  </a:cxn>
                  <a:cxn ang="0">
                    <a:pos x="0" y="47"/>
                  </a:cxn>
                </a:cxnLst>
                <a:rect l="0" t="0" r="r" b="b"/>
                <a:pathLst>
                  <a:path w="114" h="48">
                    <a:moveTo>
                      <a:pt x="0" y="47"/>
                    </a:moveTo>
                    <a:lnTo>
                      <a:pt x="2" y="47"/>
                    </a:lnTo>
                    <a:lnTo>
                      <a:pt x="114" y="2"/>
                    </a:lnTo>
                    <a:lnTo>
                      <a:pt x="113" y="0"/>
                    </a:lnTo>
                    <a:lnTo>
                      <a:pt x="1" y="45"/>
                    </a:lnTo>
                    <a:lnTo>
                      <a:pt x="3" y="46"/>
                    </a:lnTo>
                    <a:lnTo>
                      <a:pt x="0" y="47"/>
                    </a:lnTo>
                    <a:lnTo>
                      <a:pt x="1" y="48"/>
                    </a:lnTo>
                    <a:lnTo>
                      <a:pt x="2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" name="Freeform 222"/>
              <p:cNvSpPr>
                <a:spLocks/>
              </p:cNvSpPr>
              <p:nvPr/>
            </p:nvSpPr>
            <p:spPr bwMode="auto">
              <a:xfrm>
                <a:off x="1449" y="2173"/>
                <a:ext cx="52" cy="1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49" y="175"/>
                  </a:cxn>
                  <a:cxn ang="0">
                    <a:pos x="52" y="174"/>
                  </a:cxn>
                  <a:cxn ang="0">
                    <a:pos x="2" y="1"/>
                  </a:cxn>
                  <a:cxn ang="0">
                    <a:pos x="2" y="3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52" h="175">
                    <a:moveTo>
                      <a:pt x="1" y="0"/>
                    </a:moveTo>
                    <a:lnTo>
                      <a:pt x="0" y="2"/>
                    </a:lnTo>
                    <a:lnTo>
                      <a:pt x="49" y="175"/>
                    </a:lnTo>
                    <a:lnTo>
                      <a:pt x="52" y="174"/>
                    </a:lnTo>
                    <a:lnTo>
                      <a:pt x="2" y="1"/>
                    </a:lnTo>
                    <a:lnTo>
                      <a:pt x="2" y="3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" name="Freeform 223"/>
              <p:cNvSpPr>
                <a:spLocks/>
              </p:cNvSpPr>
              <p:nvPr/>
            </p:nvSpPr>
            <p:spPr bwMode="auto">
              <a:xfrm>
                <a:off x="1485" y="2133"/>
                <a:ext cx="130" cy="218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88" y="6"/>
                  </a:cxn>
                  <a:cxn ang="0">
                    <a:pos x="88" y="9"/>
                  </a:cxn>
                  <a:cxn ang="0">
                    <a:pos x="88" y="13"/>
                  </a:cxn>
                  <a:cxn ang="0">
                    <a:pos x="88" y="17"/>
                  </a:cxn>
                  <a:cxn ang="0">
                    <a:pos x="86" y="23"/>
                  </a:cxn>
                  <a:cxn ang="0">
                    <a:pos x="84" y="28"/>
                  </a:cxn>
                  <a:cxn ang="0">
                    <a:pos x="81" y="32"/>
                  </a:cxn>
                  <a:cxn ang="0">
                    <a:pos x="76" y="35"/>
                  </a:cxn>
                  <a:cxn ang="0">
                    <a:pos x="72" y="37"/>
                  </a:cxn>
                  <a:cxn ang="0">
                    <a:pos x="67" y="38"/>
                  </a:cxn>
                  <a:cxn ang="0">
                    <a:pos x="61" y="38"/>
                  </a:cxn>
                  <a:cxn ang="0">
                    <a:pos x="54" y="38"/>
                  </a:cxn>
                  <a:cxn ang="0">
                    <a:pos x="48" y="38"/>
                  </a:cxn>
                  <a:cxn ang="0">
                    <a:pos x="40" y="39"/>
                  </a:cxn>
                  <a:cxn ang="0">
                    <a:pos x="33" y="40"/>
                  </a:cxn>
                  <a:cxn ang="0">
                    <a:pos x="26" y="41"/>
                  </a:cxn>
                  <a:cxn ang="0">
                    <a:pos x="16" y="46"/>
                  </a:cxn>
                  <a:cxn ang="0">
                    <a:pos x="7" y="52"/>
                  </a:cxn>
                  <a:cxn ang="0">
                    <a:pos x="2" y="57"/>
                  </a:cxn>
                  <a:cxn ang="0">
                    <a:pos x="0" y="59"/>
                  </a:cxn>
                  <a:cxn ang="0">
                    <a:pos x="34" y="218"/>
                  </a:cxn>
                  <a:cxn ang="0">
                    <a:pos x="35" y="218"/>
                  </a:cxn>
                  <a:cxn ang="0">
                    <a:pos x="37" y="216"/>
                  </a:cxn>
                  <a:cxn ang="0">
                    <a:pos x="40" y="214"/>
                  </a:cxn>
                  <a:cxn ang="0">
                    <a:pos x="44" y="211"/>
                  </a:cxn>
                  <a:cxn ang="0">
                    <a:pos x="48" y="208"/>
                  </a:cxn>
                  <a:cxn ang="0">
                    <a:pos x="53" y="206"/>
                  </a:cxn>
                  <a:cxn ang="0">
                    <a:pos x="59" y="204"/>
                  </a:cxn>
                  <a:cxn ang="0">
                    <a:pos x="67" y="201"/>
                  </a:cxn>
                  <a:cxn ang="0">
                    <a:pos x="78" y="198"/>
                  </a:cxn>
                  <a:cxn ang="0">
                    <a:pos x="89" y="196"/>
                  </a:cxn>
                  <a:cxn ang="0">
                    <a:pos x="99" y="193"/>
                  </a:cxn>
                  <a:cxn ang="0">
                    <a:pos x="109" y="190"/>
                  </a:cxn>
                  <a:cxn ang="0">
                    <a:pos x="117" y="186"/>
                  </a:cxn>
                  <a:cxn ang="0">
                    <a:pos x="124" y="182"/>
                  </a:cxn>
                  <a:cxn ang="0">
                    <a:pos x="128" y="178"/>
                  </a:cxn>
                  <a:cxn ang="0">
                    <a:pos x="130" y="173"/>
                  </a:cxn>
                  <a:cxn ang="0">
                    <a:pos x="129" y="168"/>
                  </a:cxn>
                  <a:cxn ang="0">
                    <a:pos x="127" y="159"/>
                  </a:cxn>
                  <a:cxn ang="0">
                    <a:pos x="125" y="149"/>
                  </a:cxn>
                  <a:cxn ang="0">
                    <a:pos x="122" y="136"/>
                  </a:cxn>
                  <a:cxn ang="0">
                    <a:pos x="118" y="123"/>
                  </a:cxn>
                  <a:cxn ang="0">
                    <a:pos x="115" y="108"/>
                  </a:cxn>
                  <a:cxn ang="0">
                    <a:pos x="111" y="92"/>
                  </a:cxn>
                  <a:cxn ang="0">
                    <a:pos x="107" y="77"/>
                  </a:cxn>
                  <a:cxn ang="0">
                    <a:pos x="103" y="62"/>
                  </a:cxn>
                  <a:cxn ang="0">
                    <a:pos x="99" y="48"/>
                  </a:cxn>
                  <a:cxn ang="0">
                    <a:pos x="96" y="35"/>
                  </a:cxn>
                  <a:cxn ang="0">
                    <a:pos x="93" y="24"/>
                  </a:cxn>
                  <a:cxn ang="0">
                    <a:pos x="90" y="15"/>
                  </a:cxn>
                  <a:cxn ang="0">
                    <a:pos x="89" y="9"/>
                  </a:cxn>
                  <a:cxn ang="0">
                    <a:pos x="88" y="5"/>
                  </a:cxn>
                  <a:cxn ang="0">
                    <a:pos x="80" y="0"/>
                  </a:cxn>
                </a:cxnLst>
                <a:rect l="0" t="0" r="r" b="b"/>
                <a:pathLst>
                  <a:path w="130" h="218">
                    <a:moveTo>
                      <a:pt x="80" y="0"/>
                    </a:moveTo>
                    <a:lnTo>
                      <a:pt x="88" y="5"/>
                    </a:lnTo>
                    <a:lnTo>
                      <a:pt x="88" y="5"/>
                    </a:lnTo>
                    <a:lnTo>
                      <a:pt x="88" y="6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88" y="10"/>
                    </a:lnTo>
                    <a:lnTo>
                      <a:pt x="88" y="13"/>
                    </a:lnTo>
                    <a:lnTo>
                      <a:pt x="88" y="15"/>
                    </a:lnTo>
                    <a:lnTo>
                      <a:pt x="88" y="17"/>
                    </a:lnTo>
                    <a:lnTo>
                      <a:pt x="87" y="20"/>
                    </a:lnTo>
                    <a:lnTo>
                      <a:pt x="86" y="23"/>
                    </a:lnTo>
                    <a:lnTo>
                      <a:pt x="86" y="25"/>
                    </a:lnTo>
                    <a:lnTo>
                      <a:pt x="84" y="28"/>
                    </a:lnTo>
                    <a:lnTo>
                      <a:pt x="83" y="30"/>
                    </a:lnTo>
                    <a:lnTo>
                      <a:pt x="81" y="32"/>
                    </a:lnTo>
                    <a:lnTo>
                      <a:pt x="79" y="34"/>
                    </a:lnTo>
                    <a:lnTo>
                      <a:pt x="76" y="35"/>
                    </a:lnTo>
                    <a:lnTo>
                      <a:pt x="74" y="36"/>
                    </a:lnTo>
                    <a:lnTo>
                      <a:pt x="72" y="37"/>
                    </a:lnTo>
                    <a:lnTo>
                      <a:pt x="69" y="37"/>
                    </a:lnTo>
                    <a:lnTo>
                      <a:pt x="67" y="38"/>
                    </a:lnTo>
                    <a:lnTo>
                      <a:pt x="64" y="38"/>
                    </a:lnTo>
                    <a:lnTo>
                      <a:pt x="61" y="38"/>
                    </a:lnTo>
                    <a:lnTo>
                      <a:pt x="58" y="38"/>
                    </a:lnTo>
                    <a:lnTo>
                      <a:pt x="54" y="38"/>
                    </a:lnTo>
                    <a:lnTo>
                      <a:pt x="51" y="38"/>
                    </a:lnTo>
                    <a:lnTo>
                      <a:pt x="48" y="38"/>
                    </a:lnTo>
                    <a:lnTo>
                      <a:pt x="44" y="38"/>
                    </a:lnTo>
                    <a:lnTo>
                      <a:pt x="40" y="39"/>
                    </a:lnTo>
                    <a:lnTo>
                      <a:pt x="37" y="39"/>
                    </a:lnTo>
                    <a:lnTo>
                      <a:pt x="33" y="40"/>
                    </a:lnTo>
                    <a:lnTo>
                      <a:pt x="30" y="41"/>
                    </a:lnTo>
                    <a:lnTo>
                      <a:pt x="26" y="41"/>
                    </a:lnTo>
                    <a:lnTo>
                      <a:pt x="21" y="44"/>
                    </a:lnTo>
                    <a:lnTo>
                      <a:pt x="16" y="46"/>
                    </a:lnTo>
                    <a:lnTo>
                      <a:pt x="11" y="49"/>
                    </a:lnTo>
                    <a:lnTo>
                      <a:pt x="7" y="52"/>
                    </a:lnTo>
                    <a:lnTo>
                      <a:pt x="4" y="55"/>
                    </a:lnTo>
                    <a:lnTo>
                      <a:pt x="2" y="57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34" y="218"/>
                    </a:lnTo>
                    <a:lnTo>
                      <a:pt x="34" y="218"/>
                    </a:lnTo>
                    <a:lnTo>
                      <a:pt x="35" y="218"/>
                    </a:lnTo>
                    <a:lnTo>
                      <a:pt x="35" y="218"/>
                    </a:lnTo>
                    <a:lnTo>
                      <a:pt x="36" y="217"/>
                    </a:lnTo>
                    <a:lnTo>
                      <a:pt x="37" y="216"/>
                    </a:lnTo>
                    <a:lnTo>
                      <a:pt x="39" y="215"/>
                    </a:lnTo>
                    <a:lnTo>
                      <a:pt x="40" y="214"/>
                    </a:lnTo>
                    <a:lnTo>
                      <a:pt x="42" y="213"/>
                    </a:lnTo>
                    <a:lnTo>
                      <a:pt x="44" y="211"/>
                    </a:lnTo>
                    <a:lnTo>
                      <a:pt x="46" y="210"/>
                    </a:lnTo>
                    <a:lnTo>
                      <a:pt x="48" y="208"/>
                    </a:lnTo>
                    <a:lnTo>
                      <a:pt x="51" y="207"/>
                    </a:lnTo>
                    <a:lnTo>
                      <a:pt x="53" y="206"/>
                    </a:lnTo>
                    <a:lnTo>
                      <a:pt x="56" y="205"/>
                    </a:lnTo>
                    <a:lnTo>
                      <a:pt x="59" y="204"/>
                    </a:lnTo>
                    <a:lnTo>
                      <a:pt x="62" y="202"/>
                    </a:lnTo>
                    <a:lnTo>
                      <a:pt x="67" y="201"/>
                    </a:lnTo>
                    <a:lnTo>
                      <a:pt x="73" y="200"/>
                    </a:lnTo>
                    <a:lnTo>
                      <a:pt x="78" y="198"/>
                    </a:lnTo>
                    <a:lnTo>
                      <a:pt x="83" y="197"/>
                    </a:lnTo>
                    <a:lnTo>
                      <a:pt x="89" y="196"/>
                    </a:lnTo>
                    <a:lnTo>
                      <a:pt x="94" y="194"/>
                    </a:lnTo>
                    <a:lnTo>
                      <a:pt x="99" y="193"/>
                    </a:lnTo>
                    <a:lnTo>
                      <a:pt x="105" y="191"/>
                    </a:lnTo>
                    <a:lnTo>
                      <a:pt x="109" y="190"/>
                    </a:lnTo>
                    <a:lnTo>
                      <a:pt x="114" y="188"/>
                    </a:lnTo>
                    <a:lnTo>
                      <a:pt x="117" y="186"/>
                    </a:lnTo>
                    <a:lnTo>
                      <a:pt x="121" y="184"/>
                    </a:lnTo>
                    <a:lnTo>
                      <a:pt x="124" y="182"/>
                    </a:lnTo>
                    <a:lnTo>
                      <a:pt x="127" y="180"/>
                    </a:lnTo>
                    <a:lnTo>
                      <a:pt x="128" y="178"/>
                    </a:lnTo>
                    <a:lnTo>
                      <a:pt x="130" y="175"/>
                    </a:lnTo>
                    <a:lnTo>
                      <a:pt x="130" y="173"/>
                    </a:lnTo>
                    <a:lnTo>
                      <a:pt x="129" y="171"/>
                    </a:lnTo>
                    <a:lnTo>
                      <a:pt x="129" y="168"/>
                    </a:lnTo>
                    <a:lnTo>
                      <a:pt x="128" y="164"/>
                    </a:lnTo>
                    <a:lnTo>
                      <a:pt x="127" y="159"/>
                    </a:lnTo>
                    <a:lnTo>
                      <a:pt x="126" y="154"/>
                    </a:lnTo>
                    <a:lnTo>
                      <a:pt x="125" y="149"/>
                    </a:lnTo>
                    <a:lnTo>
                      <a:pt x="124" y="143"/>
                    </a:lnTo>
                    <a:lnTo>
                      <a:pt x="122" y="136"/>
                    </a:lnTo>
                    <a:lnTo>
                      <a:pt x="120" y="129"/>
                    </a:lnTo>
                    <a:lnTo>
                      <a:pt x="118" y="123"/>
                    </a:lnTo>
                    <a:lnTo>
                      <a:pt x="117" y="115"/>
                    </a:lnTo>
                    <a:lnTo>
                      <a:pt x="115" y="108"/>
                    </a:lnTo>
                    <a:lnTo>
                      <a:pt x="113" y="100"/>
                    </a:lnTo>
                    <a:lnTo>
                      <a:pt x="111" y="92"/>
                    </a:lnTo>
                    <a:lnTo>
                      <a:pt x="109" y="85"/>
                    </a:lnTo>
                    <a:lnTo>
                      <a:pt x="107" y="77"/>
                    </a:lnTo>
                    <a:lnTo>
                      <a:pt x="105" y="70"/>
                    </a:lnTo>
                    <a:lnTo>
                      <a:pt x="103" y="62"/>
                    </a:lnTo>
                    <a:lnTo>
                      <a:pt x="101" y="55"/>
                    </a:lnTo>
                    <a:lnTo>
                      <a:pt x="99" y="48"/>
                    </a:lnTo>
                    <a:lnTo>
                      <a:pt x="98" y="42"/>
                    </a:lnTo>
                    <a:lnTo>
                      <a:pt x="96" y="35"/>
                    </a:lnTo>
                    <a:lnTo>
                      <a:pt x="94" y="30"/>
                    </a:lnTo>
                    <a:lnTo>
                      <a:pt x="93" y="24"/>
                    </a:lnTo>
                    <a:lnTo>
                      <a:pt x="92" y="19"/>
                    </a:lnTo>
                    <a:lnTo>
                      <a:pt x="90" y="15"/>
                    </a:lnTo>
                    <a:lnTo>
                      <a:pt x="89" y="12"/>
                    </a:lnTo>
                    <a:lnTo>
                      <a:pt x="89" y="9"/>
                    </a:lnTo>
                    <a:lnTo>
                      <a:pt x="88" y="7"/>
                    </a:lnTo>
                    <a:lnTo>
                      <a:pt x="88" y="5"/>
                    </a:lnTo>
                    <a:lnTo>
                      <a:pt x="88" y="5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" name="Freeform 224"/>
              <p:cNvSpPr>
                <a:spLocks/>
              </p:cNvSpPr>
              <p:nvPr/>
            </p:nvSpPr>
            <p:spPr bwMode="auto">
              <a:xfrm>
                <a:off x="1565" y="2132"/>
                <a:ext cx="9" cy="7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8" y="5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7" y="7"/>
                  </a:cxn>
                  <a:cxn ang="0">
                    <a:pos x="6" y="6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5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lnTo>
                      <a:pt x="8" y="5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7" y="7"/>
                    </a:lnTo>
                    <a:lnTo>
                      <a:pt x="6" y="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9" name="Freeform 225"/>
              <p:cNvSpPr>
                <a:spLocks/>
              </p:cNvSpPr>
              <p:nvPr/>
            </p:nvSpPr>
            <p:spPr bwMode="auto">
              <a:xfrm>
                <a:off x="1560" y="2137"/>
                <a:ext cx="14" cy="33"/>
              </a:xfrm>
              <a:custGeom>
                <a:avLst/>
                <a:gdLst/>
                <a:ahLst/>
                <a:cxnLst>
                  <a:cxn ang="0">
                    <a:pos x="1" y="33"/>
                  </a:cxn>
                  <a:cxn ang="0">
                    <a:pos x="1" y="33"/>
                  </a:cxn>
                  <a:cxn ang="0">
                    <a:pos x="4" y="31"/>
                  </a:cxn>
                  <a:cxn ang="0">
                    <a:pos x="7" y="29"/>
                  </a:cxn>
                  <a:cxn ang="0">
                    <a:pos x="9" y="27"/>
                  </a:cxn>
                  <a:cxn ang="0">
                    <a:pos x="11" y="24"/>
                  </a:cxn>
                  <a:cxn ang="0">
                    <a:pos x="12" y="22"/>
                  </a:cxn>
                  <a:cxn ang="0">
                    <a:pos x="13" y="19"/>
                  </a:cxn>
                  <a:cxn ang="0">
                    <a:pos x="14" y="17"/>
                  </a:cxn>
                  <a:cxn ang="0">
                    <a:pos x="14" y="14"/>
                  </a:cxn>
                  <a:cxn ang="0">
                    <a:pos x="14" y="11"/>
                  </a:cxn>
                  <a:cxn ang="0">
                    <a:pos x="14" y="9"/>
                  </a:cxn>
                  <a:cxn ang="0">
                    <a:pos x="14" y="6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4" y="2"/>
                  </a:cxn>
                  <a:cxn ang="0">
                    <a:pos x="14" y="1"/>
                  </a:cxn>
                  <a:cxn ang="0">
                    <a:pos x="14" y="0"/>
                  </a:cxn>
                  <a:cxn ang="0">
                    <a:pos x="11" y="1"/>
                  </a:cxn>
                  <a:cxn ang="0">
                    <a:pos x="11" y="1"/>
                  </a:cxn>
                  <a:cxn ang="0">
                    <a:pos x="11" y="2"/>
                  </a:cxn>
                  <a:cxn ang="0">
                    <a:pos x="12" y="3"/>
                  </a:cxn>
                  <a:cxn ang="0">
                    <a:pos x="12" y="5"/>
                  </a:cxn>
                  <a:cxn ang="0">
                    <a:pos x="12" y="6"/>
                  </a:cxn>
                  <a:cxn ang="0">
                    <a:pos x="12" y="9"/>
                  </a:cxn>
                  <a:cxn ang="0">
                    <a:pos x="12" y="11"/>
                  </a:cxn>
                  <a:cxn ang="0">
                    <a:pos x="11" y="13"/>
                  </a:cxn>
                  <a:cxn ang="0">
                    <a:pos x="11" y="16"/>
                  </a:cxn>
                  <a:cxn ang="0">
                    <a:pos x="11" y="18"/>
                  </a:cxn>
                  <a:cxn ang="0">
                    <a:pos x="10" y="21"/>
                  </a:cxn>
                  <a:cxn ang="0">
                    <a:pos x="8" y="23"/>
                  </a:cxn>
                  <a:cxn ang="0">
                    <a:pos x="7" y="25"/>
                  </a:cxn>
                  <a:cxn ang="0">
                    <a:pos x="5" y="27"/>
                  </a:cxn>
                  <a:cxn ang="0">
                    <a:pos x="3" y="29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1" y="33"/>
                  </a:cxn>
                </a:cxnLst>
                <a:rect l="0" t="0" r="r" b="b"/>
                <a:pathLst>
                  <a:path w="14" h="33">
                    <a:moveTo>
                      <a:pt x="1" y="33"/>
                    </a:moveTo>
                    <a:lnTo>
                      <a:pt x="1" y="33"/>
                    </a:lnTo>
                    <a:lnTo>
                      <a:pt x="4" y="31"/>
                    </a:lnTo>
                    <a:lnTo>
                      <a:pt x="7" y="29"/>
                    </a:lnTo>
                    <a:lnTo>
                      <a:pt x="9" y="27"/>
                    </a:lnTo>
                    <a:lnTo>
                      <a:pt x="11" y="24"/>
                    </a:lnTo>
                    <a:lnTo>
                      <a:pt x="12" y="22"/>
                    </a:lnTo>
                    <a:lnTo>
                      <a:pt x="13" y="19"/>
                    </a:lnTo>
                    <a:lnTo>
                      <a:pt x="14" y="17"/>
                    </a:lnTo>
                    <a:lnTo>
                      <a:pt x="14" y="14"/>
                    </a:lnTo>
                    <a:lnTo>
                      <a:pt x="14" y="11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4" y="2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1" y="2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9"/>
                    </a:lnTo>
                    <a:lnTo>
                      <a:pt x="12" y="11"/>
                    </a:lnTo>
                    <a:lnTo>
                      <a:pt x="11" y="13"/>
                    </a:lnTo>
                    <a:lnTo>
                      <a:pt x="11" y="16"/>
                    </a:lnTo>
                    <a:lnTo>
                      <a:pt x="11" y="18"/>
                    </a:lnTo>
                    <a:lnTo>
                      <a:pt x="10" y="21"/>
                    </a:lnTo>
                    <a:lnTo>
                      <a:pt x="8" y="23"/>
                    </a:lnTo>
                    <a:lnTo>
                      <a:pt x="7" y="25"/>
                    </a:lnTo>
                    <a:lnTo>
                      <a:pt x="5" y="27"/>
                    </a:lnTo>
                    <a:lnTo>
                      <a:pt x="3" y="29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0" name="Freeform 226"/>
              <p:cNvSpPr>
                <a:spLocks/>
              </p:cNvSpPr>
              <p:nvPr/>
            </p:nvSpPr>
            <p:spPr bwMode="auto">
              <a:xfrm>
                <a:off x="1511" y="2168"/>
                <a:ext cx="50" cy="8"/>
              </a:xfrm>
              <a:custGeom>
                <a:avLst/>
                <a:gdLst/>
                <a:ahLst/>
                <a:cxnLst>
                  <a:cxn ang="0">
                    <a:pos x="1" y="8"/>
                  </a:cxn>
                  <a:cxn ang="0">
                    <a:pos x="1" y="8"/>
                  </a:cxn>
                  <a:cxn ang="0">
                    <a:pos x="4" y="7"/>
                  </a:cxn>
                  <a:cxn ang="0">
                    <a:pos x="7" y="6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18" y="5"/>
                  </a:cxn>
                  <a:cxn ang="0">
                    <a:pos x="22" y="4"/>
                  </a:cxn>
                  <a:cxn ang="0">
                    <a:pos x="25" y="4"/>
                  </a:cxn>
                  <a:cxn ang="0">
                    <a:pos x="28" y="4"/>
                  </a:cxn>
                  <a:cxn ang="0">
                    <a:pos x="32" y="4"/>
                  </a:cxn>
                  <a:cxn ang="0">
                    <a:pos x="35" y="4"/>
                  </a:cxn>
                  <a:cxn ang="0">
                    <a:pos x="38" y="4"/>
                  </a:cxn>
                  <a:cxn ang="0">
                    <a:pos x="41" y="3"/>
                  </a:cxn>
                  <a:cxn ang="0">
                    <a:pos x="44" y="3"/>
                  </a:cxn>
                  <a:cxn ang="0">
                    <a:pos x="46" y="3"/>
                  </a:cxn>
                  <a:cxn ang="0">
                    <a:pos x="48" y="3"/>
                  </a:cxn>
                  <a:cxn ang="0">
                    <a:pos x="50" y="2"/>
                  </a:cxn>
                  <a:cxn ang="0">
                    <a:pos x="49" y="0"/>
                  </a:cxn>
                  <a:cxn ang="0">
                    <a:pos x="47" y="0"/>
                  </a:cxn>
                  <a:cxn ang="0">
                    <a:pos x="46" y="0"/>
                  </a:cxn>
                  <a:cxn ang="0">
                    <a:pos x="43" y="1"/>
                  </a:cxn>
                  <a:cxn ang="0">
                    <a:pos x="41" y="1"/>
                  </a:cxn>
                  <a:cxn ang="0">
                    <a:pos x="38" y="1"/>
                  </a:cxn>
                  <a:cxn ang="0">
                    <a:pos x="35" y="2"/>
                  </a:cxn>
                  <a:cxn ang="0">
                    <a:pos x="32" y="2"/>
                  </a:cxn>
                  <a:cxn ang="0">
                    <a:pos x="28" y="2"/>
                  </a:cxn>
                  <a:cxn ang="0">
                    <a:pos x="25" y="2"/>
                  </a:cxn>
                  <a:cxn ang="0">
                    <a:pos x="22" y="2"/>
                  </a:cxn>
                  <a:cxn ang="0">
                    <a:pos x="18" y="3"/>
                  </a:cxn>
                  <a:cxn ang="0">
                    <a:pos x="14" y="3"/>
                  </a:cxn>
                  <a:cxn ang="0">
                    <a:pos x="10" y="3"/>
                  </a:cxn>
                  <a:cxn ang="0">
                    <a:pos x="7" y="4"/>
                  </a:cxn>
                  <a:cxn ang="0">
                    <a:pos x="3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8"/>
                  </a:cxn>
                </a:cxnLst>
                <a:rect l="0" t="0" r="r" b="b"/>
                <a:pathLst>
                  <a:path w="50" h="8">
                    <a:moveTo>
                      <a:pt x="1" y="8"/>
                    </a:moveTo>
                    <a:lnTo>
                      <a:pt x="1" y="8"/>
                    </a:lnTo>
                    <a:lnTo>
                      <a:pt x="4" y="7"/>
                    </a:lnTo>
                    <a:lnTo>
                      <a:pt x="7" y="6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18" y="5"/>
                    </a:lnTo>
                    <a:lnTo>
                      <a:pt x="22" y="4"/>
                    </a:lnTo>
                    <a:lnTo>
                      <a:pt x="25" y="4"/>
                    </a:lnTo>
                    <a:lnTo>
                      <a:pt x="28" y="4"/>
                    </a:lnTo>
                    <a:lnTo>
                      <a:pt x="32" y="4"/>
                    </a:lnTo>
                    <a:lnTo>
                      <a:pt x="35" y="4"/>
                    </a:lnTo>
                    <a:lnTo>
                      <a:pt x="38" y="4"/>
                    </a:lnTo>
                    <a:lnTo>
                      <a:pt x="41" y="3"/>
                    </a:lnTo>
                    <a:lnTo>
                      <a:pt x="44" y="3"/>
                    </a:lnTo>
                    <a:lnTo>
                      <a:pt x="46" y="3"/>
                    </a:lnTo>
                    <a:lnTo>
                      <a:pt x="48" y="3"/>
                    </a:lnTo>
                    <a:lnTo>
                      <a:pt x="50" y="2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6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38" y="1"/>
                    </a:lnTo>
                    <a:lnTo>
                      <a:pt x="35" y="2"/>
                    </a:lnTo>
                    <a:lnTo>
                      <a:pt x="32" y="2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18" y="3"/>
                    </a:lnTo>
                    <a:lnTo>
                      <a:pt x="14" y="3"/>
                    </a:lnTo>
                    <a:lnTo>
                      <a:pt x="10" y="3"/>
                    </a:lnTo>
                    <a:lnTo>
                      <a:pt x="7" y="4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" name="Freeform 227"/>
              <p:cNvSpPr>
                <a:spLocks/>
              </p:cNvSpPr>
              <p:nvPr/>
            </p:nvSpPr>
            <p:spPr bwMode="auto">
              <a:xfrm>
                <a:off x="1483" y="2173"/>
                <a:ext cx="29" cy="20"/>
              </a:xfrm>
              <a:custGeom>
                <a:avLst/>
                <a:gdLst/>
                <a:ahLst/>
                <a:cxnLst>
                  <a:cxn ang="0">
                    <a:pos x="3" y="19"/>
                  </a:cxn>
                  <a:cxn ang="0">
                    <a:pos x="3" y="20"/>
                  </a:cxn>
                  <a:cxn ang="0">
                    <a:pos x="3" y="19"/>
                  </a:cxn>
                  <a:cxn ang="0">
                    <a:pos x="5" y="18"/>
                  </a:cxn>
                  <a:cxn ang="0">
                    <a:pos x="7" y="15"/>
                  </a:cxn>
                  <a:cxn ang="0">
                    <a:pos x="10" y="13"/>
                  </a:cxn>
                  <a:cxn ang="0">
                    <a:pos x="14" y="10"/>
                  </a:cxn>
                  <a:cxn ang="0">
                    <a:pos x="18" y="7"/>
                  </a:cxn>
                  <a:cxn ang="0">
                    <a:pos x="23" y="4"/>
                  </a:cxn>
                  <a:cxn ang="0">
                    <a:pos x="29" y="3"/>
                  </a:cxn>
                  <a:cxn ang="0">
                    <a:pos x="28" y="0"/>
                  </a:cxn>
                  <a:cxn ang="0">
                    <a:pos x="22" y="3"/>
                  </a:cxn>
                  <a:cxn ang="0">
                    <a:pos x="17" y="5"/>
                  </a:cxn>
                  <a:cxn ang="0">
                    <a:pos x="12" y="8"/>
                  </a:cxn>
                  <a:cxn ang="0">
                    <a:pos x="9" y="11"/>
                  </a:cxn>
                  <a:cxn ang="0">
                    <a:pos x="5" y="14"/>
                  </a:cxn>
                  <a:cxn ang="0">
                    <a:pos x="3" y="16"/>
                  </a:cxn>
                  <a:cxn ang="0">
                    <a:pos x="1" y="18"/>
                  </a:cxn>
                  <a:cxn ang="0">
                    <a:pos x="1" y="18"/>
                  </a:cxn>
                  <a:cxn ang="0">
                    <a:pos x="0" y="19"/>
                  </a:cxn>
                  <a:cxn ang="0">
                    <a:pos x="1" y="18"/>
                  </a:cxn>
                  <a:cxn ang="0">
                    <a:pos x="0" y="19"/>
                  </a:cxn>
                  <a:cxn ang="0">
                    <a:pos x="0" y="19"/>
                  </a:cxn>
                  <a:cxn ang="0">
                    <a:pos x="3" y="19"/>
                  </a:cxn>
                </a:cxnLst>
                <a:rect l="0" t="0" r="r" b="b"/>
                <a:pathLst>
                  <a:path w="29" h="20">
                    <a:moveTo>
                      <a:pt x="3" y="19"/>
                    </a:moveTo>
                    <a:lnTo>
                      <a:pt x="3" y="20"/>
                    </a:lnTo>
                    <a:lnTo>
                      <a:pt x="3" y="19"/>
                    </a:lnTo>
                    <a:lnTo>
                      <a:pt x="5" y="18"/>
                    </a:lnTo>
                    <a:lnTo>
                      <a:pt x="7" y="15"/>
                    </a:lnTo>
                    <a:lnTo>
                      <a:pt x="10" y="13"/>
                    </a:lnTo>
                    <a:lnTo>
                      <a:pt x="14" y="10"/>
                    </a:lnTo>
                    <a:lnTo>
                      <a:pt x="18" y="7"/>
                    </a:lnTo>
                    <a:lnTo>
                      <a:pt x="23" y="4"/>
                    </a:lnTo>
                    <a:lnTo>
                      <a:pt x="29" y="3"/>
                    </a:lnTo>
                    <a:lnTo>
                      <a:pt x="28" y="0"/>
                    </a:lnTo>
                    <a:lnTo>
                      <a:pt x="22" y="3"/>
                    </a:lnTo>
                    <a:lnTo>
                      <a:pt x="17" y="5"/>
                    </a:lnTo>
                    <a:lnTo>
                      <a:pt x="12" y="8"/>
                    </a:lnTo>
                    <a:lnTo>
                      <a:pt x="9" y="11"/>
                    </a:lnTo>
                    <a:lnTo>
                      <a:pt x="5" y="14"/>
                    </a:lnTo>
                    <a:lnTo>
                      <a:pt x="3" y="16"/>
                    </a:lnTo>
                    <a:lnTo>
                      <a:pt x="1" y="18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" name="Freeform 228"/>
              <p:cNvSpPr>
                <a:spLocks/>
              </p:cNvSpPr>
              <p:nvPr/>
            </p:nvSpPr>
            <p:spPr bwMode="auto">
              <a:xfrm>
                <a:off x="1483" y="2192"/>
                <a:ext cx="37" cy="162"/>
              </a:xfrm>
              <a:custGeom>
                <a:avLst/>
                <a:gdLst/>
                <a:ahLst/>
                <a:cxnLst>
                  <a:cxn ang="0">
                    <a:pos x="35" y="159"/>
                  </a:cxn>
                  <a:cxn ang="0">
                    <a:pos x="37" y="159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35" y="160"/>
                  </a:cxn>
                  <a:cxn ang="0">
                    <a:pos x="37" y="160"/>
                  </a:cxn>
                  <a:cxn ang="0">
                    <a:pos x="35" y="160"/>
                  </a:cxn>
                  <a:cxn ang="0">
                    <a:pos x="35" y="162"/>
                  </a:cxn>
                  <a:cxn ang="0">
                    <a:pos x="37" y="160"/>
                  </a:cxn>
                  <a:cxn ang="0">
                    <a:pos x="35" y="159"/>
                  </a:cxn>
                </a:cxnLst>
                <a:rect l="0" t="0" r="r" b="b"/>
                <a:pathLst>
                  <a:path w="37" h="162">
                    <a:moveTo>
                      <a:pt x="35" y="159"/>
                    </a:moveTo>
                    <a:lnTo>
                      <a:pt x="37" y="159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5" y="160"/>
                    </a:lnTo>
                    <a:lnTo>
                      <a:pt x="37" y="160"/>
                    </a:lnTo>
                    <a:lnTo>
                      <a:pt x="35" y="160"/>
                    </a:lnTo>
                    <a:lnTo>
                      <a:pt x="35" y="162"/>
                    </a:lnTo>
                    <a:lnTo>
                      <a:pt x="37" y="160"/>
                    </a:lnTo>
                    <a:lnTo>
                      <a:pt x="35" y="15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" name="Freeform 229"/>
              <p:cNvSpPr>
                <a:spLocks/>
              </p:cNvSpPr>
              <p:nvPr/>
            </p:nvSpPr>
            <p:spPr bwMode="auto">
              <a:xfrm>
                <a:off x="1518" y="2334"/>
                <a:ext cx="30" cy="1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9" y="0"/>
                  </a:cxn>
                  <a:cxn ang="0">
                    <a:pos x="26" y="1"/>
                  </a:cxn>
                  <a:cxn ang="0">
                    <a:pos x="22" y="3"/>
                  </a:cxn>
                  <a:cxn ang="0">
                    <a:pos x="20" y="4"/>
                  </a:cxn>
                  <a:cxn ang="0">
                    <a:pos x="17" y="5"/>
                  </a:cxn>
                  <a:cxn ang="0">
                    <a:pos x="15" y="6"/>
                  </a:cxn>
                  <a:cxn ang="0">
                    <a:pos x="12" y="8"/>
                  </a:cxn>
                  <a:cxn ang="0">
                    <a:pos x="10" y="9"/>
                  </a:cxn>
                  <a:cxn ang="0">
                    <a:pos x="8" y="11"/>
                  </a:cxn>
                  <a:cxn ang="0">
                    <a:pos x="6" y="12"/>
                  </a:cxn>
                  <a:cxn ang="0">
                    <a:pos x="5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1" y="16"/>
                  </a:cxn>
                  <a:cxn ang="0">
                    <a:pos x="1" y="16"/>
                  </a:cxn>
                  <a:cxn ang="0">
                    <a:pos x="0" y="17"/>
                  </a:cxn>
                  <a:cxn ang="0">
                    <a:pos x="0" y="17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3" y="17"/>
                  </a:cxn>
                  <a:cxn ang="0">
                    <a:pos x="4" y="17"/>
                  </a:cxn>
                  <a:cxn ang="0">
                    <a:pos x="5" y="16"/>
                  </a:cxn>
                  <a:cxn ang="0">
                    <a:pos x="6" y="15"/>
                  </a:cxn>
                  <a:cxn ang="0">
                    <a:pos x="8" y="14"/>
                  </a:cxn>
                  <a:cxn ang="0">
                    <a:pos x="9" y="12"/>
                  </a:cxn>
                  <a:cxn ang="0">
                    <a:pos x="11" y="11"/>
                  </a:cxn>
                  <a:cxn ang="0">
                    <a:pos x="13" y="10"/>
                  </a:cxn>
                  <a:cxn ang="0">
                    <a:pos x="15" y="9"/>
                  </a:cxn>
                  <a:cxn ang="0">
                    <a:pos x="18" y="7"/>
                  </a:cxn>
                  <a:cxn ang="0">
                    <a:pos x="21" y="6"/>
                  </a:cxn>
                  <a:cxn ang="0">
                    <a:pos x="24" y="5"/>
                  </a:cxn>
                  <a:cxn ang="0">
                    <a:pos x="27" y="4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30" y="3"/>
                  </a:cxn>
                  <a:cxn ang="0">
                    <a:pos x="29" y="0"/>
                  </a:cxn>
                </a:cxnLst>
                <a:rect l="0" t="0" r="r" b="b"/>
                <a:pathLst>
                  <a:path w="30" h="18">
                    <a:moveTo>
                      <a:pt x="29" y="0"/>
                    </a:moveTo>
                    <a:lnTo>
                      <a:pt x="29" y="0"/>
                    </a:lnTo>
                    <a:lnTo>
                      <a:pt x="26" y="1"/>
                    </a:lnTo>
                    <a:lnTo>
                      <a:pt x="22" y="3"/>
                    </a:lnTo>
                    <a:lnTo>
                      <a:pt x="20" y="4"/>
                    </a:lnTo>
                    <a:lnTo>
                      <a:pt x="17" y="5"/>
                    </a:lnTo>
                    <a:lnTo>
                      <a:pt x="15" y="6"/>
                    </a:lnTo>
                    <a:lnTo>
                      <a:pt x="12" y="8"/>
                    </a:lnTo>
                    <a:lnTo>
                      <a:pt x="10" y="9"/>
                    </a:lnTo>
                    <a:lnTo>
                      <a:pt x="8" y="11"/>
                    </a:lnTo>
                    <a:lnTo>
                      <a:pt x="6" y="12"/>
                    </a:lnTo>
                    <a:lnTo>
                      <a:pt x="5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5" y="16"/>
                    </a:lnTo>
                    <a:lnTo>
                      <a:pt x="6" y="15"/>
                    </a:lnTo>
                    <a:lnTo>
                      <a:pt x="8" y="14"/>
                    </a:lnTo>
                    <a:lnTo>
                      <a:pt x="9" y="12"/>
                    </a:lnTo>
                    <a:lnTo>
                      <a:pt x="11" y="11"/>
                    </a:lnTo>
                    <a:lnTo>
                      <a:pt x="13" y="10"/>
                    </a:lnTo>
                    <a:lnTo>
                      <a:pt x="15" y="9"/>
                    </a:lnTo>
                    <a:lnTo>
                      <a:pt x="18" y="7"/>
                    </a:lnTo>
                    <a:lnTo>
                      <a:pt x="21" y="6"/>
                    </a:lnTo>
                    <a:lnTo>
                      <a:pt x="24" y="5"/>
                    </a:lnTo>
                    <a:lnTo>
                      <a:pt x="27" y="4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" name="Freeform 230"/>
              <p:cNvSpPr>
                <a:spLocks/>
              </p:cNvSpPr>
              <p:nvPr/>
            </p:nvSpPr>
            <p:spPr bwMode="auto">
              <a:xfrm>
                <a:off x="1547" y="2307"/>
                <a:ext cx="68" cy="30"/>
              </a:xfrm>
              <a:custGeom>
                <a:avLst/>
                <a:gdLst/>
                <a:ahLst/>
                <a:cxnLst>
                  <a:cxn ang="0">
                    <a:pos x="66" y="1"/>
                  </a:cxn>
                  <a:cxn ang="0">
                    <a:pos x="66" y="0"/>
                  </a:cxn>
                  <a:cxn ang="0">
                    <a:pos x="65" y="3"/>
                  </a:cxn>
                  <a:cxn ang="0">
                    <a:pos x="64" y="5"/>
                  </a:cxn>
                  <a:cxn ang="0">
                    <a:pos x="62" y="8"/>
                  </a:cxn>
                  <a:cxn ang="0">
                    <a:pos x="58" y="10"/>
                  </a:cxn>
                  <a:cxn ang="0">
                    <a:pos x="55" y="11"/>
                  </a:cxn>
                  <a:cxn ang="0">
                    <a:pos x="51" y="13"/>
                  </a:cxn>
                  <a:cxn ang="0">
                    <a:pos x="47" y="14"/>
                  </a:cxn>
                  <a:cxn ang="0">
                    <a:pos x="42" y="16"/>
                  </a:cxn>
                  <a:cxn ang="0">
                    <a:pos x="37" y="18"/>
                  </a:cxn>
                  <a:cxn ang="0">
                    <a:pos x="32" y="19"/>
                  </a:cxn>
                  <a:cxn ang="0">
                    <a:pos x="27" y="20"/>
                  </a:cxn>
                  <a:cxn ang="0">
                    <a:pos x="21" y="22"/>
                  </a:cxn>
                  <a:cxn ang="0">
                    <a:pos x="16" y="23"/>
                  </a:cxn>
                  <a:cxn ang="0">
                    <a:pos x="10" y="25"/>
                  </a:cxn>
                  <a:cxn ang="0">
                    <a:pos x="5" y="26"/>
                  </a:cxn>
                  <a:cxn ang="0">
                    <a:pos x="0" y="27"/>
                  </a:cxn>
                  <a:cxn ang="0">
                    <a:pos x="1" y="30"/>
                  </a:cxn>
                  <a:cxn ang="0">
                    <a:pos x="5" y="28"/>
                  </a:cxn>
                  <a:cxn ang="0">
                    <a:pos x="11" y="27"/>
                  </a:cxn>
                  <a:cxn ang="0">
                    <a:pos x="16" y="25"/>
                  </a:cxn>
                  <a:cxn ang="0">
                    <a:pos x="22" y="24"/>
                  </a:cxn>
                  <a:cxn ang="0">
                    <a:pos x="27" y="23"/>
                  </a:cxn>
                  <a:cxn ang="0">
                    <a:pos x="33" y="22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7" y="17"/>
                  </a:cxn>
                  <a:cxn ang="0">
                    <a:pos x="52" y="15"/>
                  </a:cxn>
                  <a:cxn ang="0">
                    <a:pos x="56" y="13"/>
                  </a:cxn>
                  <a:cxn ang="0">
                    <a:pos x="60" y="11"/>
                  </a:cxn>
                  <a:cxn ang="0">
                    <a:pos x="63" y="9"/>
                  </a:cxn>
                  <a:cxn ang="0">
                    <a:pos x="65" y="7"/>
                  </a:cxn>
                  <a:cxn ang="0">
                    <a:pos x="68" y="4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8" y="1"/>
                  </a:cxn>
                  <a:cxn ang="0">
                    <a:pos x="66" y="1"/>
                  </a:cxn>
                </a:cxnLst>
                <a:rect l="0" t="0" r="r" b="b"/>
                <a:pathLst>
                  <a:path w="68" h="30">
                    <a:moveTo>
                      <a:pt x="66" y="1"/>
                    </a:moveTo>
                    <a:lnTo>
                      <a:pt x="66" y="0"/>
                    </a:lnTo>
                    <a:lnTo>
                      <a:pt x="65" y="3"/>
                    </a:lnTo>
                    <a:lnTo>
                      <a:pt x="64" y="5"/>
                    </a:lnTo>
                    <a:lnTo>
                      <a:pt x="62" y="8"/>
                    </a:lnTo>
                    <a:lnTo>
                      <a:pt x="58" y="10"/>
                    </a:lnTo>
                    <a:lnTo>
                      <a:pt x="55" y="11"/>
                    </a:lnTo>
                    <a:lnTo>
                      <a:pt x="51" y="13"/>
                    </a:lnTo>
                    <a:lnTo>
                      <a:pt x="47" y="14"/>
                    </a:lnTo>
                    <a:lnTo>
                      <a:pt x="42" y="16"/>
                    </a:lnTo>
                    <a:lnTo>
                      <a:pt x="37" y="18"/>
                    </a:lnTo>
                    <a:lnTo>
                      <a:pt x="32" y="19"/>
                    </a:lnTo>
                    <a:lnTo>
                      <a:pt x="27" y="20"/>
                    </a:lnTo>
                    <a:lnTo>
                      <a:pt x="21" y="22"/>
                    </a:lnTo>
                    <a:lnTo>
                      <a:pt x="16" y="23"/>
                    </a:lnTo>
                    <a:lnTo>
                      <a:pt x="10" y="25"/>
                    </a:lnTo>
                    <a:lnTo>
                      <a:pt x="5" y="26"/>
                    </a:lnTo>
                    <a:lnTo>
                      <a:pt x="0" y="27"/>
                    </a:lnTo>
                    <a:lnTo>
                      <a:pt x="1" y="30"/>
                    </a:lnTo>
                    <a:lnTo>
                      <a:pt x="5" y="28"/>
                    </a:lnTo>
                    <a:lnTo>
                      <a:pt x="11" y="27"/>
                    </a:lnTo>
                    <a:lnTo>
                      <a:pt x="16" y="25"/>
                    </a:lnTo>
                    <a:lnTo>
                      <a:pt x="22" y="24"/>
                    </a:lnTo>
                    <a:lnTo>
                      <a:pt x="27" y="23"/>
                    </a:lnTo>
                    <a:lnTo>
                      <a:pt x="33" y="22"/>
                    </a:lnTo>
                    <a:lnTo>
                      <a:pt x="38" y="20"/>
                    </a:lnTo>
                    <a:lnTo>
                      <a:pt x="43" y="19"/>
                    </a:lnTo>
                    <a:lnTo>
                      <a:pt x="47" y="17"/>
                    </a:lnTo>
                    <a:lnTo>
                      <a:pt x="52" y="15"/>
                    </a:lnTo>
                    <a:lnTo>
                      <a:pt x="56" y="13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65" y="7"/>
                    </a:lnTo>
                    <a:lnTo>
                      <a:pt x="68" y="4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8" y="1"/>
                    </a:ln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" name="Freeform 231"/>
            <p:cNvSpPr>
              <a:spLocks/>
            </p:cNvSpPr>
            <p:nvPr/>
          </p:nvSpPr>
          <p:spPr bwMode="auto">
            <a:xfrm>
              <a:off x="1571" y="2137"/>
              <a:ext cx="44" cy="17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5"/>
                </a:cxn>
                <a:cxn ang="0">
                  <a:pos x="3" y="12"/>
                </a:cxn>
                <a:cxn ang="0">
                  <a:pos x="6" y="20"/>
                </a:cxn>
                <a:cxn ang="0">
                  <a:pos x="9" y="32"/>
                </a:cxn>
                <a:cxn ang="0">
                  <a:pos x="12" y="45"/>
                </a:cxn>
                <a:cxn ang="0">
                  <a:pos x="16" y="59"/>
                </a:cxn>
                <a:cxn ang="0">
                  <a:pos x="20" y="73"/>
                </a:cxn>
                <a:cxn ang="0">
                  <a:pos x="24" y="89"/>
                </a:cxn>
                <a:cxn ang="0">
                  <a:pos x="28" y="104"/>
                </a:cxn>
                <a:cxn ang="0">
                  <a:pos x="31" y="119"/>
                </a:cxn>
                <a:cxn ang="0">
                  <a:pos x="35" y="133"/>
                </a:cxn>
                <a:cxn ang="0">
                  <a:pos x="38" y="145"/>
                </a:cxn>
                <a:cxn ang="0">
                  <a:pos x="40" y="155"/>
                </a:cxn>
                <a:cxn ang="0">
                  <a:pos x="41" y="164"/>
                </a:cxn>
                <a:cxn ang="0">
                  <a:pos x="42" y="169"/>
                </a:cxn>
                <a:cxn ang="0">
                  <a:pos x="44" y="171"/>
                </a:cxn>
                <a:cxn ang="0">
                  <a:pos x="44" y="166"/>
                </a:cxn>
                <a:cxn ang="0">
                  <a:pos x="43" y="160"/>
                </a:cxn>
                <a:cxn ang="0">
                  <a:pos x="41" y="150"/>
                </a:cxn>
                <a:cxn ang="0">
                  <a:pos x="39" y="138"/>
                </a:cxn>
                <a:cxn ang="0">
                  <a:pos x="35" y="125"/>
                </a:cxn>
                <a:cxn ang="0">
                  <a:pos x="32" y="111"/>
                </a:cxn>
                <a:cxn ang="0">
                  <a:pos x="28" y="96"/>
                </a:cxn>
                <a:cxn ang="0">
                  <a:pos x="24" y="80"/>
                </a:cxn>
                <a:cxn ang="0">
                  <a:pos x="20" y="65"/>
                </a:cxn>
                <a:cxn ang="0">
                  <a:pos x="16" y="51"/>
                </a:cxn>
                <a:cxn ang="0">
                  <a:pos x="13" y="37"/>
                </a:cxn>
                <a:cxn ang="0">
                  <a:pos x="9" y="25"/>
                </a:cxn>
                <a:cxn ang="0">
                  <a:pos x="7" y="15"/>
                </a:cxn>
                <a:cxn ang="0">
                  <a:pos x="5" y="7"/>
                </a:cxn>
                <a:cxn ang="0">
                  <a:pos x="3" y="2"/>
                </a:cxn>
                <a:cxn ang="0">
                  <a:pos x="3" y="0"/>
                </a:cxn>
              </a:cxnLst>
              <a:rect l="0" t="0" r="r" b="b"/>
              <a:pathLst>
                <a:path w="44" h="171">
                  <a:moveTo>
                    <a:pt x="0" y="1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1" y="5"/>
                  </a:lnTo>
                  <a:lnTo>
                    <a:pt x="2" y="8"/>
                  </a:lnTo>
                  <a:lnTo>
                    <a:pt x="3" y="12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7" y="26"/>
                  </a:lnTo>
                  <a:lnTo>
                    <a:pt x="9" y="32"/>
                  </a:lnTo>
                  <a:lnTo>
                    <a:pt x="10" y="38"/>
                  </a:lnTo>
                  <a:lnTo>
                    <a:pt x="12" y="45"/>
                  </a:lnTo>
                  <a:lnTo>
                    <a:pt x="14" y="51"/>
                  </a:lnTo>
                  <a:lnTo>
                    <a:pt x="16" y="59"/>
                  </a:lnTo>
                  <a:lnTo>
                    <a:pt x="18" y="66"/>
                  </a:lnTo>
                  <a:lnTo>
                    <a:pt x="20" y="73"/>
                  </a:lnTo>
                  <a:lnTo>
                    <a:pt x="22" y="81"/>
                  </a:lnTo>
                  <a:lnTo>
                    <a:pt x="24" y="89"/>
                  </a:lnTo>
                  <a:lnTo>
                    <a:pt x="26" y="96"/>
                  </a:lnTo>
                  <a:lnTo>
                    <a:pt x="28" y="104"/>
                  </a:lnTo>
                  <a:lnTo>
                    <a:pt x="30" y="112"/>
                  </a:lnTo>
                  <a:lnTo>
                    <a:pt x="31" y="119"/>
                  </a:lnTo>
                  <a:lnTo>
                    <a:pt x="33" y="126"/>
                  </a:lnTo>
                  <a:lnTo>
                    <a:pt x="35" y="133"/>
                  </a:lnTo>
                  <a:lnTo>
                    <a:pt x="36" y="139"/>
                  </a:lnTo>
                  <a:lnTo>
                    <a:pt x="38" y="145"/>
                  </a:lnTo>
                  <a:lnTo>
                    <a:pt x="39" y="150"/>
                  </a:lnTo>
                  <a:lnTo>
                    <a:pt x="40" y="155"/>
                  </a:lnTo>
                  <a:lnTo>
                    <a:pt x="41" y="160"/>
                  </a:lnTo>
                  <a:lnTo>
                    <a:pt x="41" y="164"/>
                  </a:lnTo>
                  <a:lnTo>
                    <a:pt x="42" y="167"/>
                  </a:lnTo>
                  <a:lnTo>
                    <a:pt x="42" y="169"/>
                  </a:lnTo>
                  <a:lnTo>
                    <a:pt x="42" y="171"/>
                  </a:lnTo>
                  <a:lnTo>
                    <a:pt x="44" y="171"/>
                  </a:lnTo>
                  <a:lnTo>
                    <a:pt x="44" y="169"/>
                  </a:lnTo>
                  <a:lnTo>
                    <a:pt x="44" y="166"/>
                  </a:lnTo>
                  <a:lnTo>
                    <a:pt x="44" y="164"/>
                  </a:lnTo>
                  <a:lnTo>
                    <a:pt x="43" y="160"/>
                  </a:lnTo>
                  <a:lnTo>
                    <a:pt x="42" y="155"/>
                  </a:lnTo>
                  <a:lnTo>
                    <a:pt x="41" y="150"/>
                  </a:lnTo>
                  <a:lnTo>
                    <a:pt x="40" y="144"/>
                  </a:lnTo>
                  <a:lnTo>
                    <a:pt x="39" y="138"/>
                  </a:lnTo>
                  <a:lnTo>
                    <a:pt x="37" y="132"/>
                  </a:lnTo>
                  <a:lnTo>
                    <a:pt x="35" y="125"/>
                  </a:lnTo>
                  <a:lnTo>
                    <a:pt x="34" y="118"/>
                  </a:lnTo>
                  <a:lnTo>
                    <a:pt x="32" y="111"/>
                  </a:lnTo>
                  <a:lnTo>
                    <a:pt x="30" y="103"/>
                  </a:lnTo>
                  <a:lnTo>
                    <a:pt x="28" y="96"/>
                  </a:lnTo>
                  <a:lnTo>
                    <a:pt x="26" y="88"/>
                  </a:lnTo>
                  <a:lnTo>
                    <a:pt x="24" y="80"/>
                  </a:lnTo>
                  <a:lnTo>
                    <a:pt x="22" y="73"/>
                  </a:lnTo>
                  <a:lnTo>
                    <a:pt x="20" y="65"/>
                  </a:lnTo>
                  <a:lnTo>
                    <a:pt x="19" y="58"/>
                  </a:lnTo>
                  <a:lnTo>
                    <a:pt x="16" y="51"/>
                  </a:lnTo>
                  <a:lnTo>
                    <a:pt x="15" y="44"/>
                  </a:lnTo>
                  <a:lnTo>
                    <a:pt x="13" y="37"/>
                  </a:lnTo>
                  <a:lnTo>
                    <a:pt x="11" y="31"/>
                  </a:lnTo>
                  <a:lnTo>
                    <a:pt x="9" y="25"/>
                  </a:lnTo>
                  <a:lnTo>
                    <a:pt x="8" y="20"/>
                  </a:lnTo>
                  <a:lnTo>
                    <a:pt x="7" y="15"/>
                  </a:lnTo>
                  <a:lnTo>
                    <a:pt x="6" y="11"/>
                  </a:lnTo>
                  <a:lnTo>
                    <a:pt x="5" y="7"/>
                  </a:lnTo>
                  <a:lnTo>
                    <a:pt x="4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232"/>
            <p:cNvSpPr>
              <a:spLocks/>
            </p:cNvSpPr>
            <p:nvPr/>
          </p:nvSpPr>
          <p:spPr bwMode="auto">
            <a:xfrm>
              <a:off x="1521" y="2198"/>
              <a:ext cx="110" cy="234"/>
            </a:xfrm>
            <a:custGeom>
              <a:avLst/>
              <a:gdLst/>
              <a:ahLst/>
              <a:cxnLst>
                <a:cxn ang="0">
                  <a:pos x="2" y="103"/>
                </a:cxn>
                <a:cxn ang="0">
                  <a:pos x="1" y="93"/>
                </a:cxn>
                <a:cxn ang="0">
                  <a:pos x="0" y="70"/>
                </a:cxn>
                <a:cxn ang="0">
                  <a:pos x="0" y="41"/>
                </a:cxn>
                <a:cxn ang="0">
                  <a:pos x="2" y="16"/>
                </a:cxn>
                <a:cxn ang="0">
                  <a:pos x="6" y="1"/>
                </a:cxn>
                <a:cxn ang="0">
                  <a:pos x="14" y="1"/>
                </a:cxn>
                <a:cxn ang="0">
                  <a:pos x="20" y="9"/>
                </a:cxn>
                <a:cxn ang="0">
                  <a:pos x="25" y="20"/>
                </a:cxn>
                <a:cxn ang="0">
                  <a:pos x="28" y="31"/>
                </a:cxn>
                <a:cxn ang="0">
                  <a:pos x="29" y="39"/>
                </a:cxn>
                <a:cxn ang="0">
                  <a:pos x="44" y="65"/>
                </a:cxn>
                <a:cxn ang="0">
                  <a:pos x="34" y="40"/>
                </a:cxn>
                <a:cxn ang="0">
                  <a:pos x="32" y="32"/>
                </a:cxn>
                <a:cxn ang="0">
                  <a:pos x="29" y="22"/>
                </a:cxn>
                <a:cxn ang="0">
                  <a:pos x="27" y="12"/>
                </a:cxn>
                <a:cxn ang="0">
                  <a:pos x="28" y="7"/>
                </a:cxn>
                <a:cxn ang="0">
                  <a:pos x="32" y="8"/>
                </a:cxn>
                <a:cxn ang="0">
                  <a:pos x="37" y="13"/>
                </a:cxn>
                <a:cxn ang="0">
                  <a:pos x="40" y="21"/>
                </a:cxn>
                <a:cxn ang="0">
                  <a:pos x="44" y="30"/>
                </a:cxn>
                <a:cxn ang="0">
                  <a:pos x="49" y="41"/>
                </a:cxn>
                <a:cxn ang="0">
                  <a:pos x="54" y="51"/>
                </a:cxn>
                <a:cxn ang="0">
                  <a:pos x="65" y="67"/>
                </a:cxn>
                <a:cxn ang="0">
                  <a:pos x="70" y="74"/>
                </a:cxn>
                <a:cxn ang="0">
                  <a:pos x="71" y="75"/>
                </a:cxn>
                <a:cxn ang="0">
                  <a:pos x="72" y="79"/>
                </a:cxn>
                <a:cxn ang="0">
                  <a:pos x="77" y="85"/>
                </a:cxn>
                <a:cxn ang="0">
                  <a:pos x="84" y="87"/>
                </a:cxn>
                <a:cxn ang="0">
                  <a:pos x="86" y="83"/>
                </a:cxn>
                <a:cxn ang="0">
                  <a:pos x="86" y="75"/>
                </a:cxn>
                <a:cxn ang="0">
                  <a:pos x="85" y="67"/>
                </a:cxn>
                <a:cxn ang="0">
                  <a:pos x="84" y="61"/>
                </a:cxn>
                <a:cxn ang="0">
                  <a:pos x="84" y="60"/>
                </a:cxn>
                <a:cxn ang="0">
                  <a:pos x="85" y="56"/>
                </a:cxn>
                <a:cxn ang="0">
                  <a:pos x="88" y="49"/>
                </a:cxn>
                <a:cxn ang="0">
                  <a:pos x="91" y="43"/>
                </a:cxn>
                <a:cxn ang="0">
                  <a:pos x="95" y="41"/>
                </a:cxn>
                <a:cxn ang="0">
                  <a:pos x="100" y="44"/>
                </a:cxn>
                <a:cxn ang="0">
                  <a:pos x="102" y="52"/>
                </a:cxn>
                <a:cxn ang="0">
                  <a:pos x="103" y="60"/>
                </a:cxn>
                <a:cxn ang="0">
                  <a:pos x="101" y="68"/>
                </a:cxn>
                <a:cxn ang="0">
                  <a:pos x="100" y="77"/>
                </a:cxn>
                <a:cxn ang="0">
                  <a:pos x="99" y="90"/>
                </a:cxn>
                <a:cxn ang="0">
                  <a:pos x="100" y="105"/>
                </a:cxn>
                <a:cxn ang="0">
                  <a:pos x="100" y="118"/>
                </a:cxn>
                <a:cxn ang="0">
                  <a:pos x="98" y="128"/>
                </a:cxn>
                <a:cxn ang="0">
                  <a:pos x="96" y="136"/>
                </a:cxn>
                <a:cxn ang="0">
                  <a:pos x="95" y="139"/>
                </a:cxn>
                <a:cxn ang="0">
                  <a:pos x="89" y="164"/>
                </a:cxn>
                <a:cxn ang="0">
                  <a:pos x="37" y="208"/>
                </a:cxn>
              </a:cxnLst>
              <a:rect l="0" t="0" r="r" b="b"/>
              <a:pathLst>
                <a:path w="110" h="234">
                  <a:moveTo>
                    <a:pt x="37" y="208"/>
                  </a:moveTo>
                  <a:lnTo>
                    <a:pt x="35" y="162"/>
                  </a:lnTo>
                  <a:lnTo>
                    <a:pt x="2" y="103"/>
                  </a:lnTo>
                  <a:lnTo>
                    <a:pt x="2" y="102"/>
                  </a:lnTo>
                  <a:lnTo>
                    <a:pt x="1" y="98"/>
                  </a:lnTo>
                  <a:lnTo>
                    <a:pt x="1" y="93"/>
                  </a:lnTo>
                  <a:lnTo>
                    <a:pt x="1" y="87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0" y="61"/>
                  </a:lnTo>
                  <a:lnTo>
                    <a:pt x="0" y="51"/>
                  </a:lnTo>
                  <a:lnTo>
                    <a:pt x="0" y="41"/>
                  </a:lnTo>
                  <a:lnTo>
                    <a:pt x="0" y="32"/>
                  </a:lnTo>
                  <a:lnTo>
                    <a:pt x="1" y="24"/>
                  </a:lnTo>
                  <a:lnTo>
                    <a:pt x="2" y="16"/>
                  </a:lnTo>
                  <a:lnTo>
                    <a:pt x="3" y="9"/>
                  </a:lnTo>
                  <a:lnTo>
                    <a:pt x="5" y="4"/>
                  </a:lnTo>
                  <a:lnTo>
                    <a:pt x="6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20" y="9"/>
                  </a:lnTo>
                  <a:lnTo>
                    <a:pt x="22" y="12"/>
                  </a:lnTo>
                  <a:lnTo>
                    <a:pt x="23" y="16"/>
                  </a:lnTo>
                  <a:lnTo>
                    <a:pt x="25" y="20"/>
                  </a:lnTo>
                  <a:lnTo>
                    <a:pt x="26" y="24"/>
                  </a:lnTo>
                  <a:lnTo>
                    <a:pt x="27" y="28"/>
                  </a:lnTo>
                  <a:lnTo>
                    <a:pt x="28" y="31"/>
                  </a:lnTo>
                  <a:lnTo>
                    <a:pt x="28" y="34"/>
                  </a:lnTo>
                  <a:lnTo>
                    <a:pt x="29" y="37"/>
                  </a:lnTo>
                  <a:lnTo>
                    <a:pt x="29" y="39"/>
                  </a:lnTo>
                  <a:lnTo>
                    <a:pt x="30" y="40"/>
                  </a:lnTo>
                  <a:lnTo>
                    <a:pt x="30" y="41"/>
                  </a:lnTo>
                  <a:lnTo>
                    <a:pt x="44" y="65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34" y="40"/>
                  </a:lnTo>
                  <a:lnTo>
                    <a:pt x="34" y="38"/>
                  </a:lnTo>
                  <a:lnTo>
                    <a:pt x="33" y="35"/>
                  </a:lnTo>
                  <a:lnTo>
                    <a:pt x="32" y="32"/>
                  </a:lnTo>
                  <a:lnTo>
                    <a:pt x="31" y="29"/>
                  </a:lnTo>
                  <a:lnTo>
                    <a:pt x="30" y="25"/>
                  </a:lnTo>
                  <a:lnTo>
                    <a:pt x="29" y="22"/>
                  </a:lnTo>
                  <a:lnTo>
                    <a:pt x="28" y="18"/>
                  </a:lnTo>
                  <a:lnTo>
                    <a:pt x="28" y="15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8"/>
                  </a:lnTo>
                  <a:lnTo>
                    <a:pt x="28" y="7"/>
                  </a:lnTo>
                  <a:lnTo>
                    <a:pt x="29" y="6"/>
                  </a:lnTo>
                  <a:lnTo>
                    <a:pt x="31" y="7"/>
                  </a:lnTo>
                  <a:lnTo>
                    <a:pt x="32" y="8"/>
                  </a:lnTo>
                  <a:lnTo>
                    <a:pt x="34" y="10"/>
                  </a:lnTo>
                  <a:lnTo>
                    <a:pt x="35" y="11"/>
                  </a:lnTo>
                  <a:lnTo>
                    <a:pt x="37" y="13"/>
                  </a:lnTo>
                  <a:lnTo>
                    <a:pt x="38" y="16"/>
                  </a:lnTo>
                  <a:lnTo>
                    <a:pt x="39" y="18"/>
                  </a:lnTo>
                  <a:lnTo>
                    <a:pt x="40" y="21"/>
                  </a:lnTo>
                  <a:lnTo>
                    <a:pt x="42" y="24"/>
                  </a:lnTo>
                  <a:lnTo>
                    <a:pt x="43" y="27"/>
                  </a:lnTo>
                  <a:lnTo>
                    <a:pt x="44" y="30"/>
                  </a:lnTo>
                  <a:lnTo>
                    <a:pt x="46" y="34"/>
                  </a:lnTo>
                  <a:lnTo>
                    <a:pt x="47" y="37"/>
                  </a:lnTo>
                  <a:lnTo>
                    <a:pt x="49" y="41"/>
                  </a:lnTo>
                  <a:lnTo>
                    <a:pt x="50" y="44"/>
                  </a:lnTo>
                  <a:lnTo>
                    <a:pt x="52" y="48"/>
                  </a:lnTo>
                  <a:lnTo>
                    <a:pt x="54" y="51"/>
                  </a:lnTo>
                  <a:lnTo>
                    <a:pt x="58" y="58"/>
                  </a:lnTo>
                  <a:lnTo>
                    <a:pt x="62" y="63"/>
                  </a:lnTo>
                  <a:lnTo>
                    <a:pt x="65" y="67"/>
                  </a:lnTo>
                  <a:lnTo>
                    <a:pt x="67" y="70"/>
                  </a:lnTo>
                  <a:lnTo>
                    <a:pt x="69" y="72"/>
                  </a:lnTo>
                  <a:lnTo>
                    <a:pt x="70" y="74"/>
                  </a:lnTo>
                  <a:lnTo>
                    <a:pt x="71" y="74"/>
                  </a:lnTo>
                  <a:lnTo>
                    <a:pt x="71" y="74"/>
                  </a:lnTo>
                  <a:lnTo>
                    <a:pt x="71" y="75"/>
                  </a:lnTo>
                  <a:lnTo>
                    <a:pt x="71" y="76"/>
                  </a:lnTo>
                  <a:lnTo>
                    <a:pt x="71" y="77"/>
                  </a:lnTo>
                  <a:lnTo>
                    <a:pt x="72" y="79"/>
                  </a:lnTo>
                  <a:lnTo>
                    <a:pt x="73" y="80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81" y="86"/>
                  </a:lnTo>
                  <a:lnTo>
                    <a:pt x="82" y="87"/>
                  </a:lnTo>
                  <a:lnTo>
                    <a:pt x="84" y="87"/>
                  </a:lnTo>
                  <a:lnTo>
                    <a:pt x="84" y="86"/>
                  </a:lnTo>
                  <a:lnTo>
                    <a:pt x="85" y="85"/>
                  </a:lnTo>
                  <a:lnTo>
                    <a:pt x="86" y="83"/>
                  </a:lnTo>
                  <a:lnTo>
                    <a:pt x="86" y="80"/>
                  </a:lnTo>
                  <a:lnTo>
                    <a:pt x="86" y="78"/>
                  </a:lnTo>
                  <a:lnTo>
                    <a:pt x="86" y="75"/>
                  </a:lnTo>
                  <a:lnTo>
                    <a:pt x="85" y="72"/>
                  </a:lnTo>
                  <a:lnTo>
                    <a:pt x="85" y="70"/>
                  </a:lnTo>
                  <a:lnTo>
                    <a:pt x="85" y="67"/>
                  </a:lnTo>
                  <a:lnTo>
                    <a:pt x="84" y="65"/>
                  </a:lnTo>
                  <a:lnTo>
                    <a:pt x="84" y="63"/>
                  </a:lnTo>
                  <a:lnTo>
                    <a:pt x="84" y="61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84" y="60"/>
                  </a:lnTo>
                  <a:lnTo>
                    <a:pt x="84" y="59"/>
                  </a:lnTo>
                  <a:lnTo>
                    <a:pt x="84" y="58"/>
                  </a:lnTo>
                  <a:lnTo>
                    <a:pt x="85" y="56"/>
                  </a:lnTo>
                  <a:lnTo>
                    <a:pt x="86" y="54"/>
                  </a:lnTo>
                  <a:lnTo>
                    <a:pt x="87" y="52"/>
                  </a:lnTo>
                  <a:lnTo>
                    <a:pt x="88" y="49"/>
                  </a:lnTo>
                  <a:lnTo>
                    <a:pt x="89" y="47"/>
                  </a:lnTo>
                  <a:lnTo>
                    <a:pt x="90" y="45"/>
                  </a:lnTo>
                  <a:lnTo>
                    <a:pt x="91" y="43"/>
                  </a:lnTo>
                  <a:lnTo>
                    <a:pt x="93" y="42"/>
                  </a:lnTo>
                  <a:lnTo>
                    <a:pt x="94" y="41"/>
                  </a:lnTo>
                  <a:lnTo>
                    <a:pt x="95" y="41"/>
                  </a:lnTo>
                  <a:lnTo>
                    <a:pt x="97" y="41"/>
                  </a:lnTo>
                  <a:lnTo>
                    <a:pt x="98" y="42"/>
                  </a:lnTo>
                  <a:lnTo>
                    <a:pt x="100" y="44"/>
                  </a:lnTo>
                  <a:lnTo>
                    <a:pt x="101" y="47"/>
                  </a:lnTo>
                  <a:lnTo>
                    <a:pt x="102" y="50"/>
                  </a:lnTo>
                  <a:lnTo>
                    <a:pt x="102" y="52"/>
                  </a:lnTo>
                  <a:lnTo>
                    <a:pt x="103" y="55"/>
                  </a:lnTo>
                  <a:lnTo>
                    <a:pt x="103" y="58"/>
                  </a:lnTo>
                  <a:lnTo>
                    <a:pt x="103" y="60"/>
                  </a:lnTo>
                  <a:lnTo>
                    <a:pt x="102" y="63"/>
                  </a:lnTo>
                  <a:lnTo>
                    <a:pt x="102" y="65"/>
                  </a:lnTo>
                  <a:lnTo>
                    <a:pt x="101" y="68"/>
                  </a:lnTo>
                  <a:lnTo>
                    <a:pt x="100" y="71"/>
                  </a:lnTo>
                  <a:lnTo>
                    <a:pt x="100" y="74"/>
                  </a:lnTo>
                  <a:lnTo>
                    <a:pt x="100" y="77"/>
                  </a:lnTo>
                  <a:lnTo>
                    <a:pt x="100" y="81"/>
                  </a:lnTo>
                  <a:lnTo>
                    <a:pt x="99" y="86"/>
                  </a:lnTo>
                  <a:lnTo>
                    <a:pt x="99" y="90"/>
                  </a:lnTo>
                  <a:lnTo>
                    <a:pt x="100" y="95"/>
                  </a:lnTo>
                  <a:lnTo>
                    <a:pt x="100" y="100"/>
                  </a:lnTo>
                  <a:lnTo>
                    <a:pt x="100" y="105"/>
                  </a:lnTo>
                  <a:lnTo>
                    <a:pt x="100" y="110"/>
                  </a:lnTo>
                  <a:lnTo>
                    <a:pt x="100" y="114"/>
                  </a:lnTo>
                  <a:lnTo>
                    <a:pt x="100" y="118"/>
                  </a:lnTo>
                  <a:lnTo>
                    <a:pt x="99" y="122"/>
                  </a:lnTo>
                  <a:lnTo>
                    <a:pt x="99" y="125"/>
                  </a:lnTo>
                  <a:lnTo>
                    <a:pt x="98" y="128"/>
                  </a:lnTo>
                  <a:lnTo>
                    <a:pt x="97" y="131"/>
                  </a:lnTo>
                  <a:lnTo>
                    <a:pt x="97" y="134"/>
                  </a:lnTo>
                  <a:lnTo>
                    <a:pt x="96" y="136"/>
                  </a:lnTo>
                  <a:lnTo>
                    <a:pt x="96" y="137"/>
                  </a:lnTo>
                  <a:lnTo>
                    <a:pt x="95" y="139"/>
                  </a:lnTo>
                  <a:lnTo>
                    <a:pt x="95" y="139"/>
                  </a:lnTo>
                  <a:lnTo>
                    <a:pt x="95" y="140"/>
                  </a:lnTo>
                  <a:lnTo>
                    <a:pt x="95" y="140"/>
                  </a:lnTo>
                  <a:lnTo>
                    <a:pt x="89" y="164"/>
                  </a:lnTo>
                  <a:lnTo>
                    <a:pt x="110" y="197"/>
                  </a:lnTo>
                  <a:lnTo>
                    <a:pt x="45" y="234"/>
                  </a:lnTo>
                  <a:lnTo>
                    <a:pt x="37" y="208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33"/>
            <p:cNvSpPr>
              <a:spLocks/>
            </p:cNvSpPr>
            <p:nvPr/>
          </p:nvSpPr>
          <p:spPr bwMode="auto">
            <a:xfrm>
              <a:off x="1554" y="2358"/>
              <a:ext cx="7" cy="4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2" y="49"/>
                </a:cxn>
                <a:cxn ang="0">
                  <a:pos x="7" y="48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0" y="3"/>
                </a:cxn>
              </a:cxnLst>
              <a:rect l="0" t="0" r="r" b="b"/>
              <a:pathLst>
                <a:path w="7" h="49">
                  <a:moveTo>
                    <a:pt x="0" y="3"/>
                  </a:moveTo>
                  <a:lnTo>
                    <a:pt x="0" y="2"/>
                  </a:lnTo>
                  <a:lnTo>
                    <a:pt x="2" y="49"/>
                  </a:lnTo>
                  <a:lnTo>
                    <a:pt x="7" y="48"/>
                  </a:lnTo>
                  <a:lnTo>
                    <a:pt x="4" y="1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34"/>
            <p:cNvSpPr>
              <a:spLocks/>
            </p:cNvSpPr>
            <p:nvPr/>
          </p:nvSpPr>
          <p:spPr bwMode="auto">
            <a:xfrm>
              <a:off x="1521" y="2300"/>
              <a:ext cx="37" cy="6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33" y="61"/>
                </a:cxn>
                <a:cxn ang="0">
                  <a:pos x="37" y="58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37" h="61">
                  <a:moveTo>
                    <a:pt x="0" y="1"/>
                  </a:moveTo>
                  <a:lnTo>
                    <a:pt x="0" y="2"/>
                  </a:lnTo>
                  <a:lnTo>
                    <a:pt x="33" y="61"/>
                  </a:lnTo>
                  <a:lnTo>
                    <a:pt x="37" y="58"/>
                  </a:lnTo>
                  <a:lnTo>
                    <a:pt x="4" y="0"/>
                  </a:lnTo>
                  <a:lnTo>
                    <a:pt x="4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35"/>
            <p:cNvSpPr>
              <a:spLocks/>
            </p:cNvSpPr>
            <p:nvPr/>
          </p:nvSpPr>
          <p:spPr bwMode="auto">
            <a:xfrm>
              <a:off x="1519" y="2195"/>
              <a:ext cx="11" cy="106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8"/>
                </a:cxn>
                <a:cxn ang="0">
                  <a:pos x="1" y="27"/>
                </a:cxn>
                <a:cxn ang="0">
                  <a:pos x="0" y="35"/>
                </a:cxn>
                <a:cxn ang="0">
                  <a:pos x="0" y="44"/>
                </a:cxn>
                <a:cxn ang="0">
                  <a:pos x="0" y="54"/>
                </a:cxn>
                <a:cxn ang="0">
                  <a:pos x="0" y="64"/>
                </a:cxn>
                <a:cxn ang="0">
                  <a:pos x="0" y="73"/>
                </a:cxn>
                <a:cxn ang="0">
                  <a:pos x="0" y="82"/>
                </a:cxn>
                <a:cxn ang="0">
                  <a:pos x="1" y="90"/>
                </a:cxn>
                <a:cxn ang="0">
                  <a:pos x="1" y="97"/>
                </a:cxn>
                <a:cxn ang="0">
                  <a:pos x="1" y="102"/>
                </a:cxn>
                <a:cxn ang="0">
                  <a:pos x="2" y="105"/>
                </a:cxn>
                <a:cxn ang="0">
                  <a:pos x="2" y="106"/>
                </a:cxn>
                <a:cxn ang="0">
                  <a:pos x="6" y="106"/>
                </a:cxn>
                <a:cxn ang="0">
                  <a:pos x="6" y="105"/>
                </a:cxn>
                <a:cxn ang="0">
                  <a:pos x="6" y="101"/>
                </a:cxn>
                <a:cxn ang="0">
                  <a:pos x="6" y="96"/>
                </a:cxn>
                <a:cxn ang="0">
                  <a:pos x="5" y="89"/>
                </a:cxn>
                <a:cxn ang="0">
                  <a:pos x="5" y="82"/>
                </a:cxn>
                <a:cxn ang="0">
                  <a:pos x="5" y="73"/>
                </a:cxn>
                <a:cxn ang="0">
                  <a:pos x="5" y="64"/>
                </a:cxn>
                <a:cxn ang="0">
                  <a:pos x="5" y="54"/>
                </a:cxn>
                <a:cxn ang="0">
                  <a:pos x="5" y="44"/>
                </a:cxn>
                <a:cxn ang="0">
                  <a:pos x="5" y="35"/>
                </a:cxn>
                <a:cxn ang="0">
                  <a:pos x="5" y="27"/>
                </a:cxn>
                <a:cxn ang="0">
                  <a:pos x="6" y="19"/>
                </a:cxn>
                <a:cxn ang="0">
                  <a:pos x="8" y="13"/>
                </a:cxn>
                <a:cxn ang="0">
                  <a:pos x="9" y="8"/>
                </a:cxn>
                <a:cxn ang="0">
                  <a:pos x="10" y="6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0"/>
                </a:cxn>
              </a:cxnLst>
              <a:rect l="0" t="0" r="r" b="b"/>
              <a:pathLst>
                <a:path w="11" h="106">
                  <a:moveTo>
                    <a:pt x="11" y="0"/>
                  </a:moveTo>
                  <a:lnTo>
                    <a:pt x="11" y="0"/>
                  </a:lnTo>
                  <a:lnTo>
                    <a:pt x="7" y="2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1" y="27"/>
                  </a:lnTo>
                  <a:lnTo>
                    <a:pt x="0" y="35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1" y="90"/>
                  </a:lnTo>
                  <a:lnTo>
                    <a:pt x="1" y="97"/>
                  </a:lnTo>
                  <a:lnTo>
                    <a:pt x="1" y="102"/>
                  </a:lnTo>
                  <a:lnTo>
                    <a:pt x="2" y="105"/>
                  </a:lnTo>
                  <a:lnTo>
                    <a:pt x="2" y="106"/>
                  </a:lnTo>
                  <a:lnTo>
                    <a:pt x="6" y="106"/>
                  </a:lnTo>
                  <a:lnTo>
                    <a:pt x="6" y="105"/>
                  </a:lnTo>
                  <a:lnTo>
                    <a:pt x="6" y="101"/>
                  </a:lnTo>
                  <a:lnTo>
                    <a:pt x="6" y="96"/>
                  </a:lnTo>
                  <a:lnTo>
                    <a:pt x="5" y="89"/>
                  </a:lnTo>
                  <a:lnTo>
                    <a:pt x="5" y="82"/>
                  </a:lnTo>
                  <a:lnTo>
                    <a:pt x="5" y="73"/>
                  </a:lnTo>
                  <a:lnTo>
                    <a:pt x="5" y="64"/>
                  </a:lnTo>
                  <a:lnTo>
                    <a:pt x="5" y="54"/>
                  </a:lnTo>
                  <a:lnTo>
                    <a:pt x="5" y="44"/>
                  </a:lnTo>
                  <a:lnTo>
                    <a:pt x="5" y="35"/>
                  </a:lnTo>
                  <a:lnTo>
                    <a:pt x="5" y="27"/>
                  </a:lnTo>
                  <a:lnTo>
                    <a:pt x="6" y="19"/>
                  </a:lnTo>
                  <a:lnTo>
                    <a:pt x="8" y="13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36"/>
            <p:cNvSpPr>
              <a:spLocks/>
            </p:cNvSpPr>
            <p:nvPr/>
          </p:nvSpPr>
          <p:spPr bwMode="auto">
            <a:xfrm>
              <a:off x="1530" y="2195"/>
              <a:ext cx="23" cy="45"/>
            </a:xfrm>
            <a:custGeom>
              <a:avLst/>
              <a:gdLst/>
              <a:ahLst/>
              <a:cxnLst>
                <a:cxn ang="0">
                  <a:pos x="23" y="43"/>
                </a:cxn>
                <a:cxn ang="0">
                  <a:pos x="23" y="44"/>
                </a:cxn>
                <a:cxn ang="0">
                  <a:pos x="23" y="43"/>
                </a:cxn>
                <a:cxn ang="0">
                  <a:pos x="23" y="41"/>
                </a:cxn>
                <a:cxn ang="0">
                  <a:pos x="22" y="40"/>
                </a:cxn>
                <a:cxn ang="0">
                  <a:pos x="22" y="37"/>
                </a:cxn>
                <a:cxn ang="0">
                  <a:pos x="21" y="34"/>
                </a:cxn>
                <a:cxn ang="0">
                  <a:pos x="20" y="30"/>
                </a:cxn>
                <a:cxn ang="0">
                  <a:pos x="19" y="27"/>
                </a:cxn>
                <a:cxn ang="0">
                  <a:pos x="18" y="22"/>
                </a:cxn>
                <a:cxn ang="0">
                  <a:pos x="16" y="18"/>
                </a:cxn>
                <a:cxn ang="0">
                  <a:pos x="15" y="15"/>
                </a:cxn>
                <a:cxn ang="0">
                  <a:pos x="13" y="11"/>
                </a:cxn>
                <a:cxn ang="0">
                  <a:pos x="11" y="8"/>
                </a:cxn>
                <a:cxn ang="0">
                  <a:pos x="9" y="5"/>
                </a:cxn>
                <a:cxn ang="0">
                  <a:pos x="6" y="3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5" y="8"/>
                </a:cxn>
                <a:cxn ang="0">
                  <a:pos x="7" y="10"/>
                </a:cxn>
                <a:cxn ang="0">
                  <a:pos x="9" y="13"/>
                </a:cxn>
                <a:cxn ang="0">
                  <a:pos x="10" y="17"/>
                </a:cxn>
                <a:cxn ang="0">
                  <a:pos x="12" y="20"/>
                </a:cxn>
                <a:cxn ang="0">
                  <a:pos x="13" y="24"/>
                </a:cxn>
                <a:cxn ang="0">
                  <a:pos x="15" y="28"/>
                </a:cxn>
                <a:cxn ang="0">
                  <a:pos x="16" y="31"/>
                </a:cxn>
                <a:cxn ang="0">
                  <a:pos x="16" y="35"/>
                </a:cxn>
                <a:cxn ang="0">
                  <a:pos x="17" y="38"/>
                </a:cxn>
                <a:cxn ang="0">
                  <a:pos x="18" y="40"/>
                </a:cxn>
                <a:cxn ang="0">
                  <a:pos x="18" y="43"/>
                </a:cxn>
                <a:cxn ang="0">
                  <a:pos x="18" y="44"/>
                </a:cxn>
                <a:cxn ang="0">
                  <a:pos x="18" y="44"/>
                </a:cxn>
                <a:cxn ang="0">
                  <a:pos x="19" y="45"/>
                </a:cxn>
                <a:cxn ang="0">
                  <a:pos x="18" y="44"/>
                </a:cxn>
                <a:cxn ang="0">
                  <a:pos x="19" y="44"/>
                </a:cxn>
                <a:cxn ang="0">
                  <a:pos x="19" y="45"/>
                </a:cxn>
                <a:cxn ang="0">
                  <a:pos x="23" y="43"/>
                </a:cxn>
              </a:cxnLst>
              <a:rect l="0" t="0" r="r" b="b"/>
              <a:pathLst>
                <a:path w="23" h="45">
                  <a:moveTo>
                    <a:pt x="23" y="43"/>
                  </a:moveTo>
                  <a:lnTo>
                    <a:pt x="23" y="44"/>
                  </a:lnTo>
                  <a:lnTo>
                    <a:pt x="23" y="43"/>
                  </a:lnTo>
                  <a:lnTo>
                    <a:pt x="23" y="41"/>
                  </a:lnTo>
                  <a:lnTo>
                    <a:pt x="22" y="40"/>
                  </a:lnTo>
                  <a:lnTo>
                    <a:pt x="22" y="37"/>
                  </a:lnTo>
                  <a:lnTo>
                    <a:pt x="21" y="34"/>
                  </a:lnTo>
                  <a:lnTo>
                    <a:pt x="20" y="30"/>
                  </a:lnTo>
                  <a:lnTo>
                    <a:pt x="19" y="27"/>
                  </a:lnTo>
                  <a:lnTo>
                    <a:pt x="18" y="22"/>
                  </a:lnTo>
                  <a:lnTo>
                    <a:pt x="16" y="18"/>
                  </a:lnTo>
                  <a:lnTo>
                    <a:pt x="15" y="15"/>
                  </a:lnTo>
                  <a:lnTo>
                    <a:pt x="13" y="11"/>
                  </a:lnTo>
                  <a:lnTo>
                    <a:pt x="11" y="8"/>
                  </a:lnTo>
                  <a:lnTo>
                    <a:pt x="9" y="5"/>
                  </a:lnTo>
                  <a:lnTo>
                    <a:pt x="6" y="3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5"/>
                  </a:lnTo>
                  <a:lnTo>
                    <a:pt x="2" y="5"/>
                  </a:lnTo>
                  <a:lnTo>
                    <a:pt x="3" y="6"/>
                  </a:lnTo>
                  <a:lnTo>
                    <a:pt x="5" y="8"/>
                  </a:lnTo>
                  <a:lnTo>
                    <a:pt x="7" y="10"/>
                  </a:lnTo>
                  <a:lnTo>
                    <a:pt x="9" y="13"/>
                  </a:lnTo>
                  <a:lnTo>
                    <a:pt x="10" y="17"/>
                  </a:lnTo>
                  <a:lnTo>
                    <a:pt x="12" y="20"/>
                  </a:lnTo>
                  <a:lnTo>
                    <a:pt x="13" y="24"/>
                  </a:lnTo>
                  <a:lnTo>
                    <a:pt x="15" y="28"/>
                  </a:lnTo>
                  <a:lnTo>
                    <a:pt x="16" y="31"/>
                  </a:lnTo>
                  <a:lnTo>
                    <a:pt x="16" y="35"/>
                  </a:lnTo>
                  <a:lnTo>
                    <a:pt x="17" y="38"/>
                  </a:lnTo>
                  <a:lnTo>
                    <a:pt x="18" y="40"/>
                  </a:lnTo>
                  <a:lnTo>
                    <a:pt x="18" y="43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9" y="45"/>
                  </a:lnTo>
                  <a:lnTo>
                    <a:pt x="18" y="44"/>
                  </a:lnTo>
                  <a:lnTo>
                    <a:pt x="19" y="44"/>
                  </a:lnTo>
                  <a:lnTo>
                    <a:pt x="19" y="45"/>
                  </a:lnTo>
                  <a:lnTo>
                    <a:pt x="23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37"/>
            <p:cNvSpPr>
              <a:spLocks/>
            </p:cNvSpPr>
            <p:nvPr/>
          </p:nvSpPr>
          <p:spPr bwMode="auto">
            <a:xfrm>
              <a:off x="1549" y="2238"/>
              <a:ext cx="25" cy="46"/>
            </a:xfrm>
            <a:custGeom>
              <a:avLst/>
              <a:gdLst/>
              <a:ahLst/>
              <a:cxnLst>
                <a:cxn ang="0">
                  <a:pos x="14" y="26"/>
                </a:cxn>
                <a:cxn ang="0">
                  <a:pos x="18" y="2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4" y="26"/>
                </a:cxn>
                <a:cxn ang="0">
                  <a:pos x="18" y="24"/>
                </a:cxn>
                <a:cxn ang="0">
                  <a:pos x="14" y="26"/>
                </a:cxn>
                <a:cxn ang="0">
                  <a:pos x="25" y="46"/>
                </a:cxn>
                <a:cxn ang="0">
                  <a:pos x="18" y="24"/>
                </a:cxn>
                <a:cxn ang="0">
                  <a:pos x="14" y="26"/>
                </a:cxn>
              </a:cxnLst>
              <a:rect l="0" t="0" r="r" b="b"/>
              <a:pathLst>
                <a:path w="25" h="46">
                  <a:moveTo>
                    <a:pt x="14" y="26"/>
                  </a:moveTo>
                  <a:lnTo>
                    <a:pt x="18" y="24"/>
                  </a:lnTo>
                  <a:lnTo>
                    <a:pt x="4" y="0"/>
                  </a:lnTo>
                  <a:lnTo>
                    <a:pt x="0" y="2"/>
                  </a:lnTo>
                  <a:lnTo>
                    <a:pt x="14" y="26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25" y="46"/>
                  </a:lnTo>
                  <a:lnTo>
                    <a:pt x="18" y="24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238"/>
            <p:cNvSpPr>
              <a:spLocks/>
            </p:cNvSpPr>
            <p:nvPr/>
          </p:nvSpPr>
          <p:spPr bwMode="auto">
            <a:xfrm>
              <a:off x="1554" y="2239"/>
              <a:ext cx="13" cy="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9" y="25"/>
                </a:cxn>
                <a:cxn ang="0">
                  <a:pos x="13" y="2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"/>
                </a:cxn>
              </a:cxnLst>
              <a:rect l="0" t="0" r="r" b="b"/>
              <a:pathLst>
                <a:path w="13" h="25">
                  <a:moveTo>
                    <a:pt x="0" y="1"/>
                  </a:moveTo>
                  <a:lnTo>
                    <a:pt x="0" y="1"/>
                  </a:lnTo>
                  <a:lnTo>
                    <a:pt x="9" y="25"/>
                  </a:lnTo>
                  <a:lnTo>
                    <a:pt x="13" y="2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239"/>
            <p:cNvSpPr>
              <a:spLocks/>
            </p:cNvSpPr>
            <p:nvPr/>
          </p:nvSpPr>
          <p:spPr bwMode="auto">
            <a:xfrm>
              <a:off x="1546" y="2202"/>
              <a:ext cx="12" cy="38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1" y="15"/>
                </a:cxn>
                <a:cxn ang="0">
                  <a:pos x="2" y="19"/>
                </a:cxn>
                <a:cxn ang="0">
                  <a:pos x="3" y="22"/>
                </a:cxn>
                <a:cxn ang="0">
                  <a:pos x="4" y="25"/>
                </a:cxn>
                <a:cxn ang="0">
                  <a:pos x="5" y="29"/>
                </a:cxn>
                <a:cxn ang="0">
                  <a:pos x="6" y="32"/>
                </a:cxn>
                <a:cxn ang="0">
                  <a:pos x="6" y="34"/>
                </a:cxn>
                <a:cxn ang="0">
                  <a:pos x="7" y="37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12" y="37"/>
                </a:cxn>
                <a:cxn ang="0">
                  <a:pos x="12" y="36"/>
                </a:cxn>
                <a:cxn ang="0">
                  <a:pos x="12" y="35"/>
                </a:cxn>
                <a:cxn ang="0">
                  <a:pos x="11" y="33"/>
                </a:cxn>
                <a:cxn ang="0">
                  <a:pos x="10" y="31"/>
                </a:cxn>
                <a:cxn ang="0">
                  <a:pos x="9" y="28"/>
                </a:cxn>
                <a:cxn ang="0">
                  <a:pos x="8" y="24"/>
                </a:cxn>
                <a:cxn ang="0">
                  <a:pos x="7" y="21"/>
                </a:cxn>
                <a:cxn ang="0">
                  <a:pos x="6" y="17"/>
                </a:cxn>
                <a:cxn ang="0">
                  <a:pos x="6" y="14"/>
                </a:cxn>
                <a:cxn ang="0">
                  <a:pos x="5" y="11"/>
                </a:cxn>
                <a:cxn ang="0">
                  <a:pos x="4" y="8"/>
                </a:cxn>
                <a:cxn ang="0">
                  <a:pos x="4" y="6"/>
                </a:cxn>
                <a:cxn ang="0">
                  <a:pos x="5" y="4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6" y="1"/>
                </a:cxn>
              </a:cxnLst>
              <a:rect l="0" t="0" r="r" b="b"/>
              <a:pathLst>
                <a:path w="12" h="38">
                  <a:moveTo>
                    <a:pt x="6" y="1"/>
                  </a:moveTo>
                  <a:lnTo>
                    <a:pt x="6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2" y="19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5" y="29"/>
                  </a:lnTo>
                  <a:lnTo>
                    <a:pt x="6" y="32"/>
                  </a:lnTo>
                  <a:lnTo>
                    <a:pt x="6" y="34"/>
                  </a:lnTo>
                  <a:lnTo>
                    <a:pt x="7" y="37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37"/>
                  </a:lnTo>
                  <a:lnTo>
                    <a:pt x="12" y="36"/>
                  </a:lnTo>
                  <a:lnTo>
                    <a:pt x="12" y="35"/>
                  </a:lnTo>
                  <a:lnTo>
                    <a:pt x="11" y="33"/>
                  </a:lnTo>
                  <a:lnTo>
                    <a:pt x="10" y="31"/>
                  </a:lnTo>
                  <a:lnTo>
                    <a:pt x="9" y="28"/>
                  </a:lnTo>
                  <a:lnTo>
                    <a:pt x="8" y="24"/>
                  </a:lnTo>
                  <a:lnTo>
                    <a:pt x="7" y="21"/>
                  </a:lnTo>
                  <a:lnTo>
                    <a:pt x="6" y="17"/>
                  </a:lnTo>
                  <a:lnTo>
                    <a:pt x="6" y="14"/>
                  </a:lnTo>
                  <a:lnTo>
                    <a:pt x="5" y="11"/>
                  </a:lnTo>
                  <a:lnTo>
                    <a:pt x="4" y="8"/>
                  </a:lnTo>
                  <a:lnTo>
                    <a:pt x="4" y="6"/>
                  </a:lnTo>
                  <a:lnTo>
                    <a:pt x="5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240"/>
            <p:cNvSpPr>
              <a:spLocks/>
            </p:cNvSpPr>
            <p:nvPr/>
          </p:nvSpPr>
          <p:spPr bwMode="auto">
            <a:xfrm>
              <a:off x="1550" y="2203"/>
              <a:ext cx="27" cy="47"/>
            </a:xfrm>
            <a:custGeom>
              <a:avLst/>
              <a:gdLst/>
              <a:ahLst/>
              <a:cxnLst>
                <a:cxn ang="0">
                  <a:pos x="27" y="45"/>
                </a:cxn>
                <a:cxn ang="0">
                  <a:pos x="27" y="45"/>
                </a:cxn>
                <a:cxn ang="0">
                  <a:pos x="25" y="41"/>
                </a:cxn>
                <a:cxn ang="0">
                  <a:pos x="24" y="38"/>
                </a:cxn>
                <a:cxn ang="0">
                  <a:pos x="22" y="34"/>
                </a:cxn>
                <a:cxn ang="0">
                  <a:pos x="21" y="31"/>
                </a:cxn>
                <a:cxn ang="0">
                  <a:pos x="19" y="28"/>
                </a:cxn>
                <a:cxn ang="0">
                  <a:pos x="18" y="24"/>
                </a:cxn>
                <a:cxn ang="0">
                  <a:pos x="16" y="21"/>
                </a:cxn>
                <a:cxn ang="0">
                  <a:pos x="15" y="18"/>
                </a:cxn>
                <a:cxn ang="0">
                  <a:pos x="14" y="15"/>
                </a:cxn>
                <a:cxn ang="0">
                  <a:pos x="13" y="12"/>
                </a:cxn>
                <a:cxn ang="0">
                  <a:pos x="11" y="10"/>
                </a:cxn>
                <a:cxn ang="0">
                  <a:pos x="10" y="7"/>
                </a:cxn>
                <a:cxn ang="0">
                  <a:pos x="8" y="5"/>
                </a:cxn>
                <a:cxn ang="0">
                  <a:pos x="7" y="3"/>
                </a:cxn>
                <a:cxn ang="0">
                  <a:pos x="5" y="1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5" y="7"/>
                </a:cxn>
                <a:cxn ang="0">
                  <a:pos x="6" y="10"/>
                </a:cxn>
                <a:cxn ang="0">
                  <a:pos x="7" y="12"/>
                </a:cxn>
                <a:cxn ang="0">
                  <a:pos x="8" y="14"/>
                </a:cxn>
                <a:cxn ang="0">
                  <a:pos x="9" y="17"/>
                </a:cxn>
                <a:cxn ang="0">
                  <a:pos x="11" y="20"/>
                </a:cxn>
                <a:cxn ang="0">
                  <a:pos x="12" y="23"/>
                </a:cxn>
                <a:cxn ang="0">
                  <a:pos x="13" y="26"/>
                </a:cxn>
                <a:cxn ang="0">
                  <a:pos x="15" y="30"/>
                </a:cxn>
                <a:cxn ang="0">
                  <a:pos x="16" y="33"/>
                </a:cxn>
                <a:cxn ang="0">
                  <a:pos x="18" y="36"/>
                </a:cxn>
                <a:cxn ang="0">
                  <a:pos x="19" y="40"/>
                </a:cxn>
                <a:cxn ang="0">
                  <a:pos x="21" y="44"/>
                </a:cxn>
                <a:cxn ang="0">
                  <a:pos x="23" y="47"/>
                </a:cxn>
                <a:cxn ang="0">
                  <a:pos x="23" y="47"/>
                </a:cxn>
                <a:cxn ang="0">
                  <a:pos x="27" y="45"/>
                </a:cxn>
              </a:cxnLst>
              <a:rect l="0" t="0" r="r" b="b"/>
              <a:pathLst>
                <a:path w="27" h="47">
                  <a:moveTo>
                    <a:pt x="27" y="45"/>
                  </a:moveTo>
                  <a:lnTo>
                    <a:pt x="27" y="45"/>
                  </a:lnTo>
                  <a:lnTo>
                    <a:pt x="25" y="41"/>
                  </a:lnTo>
                  <a:lnTo>
                    <a:pt x="24" y="38"/>
                  </a:lnTo>
                  <a:lnTo>
                    <a:pt x="22" y="34"/>
                  </a:lnTo>
                  <a:lnTo>
                    <a:pt x="21" y="31"/>
                  </a:lnTo>
                  <a:lnTo>
                    <a:pt x="19" y="28"/>
                  </a:lnTo>
                  <a:lnTo>
                    <a:pt x="18" y="24"/>
                  </a:lnTo>
                  <a:lnTo>
                    <a:pt x="16" y="21"/>
                  </a:lnTo>
                  <a:lnTo>
                    <a:pt x="15" y="18"/>
                  </a:lnTo>
                  <a:lnTo>
                    <a:pt x="14" y="15"/>
                  </a:lnTo>
                  <a:lnTo>
                    <a:pt x="13" y="12"/>
                  </a:lnTo>
                  <a:lnTo>
                    <a:pt x="11" y="10"/>
                  </a:lnTo>
                  <a:lnTo>
                    <a:pt x="10" y="7"/>
                  </a:lnTo>
                  <a:lnTo>
                    <a:pt x="8" y="5"/>
                  </a:lnTo>
                  <a:lnTo>
                    <a:pt x="7" y="3"/>
                  </a:lnTo>
                  <a:lnTo>
                    <a:pt x="5" y="1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5" y="7"/>
                  </a:lnTo>
                  <a:lnTo>
                    <a:pt x="6" y="10"/>
                  </a:lnTo>
                  <a:lnTo>
                    <a:pt x="7" y="12"/>
                  </a:lnTo>
                  <a:lnTo>
                    <a:pt x="8" y="14"/>
                  </a:lnTo>
                  <a:lnTo>
                    <a:pt x="9" y="17"/>
                  </a:lnTo>
                  <a:lnTo>
                    <a:pt x="11" y="20"/>
                  </a:lnTo>
                  <a:lnTo>
                    <a:pt x="12" y="23"/>
                  </a:lnTo>
                  <a:lnTo>
                    <a:pt x="13" y="26"/>
                  </a:lnTo>
                  <a:lnTo>
                    <a:pt x="15" y="30"/>
                  </a:lnTo>
                  <a:lnTo>
                    <a:pt x="16" y="33"/>
                  </a:lnTo>
                  <a:lnTo>
                    <a:pt x="18" y="36"/>
                  </a:lnTo>
                  <a:lnTo>
                    <a:pt x="19" y="40"/>
                  </a:lnTo>
                  <a:lnTo>
                    <a:pt x="21" y="44"/>
                  </a:lnTo>
                  <a:lnTo>
                    <a:pt x="23" y="47"/>
                  </a:lnTo>
                  <a:lnTo>
                    <a:pt x="23" y="47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241"/>
            <p:cNvSpPr>
              <a:spLocks/>
            </p:cNvSpPr>
            <p:nvPr/>
          </p:nvSpPr>
          <p:spPr bwMode="auto">
            <a:xfrm>
              <a:off x="1573" y="2248"/>
              <a:ext cx="22" cy="27"/>
            </a:xfrm>
            <a:custGeom>
              <a:avLst/>
              <a:gdLst/>
              <a:ahLst/>
              <a:cxnLst>
                <a:cxn ang="0">
                  <a:pos x="21" y="25"/>
                </a:cxn>
                <a:cxn ang="0">
                  <a:pos x="20" y="23"/>
                </a:cxn>
                <a:cxn ang="0">
                  <a:pos x="20" y="23"/>
                </a:cxn>
                <a:cxn ang="0">
                  <a:pos x="20" y="22"/>
                </a:cxn>
                <a:cxn ang="0">
                  <a:pos x="18" y="21"/>
                </a:cxn>
                <a:cxn ang="0">
                  <a:pos x="17" y="19"/>
                </a:cxn>
                <a:cxn ang="0">
                  <a:pos x="14" y="16"/>
                </a:cxn>
                <a:cxn ang="0">
                  <a:pos x="12" y="12"/>
                </a:cxn>
                <a:cxn ang="0">
                  <a:pos x="8" y="7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4" y="9"/>
                </a:cxn>
                <a:cxn ang="0">
                  <a:pos x="7" y="14"/>
                </a:cxn>
                <a:cxn ang="0">
                  <a:pos x="10" y="19"/>
                </a:cxn>
                <a:cxn ang="0">
                  <a:pos x="13" y="22"/>
                </a:cxn>
                <a:cxn ang="0">
                  <a:pos x="15" y="24"/>
                </a:cxn>
                <a:cxn ang="0">
                  <a:pos x="16" y="25"/>
                </a:cxn>
                <a:cxn ang="0">
                  <a:pos x="17" y="26"/>
                </a:cxn>
                <a:cxn ang="0">
                  <a:pos x="17" y="27"/>
                </a:cxn>
                <a:cxn ang="0">
                  <a:pos x="17" y="24"/>
                </a:cxn>
                <a:cxn ang="0">
                  <a:pos x="21" y="25"/>
                </a:cxn>
                <a:cxn ang="0">
                  <a:pos x="22" y="24"/>
                </a:cxn>
                <a:cxn ang="0">
                  <a:pos x="20" y="23"/>
                </a:cxn>
                <a:cxn ang="0">
                  <a:pos x="21" y="25"/>
                </a:cxn>
              </a:cxnLst>
              <a:rect l="0" t="0" r="r" b="b"/>
              <a:pathLst>
                <a:path w="22" h="27">
                  <a:moveTo>
                    <a:pt x="21" y="25"/>
                  </a:moveTo>
                  <a:lnTo>
                    <a:pt x="20" y="23"/>
                  </a:lnTo>
                  <a:lnTo>
                    <a:pt x="20" y="23"/>
                  </a:lnTo>
                  <a:lnTo>
                    <a:pt x="20" y="22"/>
                  </a:lnTo>
                  <a:lnTo>
                    <a:pt x="18" y="21"/>
                  </a:lnTo>
                  <a:lnTo>
                    <a:pt x="17" y="19"/>
                  </a:lnTo>
                  <a:lnTo>
                    <a:pt x="14" y="16"/>
                  </a:lnTo>
                  <a:lnTo>
                    <a:pt x="12" y="12"/>
                  </a:lnTo>
                  <a:lnTo>
                    <a:pt x="8" y="7"/>
                  </a:lnTo>
                  <a:lnTo>
                    <a:pt x="4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14"/>
                  </a:lnTo>
                  <a:lnTo>
                    <a:pt x="10" y="19"/>
                  </a:lnTo>
                  <a:lnTo>
                    <a:pt x="13" y="22"/>
                  </a:lnTo>
                  <a:lnTo>
                    <a:pt x="15" y="24"/>
                  </a:lnTo>
                  <a:lnTo>
                    <a:pt x="16" y="25"/>
                  </a:lnTo>
                  <a:lnTo>
                    <a:pt x="17" y="26"/>
                  </a:lnTo>
                  <a:lnTo>
                    <a:pt x="17" y="27"/>
                  </a:lnTo>
                  <a:lnTo>
                    <a:pt x="17" y="24"/>
                  </a:lnTo>
                  <a:lnTo>
                    <a:pt x="21" y="25"/>
                  </a:lnTo>
                  <a:lnTo>
                    <a:pt x="22" y="24"/>
                  </a:lnTo>
                  <a:lnTo>
                    <a:pt x="20" y="23"/>
                  </a:lnTo>
                  <a:lnTo>
                    <a:pt x="2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242"/>
            <p:cNvSpPr>
              <a:spLocks/>
            </p:cNvSpPr>
            <p:nvPr/>
          </p:nvSpPr>
          <p:spPr bwMode="auto">
            <a:xfrm>
              <a:off x="1590" y="2272"/>
              <a:ext cx="12" cy="15"/>
            </a:xfrm>
            <a:custGeom>
              <a:avLst/>
              <a:gdLst/>
              <a:ahLst/>
              <a:cxnLst>
                <a:cxn ang="0">
                  <a:pos x="12" y="11"/>
                </a:cxn>
                <a:cxn ang="0">
                  <a:pos x="12" y="11"/>
                </a:cxn>
                <a:cxn ang="0">
                  <a:pos x="9" y="9"/>
                </a:cxn>
                <a:cxn ang="0">
                  <a:pos x="7" y="7"/>
                </a:cxn>
                <a:cxn ang="0">
                  <a:pos x="6" y="5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2" y="8"/>
                </a:cxn>
                <a:cxn ang="0">
                  <a:pos x="4" y="10"/>
                </a:cxn>
                <a:cxn ang="0">
                  <a:pos x="7" y="12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2" y="11"/>
                </a:cxn>
              </a:cxnLst>
              <a:rect l="0" t="0" r="r" b="b"/>
              <a:pathLst>
                <a:path w="12" h="15">
                  <a:moveTo>
                    <a:pt x="12" y="11"/>
                  </a:moveTo>
                  <a:lnTo>
                    <a:pt x="12" y="11"/>
                  </a:lnTo>
                  <a:lnTo>
                    <a:pt x="9" y="9"/>
                  </a:lnTo>
                  <a:lnTo>
                    <a:pt x="7" y="7"/>
                  </a:lnTo>
                  <a:lnTo>
                    <a:pt x="6" y="5"/>
                  </a:lnTo>
                  <a:lnTo>
                    <a:pt x="5" y="3"/>
                  </a:lnTo>
                  <a:lnTo>
                    <a:pt x="5" y="2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6"/>
                  </a:lnTo>
                  <a:lnTo>
                    <a:pt x="2" y="8"/>
                  </a:lnTo>
                  <a:lnTo>
                    <a:pt x="4" y="10"/>
                  </a:lnTo>
                  <a:lnTo>
                    <a:pt x="7" y="12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43"/>
            <p:cNvSpPr>
              <a:spLocks/>
            </p:cNvSpPr>
            <p:nvPr/>
          </p:nvSpPr>
          <p:spPr bwMode="auto">
            <a:xfrm>
              <a:off x="1600" y="2257"/>
              <a:ext cx="9" cy="3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3" y="7"/>
                </a:cxn>
                <a:cxn ang="0">
                  <a:pos x="3" y="9"/>
                </a:cxn>
                <a:cxn ang="0">
                  <a:pos x="4" y="11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4" y="19"/>
                </a:cxn>
                <a:cxn ang="0">
                  <a:pos x="4" y="21"/>
                </a:cxn>
                <a:cxn ang="0">
                  <a:pos x="4" y="24"/>
                </a:cxn>
                <a:cxn ang="0">
                  <a:pos x="4" y="25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3" y="30"/>
                </a:cxn>
                <a:cxn ang="0">
                  <a:pos x="5" y="30"/>
                </a:cxn>
                <a:cxn ang="0">
                  <a:pos x="7" y="29"/>
                </a:cxn>
                <a:cxn ang="0">
                  <a:pos x="9" y="27"/>
                </a:cxn>
                <a:cxn ang="0">
                  <a:pos x="9" y="24"/>
                </a:cxn>
                <a:cxn ang="0">
                  <a:pos x="9" y="21"/>
                </a:cxn>
                <a:cxn ang="0">
                  <a:pos x="9" y="19"/>
                </a:cxn>
                <a:cxn ang="0">
                  <a:pos x="9" y="16"/>
                </a:cxn>
                <a:cxn ang="0">
                  <a:pos x="9" y="13"/>
                </a:cxn>
                <a:cxn ang="0">
                  <a:pos x="9" y="10"/>
                </a:cxn>
                <a:cxn ang="0">
                  <a:pos x="8" y="8"/>
                </a:cxn>
                <a:cxn ang="0">
                  <a:pos x="8" y="5"/>
                </a:cxn>
                <a:cxn ang="0">
                  <a:pos x="7" y="4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7" y="2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9" h="30">
                  <a:moveTo>
                    <a:pt x="2" y="0"/>
                  </a:move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4"/>
                  </a:lnTo>
                  <a:lnTo>
                    <a:pt x="3" y="7"/>
                  </a:lnTo>
                  <a:lnTo>
                    <a:pt x="3" y="9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4" y="24"/>
                  </a:lnTo>
                  <a:lnTo>
                    <a:pt x="4" y="25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5" y="30"/>
                  </a:lnTo>
                  <a:lnTo>
                    <a:pt x="7" y="29"/>
                  </a:lnTo>
                  <a:lnTo>
                    <a:pt x="9" y="27"/>
                  </a:lnTo>
                  <a:lnTo>
                    <a:pt x="9" y="24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9" y="16"/>
                  </a:lnTo>
                  <a:lnTo>
                    <a:pt x="9" y="13"/>
                  </a:lnTo>
                  <a:lnTo>
                    <a:pt x="9" y="10"/>
                  </a:lnTo>
                  <a:lnTo>
                    <a:pt x="8" y="8"/>
                  </a:lnTo>
                  <a:lnTo>
                    <a:pt x="8" y="5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2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44"/>
            <p:cNvSpPr>
              <a:spLocks/>
            </p:cNvSpPr>
            <p:nvPr/>
          </p:nvSpPr>
          <p:spPr bwMode="auto">
            <a:xfrm>
              <a:off x="1602" y="2236"/>
              <a:ext cx="21" cy="23"/>
            </a:xfrm>
            <a:custGeom>
              <a:avLst/>
              <a:gdLst/>
              <a:ahLst/>
              <a:cxnLst>
                <a:cxn ang="0">
                  <a:pos x="21" y="5"/>
                </a:cxn>
                <a:cxn ang="0">
                  <a:pos x="21" y="5"/>
                </a:cxn>
                <a:cxn ang="0">
                  <a:pos x="19" y="3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2" y="1"/>
                </a:cxn>
                <a:cxn ang="0">
                  <a:pos x="10" y="2"/>
                </a:cxn>
                <a:cxn ang="0">
                  <a:pos x="9" y="3"/>
                </a:cxn>
                <a:cxn ang="0">
                  <a:pos x="7" y="5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3" y="12"/>
                </a:cxn>
                <a:cxn ang="0">
                  <a:pos x="2" y="15"/>
                </a:cxn>
                <a:cxn ang="0">
                  <a:pos x="2" y="17"/>
                </a:cxn>
                <a:cxn ang="0">
                  <a:pos x="1" y="19"/>
                </a:cxn>
                <a:cxn ang="0">
                  <a:pos x="0" y="2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5" y="22"/>
                </a:cxn>
                <a:cxn ang="0">
                  <a:pos x="5" y="22"/>
                </a:cxn>
                <a:cxn ang="0">
                  <a:pos x="6" y="20"/>
                </a:cxn>
                <a:cxn ang="0">
                  <a:pos x="6" y="19"/>
                </a:cxn>
                <a:cxn ang="0">
                  <a:pos x="7" y="17"/>
                </a:cxn>
                <a:cxn ang="0">
                  <a:pos x="8" y="14"/>
                </a:cxn>
                <a:cxn ang="0">
                  <a:pos x="9" y="12"/>
                </a:cxn>
                <a:cxn ang="0">
                  <a:pos x="10" y="10"/>
                </a:cxn>
                <a:cxn ang="0">
                  <a:pos x="11" y="8"/>
                </a:cxn>
                <a:cxn ang="0">
                  <a:pos x="12" y="7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21" y="5"/>
                </a:cxn>
              </a:cxnLst>
              <a:rect l="0" t="0" r="r" b="b"/>
              <a:pathLst>
                <a:path w="21" h="23">
                  <a:moveTo>
                    <a:pt x="21" y="5"/>
                  </a:moveTo>
                  <a:lnTo>
                    <a:pt x="21" y="5"/>
                  </a:lnTo>
                  <a:lnTo>
                    <a:pt x="19" y="3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9" y="3"/>
                  </a:lnTo>
                  <a:lnTo>
                    <a:pt x="7" y="5"/>
                  </a:lnTo>
                  <a:lnTo>
                    <a:pt x="6" y="8"/>
                  </a:lnTo>
                  <a:lnTo>
                    <a:pt x="4" y="10"/>
                  </a:lnTo>
                  <a:lnTo>
                    <a:pt x="3" y="12"/>
                  </a:lnTo>
                  <a:lnTo>
                    <a:pt x="2" y="15"/>
                  </a:lnTo>
                  <a:lnTo>
                    <a:pt x="2" y="17"/>
                  </a:lnTo>
                  <a:lnTo>
                    <a:pt x="1" y="19"/>
                  </a:lnTo>
                  <a:lnTo>
                    <a:pt x="0" y="2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5" y="23"/>
                  </a:lnTo>
                  <a:lnTo>
                    <a:pt x="5" y="22"/>
                  </a:lnTo>
                  <a:lnTo>
                    <a:pt x="5" y="22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7" y="17"/>
                  </a:lnTo>
                  <a:lnTo>
                    <a:pt x="8" y="14"/>
                  </a:lnTo>
                  <a:lnTo>
                    <a:pt x="9" y="12"/>
                  </a:lnTo>
                  <a:lnTo>
                    <a:pt x="10" y="10"/>
                  </a:lnTo>
                  <a:lnTo>
                    <a:pt x="11" y="8"/>
                  </a:lnTo>
                  <a:lnTo>
                    <a:pt x="12" y="7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21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45"/>
            <p:cNvSpPr>
              <a:spLocks/>
            </p:cNvSpPr>
            <p:nvPr/>
          </p:nvSpPr>
          <p:spPr bwMode="auto">
            <a:xfrm>
              <a:off x="1618" y="2241"/>
              <a:ext cx="8" cy="52"/>
            </a:xfrm>
            <a:custGeom>
              <a:avLst/>
              <a:gdLst/>
              <a:ahLst/>
              <a:cxnLst>
                <a:cxn ang="0">
                  <a:pos x="5" y="52"/>
                </a:cxn>
                <a:cxn ang="0">
                  <a:pos x="5" y="52"/>
                </a:cxn>
                <a:cxn ang="0">
                  <a:pos x="5" y="47"/>
                </a:cxn>
                <a:cxn ang="0">
                  <a:pos x="5" y="43"/>
                </a:cxn>
                <a:cxn ang="0">
                  <a:pos x="5" y="39"/>
                </a:cxn>
                <a:cxn ang="0">
                  <a:pos x="5" y="35"/>
                </a:cxn>
                <a:cxn ang="0">
                  <a:pos x="6" y="31"/>
                </a:cxn>
                <a:cxn ang="0">
                  <a:pos x="6" y="28"/>
                </a:cxn>
                <a:cxn ang="0">
                  <a:pos x="6" y="26"/>
                </a:cxn>
                <a:cxn ang="0">
                  <a:pos x="7" y="23"/>
                </a:cxn>
                <a:cxn ang="0">
                  <a:pos x="8" y="20"/>
                </a:cxn>
                <a:cxn ang="0">
                  <a:pos x="8" y="17"/>
                </a:cxn>
                <a:cxn ang="0">
                  <a:pos x="8" y="15"/>
                </a:cxn>
                <a:cxn ang="0">
                  <a:pos x="8" y="12"/>
                </a:cxn>
                <a:cxn ang="0">
                  <a:pos x="8" y="9"/>
                </a:cxn>
                <a:cxn ang="0">
                  <a:pos x="7" y="6"/>
                </a:cxn>
                <a:cxn ang="0">
                  <a:pos x="6" y="3"/>
                </a:cxn>
                <a:cxn ang="0">
                  <a:pos x="5" y="0"/>
                </a:cxn>
                <a:cxn ang="0">
                  <a:pos x="0" y="2"/>
                </a:cxn>
                <a:cxn ang="0">
                  <a:pos x="2" y="5"/>
                </a:cxn>
                <a:cxn ang="0">
                  <a:pos x="3" y="7"/>
                </a:cxn>
                <a:cxn ang="0">
                  <a:pos x="3" y="10"/>
                </a:cxn>
                <a:cxn ang="0">
                  <a:pos x="3" y="12"/>
                </a:cxn>
                <a:cxn ang="0">
                  <a:pos x="3" y="15"/>
                </a:cxn>
                <a:cxn ang="0">
                  <a:pos x="3" y="17"/>
                </a:cxn>
                <a:cxn ang="0">
                  <a:pos x="3" y="19"/>
                </a:cxn>
                <a:cxn ang="0">
                  <a:pos x="2" y="22"/>
                </a:cxn>
                <a:cxn ang="0">
                  <a:pos x="2" y="25"/>
                </a:cxn>
                <a:cxn ang="0">
                  <a:pos x="1" y="28"/>
                </a:cxn>
                <a:cxn ang="0">
                  <a:pos x="1" y="31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0" y="43"/>
                </a:cxn>
                <a:cxn ang="0">
                  <a:pos x="0" y="47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5" y="52"/>
                </a:cxn>
              </a:cxnLst>
              <a:rect l="0" t="0" r="r" b="b"/>
              <a:pathLst>
                <a:path w="8" h="52">
                  <a:moveTo>
                    <a:pt x="5" y="52"/>
                  </a:moveTo>
                  <a:lnTo>
                    <a:pt x="5" y="52"/>
                  </a:lnTo>
                  <a:lnTo>
                    <a:pt x="5" y="47"/>
                  </a:lnTo>
                  <a:lnTo>
                    <a:pt x="5" y="43"/>
                  </a:lnTo>
                  <a:lnTo>
                    <a:pt x="5" y="39"/>
                  </a:lnTo>
                  <a:lnTo>
                    <a:pt x="5" y="35"/>
                  </a:lnTo>
                  <a:lnTo>
                    <a:pt x="6" y="31"/>
                  </a:lnTo>
                  <a:lnTo>
                    <a:pt x="6" y="28"/>
                  </a:lnTo>
                  <a:lnTo>
                    <a:pt x="6" y="26"/>
                  </a:lnTo>
                  <a:lnTo>
                    <a:pt x="7" y="23"/>
                  </a:lnTo>
                  <a:lnTo>
                    <a:pt x="8" y="20"/>
                  </a:lnTo>
                  <a:lnTo>
                    <a:pt x="8" y="17"/>
                  </a:lnTo>
                  <a:lnTo>
                    <a:pt x="8" y="15"/>
                  </a:lnTo>
                  <a:lnTo>
                    <a:pt x="8" y="12"/>
                  </a:lnTo>
                  <a:lnTo>
                    <a:pt x="8" y="9"/>
                  </a:lnTo>
                  <a:lnTo>
                    <a:pt x="7" y="6"/>
                  </a:lnTo>
                  <a:lnTo>
                    <a:pt x="6" y="3"/>
                  </a:lnTo>
                  <a:lnTo>
                    <a:pt x="5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3" y="7"/>
                  </a:lnTo>
                  <a:lnTo>
                    <a:pt x="3" y="10"/>
                  </a:lnTo>
                  <a:lnTo>
                    <a:pt x="3" y="12"/>
                  </a:lnTo>
                  <a:lnTo>
                    <a:pt x="3" y="15"/>
                  </a:lnTo>
                  <a:lnTo>
                    <a:pt x="3" y="17"/>
                  </a:lnTo>
                  <a:lnTo>
                    <a:pt x="3" y="19"/>
                  </a:lnTo>
                  <a:lnTo>
                    <a:pt x="2" y="22"/>
                  </a:lnTo>
                  <a:lnTo>
                    <a:pt x="2" y="25"/>
                  </a:lnTo>
                  <a:lnTo>
                    <a:pt x="1" y="28"/>
                  </a:lnTo>
                  <a:lnTo>
                    <a:pt x="1" y="31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5" y="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246"/>
            <p:cNvSpPr>
              <a:spLocks/>
            </p:cNvSpPr>
            <p:nvPr/>
          </p:nvSpPr>
          <p:spPr bwMode="auto">
            <a:xfrm>
              <a:off x="1613" y="2293"/>
              <a:ext cx="11" cy="46"/>
            </a:xfrm>
            <a:custGeom>
              <a:avLst/>
              <a:gdLst/>
              <a:ahLst/>
              <a:cxnLst>
                <a:cxn ang="0">
                  <a:pos x="5" y="46"/>
                </a:cxn>
                <a:cxn ang="0">
                  <a:pos x="5" y="46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6" y="44"/>
                </a:cxn>
                <a:cxn ang="0">
                  <a:pos x="6" y="43"/>
                </a:cxn>
                <a:cxn ang="0">
                  <a:pos x="7" y="41"/>
                </a:cxn>
                <a:cxn ang="0">
                  <a:pos x="8" y="39"/>
                </a:cxn>
                <a:cxn ang="0">
                  <a:pos x="8" y="36"/>
                </a:cxn>
                <a:cxn ang="0">
                  <a:pos x="8" y="33"/>
                </a:cxn>
                <a:cxn ang="0">
                  <a:pos x="9" y="30"/>
                </a:cxn>
                <a:cxn ang="0">
                  <a:pos x="9" y="27"/>
                </a:cxn>
                <a:cxn ang="0">
                  <a:pos x="10" y="24"/>
                </a:cxn>
                <a:cxn ang="0">
                  <a:pos x="10" y="19"/>
                </a:cxn>
                <a:cxn ang="0">
                  <a:pos x="11" y="15"/>
                </a:cxn>
                <a:cxn ang="0">
                  <a:pos x="11" y="10"/>
                </a:cxn>
                <a:cxn ang="0">
                  <a:pos x="10" y="5"/>
                </a:cxn>
                <a:cxn ang="0">
                  <a:pos x="10" y="0"/>
                </a:cxn>
                <a:cxn ang="0">
                  <a:pos x="5" y="0"/>
                </a:cxn>
                <a:cxn ang="0">
                  <a:pos x="5" y="5"/>
                </a:cxn>
                <a:cxn ang="0">
                  <a:pos x="6" y="10"/>
                </a:cxn>
                <a:cxn ang="0">
                  <a:pos x="6" y="15"/>
                </a:cxn>
                <a:cxn ang="0">
                  <a:pos x="5" y="19"/>
                </a:cxn>
                <a:cxn ang="0">
                  <a:pos x="5" y="23"/>
                </a:cxn>
                <a:cxn ang="0">
                  <a:pos x="5" y="27"/>
                </a:cxn>
                <a:cxn ang="0">
                  <a:pos x="4" y="30"/>
                </a:cxn>
                <a:cxn ang="0">
                  <a:pos x="4" y="33"/>
                </a:cxn>
                <a:cxn ang="0">
                  <a:pos x="3" y="36"/>
                </a:cxn>
                <a:cxn ang="0">
                  <a:pos x="2" y="38"/>
                </a:cxn>
                <a:cxn ang="0">
                  <a:pos x="2" y="40"/>
                </a:cxn>
                <a:cxn ang="0">
                  <a:pos x="2" y="41"/>
                </a:cxn>
                <a:cxn ang="0">
                  <a:pos x="1" y="43"/>
                </a:cxn>
                <a:cxn ang="0">
                  <a:pos x="1" y="43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5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5"/>
                </a:cxn>
                <a:cxn ang="0">
                  <a:pos x="5" y="46"/>
                </a:cxn>
              </a:cxnLst>
              <a:rect l="0" t="0" r="r" b="b"/>
              <a:pathLst>
                <a:path w="11" h="46">
                  <a:moveTo>
                    <a:pt x="5" y="46"/>
                  </a:moveTo>
                  <a:lnTo>
                    <a:pt x="5" y="46"/>
                  </a:lnTo>
                  <a:lnTo>
                    <a:pt x="5" y="46"/>
                  </a:lnTo>
                  <a:lnTo>
                    <a:pt x="5" y="45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7" y="41"/>
                  </a:lnTo>
                  <a:lnTo>
                    <a:pt x="8" y="39"/>
                  </a:lnTo>
                  <a:lnTo>
                    <a:pt x="8" y="36"/>
                  </a:lnTo>
                  <a:lnTo>
                    <a:pt x="8" y="33"/>
                  </a:lnTo>
                  <a:lnTo>
                    <a:pt x="9" y="30"/>
                  </a:lnTo>
                  <a:lnTo>
                    <a:pt x="9" y="27"/>
                  </a:lnTo>
                  <a:lnTo>
                    <a:pt x="10" y="24"/>
                  </a:lnTo>
                  <a:lnTo>
                    <a:pt x="10" y="19"/>
                  </a:lnTo>
                  <a:lnTo>
                    <a:pt x="11" y="15"/>
                  </a:lnTo>
                  <a:lnTo>
                    <a:pt x="11" y="10"/>
                  </a:lnTo>
                  <a:lnTo>
                    <a:pt x="10" y="5"/>
                  </a:lnTo>
                  <a:lnTo>
                    <a:pt x="10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6" y="10"/>
                  </a:lnTo>
                  <a:lnTo>
                    <a:pt x="6" y="15"/>
                  </a:lnTo>
                  <a:lnTo>
                    <a:pt x="5" y="19"/>
                  </a:lnTo>
                  <a:lnTo>
                    <a:pt x="5" y="23"/>
                  </a:lnTo>
                  <a:lnTo>
                    <a:pt x="5" y="27"/>
                  </a:lnTo>
                  <a:lnTo>
                    <a:pt x="4" y="30"/>
                  </a:lnTo>
                  <a:lnTo>
                    <a:pt x="4" y="33"/>
                  </a:lnTo>
                  <a:lnTo>
                    <a:pt x="3" y="36"/>
                  </a:lnTo>
                  <a:lnTo>
                    <a:pt x="2" y="38"/>
                  </a:lnTo>
                  <a:lnTo>
                    <a:pt x="2" y="40"/>
                  </a:lnTo>
                  <a:lnTo>
                    <a:pt x="2" y="41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5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5"/>
                  </a:lnTo>
                  <a:lnTo>
                    <a:pt x="5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1607" y="2338"/>
              <a:ext cx="11" cy="25"/>
            </a:xfrm>
            <a:custGeom>
              <a:avLst/>
              <a:gdLst/>
              <a:ahLst/>
              <a:cxnLst>
                <a:cxn ang="0">
                  <a:pos x="5" y="23"/>
                </a:cxn>
                <a:cxn ang="0">
                  <a:pos x="5" y="25"/>
                </a:cxn>
                <a:cxn ang="0">
                  <a:pos x="11" y="1"/>
                </a:cxn>
                <a:cxn ang="0">
                  <a:pos x="6" y="0"/>
                </a:cxn>
                <a:cxn ang="0">
                  <a:pos x="1" y="23"/>
                </a:cxn>
                <a:cxn ang="0">
                  <a:pos x="1" y="25"/>
                </a:cxn>
                <a:cxn ang="0">
                  <a:pos x="1" y="23"/>
                </a:cxn>
                <a:cxn ang="0">
                  <a:pos x="0" y="24"/>
                </a:cxn>
                <a:cxn ang="0">
                  <a:pos x="1" y="25"/>
                </a:cxn>
                <a:cxn ang="0">
                  <a:pos x="5" y="23"/>
                </a:cxn>
              </a:cxnLst>
              <a:rect l="0" t="0" r="r" b="b"/>
              <a:pathLst>
                <a:path w="11" h="25">
                  <a:moveTo>
                    <a:pt x="5" y="23"/>
                  </a:moveTo>
                  <a:lnTo>
                    <a:pt x="5" y="25"/>
                  </a:lnTo>
                  <a:lnTo>
                    <a:pt x="11" y="1"/>
                  </a:lnTo>
                  <a:lnTo>
                    <a:pt x="6" y="0"/>
                  </a:lnTo>
                  <a:lnTo>
                    <a:pt x="1" y="23"/>
                  </a:lnTo>
                  <a:lnTo>
                    <a:pt x="1" y="25"/>
                  </a:lnTo>
                  <a:lnTo>
                    <a:pt x="1" y="23"/>
                  </a:lnTo>
                  <a:lnTo>
                    <a:pt x="0" y="24"/>
                  </a:lnTo>
                  <a:lnTo>
                    <a:pt x="1" y="25"/>
                  </a:lnTo>
                  <a:lnTo>
                    <a:pt x="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248"/>
            <p:cNvSpPr>
              <a:spLocks/>
            </p:cNvSpPr>
            <p:nvPr/>
          </p:nvSpPr>
          <p:spPr bwMode="auto">
            <a:xfrm>
              <a:off x="1608" y="2361"/>
              <a:ext cx="27" cy="36"/>
            </a:xfrm>
            <a:custGeom>
              <a:avLst/>
              <a:gdLst/>
              <a:ahLst/>
              <a:cxnLst>
                <a:cxn ang="0">
                  <a:pos x="25" y="36"/>
                </a:cxn>
                <a:cxn ang="0">
                  <a:pos x="26" y="33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21" y="35"/>
                </a:cxn>
                <a:cxn ang="0">
                  <a:pos x="22" y="32"/>
                </a:cxn>
                <a:cxn ang="0">
                  <a:pos x="25" y="36"/>
                </a:cxn>
                <a:cxn ang="0">
                  <a:pos x="27" y="35"/>
                </a:cxn>
                <a:cxn ang="0">
                  <a:pos x="26" y="33"/>
                </a:cxn>
                <a:cxn ang="0">
                  <a:pos x="25" y="36"/>
                </a:cxn>
              </a:cxnLst>
              <a:rect l="0" t="0" r="r" b="b"/>
              <a:pathLst>
                <a:path w="27" h="36">
                  <a:moveTo>
                    <a:pt x="25" y="36"/>
                  </a:moveTo>
                  <a:lnTo>
                    <a:pt x="26" y="33"/>
                  </a:lnTo>
                  <a:lnTo>
                    <a:pt x="4" y="0"/>
                  </a:lnTo>
                  <a:lnTo>
                    <a:pt x="0" y="2"/>
                  </a:lnTo>
                  <a:lnTo>
                    <a:pt x="21" y="35"/>
                  </a:lnTo>
                  <a:lnTo>
                    <a:pt x="22" y="32"/>
                  </a:lnTo>
                  <a:lnTo>
                    <a:pt x="25" y="36"/>
                  </a:lnTo>
                  <a:lnTo>
                    <a:pt x="27" y="35"/>
                  </a:lnTo>
                  <a:lnTo>
                    <a:pt x="26" y="33"/>
                  </a:lnTo>
                  <a:lnTo>
                    <a:pt x="25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49"/>
            <p:cNvSpPr>
              <a:spLocks/>
            </p:cNvSpPr>
            <p:nvPr/>
          </p:nvSpPr>
          <p:spPr bwMode="auto">
            <a:xfrm>
              <a:off x="1564" y="2393"/>
              <a:ext cx="69" cy="43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3" y="41"/>
                </a:cxn>
                <a:cxn ang="0">
                  <a:pos x="69" y="4"/>
                </a:cxn>
                <a:cxn ang="0">
                  <a:pos x="66" y="0"/>
                </a:cxn>
                <a:cxn ang="0">
                  <a:pos x="1" y="37"/>
                </a:cxn>
                <a:cxn ang="0">
                  <a:pos x="4" y="38"/>
                </a:cxn>
                <a:cxn ang="0">
                  <a:pos x="0" y="40"/>
                </a:cxn>
                <a:cxn ang="0">
                  <a:pos x="0" y="43"/>
                </a:cxn>
                <a:cxn ang="0">
                  <a:pos x="3" y="41"/>
                </a:cxn>
                <a:cxn ang="0">
                  <a:pos x="0" y="40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lnTo>
                    <a:pt x="3" y="41"/>
                  </a:lnTo>
                  <a:lnTo>
                    <a:pt x="69" y="4"/>
                  </a:lnTo>
                  <a:lnTo>
                    <a:pt x="66" y="0"/>
                  </a:lnTo>
                  <a:lnTo>
                    <a:pt x="1" y="37"/>
                  </a:lnTo>
                  <a:lnTo>
                    <a:pt x="4" y="38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3" y="41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50"/>
            <p:cNvSpPr>
              <a:spLocks/>
            </p:cNvSpPr>
            <p:nvPr/>
          </p:nvSpPr>
          <p:spPr bwMode="auto">
            <a:xfrm>
              <a:off x="1556" y="2406"/>
              <a:ext cx="12" cy="27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8" y="27"/>
                </a:cxn>
                <a:cxn ang="0">
                  <a:pos x="12" y="25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2" h="27">
                  <a:moveTo>
                    <a:pt x="0" y="1"/>
                  </a:moveTo>
                  <a:lnTo>
                    <a:pt x="0" y="1"/>
                  </a:lnTo>
                  <a:lnTo>
                    <a:pt x="8" y="27"/>
                  </a:lnTo>
                  <a:lnTo>
                    <a:pt x="12" y="25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51"/>
            <p:cNvSpPr>
              <a:spLocks/>
            </p:cNvSpPr>
            <p:nvPr/>
          </p:nvSpPr>
          <p:spPr bwMode="auto">
            <a:xfrm>
              <a:off x="1439" y="2132"/>
              <a:ext cx="122" cy="215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13" y="10"/>
                </a:cxn>
                <a:cxn ang="0">
                  <a:pos x="14" y="48"/>
                </a:cxn>
                <a:cxn ang="0">
                  <a:pos x="60" y="215"/>
                </a:cxn>
                <a:cxn ang="0">
                  <a:pos x="47" y="206"/>
                </a:cxn>
                <a:cxn ang="0">
                  <a:pos x="0" y="39"/>
                </a:cxn>
                <a:cxn ang="0">
                  <a:pos x="122" y="0"/>
                </a:cxn>
              </a:cxnLst>
              <a:rect l="0" t="0" r="r" b="b"/>
              <a:pathLst>
                <a:path w="122" h="215">
                  <a:moveTo>
                    <a:pt x="122" y="0"/>
                  </a:moveTo>
                  <a:lnTo>
                    <a:pt x="113" y="10"/>
                  </a:lnTo>
                  <a:lnTo>
                    <a:pt x="14" y="48"/>
                  </a:lnTo>
                  <a:lnTo>
                    <a:pt x="60" y="215"/>
                  </a:lnTo>
                  <a:lnTo>
                    <a:pt x="47" y="206"/>
                  </a:lnTo>
                  <a:lnTo>
                    <a:pt x="0" y="39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52"/>
            <p:cNvSpPr>
              <a:spLocks/>
            </p:cNvSpPr>
            <p:nvPr/>
          </p:nvSpPr>
          <p:spPr bwMode="auto">
            <a:xfrm>
              <a:off x="1552" y="2131"/>
              <a:ext cx="10" cy="12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1" y="12"/>
                </a:cxn>
                <a:cxn ang="0">
                  <a:pos x="10" y="2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1" y="12"/>
                </a:cxn>
              </a:cxnLst>
              <a:rect l="0" t="0" r="r" b="b"/>
              <a:pathLst>
                <a:path w="10" h="12">
                  <a:moveTo>
                    <a:pt x="1" y="12"/>
                  </a:moveTo>
                  <a:lnTo>
                    <a:pt x="1" y="12"/>
                  </a:lnTo>
                  <a:lnTo>
                    <a:pt x="10" y="2"/>
                  </a:lnTo>
                  <a:lnTo>
                    <a:pt x="9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53"/>
            <p:cNvSpPr>
              <a:spLocks/>
            </p:cNvSpPr>
            <p:nvPr/>
          </p:nvSpPr>
          <p:spPr bwMode="auto">
            <a:xfrm>
              <a:off x="1451" y="2141"/>
              <a:ext cx="102" cy="41"/>
            </a:xfrm>
            <a:custGeom>
              <a:avLst/>
              <a:gdLst/>
              <a:ahLst/>
              <a:cxnLst>
                <a:cxn ang="0">
                  <a:pos x="3" y="39"/>
                </a:cxn>
                <a:cxn ang="0">
                  <a:pos x="2" y="41"/>
                </a:cxn>
                <a:cxn ang="0">
                  <a:pos x="102" y="2"/>
                </a:cxn>
                <a:cxn ang="0">
                  <a:pos x="101" y="0"/>
                </a:cxn>
                <a:cxn ang="0">
                  <a:pos x="1" y="38"/>
                </a:cxn>
                <a:cxn ang="0">
                  <a:pos x="0" y="40"/>
                </a:cxn>
                <a:cxn ang="0">
                  <a:pos x="1" y="38"/>
                </a:cxn>
                <a:cxn ang="0">
                  <a:pos x="0" y="38"/>
                </a:cxn>
                <a:cxn ang="0">
                  <a:pos x="0" y="40"/>
                </a:cxn>
                <a:cxn ang="0">
                  <a:pos x="3" y="39"/>
                </a:cxn>
              </a:cxnLst>
              <a:rect l="0" t="0" r="r" b="b"/>
              <a:pathLst>
                <a:path w="102" h="41">
                  <a:moveTo>
                    <a:pt x="3" y="39"/>
                  </a:moveTo>
                  <a:lnTo>
                    <a:pt x="2" y="41"/>
                  </a:lnTo>
                  <a:lnTo>
                    <a:pt x="102" y="2"/>
                  </a:lnTo>
                  <a:lnTo>
                    <a:pt x="101" y="0"/>
                  </a:lnTo>
                  <a:lnTo>
                    <a:pt x="1" y="38"/>
                  </a:lnTo>
                  <a:lnTo>
                    <a:pt x="0" y="40"/>
                  </a:lnTo>
                  <a:lnTo>
                    <a:pt x="1" y="38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3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54"/>
            <p:cNvSpPr>
              <a:spLocks/>
            </p:cNvSpPr>
            <p:nvPr/>
          </p:nvSpPr>
          <p:spPr bwMode="auto">
            <a:xfrm>
              <a:off x="1451" y="2180"/>
              <a:ext cx="51" cy="170"/>
            </a:xfrm>
            <a:custGeom>
              <a:avLst/>
              <a:gdLst/>
              <a:ahLst/>
              <a:cxnLst>
                <a:cxn ang="0">
                  <a:pos x="48" y="168"/>
                </a:cxn>
                <a:cxn ang="0">
                  <a:pos x="50" y="167"/>
                </a:cxn>
                <a:cxn ang="0">
                  <a:pos x="3" y="0"/>
                </a:cxn>
                <a:cxn ang="0">
                  <a:pos x="0" y="1"/>
                </a:cxn>
                <a:cxn ang="0">
                  <a:pos x="47" y="168"/>
                </a:cxn>
                <a:cxn ang="0">
                  <a:pos x="49" y="166"/>
                </a:cxn>
                <a:cxn ang="0">
                  <a:pos x="48" y="168"/>
                </a:cxn>
                <a:cxn ang="0">
                  <a:pos x="51" y="170"/>
                </a:cxn>
                <a:cxn ang="0">
                  <a:pos x="50" y="167"/>
                </a:cxn>
                <a:cxn ang="0">
                  <a:pos x="48" y="168"/>
                </a:cxn>
              </a:cxnLst>
              <a:rect l="0" t="0" r="r" b="b"/>
              <a:pathLst>
                <a:path w="51" h="170">
                  <a:moveTo>
                    <a:pt x="48" y="168"/>
                  </a:moveTo>
                  <a:lnTo>
                    <a:pt x="50" y="167"/>
                  </a:lnTo>
                  <a:lnTo>
                    <a:pt x="3" y="0"/>
                  </a:lnTo>
                  <a:lnTo>
                    <a:pt x="0" y="1"/>
                  </a:lnTo>
                  <a:lnTo>
                    <a:pt x="47" y="168"/>
                  </a:lnTo>
                  <a:lnTo>
                    <a:pt x="49" y="166"/>
                  </a:lnTo>
                  <a:lnTo>
                    <a:pt x="48" y="168"/>
                  </a:lnTo>
                  <a:lnTo>
                    <a:pt x="51" y="170"/>
                  </a:lnTo>
                  <a:lnTo>
                    <a:pt x="50" y="167"/>
                  </a:lnTo>
                  <a:lnTo>
                    <a:pt x="48" y="1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55"/>
            <p:cNvSpPr>
              <a:spLocks/>
            </p:cNvSpPr>
            <p:nvPr/>
          </p:nvSpPr>
          <p:spPr bwMode="auto">
            <a:xfrm>
              <a:off x="1484" y="2337"/>
              <a:ext cx="16" cy="1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3"/>
                </a:cxn>
                <a:cxn ang="0">
                  <a:pos x="15" y="11"/>
                </a:cxn>
                <a:cxn ang="0">
                  <a:pos x="16" y="9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2"/>
                </a:cxn>
              </a:cxnLst>
              <a:rect l="0" t="0" r="r" b="b"/>
              <a:pathLst>
                <a:path w="16" h="11">
                  <a:moveTo>
                    <a:pt x="0" y="2"/>
                  </a:moveTo>
                  <a:lnTo>
                    <a:pt x="1" y="3"/>
                  </a:lnTo>
                  <a:lnTo>
                    <a:pt x="15" y="11"/>
                  </a:lnTo>
                  <a:lnTo>
                    <a:pt x="16" y="9"/>
                  </a:lnTo>
                  <a:lnTo>
                    <a:pt x="2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56"/>
            <p:cNvSpPr>
              <a:spLocks/>
            </p:cNvSpPr>
            <p:nvPr/>
          </p:nvSpPr>
          <p:spPr bwMode="auto">
            <a:xfrm>
              <a:off x="1438" y="2170"/>
              <a:ext cx="49" cy="16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46" y="169"/>
                </a:cxn>
                <a:cxn ang="0">
                  <a:pos x="49" y="168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49" h="169">
                  <a:moveTo>
                    <a:pt x="1" y="0"/>
                  </a:moveTo>
                  <a:lnTo>
                    <a:pt x="0" y="2"/>
                  </a:lnTo>
                  <a:lnTo>
                    <a:pt x="46" y="169"/>
                  </a:lnTo>
                  <a:lnTo>
                    <a:pt x="49" y="168"/>
                  </a:lnTo>
                  <a:lnTo>
                    <a:pt x="3" y="1"/>
                  </a:lnTo>
                  <a:lnTo>
                    <a:pt x="2" y="3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257"/>
            <p:cNvSpPr>
              <a:spLocks/>
            </p:cNvSpPr>
            <p:nvPr/>
          </p:nvSpPr>
          <p:spPr bwMode="auto">
            <a:xfrm>
              <a:off x="1439" y="2129"/>
              <a:ext cx="126" cy="44"/>
            </a:xfrm>
            <a:custGeom>
              <a:avLst/>
              <a:gdLst/>
              <a:ahLst/>
              <a:cxnLst>
                <a:cxn ang="0">
                  <a:pos x="123" y="4"/>
                </a:cxn>
                <a:cxn ang="0">
                  <a:pos x="122" y="2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123" y="4"/>
                </a:cxn>
                <a:cxn ang="0">
                  <a:pos x="122" y="2"/>
                </a:cxn>
                <a:cxn ang="0">
                  <a:pos x="123" y="4"/>
                </a:cxn>
                <a:cxn ang="0">
                  <a:pos x="126" y="0"/>
                </a:cxn>
                <a:cxn ang="0">
                  <a:pos x="122" y="2"/>
                </a:cxn>
                <a:cxn ang="0">
                  <a:pos x="123" y="4"/>
                </a:cxn>
              </a:cxnLst>
              <a:rect l="0" t="0" r="r" b="b"/>
              <a:pathLst>
                <a:path w="126" h="44">
                  <a:moveTo>
                    <a:pt x="123" y="4"/>
                  </a:moveTo>
                  <a:lnTo>
                    <a:pt x="122" y="2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123" y="4"/>
                  </a:lnTo>
                  <a:lnTo>
                    <a:pt x="122" y="2"/>
                  </a:lnTo>
                  <a:lnTo>
                    <a:pt x="123" y="4"/>
                  </a:lnTo>
                  <a:lnTo>
                    <a:pt x="126" y="0"/>
                  </a:lnTo>
                  <a:lnTo>
                    <a:pt x="122" y="2"/>
                  </a:lnTo>
                  <a:lnTo>
                    <a:pt x="123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258"/>
            <p:cNvSpPr>
              <a:spLocks/>
            </p:cNvSpPr>
            <p:nvPr/>
          </p:nvSpPr>
          <p:spPr bwMode="auto">
            <a:xfrm>
              <a:off x="1446" y="2347"/>
              <a:ext cx="53" cy="97"/>
            </a:xfrm>
            <a:custGeom>
              <a:avLst/>
              <a:gdLst/>
              <a:ahLst/>
              <a:cxnLst>
                <a:cxn ang="0">
                  <a:pos x="6" y="64"/>
                </a:cxn>
                <a:cxn ang="0">
                  <a:pos x="0" y="97"/>
                </a:cxn>
                <a:cxn ang="0">
                  <a:pos x="53" y="0"/>
                </a:cxn>
                <a:cxn ang="0">
                  <a:pos x="6" y="64"/>
                </a:cxn>
              </a:cxnLst>
              <a:rect l="0" t="0" r="r" b="b"/>
              <a:pathLst>
                <a:path w="53" h="97">
                  <a:moveTo>
                    <a:pt x="6" y="64"/>
                  </a:moveTo>
                  <a:lnTo>
                    <a:pt x="0" y="97"/>
                  </a:lnTo>
                  <a:lnTo>
                    <a:pt x="53" y="0"/>
                  </a:lnTo>
                  <a:lnTo>
                    <a:pt x="6" y="64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259"/>
            <p:cNvSpPr>
              <a:spLocks/>
            </p:cNvSpPr>
            <p:nvPr/>
          </p:nvSpPr>
          <p:spPr bwMode="auto">
            <a:xfrm>
              <a:off x="1444" y="2410"/>
              <a:ext cx="9" cy="40"/>
            </a:xfrm>
            <a:custGeom>
              <a:avLst/>
              <a:gdLst/>
              <a:ahLst/>
              <a:cxnLst>
                <a:cxn ang="0">
                  <a:pos x="1" y="33"/>
                </a:cxn>
                <a:cxn ang="0">
                  <a:pos x="3" y="34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1" y="34"/>
                </a:cxn>
                <a:cxn ang="0">
                  <a:pos x="3" y="34"/>
                </a:cxn>
                <a:cxn ang="0">
                  <a:pos x="1" y="34"/>
                </a:cxn>
                <a:cxn ang="0">
                  <a:pos x="0" y="40"/>
                </a:cxn>
                <a:cxn ang="0">
                  <a:pos x="3" y="34"/>
                </a:cxn>
                <a:cxn ang="0">
                  <a:pos x="1" y="33"/>
                </a:cxn>
              </a:cxnLst>
              <a:rect l="0" t="0" r="r" b="b"/>
              <a:pathLst>
                <a:path w="9" h="40">
                  <a:moveTo>
                    <a:pt x="1" y="33"/>
                  </a:moveTo>
                  <a:lnTo>
                    <a:pt x="3" y="34"/>
                  </a:lnTo>
                  <a:lnTo>
                    <a:pt x="9" y="1"/>
                  </a:lnTo>
                  <a:lnTo>
                    <a:pt x="7" y="0"/>
                  </a:lnTo>
                  <a:lnTo>
                    <a:pt x="1" y="34"/>
                  </a:lnTo>
                  <a:lnTo>
                    <a:pt x="3" y="34"/>
                  </a:lnTo>
                  <a:lnTo>
                    <a:pt x="1" y="34"/>
                  </a:lnTo>
                  <a:lnTo>
                    <a:pt x="0" y="40"/>
                  </a:lnTo>
                  <a:lnTo>
                    <a:pt x="3" y="34"/>
                  </a:lnTo>
                  <a:lnTo>
                    <a:pt x="1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260"/>
            <p:cNvSpPr>
              <a:spLocks/>
            </p:cNvSpPr>
            <p:nvPr/>
          </p:nvSpPr>
          <p:spPr bwMode="auto">
            <a:xfrm>
              <a:off x="1445" y="2347"/>
              <a:ext cx="56" cy="97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0" y="96"/>
                </a:cxn>
                <a:cxn ang="0">
                  <a:pos x="2" y="97"/>
                </a:cxn>
                <a:cxn ang="0">
                  <a:pos x="56" y="1"/>
                </a:cxn>
                <a:cxn ang="0">
                  <a:pos x="54" y="0"/>
                </a:cxn>
              </a:cxnLst>
              <a:rect l="0" t="0" r="r" b="b"/>
              <a:pathLst>
                <a:path w="56" h="97">
                  <a:moveTo>
                    <a:pt x="54" y="0"/>
                  </a:moveTo>
                  <a:lnTo>
                    <a:pt x="54" y="0"/>
                  </a:lnTo>
                  <a:lnTo>
                    <a:pt x="0" y="96"/>
                  </a:lnTo>
                  <a:lnTo>
                    <a:pt x="2" y="97"/>
                  </a:lnTo>
                  <a:lnTo>
                    <a:pt x="56" y="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261"/>
            <p:cNvSpPr>
              <a:spLocks/>
            </p:cNvSpPr>
            <p:nvPr/>
          </p:nvSpPr>
          <p:spPr bwMode="auto">
            <a:xfrm>
              <a:off x="1355" y="2202"/>
              <a:ext cx="93" cy="2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78"/>
                </a:cxn>
                <a:cxn ang="0">
                  <a:pos x="31" y="82"/>
                </a:cxn>
                <a:cxn ang="0">
                  <a:pos x="15" y="101"/>
                </a:cxn>
                <a:cxn ang="0">
                  <a:pos x="93" y="222"/>
                </a:cxn>
                <a:cxn ang="0">
                  <a:pos x="0" y="0"/>
                </a:cxn>
              </a:cxnLst>
              <a:rect l="0" t="0" r="r" b="b"/>
              <a:pathLst>
                <a:path w="93" h="222">
                  <a:moveTo>
                    <a:pt x="0" y="0"/>
                  </a:moveTo>
                  <a:lnTo>
                    <a:pt x="5" y="78"/>
                  </a:lnTo>
                  <a:lnTo>
                    <a:pt x="31" y="82"/>
                  </a:lnTo>
                  <a:lnTo>
                    <a:pt x="15" y="101"/>
                  </a:lnTo>
                  <a:lnTo>
                    <a:pt x="93" y="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262"/>
            <p:cNvSpPr>
              <a:spLocks/>
            </p:cNvSpPr>
            <p:nvPr/>
          </p:nvSpPr>
          <p:spPr bwMode="auto">
            <a:xfrm>
              <a:off x="1354" y="2202"/>
              <a:ext cx="8" cy="79"/>
            </a:xfrm>
            <a:custGeom>
              <a:avLst/>
              <a:gdLst/>
              <a:ahLst/>
              <a:cxnLst>
                <a:cxn ang="0">
                  <a:pos x="7" y="76"/>
                </a:cxn>
                <a:cxn ang="0">
                  <a:pos x="8" y="78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5" y="78"/>
                </a:cxn>
                <a:cxn ang="0">
                  <a:pos x="6" y="79"/>
                </a:cxn>
                <a:cxn ang="0">
                  <a:pos x="5" y="78"/>
                </a:cxn>
                <a:cxn ang="0">
                  <a:pos x="5" y="79"/>
                </a:cxn>
                <a:cxn ang="0">
                  <a:pos x="6" y="79"/>
                </a:cxn>
                <a:cxn ang="0">
                  <a:pos x="7" y="76"/>
                </a:cxn>
              </a:cxnLst>
              <a:rect l="0" t="0" r="r" b="b"/>
              <a:pathLst>
                <a:path w="8" h="79">
                  <a:moveTo>
                    <a:pt x="7" y="76"/>
                  </a:moveTo>
                  <a:lnTo>
                    <a:pt x="8" y="78"/>
                  </a:lnTo>
                  <a:lnTo>
                    <a:pt x="2" y="0"/>
                  </a:lnTo>
                  <a:lnTo>
                    <a:pt x="0" y="0"/>
                  </a:lnTo>
                  <a:lnTo>
                    <a:pt x="5" y="78"/>
                  </a:lnTo>
                  <a:lnTo>
                    <a:pt x="6" y="79"/>
                  </a:lnTo>
                  <a:lnTo>
                    <a:pt x="5" y="78"/>
                  </a:lnTo>
                  <a:lnTo>
                    <a:pt x="5" y="79"/>
                  </a:lnTo>
                  <a:lnTo>
                    <a:pt x="6" y="79"/>
                  </a:lnTo>
                  <a:lnTo>
                    <a:pt x="7" y="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263"/>
            <p:cNvSpPr>
              <a:spLocks/>
            </p:cNvSpPr>
            <p:nvPr/>
          </p:nvSpPr>
          <p:spPr bwMode="auto">
            <a:xfrm>
              <a:off x="1360" y="2278"/>
              <a:ext cx="29" cy="7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7" y="5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26" y="7"/>
                </a:cxn>
                <a:cxn ang="0">
                  <a:pos x="25" y="5"/>
                </a:cxn>
                <a:cxn ang="0">
                  <a:pos x="27" y="6"/>
                </a:cxn>
                <a:cxn ang="0">
                  <a:pos x="29" y="5"/>
                </a:cxn>
                <a:cxn ang="0">
                  <a:pos x="27" y="5"/>
                </a:cxn>
                <a:cxn ang="0">
                  <a:pos x="27" y="6"/>
                </a:cxn>
              </a:cxnLst>
              <a:rect l="0" t="0" r="r" b="b"/>
              <a:pathLst>
                <a:path w="29" h="7">
                  <a:moveTo>
                    <a:pt x="27" y="6"/>
                  </a:moveTo>
                  <a:lnTo>
                    <a:pt x="27" y="5"/>
                  </a:lnTo>
                  <a:lnTo>
                    <a:pt x="1" y="0"/>
                  </a:lnTo>
                  <a:lnTo>
                    <a:pt x="0" y="3"/>
                  </a:lnTo>
                  <a:lnTo>
                    <a:pt x="26" y="7"/>
                  </a:lnTo>
                  <a:lnTo>
                    <a:pt x="25" y="5"/>
                  </a:lnTo>
                  <a:lnTo>
                    <a:pt x="27" y="6"/>
                  </a:lnTo>
                  <a:lnTo>
                    <a:pt x="29" y="5"/>
                  </a:lnTo>
                  <a:lnTo>
                    <a:pt x="27" y="5"/>
                  </a:lnTo>
                  <a:lnTo>
                    <a:pt x="27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264"/>
            <p:cNvSpPr>
              <a:spLocks/>
            </p:cNvSpPr>
            <p:nvPr/>
          </p:nvSpPr>
          <p:spPr bwMode="auto">
            <a:xfrm>
              <a:off x="1369" y="2283"/>
              <a:ext cx="18" cy="21"/>
            </a:xfrm>
            <a:custGeom>
              <a:avLst/>
              <a:gdLst/>
              <a:ahLst/>
              <a:cxnLst>
                <a:cxn ang="0">
                  <a:pos x="3" y="20"/>
                </a:cxn>
                <a:cxn ang="0">
                  <a:pos x="2" y="21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" y="20"/>
                </a:cxn>
                <a:cxn ang="0">
                  <a:pos x="1" y="21"/>
                </a:cxn>
                <a:cxn ang="0">
                  <a:pos x="1" y="20"/>
                </a:cxn>
                <a:cxn ang="0">
                  <a:pos x="0" y="20"/>
                </a:cxn>
                <a:cxn ang="0">
                  <a:pos x="1" y="21"/>
                </a:cxn>
                <a:cxn ang="0">
                  <a:pos x="3" y="20"/>
                </a:cxn>
              </a:cxnLst>
              <a:rect l="0" t="0" r="r" b="b"/>
              <a:pathLst>
                <a:path w="18" h="21">
                  <a:moveTo>
                    <a:pt x="3" y="20"/>
                  </a:moveTo>
                  <a:lnTo>
                    <a:pt x="2" y="21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" y="20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1" y="21"/>
                  </a:lnTo>
                  <a:lnTo>
                    <a:pt x="3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265"/>
            <p:cNvSpPr>
              <a:spLocks/>
            </p:cNvSpPr>
            <p:nvPr/>
          </p:nvSpPr>
          <p:spPr bwMode="auto">
            <a:xfrm>
              <a:off x="1370" y="2303"/>
              <a:ext cx="79" cy="122"/>
            </a:xfrm>
            <a:custGeom>
              <a:avLst/>
              <a:gdLst/>
              <a:ahLst/>
              <a:cxnLst>
                <a:cxn ang="0">
                  <a:pos x="78" y="121"/>
                </a:cxn>
                <a:cxn ang="0">
                  <a:pos x="79" y="121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77" y="122"/>
                </a:cxn>
                <a:cxn ang="0">
                  <a:pos x="78" y="121"/>
                </a:cxn>
              </a:cxnLst>
              <a:rect l="0" t="0" r="r" b="b"/>
              <a:pathLst>
                <a:path w="79" h="122">
                  <a:moveTo>
                    <a:pt x="78" y="121"/>
                  </a:moveTo>
                  <a:lnTo>
                    <a:pt x="79" y="121"/>
                  </a:lnTo>
                  <a:lnTo>
                    <a:pt x="2" y="0"/>
                  </a:lnTo>
                  <a:lnTo>
                    <a:pt x="0" y="1"/>
                  </a:lnTo>
                  <a:lnTo>
                    <a:pt x="77" y="122"/>
                  </a:lnTo>
                  <a:lnTo>
                    <a:pt x="78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266"/>
            <p:cNvSpPr>
              <a:spLocks/>
            </p:cNvSpPr>
            <p:nvPr/>
          </p:nvSpPr>
          <p:spPr bwMode="auto">
            <a:xfrm>
              <a:off x="1547" y="2225"/>
              <a:ext cx="157" cy="365"/>
            </a:xfrm>
            <a:custGeom>
              <a:avLst/>
              <a:gdLst/>
              <a:ahLst/>
              <a:cxnLst>
                <a:cxn ang="0">
                  <a:pos x="110" y="3"/>
                </a:cxn>
                <a:cxn ang="0">
                  <a:pos x="113" y="14"/>
                </a:cxn>
                <a:cxn ang="0">
                  <a:pos x="118" y="31"/>
                </a:cxn>
                <a:cxn ang="0">
                  <a:pos x="122" y="51"/>
                </a:cxn>
                <a:cxn ang="0">
                  <a:pos x="126" y="73"/>
                </a:cxn>
                <a:cxn ang="0">
                  <a:pos x="130" y="96"/>
                </a:cxn>
                <a:cxn ang="0">
                  <a:pos x="134" y="119"/>
                </a:cxn>
                <a:cxn ang="0">
                  <a:pos x="137" y="139"/>
                </a:cxn>
                <a:cxn ang="0">
                  <a:pos x="140" y="156"/>
                </a:cxn>
                <a:cxn ang="0">
                  <a:pos x="142" y="166"/>
                </a:cxn>
                <a:cxn ang="0">
                  <a:pos x="142" y="171"/>
                </a:cxn>
                <a:cxn ang="0">
                  <a:pos x="125" y="343"/>
                </a:cxn>
                <a:cxn ang="0">
                  <a:pos x="119" y="346"/>
                </a:cxn>
                <a:cxn ang="0">
                  <a:pos x="108" y="353"/>
                </a:cxn>
                <a:cxn ang="0">
                  <a:pos x="95" y="360"/>
                </a:cxn>
                <a:cxn ang="0">
                  <a:pos x="82" y="364"/>
                </a:cxn>
                <a:cxn ang="0">
                  <a:pos x="74" y="364"/>
                </a:cxn>
                <a:cxn ang="0">
                  <a:pos x="61" y="349"/>
                </a:cxn>
                <a:cxn ang="0">
                  <a:pos x="49" y="329"/>
                </a:cxn>
                <a:cxn ang="0">
                  <a:pos x="39" y="305"/>
                </a:cxn>
                <a:cxn ang="0">
                  <a:pos x="30" y="279"/>
                </a:cxn>
                <a:cxn ang="0">
                  <a:pos x="22" y="252"/>
                </a:cxn>
                <a:cxn ang="0">
                  <a:pos x="15" y="226"/>
                </a:cxn>
                <a:cxn ang="0">
                  <a:pos x="9" y="202"/>
                </a:cxn>
                <a:cxn ang="0">
                  <a:pos x="5" y="182"/>
                </a:cxn>
                <a:cxn ang="0">
                  <a:pos x="2" y="166"/>
                </a:cxn>
                <a:cxn ang="0">
                  <a:pos x="1" y="157"/>
                </a:cxn>
                <a:cxn ang="0">
                  <a:pos x="1" y="155"/>
                </a:cxn>
                <a:cxn ang="0">
                  <a:pos x="10" y="152"/>
                </a:cxn>
                <a:cxn ang="0">
                  <a:pos x="25" y="147"/>
                </a:cxn>
                <a:cxn ang="0">
                  <a:pos x="44" y="139"/>
                </a:cxn>
                <a:cxn ang="0">
                  <a:pos x="62" y="130"/>
                </a:cxn>
                <a:cxn ang="0">
                  <a:pos x="74" y="120"/>
                </a:cxn>
                <a:cxn ang="0">
                  <a:pos x="84" y="135"/>
                </a:cxn>
                <a:cxn ang="0">
                  <a:pos x="84" y="129"/>
                </a:cxn>
                <a:cxn ang="0">
                  <a:pos x="85" y="118"/>
                </a:cxn>
                <a:cxn ang="0">
                  <a:pos x="87" y="102"/>
                </a:cxn>
                <a:cxn ang="0">
                  <a:pos x="89" y="84"/>
                </a:cxn>
                <a:cxn ang="0">
                  <a:pos x="92" y="64"/>
                </a:cxn>
                <a:cxn ang="0">
                  <a:pos x="95" y="45"/>
                </a:cxn>
                <a:cxn ang="0">
                  <a:pos x="98" y="27"/>
                </a:cxn>
                <a:cxn ang="0">
                  <a:pos x="101" y="13"/>
                </a:cxn>
                <a:cxn ang="0">
                  <a:pos x="104" y="3"/>
                </a:cxn>
                <a:cxn ang="0">
                  <a:pos x="107" y="0"/>
                </a:cxn>
              </a:cxnLst>
              <a:rect l="0" t="0" r="r" b="b"/>
              <a:pathLst>
                <a:path w="157" h="365">
                  <a:moveTo>
                    <a:pt x="108" y="0"/>
                  </a:moveTo>
                  <a:lnTo>
                    <a:pt x="109" y="1"/>
                  </a:lnTo>
                  <a:lnTo>
                    <a:pt x="110" y="3"/>
                  </a:lnTo>
                  <a:lnTo>
                    <a:pt x="111" y="6"/>
                  </a:lnTo>
                  <a:lnTo>
                    <a:pt x="112" y="10"/>
                  </a:lnTo>
                  <a:lnTo>
                    <a:pt x="113" y="14"/>
                  </a:lnTo>
                  <a:lnTo>
                    <a:pt x="115" y="19"/>
                  </a:lnTo>
                  <a:lnTo>
                    <a:pt x="116" y="25"/>
                  </a:lnTo>
                  <a:lnTo>
                    <a:pt x="118" y="31"/>
                  </a:lnTo>
                  <a:lnTo>
                    <a:pt x="119" y="37"/>
                  </a:lnTo>
                  <a:lnTo>
                    <a:pt x="120" y="44"/>
                  </a:lnTo>
                  <a:lnTo>
                    <a:pt x="122" y="51"/>
                  </a:lnTo>
                  <a:lnTo>
                    <a:pt x="123" y="58"/>
                  </a:lnTo>
                  <a:lnTo>
                    <a:pt x="124" y="66"/>
                  </a:lnTo>
                  <a:lnTo>
                    <a:pt x="126" y="73"/>
                  </a:lnTo>
                  <a:lnTo>
                    <a:pt x="128" y="81"/>
                  </a:lnTo>
                  <a:lnTo>
                    <a:pt x="129" y="89"/>
                  </a:lnTo>
                  <a:lnTo>
                    <a:pt x="130" y="96"/>
                  </a:lnTo>
                  <a:lnTo>
                    <a:pt x="131" y="104"/>
                  </a:lnTo>
                  <a:lnTo>
                    <a:pt x="133" y="112"/>
                  </a:lnTo>
                  <a:lnTo>
                    <a:pt x="134" y="119"/>
                  </a:lnTo>
                  <a:lnTo>
                    <a:pt x="135" y="126"/>
                  </a:lnTo>
                  <a:lnTo>
                    <a:pt x="137" y="133"/>
                  </a:lnTo>
                  <a:lnTo>
                    <a:pt x="137" y="139"/>
                  </a:lnTo>
                  <a:lnTo>
                    <a:pt x="138" y="145"/>
                  </a:lnTo>
                  <a:lnTo>
                    <a:pt x="139" y="151"/>
                  </a:lnTo>
                  <a:lnTo>
                    <a:pt x="140" y="156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42" y="166"/>
                  </a:lnTo>
                  <a:lnTo>
                    <a:pt x="142" y="169"/>
                  </a:lnTo>
                  <a:lnTo>
                    <a:pt x="142" y="170"/>
                  </a:lnTo>
                  <a:lnTo>
                    <a:pt x="142" y="171"/>
                  </a:lnTo>
                  <a:lnTo>
                    <a:pt x="157" y="284"/>
                  </a:lnTo>
                  <a:lnTo>
                    <a:pt x="126" y="342"/>
                  </a:lnTo>
                  <a:lnTo>
                    <a:pt x="125" y="343"/>
                  </a:lnTo>
                  <a:lnTo>
                    <a:pt x="124" y="343"/>
                  </a:lnTo>
                  <a:lnTo>
                    <a:pt x="122" y="345"/>
                  </a:lnTo>
                  <a:lnTo>
                    <a:pt x="119" y="346"/>
                  </a:lnTo>
                  <a:lnTo>
                    <a:pt x="116" y="349"/>
                  </a:lnTo>
                  <a:lnTo>
                    <a:pt x="112" y="351"/>
                  </a:lnTo>
                  <a:lnTo>
                    <a:pt x="108" y="353"/>
                  </a:lnTo>
                  <a:lnTo>
                    <a:pt x="104" y="355"/>
                  </a:lnTo>
                  <a:lnTo>
                    <a:pt x="99" y="357"/>
                  </a:lnTo>
                  <a:lnTo>
                    <a:pt x="95" y="360"/>
                  </a:lnTo>
                  <a:lnTo>
                    <a:pt x="90" y="362"/>
                  </a:lnTo>
                  <a:lnTo>
                    <a:pt x="86" y="363"/>
                  </a:lnTo>
                  <a:lnTo>
                    <a:pt x="82" y="364"/>
                  </a:lnTo>
                  <a:lnTo>
                    <a:pt x="79" y="365"/>
                  </a:lnTo>
                  <a:lnTo>
                    <a:pt x="76" y="365"/>
                  </a:lnTo>
                  <a:lnTo>
                    <a:pt x="74" y="364"/>
                  </a:lnTo>
                  <a:lnTo>
                    <a:pt x="69" y="360"/>
                  </a:lnTo>
                  <a:lnTo>
                    <a:pt x="65" y="354"/>
                  </a:lnTo>
                  <a:lnTo>
                    <a:pt x="61" y="349"/>
                  </a:lnTo>
                  <a:lnTo>
                    <a:pt x="57" y="343"/>
                  </a:lnTo>
                  <a:lnTo>
                    <a:pt x="53" y="336"/>
                  </a:lnTo>
                  <a:lnTo>
                    <a:pt x="49" y="329"/>
                  </a:lnTo>
                  <a:lnTo>
                    <a:pt x="46" y="321"/>
                  </a:lnTo>
                  <a:lnTo>
                    <a:pt x="43" y="313"/>
                  </a:lnTo>
                  <a:lnTo>
                    <a:pt x="39" y="305"/>
                  </a:lnTo>
                  <a:lnTo>
                    <a:pt x="36" y="297"/>
                  </a:lnTo>
                  <a:lnTo>
                    <a:pt x="33" y="288"/>
                  </a:lnTo>
                  <a:lnTo>
                    <a:pt x="30" y="279"/>
                  </a:lnTo>
                  <a:lnTo>
                    <a:pt x="27" y="270"/>
                  </a:lnTo>
                  <a:lnTo>
                    <a:pt x="24" y="261"/>
                  </a:lnTo>
                  <a:lnTo>
                    <a:pt x="22" y="252"/>
                  </a:lnTo>
                  <a:lnTo>
                    <a:pt x="19" y="244"/>
                  </a:lnTo>
                  <a:lnTo>
                    <a:pt x="17" y="235"/>
                  </a:lnTo>
                  <a:lnTo>
                    <a:pt x="15" y="226"/>
                  </a:lnTo>
                  <a:lnTo>
                    <a:pt x="13" y="218"/>
                  </a:lnTo>
                  <a:lnTo>
                    <a:pt x="11" y="210"/>
                  </a:lnTo>
                  <a:lnTo>
                    <a:pt x="9" y="202"/>
                  </a:lnTo>
                  <a:lnTo>
                    <a:pt x="8" y="195"/>
                  </a:lnTo>
                  <a:lnTo>
                    <a:pt x="6" y="188"/>
                  </a:lnTo>
                  <a:lnTo>
                    <a:pt x="5" y="182"/>
                  </a:lnTo>
                  <a:lnTo>
                    <a:pt x="4" y="176"/>
                  </a:lnTo>
                  <a:lnTo>
                    <a:pt x="3" y="171"/>
                  </a:lnTo>
                  <a:lnTo>
                    <a:pt x="2" y="166"/>
                  </a:lnTo>
                  <a:lnTo>
                    <a:pt x="2" y="163"/>
                  </a:lnTo>
                  <a:lnTo>
                    <a:pt x="1" y="160"/>
                  </a:lnTo>
                  <a:lnTo>
                    <a:pt x="1" y="157"/>
                  </a:lnTo>
                  <a:lnTo>
                    <a:pt x="0" y="156"/>
                  </a:lnTo>
                  <a:lnTo>
                    <a:pt x="0" y="155"/>
                  </a:lnTo>
                  <a:lnTo>
                    <a:pt x="1" y="155"/>
                  </a:lnTo>
                  <a:lnTo>
                    <a:pt x="3" y="154"/>
                  </a:lnTo>
                  <a:lnTo>
                    <a:pt x="6" y="154"/>
                  </a:lnTo>
                  <a:lnTo>
                    <a:pt x="10" y="152"/>
                  </a:lnTo>
                  <a:lnTo>
                    <a:pt x="14" y="151"/>
                  </a:lnTo>
                  <a:lnTo>
                    <a:pt x="20" y="149"/>
                  </a:lnTo>
                  <a:lnTo>
                    <a:pt x="25" y="147"/>
                  </a:lnTo>
                  <a:lnTo>
                    <a:pt x="31" y="144"/>
                  </a:lnTo>
                  <a:lnTo>
                    <a:pt x="38" y="142"/>
                  </a:lnTo>
                  <a:lnTo>
                    <a:pt x="44" y="139"/>
                  </a:lnTo>
                  <a:lnTo>
                    <a:pt x="50" y="136"/>
                  </a:lnTo>
                  <a:lnTo>
                    <a:pt x="56" y="133"/>
                  </a:lnTo>
                  <a:lnTo>
                    <a:pt x="62" y="130"/>
                  </a:lnTo>
                  <a:lnTo>
                    <a:pt x="66" y="127"/>
                  </a:lnTo>
                  <a:lnTo>
                    <a:pt x="71" y="123"/>
                  </a:lnTo>
                  <a:lnTo>
                    <a:pt x="74" y="120"/>
                  </a:lnTo>
                  <a:lnTo>
                    <a:pt x="124" y="229"/>
                  </a:lnTo>
                  <a:lnTo>
                    <a:pt x="84" y="135"/>
                  </a:lnTo>
                  <a:lnTo>
                    <a:pt x="84" y="135"/>
                  </a:lnTo>
                  <a:lnTo>
                    <a:pt x="84" y="134"/>
                  </a:lnTo>
                  <a:lnTo>
                    <a:pt x="84" y="132"/>
                  </a:lnTo>
                  <a:lnTo>
                    <a:pt x="84" y="129"/>
                  </a:lnTo>
                  <a:lnTo>
                    <a:pt x="84" y="126"/>
                  </a:lnTo>
                  <a:lnTo>
                    <a:pt x="85" y="122"/>
                  </a:lnTo>
                  <a:lnTo>
                    <a:pt x="85" y="118"/>
                  </a:lnTo>
                  <a:lnTo>
                    <a:pt x="86" y="113"/>
                  </a:lnTo>
                  <a:lnTo>
                    <a:pt x="87" y="108"/>
                  </a:lnTo>
                  <a:lnTo>
                    <a:pt x="87" y="102"/>
                  </a:lnTo>
                  <a:lnTo>
                    <a:pt x="88" y="96"/>
                  </a:lnTo>
                  <a:lnTo>
                    <a:pt x="88" y="90"/>
                  </a:lnTo>
                  <a:lnTo>
                    <a:pt x="89" y="84"/>
                  </a:lnTo>
                  <a:lnTo>
                    <a:pt x="90" y="77"/>
                  </a:lnTo>
                  <a:lnTo>
                    <a:pt x="91" y="71"/>
                  </a:lnTo>
                  <a:lnTo>
                    <a:pt x="92" y="64"/>
                  </a:lnTo>
                  <a:lnTo>
                    <a:pt x="93" y="58"/>
                  </a:lnTo>
                  <a:lnTo>
                    <a:pt x="93" y="51"/>
                  </a:lnTo>
                  <a:lnTo>
                    <a:pt x="95" y="45"/>
                  </a:lnTo>
                  <a:lnTo>
                    <a:pt x="96" y="39"/>
                  </a:lnTo>
                  <a:lnTo>
                    <a:pt x="96" y="33"/>
                  </a:lnTo>
                  <a:lnTo>
                    <a:pt x="98" y="27"/>
                  </a:lnTo>
                  <a:lnTo>
                    <a:pt x="99" y="22"/>
                  </a:lnTo>
                  <a:lnTo>
                    <a:pt x="99" y="17"/>
                  </a:lnTo>
                  <a:lnTo>
                    <a:pt x="101" y="13"/>
                  </a:lnTo>
                  <a:lnTo>
                    <a:pt x="102" y="9"/>
                  </a:lnTo>
                  <a:lnTo>
                    <a:pt x="103" y="6"/>
                  </a:lnTo>
                  <a:lnTo>
                    <a:pt x="104" y="3"/>
                  </a:lnTo>
                  <a:lnTo>
                    <a:pt x="105" y="1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267"/>
            <p:cNvSpPr>
              <a:spLocks/>
            </p:cNvSpPr>
            <p:nvPr/>
          </p:nvSpPr>
          <p:spPr bwMode="auto">
            <a:xfrm>
              <a:off x="1653" y="2223"/>
              <a:ext cx="39" cy="173"/>
            </a:xfrm>
            <a:custGeom>
              <a:avLst/>
              <a:gdLst/>
              <a:ahLst/>
              <a:cxnLst>
                <a:cxn ang="0">
                  <a:pos x="39" y="172"/>
                </a:cxn>
                <a:cxn ang="0">
                  <a:pos x="38" y="170"/>
                </a:cxn>
                <a:cxn ang="0">
                  <a:pos x="37" y="165"/>
                </a:cxn>
                <a:cxn ang="0">
                  <a:pos x="37" y="157"/>
                </a:cxn>
                <a:cxn ang="0">
                  <a:pos x="35" y="147"/>
                </a:cxn>
                <a:cxn ang="0">
                  <a:pos x="33" y="134"/>
                </a:cxn>
                <a:cxn ang="0">
                  <a:pos x="31" y="121"/>
                </a:cxn>
                <a:cxn ang="0">
                  <a:pos x="28" y="106"/>
                </a:cxn>
                <a:cxn ang="0">
                  <a:pos x="25" y="91"/>
                </a:cxn>
                <a:cxn ang="0">
                  <a:pos x="22" y="75"/>
                </a:cxn>
                <a:cxn ang="0">
                  <a:pos x="20" y="60"/>
                </a:cxn>
                <a:cxn ang="0">
                  <a:pos x="17" y="45"/>
                </a:cxn>
                <a:cxn ang="0">
                  <a:pos x="14" y="32"/>
                </a:cxn>
                <a:cxn ang="0">
                  <a:pos x="11" y="21"/>
                </a:cxn>
                <a:cxn ang="0">
                  <a:pos x="9" y="11"/>
                </a:cxn>
                <a:cxn ang="0">
                  <a:pos x="6" y="4"/>
                </a:cxn>
                <a:cxn ang="0">
                  <a:pos x="3" y="0"/>
                </a:cxn>
                <a:cxn ang="0">
                  <a:pos x="1" y="4"/>
                </a:cxn>
                <a:cxn ang="0">
                  <a:pos x="3" y="9"/>
                </a:cxn>
                <a:cxn ang="0">
                  <a:pos x="5" y="17"/>
                </a:cxn>
                <a:cxn ang="0">
                  <a:pos x="8" y="27"/>
                </a:cxn>
                <a:cxn ang="0">
                  <a:pos x="11" y="39"/>
                </a:cxn>
                <a:cxn ang="0">
                  <a:pos x="13" y="53"/>
                </a:cxn>
                <a:cxn ang="0">
                  <a:pos x="16" y="68"/>
                </a:cxn>
                <a:cxn ang="0">
                  <a:pos x="19" y="83"/>
                </a:cxn>
                <a:cxn ang="0">
                  <a:pos x="22" y="99"/>
                </a:cxn>
                <a:cxn ang="0">
                  <a:pos x="25" y="114"/>
                </a:cxn>
                <a:cxn ang="0">
                  <a:pos x="27" y="128"/>
                </a:cxn>
                <a:cxn ang="0">
                  <a:pos x="29" y="142"/>
                </a:cxn>
                <a:cxn ang="0">
                  <a:pos x="31" y="153"/>
                </a:cxn>
                <a:cxn ang="0">
                  <a:pos x="32" y="162"/>
                </a:cxn>
                <a:cxn ang="0">
                  <a:pos x="33" y="169"/>
                </a:cxn>
                <a:cxn ang="0">
                  <a:pos x="34" y="173"/>
                </a:cxn>
                <a:cxn ang="0">
                  <a:pos x="34" y="173"/>
                </a:cxn>
                <a:cxn ang="0">
                  <a:pos x="39" y="172"/>
                </a:cxn>
              </a:cxnLst>
              <a:rect l="0" t="0" r="r" b="b"/>
              <a:pathLst>
                <a:path w="39" h="173">
                  <a:moveTo>
                    <a:pt x="39" y="172"/>
                  </a:moveTo>
                  <a:lnTo>
                    <a:pt x="39" y="172"/>
                  </a:lnTo>
                  <a:lnTo>
                    <a:pt x="39" y="172"/>
                  </a:lnTo>
                  <a:lnTo>
                    <a:pt x="38" y="170"/>
                  </a:lnTo>
                  <a:lnTo>
                    <a:pt x="38" y="168"/>
                  </a:lnTo>
                  <a:lnTo>
                    <a:pt x="37" y="165"/>
                  </a:lnTo>
                  <a:lnTo>
                    <a:pt x="37" y="162"/>
                  </a:lnTo>
                  <a:lnTo>
                    <a:pt x="37" y="157"/>
                  </a:lnTo>
                  <a:lnTo>
                    <a:pt x="36" y="152"/>
                  </a:lnTo>
                  <a:lnTo>
                    <a:pt x="35" y="147"/>
                  </a:lnTo>
                  <a:lnTo>
                    <a:pt x="34" y="141"/>
                  </a:lnTo>
                  <a:lnTo>
                    <a:pt x="33" y="134"/>
                  </a:lnTo>
                  <a:lnTo>
                    <a:pt x="31" y="128"/>
                  </a:lnTo>
                  <a:lnTo>
                    <a:pt x="31" y="121"/>
                  </a:lnTo>
                  <a:lnTo>
                    <a:pt x="29" y="113"/>
                  </a:lnTo>
                  <a:lnTo>
                    <a:pt x="28" y="106"/>
                  </a:lnTo>
                  <a:lnTo>
                    <a:pt x="27" y="98"/>
                  </a:lnTo>
                  <a:lnTo>
                    <a:pt x="25" y="91"/>
                  </a:lnTo>
                  <a:lnTo>
                    <a:pt x="24" y="83"/>
                  </a:lnTo>
                  <a:lnTo>
                    <a:pt x="22" y="75"/>
                  </a:lnTo>
                  <a:lnTo>
                    <a:pt x="21" y="67"/>
                  </a:lnTo>
                  <a:lnTo>
                    <a:pt x="20" y="60"/>
                  </a:lnTo>
                  <a:lnTo>
                    <a:pt x="18" y="52"/>
                  </a:lnTo>
                  <a:lnTo>
                    <a:pt x="17" y="45"/>
                  </a:lnTo>
                  <a:lnTo>
                    <a:pt x="15" y="38"/>
                  </a:lnTo>
                  <a:lnTo>
                    <a:pt x="14" y="32"/>
                  </a:lnTo>
                  <a:lnTo>
                    <a:pt x="12" y="26"/>
                  </a:lnTo>
                  <a:lnTo>
                    <a:pt x="11" y="21"/>
                  </a:lnTo>
                  <a:lnTo>
                    <a:pt x="10" y="16"/>
                  </a:lnTo>
                  <a:lnTo>
                    <a:pt x="9" y="11"/>
                  </a:lnTo>
                  <a:lnTo>
                    <a:pt x="7" y="7"/>
                  </a:lnTo>
                  <a:lnTo>
                    <a:pt x="6" y="4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6"/>
                  </a:lnTo>
                  <a:lnTo>
                    <a:pt x="3" y="9"/>
                  </a:lnTo>
                  <a:lnTo>
                    <a:pt x="4" y="13"/>
                  </a:lnTo>
                  <a:lnTo>
                    <a:pt x="5" y="17"/>
                  </a:lnTo>
                  <a:lnTo>
                    <a:pt x="6" y="22"/>
                  </a:lnTo>
                  <a:lnTo>
                    <a:pt x="8" y="27"/>
                  </a:lnTo>
                  <a:lnTo>
                    <a:pt x="9" y="33"/>
                  </a:lnTo>
                  <a:lnTo>
                    <a:pt x="11" y="39"/>
                  </a:lnTo>
                  <a:lnTo>
                    <a:pt x="12" y="46"/>
                  </a:lnTo>
                  <a:lnTo>
                    <a:pt x="13" y="53"/>
                  </a:lnTo>
                  <a:lnTo>
                    <a:pt x="15" y="61"/>
                  </a:lnTo>
                  <a:lnTo>
                    <a:pt x="16" y="68"/>
                  </a:lnTo>
                  <a:lnTo>
                    <a:pt x="18" y="76"/>
                  </a:lnTo>
                  <a:lnTo>
                    <a:pt x="19" y="83"/>
                  </a:lnTo>
                  <a:lnTo>
                    <a:pt x="21" y="91"/>
                  </a:lnTo>
                  <a:lnTo>
                    <a:pt x="22" y="99"/>
                  </a:lnTo>
                  <a:lnTo>
                    <a:pt x="23" y="106"/>
                  </a:lnTo>
                  <a:lnTo>
                    <a:pt x="25" y="114"/>
                  </a:lnTo>
                  <a:lnTo>
                    <a:pt x="26" y="121"/>
                  </a:lnTo>
                  <a:lnTo>
                    <a:pt x="27" y="128"/>
                  </a:lnTo>
                  <a:lnTo>
                    <a:pt x="28" y="135"/>
                  </a:lnTo>
                  <a:lnTo>
                    <a:pt x="29" y="142"/>
                  </a:lnTo>
                  <a:lnTo>
                    <a:pt x="30" y="148"/>
                  </a:lnTo>
                  <a:lnTo>
                    <a:pt x="31" y="153"/>
                  </a:lnTo>
                  <a:lnTo>
                    <a:pt x="31" y="158"/>
                  </a:lnTo>
                  <a:lnTo>
                    <a:pt x="32" y="162"/>
                  </a:lnTo>
                  <a:lnTo>
                    <a:pt x="33" y="166"/>
                  </a:lnTo>
                  <a:lnTo>
                    <a:pt x="33" y="169"/>
                  </a:lnTo>
                  <a:lnTo>
                    <a:pt x="34" y="171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4" y="173"/>
                  </a:lnTo>
                  <a:lnTo>
                    <a:pt x="39" y="172"/>
                  </a:lnTo>
                  <a:lnTo>
                    <a:pt x="39" y="172"/>
                  </a:lnTo>
                  <a:lnTo>
                    <a:pt x="39" y="1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268"/>
            <p:cNvSpPr>
              <a:spLocks/>
            </p:cNvSpPr>
            <p:nvPr/>
          </p:nvSpPr>
          <p:spPr bwMode="auto">
            <a:xfrm>
              <a:off x="1687" y="2395"/>
              <a:ext cx="20" cy="115"/>
            </a:xfrm>
            <a:custGeom>
              <a:avLst/>
              <a:gdLst/>
              <a:ahLst/>
              <a:cxnLst>
                <a:cxn ang="0">
                  <a:pos x="19" y="115"/>
                </a:cxn>
                <a:cxn ang="0">
                  <a:pos x="20" y="114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15" y="114"/>
                </a:cxn>
                <a:cxn ang="0">
                  <a:pos x="16" y="113"/>
                </a:cxn>
                <a:cxn ang="0">
                  <a:pos x="19" y="115"/>
                </a:cxn>
                <a:cxn ang="0">
                  <a:pos x="20" y="114"/>
                </a:cxn>
                <a:cxn ang="0">
                  <a:pos x="20" y="114"/>
                </a:cxn>
                <a:cxn ang="0">
                  <a:pos x="19" y="115"/>
                </a:cxn>
              </a:cxnLst>
              <a:rect l="0" t="0" r="r" b="b"/>
              <a:pathLst>
                <a:path w="20" h="115">
                  <a:moveTo>
                    <a:pt x="19" y="115"/>
                  </a:moveTo>
                  <a:lnTo>
                    <a:pt x="20" y="114"/>
                  </a:lnTo>
                  <a:lnTo>
                    <a:pt x="5" y="0"/>
                  </a:lnTo>
                  <a:lnTo>
                    <a:pt x="0" y="1"/>
                  </a:lnTo>
                  <a:lnTo>
                    <a:pt x="15" y="114"/>
                  </a:lnTo>
                  <a:lnTo>
                    <a:pt x="16" y="113"/>
                  </a:lnTo>
                  <a:lnTo>
                    <a:pt x="19" y="115"/>
                  </a:lnTo>
                  <a:lnTo>
                    <a:pt x="20" y="114"/>
                  </a:lnTo>
                  <a:lnTo>
                    <a:pt x="20" y="114"/>
                  </a:lnTo>
                  <a:lnTo>
                    <a:pt x="19" y="1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269"/>
            <p:cNvSpPr>
              <a:spLocks/>
            </p:cNvSpPr>
            <p:nvPr/>
          </p:nvSpPr>
          <p:spPr bwMode="auto">
            <a:xfrm>
              <a:off x="1671" y="2508"/>
              <a:ext cx="35" cy="61"/>
            </a:xfrm>
            <a:custGeom>
              <a:avLst/>
              <a:gdLst/>
              <a:ahLst/>
              <a:cxnLst>
                <a:cxn ang="0">
                  <a:pos x="3" y="61"/>
                </a:cxn>
                <a:cxn ang="0">
                  <a:pos x="4" y="60"/>
                </a:cxn>
                <a:cxn ang="0">
                  <a:pos x="35" y="2"/>
                </a:cxn>
                <a:cxn ang="0">
                  <a:pos x="32" y="0"/>
                </a:cxn>
                <a:cxn ang="0">
                  <a:pos x="0" y="58"/>
                </a:cxn>
                <a:cxn ang="0">
                  <a:pos x="0" y="57"/>
                </a:cxn>
                <a:cxn ang="0">
                  <a:pos x="3" y="61"/>
                </a:cxn>
                <a:cxn ang="0">
                  <a:pos x="4" y="61"/>
                </a:cxn>
                <a:cxn ang="0">
                  <a:pos x="4" y="60"/>
                </a:cxn>
                <a:cxn ang="0">
                  <a:pos x="3" y="61"/>
                </a:cxn>
              </a:cxnLst>
              <a:rect l="0" t="0" r="r" b="b"/>
              <a:pathLst>
                <a:path w="35" h="61">
                  <a:moveTo>
                    <a:pt x="3" y="61"/>
                  </a:moveTo>
                  <a:lnTo>
                    <a:pt x="4" y="60"/>
                  </a:lnTo>
                  <a:lnTo>
                    <a:pt x="35" y="2"/>
                  </a:lnTo>
                  <a:lnTo>
                    <a:pt x="32" y="0"/>
                  </a:lnTo>
                  <a:lnTo>
                    <a:pt x="0" y="58"/>
                  </a:lnTo>
                  <a:lnTo>
                    <a:pt x="0" y="57"/>
                  </a:lnTo>
                  <a:lnTo>
                    <a:pt x="3" y="61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270"/>
            <p:cNvSpPr>
              <a:spLocks/>
            </p:cNvSpPr>
            <p:nvPr/>
          </p:nvSpPr>
          <p:spPr bwMode="auto">
            <a:xfrm>
              <a:off x="1619" y="2565"/>
              <a:ext cx="55" cy="27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" y="26"/>
                </a:cxn>
                <a:cxn ang="0">
                  <a:pos x="4" y="27"/>
                </a:cxn>
                <a:cxn ang="0">
                  <a:pos x="7" y="27"/>
                </a:cxn>
                <a:cxn ang="0">
                  <a:pos x="11" y="26"/>
                </a:cxn>
                <a:cxn ang="0">
                  <a:pos x="15" y="25"/>
                </a:cxn>
                <a:cxn ang="0">
                  <a:pos x="19" y="24"/>
                </a:cxn>
                <a:cxn ang="0">
                  <a:pos x="24" y="22"/>
                </a:cxn>
                <a:cxn ang="0">
                  <a:pos x="28" y="20"/>
                </a:cxn>
                <a:cxn ang="0">
                  <a:pos x="33" y="17"/>
                </a:cxn>
                <a:cxn ang="0">
                  <a:pos x="37" y="15"/>
                </a:cxn>
                <a:cxn ang="0">
                  <a:pos x="41" y="13"/>
                </a:cxn>
                <a:cxn ang="0">
                  <a:pos x="45" y="11"/>
                </a:cxn>
                <a:cxn ang="0">
                  <a:pos x="48" y="9"/>
                </a:cxn>
                <a:cxn ang="0">
                  <a:pos x="51" y="7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5" y="4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8" y="3"/>
                </a:cxn>
                <a:cxn ang="0">
                  <a:pos x="46" y="5"/>
                </a:cxn>
                <a:cxn ang="0">
                  <a:pos x="43" y="6"/>
                </a:cxn>
                <a:cxn ang="0">
                  <a:pos x="39" y="9"/>
                </a:cxn>
                <a:cxn ang="0">
                  <a:pos x="35" y="11"/>
                </a:cxn>
                <a:cxn ang="0">
                  <a:pos x="30" y="13"/>
                </a:cxn>
                <a:cxn ang="0">
                  <a:pos x="26" y="15"/>
                </a:cxn>
                <a:cxn ang="0">
                  <a:pos x="21" y="17"/>
                </a:cxn>
                <a:cxn ang="0">
                  <a:pos x="18" y="19"/>
                </a:cxn>
                <a:cxn ang="0">
                  <a:pos x="14" y="21"/>
                </a:cxn>
                <a:cxn ang="0">
                  <a:pos x="10" y="22"/>
                </a:cxn>
                <a:cxn ang="0">
                  <a:pos x="7" y="23"/>
                </a:cxn>
                <a:cxn ang="0">
                  <a:pos x="5" y="22"/>
                </a:cxn>
                <a:cxn ang="0">
                  <a:pos x="3" y="22"/>
                </a:cxn>
                <a:cxn ang="0">
                  <a:pos x="3" y="22"/>
                </a:cxn>
                <a:cxn ang="0">
                  <a:pos x="0" y="26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6"/>
                </a:cxn>
              </a:cxnLst>
              <a:rect l="0" t="0" r="r" b="b"/>
              <a:pathLst>
                <a:path w="55" h="27">
                  <a:moveTo>
                    <a:pt x="0" y="26"/>
                  </a:moveTo>
                  <a:lnTo>
                    <a:pt x="1" y="26"/>
                  </a:lnTo>
                  <a:lnTo>
                    <a:pt x="4" y="27"/>
                  </a:lnTo>
                  <a:lnTo>
                    <a:pt x="7" y="27"/>
                  </a:lnTo>
                  <a:lnTo>
                    <a:pt x="11" y="26"/>
                  </a:lnTo>
                  <a:lnTo>
                    <a:pt x="15" y="25"/>
                  </a:lnTo>
                  <a:lnTo>
                    <a:pt x="19" y="24"/>
                  </a:lnTo>
                  <a:lnTo>
                    <a:pt x="24" y="22"/>
                  </a:lnTo>
                  <a:lnTo>
                    <a:pt x="28" y="20"/>
                  </a:lnTo>
                  <a:lnTo>
                    <a:pt x="33" y="17"/>
                  </a:lnTo>
                  <a:lnTo>
                    <a:pt x="37" y="15"/>
                  </a:lnTo>
                  <a:lnTo>
                    <a:pt x="41" y="13"/>
                  </a:lnTo>
                  <a:lnTo>
                    <a:pt x="45" y="11"/>
                  </a:lnTo>
                  <a:lnTo>
                    <a:pt x="48" y="9"/>
                  </a:lnTo>
                  <a:lnTo>
                    <a:pt x="51" y="7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5" y="4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8" y="3"/>
                  </a:lnTo>
                  <a:lnTo>
                    <a:pt x="46" y="5"/>
                  </a:lnTo>
                  <a:lnTo>
                    <a:pt x="43" y="6"/>
                  </a:lnTo>
                  <a:lnTo>
                    <a:pt x="39" y="9"/>
                  </a:lnTo>
                  <a:lnTo>
                    <a:pt x="35" y="11"/>
                  </a:lnTo>
                  <a:lnTo>
                    <a:pt x="30" y="13"/>
                  </a:lnTo>
                  <a:lnTo>
                    <a:pt x="26" y="15"/>
                  </a:lnTo>
                  <a:lnTo>
                    <a:pt x="21" y="17"/>
                  </a:lnTo>
                  <a:lnTo>
                    <a:pt x="18" y="19"/>
                  </a:lnTo>
                  <a:lnTo>
                    <a:pt x="14" y="21"/>
                  </a:lnTo>
                  <a:lnTo>
                    <a:pt x="10" y="22"/>
                  </a:lnTo>
                  <a:lnTo>
                    <a:pt x="7" y="23"/>
                  </a:lnTo>
                  <a:lnTo>
                    <a:pt x="5" y="22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271"/>
            <p:cNvSpPr>
              <a:spLocks/>
            </p:cNvSpPr>
            <p:nvPr/>
          </p:nvSpPr>
          <p:spPr bwMode="auto">
            <a:xfrm>
              <a:off x="1545" y="2378"/>
              <a:ext cx="77" cy="21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5"/>
                </a:cxn>
                <a:cxn ang="0">
                  <a:pos x="1" y="10"/>
                </a:cxn>
                <a:cxn ang="0">
                  <a:pos x="3" y="18"/>
                </a:cxn>
                <a:cxn ang="0">
                  <a:pos x="5" y="30"/>
                </a:cxn>
                <a:cxn ang="0">
                  <a:pos x="7" y="43"/>
                </a:cxn>
                <a:cxn ang="0">
                  <a:pos x="11" y="58"/>
                </a:cxn>
                <a:cxn ang="0">
                  <a:pos x="14" y="74"/>
                </a:cxn>
                <a:cxn ang="0">
                  <a:pos x="19" y="91"/>
                </a:cxn>
                <a:cxn ang="0">
                  <a:pos x="24" y="109"/>
                </a:cxn>
                <a:cxn ang="0">
                  <a:pos x="29" y="127"/>
                </a:cxn>
                <a:cxn ang="0">
                  <a:pos x="35" y="145"/>
                </a:cxn>
                <a:cxn ang="0">
                  <a:pos x="42" y="161"/>
                </a:cxn>
                <a:cxn ang="0">
                  <a:pos x="49" y="177"/>
                </a:cxn>
                <a:cxn ang="0">
                  <a:pos x="57" y="191"/>
                </a:cxn>
                <a:cxn ang="0">
                  <a:pos x="65" y="203"/>
                </a:cxn>
                <a:cxn ang="0">
                  <a:pos x="74" y="213"/>
                </a:cxn>
                <a:cxn ang="0">
                  <a:pos x="73" y="205"/>
                </a:cxn>
                <a:cxn ang="0">
                  <a:pos x="65" y="194"/>
                </a:cxn>
                <a:cxn ang="0">
                  <a:pos x="57" y="182"/>
                </a:cxn>
                <a:cxn ang="0">
                  <a:pos x="50" y="167"/>
                </a:cxn>
                <a:cxn ang="0">
                  <a:pos x="43" y="151"/>
                </a:cxn>
                <a:cxn ang="0">
                  <a:pos x="37" y="134"/>
                </a:cxn>
                <a:cxn ang="0">
                  <a:pos x="31" y="117"/>
                </a:cxn>
                <a:cxn ang="0">
                  <a:pos x="26" y="99"/>
                </a:cxn>
                <a:cxn ang="0">
                  <a:pos x="21" y="81"/>
                </a:cxn>
                <a:cxn ang="0">
                  <a:pos x="17" y="64"/>
                </a:cxn>
                <a:cxn ang="0">
                  <a:pos x="14" y="49"/>
                </a:cxn>
                <a:cxn ang="0">
                  <a:pos x="11" y="35"/>
                </a:cxn>
                <a:cxn ang="0">
                  <a:pos x="8" y="23"/>
                </a:cxn>
                <a:cxn ang="0">
                  <a:pos x="7" y="13"/>
                </a:cxn>
                <a:cxn ang="0">
                  <a:pos x="6" y="6"/>
                </a:cxn>
                <a:cxn ang="0">
                  <a:pos x="5" y="2"/>
                </a:cxn>
                <a:cxn ang="0">
                  <a:pos x="3" y="4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77" h="213">
                  <a:moveTo>
                    <a:pt x="2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10"/>
                  </a:lnTo>
                  <a:lnTo>
                    <a:pt x="2" y="14"/>
                  </a:lnTo>
                  <a:lnTo>
                    <a:pt x="3" y="18"/>
                  </a:lnTo>
                  <a:lnTo>
                    <a:pt x="4" y="24"/>
                  </a:lnTo>
                  <a:lnTo>
                    <a:pt x="5" y="30"/>
                  </a:lnTo>
                  <a:lnTo>
                    <a:pt x="6" y="36"/>
                  </a:lnTo>
                  <a:lnTo>
                    <a:pt x="7" y="43"/>
                  </a:lnTo>
                  <a:lnTo>
                    <a:pt x="9" y="50"/>
                  </a:lnTo>
                  <a:lnTo>
                    <a:pt x="11" y="58"/>
                  </a:lnTo>
                  <a:lnTo>
                    <a:pt x="13" y="66"/>
                  </a:lnTo>
                  <a:lnTo>
                    <a:pt x="14" y="74"/>
                  </a:lnTo>
                  <a:lnTo>
                    <a:pt x="16" y="82"/>
                  </a:lnTo>
                  <a:lnTo>
                    <a:pt x="19" y="91"/>
                  </a:lnTo>
                  <a:lnTo>
                    <a:pt x="21" y="100"/>
                  </a:lnTo>
                  <a:lnTo>
                    <a:pt x="24" y="109"/>
                  </a:lnTo>
                  <a:lnTo>
                    <a:pt x="27" y="118"/>
                  </a:lnTo>
                  <a:lnTo>
                    <a:pt x="29" y="127"/>
                  </a:lnTo>
                  <a:lnTo>
                    <a:pt x="32" y="136"/>
                  </a:lnTo>
                  <a:lnTo>
                    <a:pt x="35" y="145"/>
                  </a:lnTo>
                  <a:lnTo>
                    <a:pt x="39" y="153"/>
                  </a:lnTo>
                  <a:lnTo>
                    <a:pt x="42" y="161"/>
                  </a:lnTo>
                  <a:lnTo>
                    <a:pt x="45" y="169"/>
                  </a:lnTo>
                  <a:lnTo>
                    <a:pt x="49" y="177"/>
                  </a:lnTo>
                  <a:lnTo>
                    <a:pt x="53" y="184"/>
                  </a:lnTo>
                  <a:lnTo>
                    <a:pt x="57" y="191"/>
                  </a:lnTo>
                  <a:lnTo>
                    <a:pt x="61" y="197"/>
                  </a:lnTo>
                  <a:lnTo>
                    <a:pt x="65" y="203"/>
                  </a:lnTo>
                  <a:lnTo>
                    <a:pt x="70" y="208"/>
                  </a:lnTo>
                  <a:lnTo>
                    <a:pt x="74" y="213"/>
                  </a:lnTo>
                  <a:lnTo>
                    <a:pt x="77" y="209"/>
                  </a:lnTo>
                  <a:lnTo>
                    <a:pt x="73" y="205"/>
                  </a:lnTo>
                  <a:lnTo>
                    <a:pt x="69" y="200"/>
                  </a:lnTo>
                  <a:lnTo>
                    <a:pt x="65" y="194"/>
                  </a:lnTo>
                  <a:lnTo>
                    <a:pt x="61" y="188"/>
                  </a:lnTo>
                  <a:lnTo>
                    <a:pt x="57" y="182"/>
                  </a:lnTo>
                  <a:lnTo>
                    <a:pt x="54" y="175"/>
                  </a:lnTo>
                  <a:lnTo>
                    <a:pt x="50" y="167"/>
                  </a:lnTo>
                  <a:lnTo>
                    <a:pt x="47" y="159"/>
                  </a:lnTo>
                  <a:lnTo>
                    <a:pt x="43" y="151"/>
                  </a:lnTo>
                  <a:lnTo>
                    <a:pt x="40" y="143"/>
                  </a:lnTo>
                  <a:lnTo>
                    <a:pt x="37" y="134"/>
                  </a:lnTo>
                  <a:lnTo>
                    <a:pt x="34" y="125"/>
                  </a:lnTo>
                  <a:lnTo>
                    <a:pt x="31" y="117"/>
                  </a:lnTo>
                  <a:lnTo>
                    <a:pt x="29" y="108"/>
                  </a:lnTo>
                  <a:lnTo>
                    <a:pt x="26" y="99"/>
                  </a:lnTo>
                  <a:lnTo>
                    <a:pt x="24" y="90"/>
                  </a:lnTo>
                  <a:lnTo>
                    <a:pt x="21" y="81"/>
                  </a:lnTo>
                  <a:lnTo>
                    <a:pt x="20" y="73"/>
                  </a:lnTo>
                  <a:lnTo>
                    <a:pt x="17" y="64"/>
                  </a:lnTo>
                  <a:lnTo>
                    <a:pt x="16" y="56"/>
                  </a:lnTo>
                  <a:lnTo>
                    <a:pt x="14" y="49"/>
                  </a:lnTo>
                  <a:lnTo>
                    <a:pt x="12" y="41"/>
                  </a:lnTo>
                  <a:lnTo>
                    <a:pt x="11" y="35"/>
                  </a:lnTo>
                  <a:lnTo>
                    <a:pt x="10" y="29"/>
                  </a:lnTo>
                  <a:lnTo>
                    <a:pt x="8" y="23"/>
                  </a:lnTo>
                  <a:lnTo>
                    <a:pt x="7" y="18"/>
                  </a:lnTo>
                  <a:lnTo>
                    <a:pt x="7" y="13"/>
                  </a:lnTo>
                  <a:lnTo>
                    <a:pt x="6" y="9"/>
                  </a:lnTo>
                  <a:lnTo>
                    <a:pt x="6" y="6"/>
                  </a:lnTo>
                  <a:lnTo>
                    <a:pt x="5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4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272"/>
            <p:cNvSpPr>
              <a:spLocks/>
            </p:cNvSpPr>
            <p:nvPr/>
          </p:nvSpPr>
          <p:spPr bwMode="auto">
            <a:xfrm>
              <a:off x="1547" y="2341"/>
              <a:ext cx="76" cy="41"/>
            </a:xfrm>
            <a:custGeom>
              <a:avLst/>
              <a:gdLst/>
              <a:ahLst/>
              <a:cxnLst>
                <a:cxn ang="0">
                  <a:pos x="76" y="3"/>
                </a:cxn>
                <a:cxn ang="0">
                  <a:pos x="72" y="3"/>
                </a:cxn>
                <a:cxn ang="0">
                  <a:pos x="69" y="6"/>
                </a:cxn>
                <a:cxn ang="0">
                  <a:pos x="65" y="9"/>
                </a:cxn>
                <a:cxn ang="0">
                  <a:pos x="60" y="12"/>
                </a:cxn>
                <a:cxn ang="0">
                  <a:pos x="55" y="15"/>
                </a:cxn>
                <a:cxn ang="0">
                  <a:pos x="49" y="18"/>
                </a:cxn>
                <a:cxn ang="0">
                  <a:pos x="43" y="21"/>
                </a:cxn>
                <a:cxn ang="0">
                  <a:pos x="36" y="24"/>
                </a:cxn>
                <a:cxn ang="0">
                  <a:pos x="30" y="26"/>
                </a:cxn>
                <a:cxn ang="0">
                  <a:pos x="24" y="29"/>
                </a:cxn>
                <a:cxn ang="0">
                  <a:pos x="19" y="31"/>
                </a:cxn>
                <a:cxn ang="0">
                  <a:pos x="14" y="33"/>
                </a:cxn>
                <a:cxn ang="0">
                  <a:pos x="9" y="34"/>
                </a:cxn>
                <a:cxn ang="0">
                  <a:pos x="5" y="36"/>
                </a:cxn>
                <a:cxn ang="0">
                  <a:pos x="2" y="36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1" y="41"/>
                </a:cxn>
                <a:cxn ang="0">
                  <a:pos x="2" y="41"/>
                </a:cxn>
                <a:cxn ang="0">
                  <a:pos x="4" y="41"/>
                </a:cxn>
                <a:cxn ang="0">
                  <a:pos x="7" y="40"/>
                </a:cxn>
                <a:cxn ang="0">
                  <a:pos x="11" y="38"/>
                </a:cxn>
                <a:cxn ang="0">
                  <a:pos x="15" y="37"/>
                </a:cxn>
                <a:cxn ang="0">
                  <a:pos x="21" y="35"/>
                </a:cxn>
                <a:cxn ang="0">
                  <a:pos x="26" y="33"/>
                </a:cxn>
                <a:cxn ang="0">
                  <a:pos x="32" y="31"/>
                </a:cxn>
                <a:cxn ang="0">
                  <a:pos x="39" y="28"/>
                </a:cxn>
                <a:cxn ang="0">
                  <a:pos x="45" y="25"/>
                </a:cxn>
                <a:cxn ang="0">
                  <a:pos x="51" y="22"/>
                </a:cxn>
                <a:cxn ang="0">
                  <a:pos x="57" y="19"/>
                </a:cxn>
                <a:cxn ang="0">
                  <a:pos x="63" y="16"/>
                </a:cxn>
                <a:cxn ang="0">
                  <a:pos x="68" y="13"/>
                </a:cxn>
                <a:cxn ang="0">
                  <a:pos x="72" y="9"/>
                </a:cxn>
                <a:cxn ang="0">
                  <a:pos x="76" y="6"/>
                </a:cxn>
                <a:cxn ang="0">
                  <a:pos x="72" y="5"/>
                </a:cxn>
                <a:cxn ang="0">
                  <a:pos x="76" y="3"/>
                </a:cxn>
                <a:cxn ang="0">
                  <a:pos x="74" y="0"/>
                </a:cxn>
                <a:cxn ang="0">
                  <a:pos x="72" y="3"/>
                </a:cxn>
                <a:cxn ang="0">
                  <a:pos x="76" y="3"/>
                </a:cxn>
              </a:cxnLst>
              <a:rect l="0" t="0" r="r" b="b"/>
              <a:pathLst>
                <a:path w="76" h="41">
                  <a:moveTo>
                    <a:pt x="76" y="3"/>
                  </a:moveTo>
                  <a:lnTo>
                    <a:pt x="72" y="3"/>
                  </a:lnTo>
                  <a:lnTo>
                    <a:pt x="69" y="6"/>
                  </a:lnTo>
                  <a:lnTo>
                    <a:pt x="65" y="9"/>
                  </a:lnTo>
                  <a:lnTo>
                    <a:pt x="60" y="12"/>
                  </a:lnTo>
                  <a:lnTo>
                    <a:pt x="55" y="15"/>
                  </a:lnTo>
                  <a:lnTo>
                    <a:pt x="49" y="18"/>
                  </a:lnTo>
                  <a:lnTo>
                    <a:pt x="43" y="21"/>
                  </a:lnTo>
                  <a:lnTo>
                    <a:pt x="36" y="24"/>
                  </a:lnTo>
                  <a:lnTo>
                    <a:pt x="30" y="26"/>
                  </a:lnTo>
                  <a:lnTo>
                    <a:pt x="24" y="29"/>
                  </a:lnTo>
                  <a:lnTo>
                    <a:pt x="19" y="31"/>
                  </a:lnTo>
                  <a:lnTo>
                    <a:pt x="14" y="33"/>
                  </a:lnTo>
                  <a:lnTo>
                    <a:pt x="9" y="34"/>
                  </a:lnTo>
                  <a:lnTo>
                    <a:pt x="5" y="36"/>
                  </a:lnTo>
                  <a:lnTo>
                    <a:pt x="2" y="36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" y="41"/>
                  </a:lnTo>
                  <a:lnTo>
                    <a:pt x="2" y="41"/>
                  </a:lnTo>
                  <a:lnTo>
                    <a:pt x="4" y="41"/>
                  </a:lnTo>
                  <a:lnTo>
                    <a:pt x="7" y="40"/>
                  </a:lnTo>
                  <a:lnTo>
                    <a:pt x="11" y="38"/>
                  </a:lnTo>
                  <a:lnTo>
                    <a:pt x="15" y="37"/>
                  </a:lnTo>
                  <a:lnTo>
                    <a:pt x="21" y="35"/>
                  </a:lnTo>
                  <a:lnTo>
                    <a:pt x="26" y="33"/>
                  </a:lnTo>
                  <a:lnTo>
                    <a:pt x="32" y="31"/>
                  </a:lnTo>
                  <a:lnTo>
                    <a:pt x="39" y="28"/>
                  </a:lnTo>
                  <a:lnTo>
                    <a:pt x="45" y="25"/>
                  </a:lnTo>
                  <a:lnTo>
                    <a:pt x="51" y="22"/>
                  </a:lnTo>
                  <a:lnTo>
                    <a:pt x="57" y="19"/>
                  </a:lnTo>
                  <a:lnTo>
                    <a:pt x="63" y="16"/>
                  </a:lnTo>
                  <a:lnTo>
                    <a:pt x="68" y="13"/>
                  </a:lnTo>
                  <a:lnTo>
                    <a:pt x="72" y="9"/>
                  </a:lnTo>
                  <a:lnTo>
                    <a:pt x="76" y="6"/>
                  </a:lnTo>
                  <a:lnTo>
                    <a:pt x="72" y="5"/>
                  </a:lnTo>
                  <a:lnTo>
                    <a:pt x="76" y="3"/>
                  </a:lnTo>
                  <a:lnTo>
                    <a:pt x="74" y="0"/>
                  </a:lnTo>
                  <a:lnTo>
                    <a:pt x="72" y="3"/>
                  </a:lnTo>
                  <a:lnTo>
                    <a:pt x="76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273"/>
            <p:cNvSpPr>
              <a:spLocks/>
            </p:cNvSpPr>
            <p:nvPr/>
          </p:nvSpPr>
          <p:spPr bwMode="auto">
            <a:xfrm>
              <a:off x="1619" y="2344"/>
              <a:ext cx="54" cy="116"/>
            </a:xfrm>
            <a:custGeom>
              <a:avLst/>
              <a:gdLst/>
              <a:ahLst/>
              <a:cxnLst>
                <a:cxn ang="0">
                  <a:pos x="49" y="111"/>
                </a:cxn>
                <a:cxn ang="0">
                  <a:pos x="54" y="109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49" y="111"/>
                </a:cxn>
                <a:cxn ang="0">
                  <a:pos x="54" y="109"/>
                </a:cxn>
                <a:cxn ang="0">
                  <a:pos x="49" y="111"/>
                </a:cxn>
                <a:cxn ang="0">
                  <a:pos x="54" y="116"/>
                </a:cxn>
                <a:cxn ang="0">
                  <a:pos x="54" y="109"/>
                </a:cxn>
                <a:cxn ang="0">
                  <a:pos x="49" y="111"/>
                </a:cxn>
              </a:cxnLst>
              <a:rect l="0" t="0" r="r" b="b"/>
              <a:pathLst>
                <a:path w="54" h="116">
                  <a:moveTo>
                    <a:pt x="49" y="111"/>
                  </a:moveTo>
                  <a:lnTo>
                    <a:pt x="54" y="109"/>
                  </a:lnTo>
                  <a:lnTo>
                    <a:pt x="4" y="0"/>
                  </a:lnTo>
                  <a:lnTo>
                    <a:pt x="0" y="2"/>
                  </a:lnTo>
                  <a:lnTo>
                    <a:pt x="49" y="111"/>
                  </a:lnTo>
                  <a:lnTo>
                    <a:pt x="54" y="109"/>
                  </a:lnTo>
                  <a:lnTo>
                    <a:pt x="49" y="111"/>
                  </a:lnTo>
                  <a:lnTo>
                    <a:pt x="54" y="116"/>
                  </a:lnTo>
                  <a:lnTo>
                    <a:pt x="54" y="109"/>
                  </a:lnTo>
                  <a:lnTo>
                    <a:pt x="49" y="1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274"/>
            <p:cNvSpPr>
              <a:spLocks/>
            </p:cNvSpPr>
            <p:nvPr/>
          </p:nvSpPr>
          <p:spPr bwMode="auto">
            <a:xfrm>
              <a:off x="1628" y="2360"/>
              <a:ext cx="45" cy="9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40" y="95"/>
                </a:cxn>
                <a:cxn ang="0">
                  <a:pos x="45" y="93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45" h="95">
                  <a:moveTo>
                    <a:pt x="0" y="0"/>
                  </a:moveTo>
                  <a:lnTo>
                    <a:pt x="0" y="1"/>
                  </a:lnTo>
                  <a:lnTo>
                    <a:pt x="40" y="95"/>
                  </a:lnTo>
                  <a:lnTo>
                    <a:pt x="45" y="93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275"/>
            <p:cNvSpPr>
              <a:spLocks/>
            </p:cNvSpPr>
            <p:nvPr/>
          </p:nvSpPr>
          <p:spPr bwMode="auto">
            <a:xfrm>
              <a:off x="1628" y="2222"/>
              <a:ext cx="28" cy="138"/>
            </a:xfrm>
            <a:custGeom>
              <a:avLst/>
              <a:gdLst/>
              <a:ahLst/>
              <a:cxnLst>
                <a:cxn ang="0">
                  <a:pos x="28" y="1"/>
                </a:cxn>
                <a:cxn ang="0">
                  <a:pos x="23" y="1"/>
                </a:cxn>
                <a:cxn ang="0">
                  <a:pos x="21" y="5"/>
                </a:cxn>
                <a:cxn ang="0">
                  <a:pos x="18" y="11"/>
                </a:cxn>
                <a:cxn ang="0">
                  <a:pos x="16" y="19"/>
                </a:cxn>
                <a:cxn ang="0">
                  <a:pos x="14" y="30"/>
                </a:cxn>
                <a:cxn ang="0">
                  <a:pos x="12" y="41"/>
                </a:cxn>
                <a:cxn ang="0">
                  <a:pos x="10" y="54"/>
                </a:cxn>
                <a:cxn ang="0">
                  <a:pos x="8" y="67"/>
                </a:cxn>
                <a:cxn ang="0">
                  <a:pos x="6" y="80"/>
                </a:cxn>
                <a:cxn ang="0">
                  <a:pos x="5" y="93"/>
                </a:cxn>
                <a:cxn ang="0">
                  <a:pos x="4" y="105"/>
                </a:cxn>
                <a:cxn ang="0">
                  <a:pos x="3" y="116"/>
                </a:cxn>
                <a:cxn ang="0">
                  <a:pos x="1" y="125"/>
                </a:cxn>
                <a:cxn ang="0">
                  <a:pos x="1" y="132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5" y="138"/>
                </a:cxn>
                <a:cxn ang="0">
                  <a:pos x="5" y="135"/>
                </a:cxn>
                <a:cxn ang="0">
                  <a:pos x="6" y="129"/>
                </a:cxn>
                <a:cxn ang="0">
                  <a:pos x="7" y="121"/>
                </a:cxn>
                <a:cxn ang="0">
                  <a:pos x="8" y="111"/>
                </a:cxn>
                <a:cxn ang="0">
                  <a:pos x="9" y="99"/>
                </a:cxn>
                <a:cxn ang="0">
                  <a:pos x="11" y="87"/>
                </a:cxn>
                <a:cxn ang="0">
                  <a:pos x="12" y="74"/>
                </a:cxn>
                <a:cxn ang="0">
                  <a:pos x="14" y="61"/>
                </a:cxn>
                <a:cxn ang="0">
                  <a:pos x="16" y="48"/>
                </a:cxn>
                <a:cxn ang="0">
                  <a:pos x="18" y="36"/>
                </a:cxn>
                <a:cxn ang="0">
                  <a:pos x="20" y="25"/>
                </a:cxn>
                <a:cxn ang="0">
                  <a:pos x="22" y="17"/>
                </a:cxn>
                <a:cxn ang="0">
                  <a:pos x="24" y="10"/>
                </a:cxn>
                <a:cxn ang="0">
                  <a:pos x="26" y="5"/>
                </a:cxn>
                <a:cxn ang="0">
                  <a:pos x="26" y="5"/>
                </a:cxn>
                <a:cxn ang="0">
                  <a:pos x="25" y="5"/>
                </a:cxn>
              </a:cxnLst>
              <a:rect l="0" t="0" r="r" b="b"/>
              <a:pathLst>
                <a:path w="28" h="138">
                  <a:moveTo>
                    <a:pt x="28" y="1"/>
                  </a:moveTo>
                  <a:lnTo>
                    <a:pt x="28" y="1"/>
                  </a:lnTo>
                  <a:lnTo>
                    <a:pt x="26" y="0"/>
                  </a:lnTo>
                  <a:lnTo>
                    <a:pt x="23" y="1"/>
                  </a:lnTo>
                  <a:lnTo>
                    <a:pt x="22" y="3"/>
                  </a:lnTo>
                  <a:lnTo>
                    <a:pt x="21" y="5"/>
                  </a:lnTo>
                  <a:lnTo>
                    <a:pt x="19" y="8"/>
                  </a:lnTo>
                  <a:lnTo>
                    <a:pt x="18" y="11"/>
                  </a:lnTo>
                  <a:lnTo>
                    <a:pt x="17" y="15"/>
                  </a:lnTo>
                  <a:lnTo>
                    <a:pt x="16" y="19"/>
                  </a:lnTo>
                  <a:lnTo>
                    <a:pt x="15" y="25"/>
                  </a:lnTo>
                  <a:lnTo>
                    <a:pt x="14" y="30"/>
                  </a:lnTo>
                  <a:lnTo>
                    <a:pt x="13" y="36"/>
                  </a:lnTo>
                  <a:lnTo>
                    <a:pt x="12" y="41"/>
                  </a:lnTo>
                  <a:lnTo>
                    <a:pt x="11" y="48"/>
                  </a:lnTo>
                  <a:lnTo>
                    <a:pt x="10" y="54"/>
                  </a:lnTo>
                  <a:lnTo>
                    <a:pt x="9" y="60"/>
                  </a:lnTo>
                  <a:lnTo>
                    <a:pt x="8" y="67"/>
                  </a:lnTo>
                  <a:lnTo>
                    <a:pt x="7" y="73"/>
                  </a:lnTo>
                  <a:lnTo>
                    <a:pt x="6" y="80"/>
                  </a:lnTo>
                  <a:lnTo>
                    <a:pt x="6" y="87"/>
                  </a:lnTo>
                  <a:lnTo>
                    <a:pt x="5" y="93"/>
                  </a:lnTo>
                  <a:lnTo>
                    <a:pt x="4" y="99"/>
                  </a:lnTo>
                  <a:lnTo>
                    <a:pt x="4" y="105"/>
                  </a:lnTo>
                  <a:lnTo>
                    <a:pt x="3" y="110"/>
                  </a:lnTo>
                  <a:lnTo>
                    <a:pt x="3" y="116"/>
                  </a:lnTo>
                  <a:lnTo>
                    <a:pt x="2" y="120"/>
                  </a:lnTo>
                  <a:lnTo>
                    <a:pt x="1" y="125"/>
                  </a:lnTo>
                  <a:lnTo>
                    <a:pt x="1" y="129"/>
                  </a:lnTo>
                  <a:lnTo>
                    <a:pt x="1" y="132"/>
                  </a:lnTo>
                  <a:lnTo>
                    <a:pt x="0" y="135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5" y="138"/>
                  </a:lnTo>
                  <a:lnTo>
                    <a:pt x="5" y="138"/>
                  </a:lnTo>
                  <a:lnTo>
                    <a:pt x="5" y="137"/>
                  </a:lnTo>
                  <a:lnTo>
                    <a:pt x="5" y="135"/>
                  </a:lnTo>
                  <a:lnTo>
                    <a:pt x="6" y="132"/>
                  </a:lnTo>
                  <a:lnTo>
                    <a:pt x="6" y="129"/>
                  </a:lnTo>
                  <a:lnTo>
                    <a:pt x="6" y="125"/>
                  </a:lnTo>
                  <a:lnTo>
                    <a:pt x="7" y="121"/>
                  </a:lnTo>
                  <a:lnTo>
                    <a:pt x="7" y="116"/>
                  </a:lnTo>
                  <a:lnTo>
                    <a:pt x="8" y="111"/>
                  </a:lnTo>
                  <a:lnTo>
                    <a:pt x="9" y="105"/>
                  </a:lnTo>
                  <a:lnTo>
                    <a:pt x="9" y="99"/>
                  </a:lnTo>
                  <a:lnTo>
                    <a:pt x="10" y="93"/>
                  </a:lnTo>
                  <a:lnTo>
                    <a:pt x="11" y="87"/>
                  </a:lnTo>
                  <a:lnTo>
                    <a:pt x="12" y="81"/>
                  </a:lnTo>
                  <a:lnTo>
                    <a:pt x="12" y="74"/>
                  </a:lnTo>
                  <a:lnTo>
                    <a:pt x="13" y="67"/>
                  </a:lnTo>
                  <a:lnTo>
                    <a:pt x="14" y="61"/>
                  </a:lnTo>
                  <a:lnTo>
                    <a:pt x="15" y="55"/>
                  </a:lnTo>
                  <a:lnTo>
                    <a:pt x="16" y="48"/>
                  </a:lnTo>
                  <a:lnTo>
                    <a:pt x="17" y="42"/>
                  </a:lnTo>
                  <a:lnTo>
                    <a:pt x="18" y="36"/>
                  </a:lnTo>
                  <a:lnTo>
                    <a:pt x="19" y="31"/>
                  </a:lnTo>
                  <a:lnTo>
                    <a:pt x="20" y="25"/>
                  </a:lnTo>
                  <a:lnTo>
                    <a:pt x="21" y="21"/>
                  </a:lnTo>
                  <a:lnTo>
                    <a:pt x="22" y="17"/>
                  </a:lnTo>
                  <a:lnTo>
                    <a:pt x="23" y="13"/>
                  </a:lnTo>
                  <a:lnTo>
                    <a:pt x="24" y="10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8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276"/>
            <p:cNvSpPr>
              <a:spLocks/>
            </p:cNvSpPr>
            <p:nvPr/>
          </p:nvSpPr>
          <p:spPr bwMode="auto">
            <a:xfrm>
              <a:off x="1099" y="2238"/>
              <a:ext cx="202" cy="371"/>
            </a:xfrm>
            <a:custGeom>
              <a:avLst/>
              <a:gdLst/>
              <a:ahLst/>
              <a:cxnLst>
                <a:cxn ang="0">
                  <a:pos x="145" y="6"/>
                </a:cxn>
                <a:cxn ang="0">
                  <a:pos x="139" y="22"/>
                </a:cxn>
                <a:cxn ang="0">
                  <a:pos x="135" y="42"/>
                </a:cxn>
                <a:cxn ang="0">
                  <a:pos x="131" y="65"/>
                </a:cxn>
                <a:cxn ang="0">
                  <a:pos x="127" y="90"/>
                </a:cxn>
                <a:cxn ang="0">
                  <a:pos x="124" y="115"/>
                </a:cxn>
                <a:cxn ang="0">
                  <a:pos x="121" y="139"/>
                </a:cxn>
                <a:cxn ang="0">
                  <a:pos x="119" y="161"/>
                </a:cxn>
                <a:cxn ang="0">
                  <a:pos x="117" y="178"/>
                </a:cxn>
                <a:cxn ang="0">
                  <a:pos x="117" y="189"/>
                </a:cxn>
                <a:cxn ang="0">
                  <a:pos x="116" y="193"/>
                </a:cxn>
                <a:cxn ang="0">
                  <a:pos x="115" y="191"/>
                </a:cxn>
                <a:cxn ang="0">
                  <a:pos x="111" y="184"/>
                </a:cxn>
                <a:cxn ang="0">
                  <a:pos x="104" y="175"/>
                </a:cxn>
                <a:cxn ang="0">
                  <a:pos x="94" y="162"/>
                </a:cxn>
                <a:cxn ang="0">
                  <a:pos x="80" y="147"/>
                </a:cxn>
                <a:cxn ang="0">
                  <a:pos x="61" y="146"/>
                </a:cxn>
                <a:cxn ang="0">
                  <a:pos x="42" y="158"/>
                </a:cxn>
                <a:cxn ang="0">
                  <a:pos x="24" y="175"/>
                </a:cxn>
                <a:cxn ang="0">
                  <a:pos x="10" y="191"/>
                </a:cxn>
                <a:cxn ang="0">
                  <a:pos x="1" y="203"/>
                </a:cxn>
                <a:cxn ang="0">
                  <a:pos x="0" y="206"/>
                </a:cxn>
                <a:cxn ang="0">
                  <a:pos x="3" y="212"/>
                </a:cxn>
                <a:cxn ang="0">
                  <a:pos x="10" y="223"/>
                </a:cxn>
                <a:cxn ang="0">
                  <a:pos x="20" y="240"/>
                </a:cxn>
                <a:cxn ang="0">
                  <a:pos x="32" y="259"/>
                </a:cxn>
                <a:cxn ang="0">
                  <a:pos x="44" y="280"/>
                </a:cxn>
                <a:cxn ang="0">
                  <a:pos x="58" y="302"/>
                </a:cxn>
                <a:cxn ang="0">
                  <a:pos x="72" y="322"/>
                </a:cxn>
                <a:cxn ang="0">
                  <a:pos x="85" y="341"/>
                </a:cxn>
                <a:cxn ang="0">
                  <a:pos x="96" y="355"/>
                </a:cxn>
                <a:cxn ang="0">
                  <a:pos x="106" y="365"/>
                </a:cxn>
                <a:cxn ang="0">
                  <a:pos x="118" y="370"/>
                </a:cxn>
                <a:cxn ang="0">
                  <a:pos x="132" y="370"/>
                </a:cxn>
                <a:cxn ang="0">
                  <a:pos x="147" y="366"/>
                </a:cxn>
                <a:cxn ang="0">
                  <a:pos x="160" y="358"/>
                </a:cxn>
                <a:cxn ang="0">
                  <a:pos x="172" y="349"/>
                </a:cxn>
                <a:cxn ang="0">
                  <a:pos x="181" y="340"/>
                </a:cxn>
                <a:cxn ang="0">
                  <a:pos x="189" y="329"/>
                </a:cxn>
                <a:cxn ang="0">
                  <a:pos x="195" y="316"/>
                </a:cxn>
                <a:cxn ang="0">
                  <a:pos x="199" y="305"/>
                </a:cxn>
                <a:cxn ang="0">
                  <a:pos x="201" y="297"/>
                </a:cxn>
                <a:cxn ang="0">
                  <a:pos x="202" y="293"/>
                </a:cxn>
                <a:cxn ang="0">
                  <a:pos x="201" y="287"/>
                </a:cxn>
                <a:cxn ang="0">
                  <a:pos x="199" y="268"/>
                </a:cxn>
                <a:cxn ang="0">
                  <a:pos x="196" y="240"/>
                </a:cxn>
                <a:cxn ang="0">
                  <a:pos x="192" y="205"/>
                </a:cxn>
                <a:cxn ang="0">
                  <a:pos x="188" y="167"/>
                </a:cxn>
                <a:cxn ang="0">
                  <a:pos x="182" y="127"/>
                </a:cxn>
                <a:cxn ang="0">
                  <a:pos x="176" y="89"/>
                </a:cxn>
                <a:cxn ang="0">
                  <a:pos x="170" y="55"/>
                </a:cxn>
                <a:cxn ang="0">
                  <a:pos x="164" y="29"/>
                </a:cxn>
                <a:cxn ang="0">
                  <a:pos x="158" y="11"/>
                </a:cxn>
                <a:cxn ang="0">
                  <a:pos x="148" y="0"/>
                </a:cxn>
              </a:cxnLst>
              <a:rect l="0" t="0" r="r" b="b"/>
              <a:pathLst>
                <a:path w="202" h="371">
                  <a:moveTo>
                    <a:pt x="148" y="0"/>
                  </a:moveTo>
                  <a:lnTo>
                    <a:pt x="146" y="3"/>
                  </a:lnTo>
                  <a:lnTo>
                    <a:pt x="145" y="6"/>
                  </a:lnTo>
                  <a:lnTo>
                    <a:pt x="143" y="11"/>
                  </a:lnTo>
                  <a:lnTo>
                    <a:pt x="141" y="16"/>
                  </a:lnTo>
                  <a:lnTo>
                    <a:pt x="139" y="22"/>
                  </a:lnTo>
                  <a:lnTo>
                    <a:pt x="138" y="28"/>
                  </a:lnTo>
                  <a:lnTo>
                    <a:pt x="136" y="34"/>
                  </a:lnTo>
                  <a:lnTo>
                    <a:pt x="135" y="42"/>
                  </a:lnTo>
                  <a:lnTo>
                    <a:pt x="133" y="49"/>
                  </a:lnTo>
                  <a:lnTo>
                    <a:pt x="132" y="57"/>
                  </a:lnTo>
                  <a:lnTo>
                    <a:pt x="131" y="65"/>
                  </a:lnTo>
                  <a:lnTo>
                    <a:pt x="129" y="73"/>
                  </a:lnTo>
                  <a:lnTo>
                    <a:pt x="128" y="82"/>
                  </a:lnTo>
                  <a:lnTo>
                    <a:pt x="127" y="90"/>
                  </a:lnTo>
                  <a:lnTo>
                    <a:pt x="126" y="98"/>
                  </a:lnTo>
                  <a:lnTo>
                    <a:pt x="125" y="107"/>
                  </a:lnTo>
                  <a:lnTo>
                    <a:pt x="124" y="115"/>
                  </a:lnTo>
                  <a:lnTo>
                    <a:pt x="123" y="123"/>
                  </a:lnTo>
                  <a:lnTo>
                    <a:pt x="122" y="131"/>
                  </a:lnTo>
                  <a:lnTo>
                    <a:pt x="121" y="139"/>
                  </a:lnTo>
                  <a:lnTo>
                    <a:pt x="120" y="147"/>
                  </a:lnTo>
                  <a:lnTo>
                    <a:pt x="120" y="154"/>
                  </a:lnTo>
                  <a:lnTo>
                    <a:pt x="119" y="161"/>
                  </a:lnTo>
                  <a:lnTo>
                    <a:pt x="119" y="167"/>
                  </a:lnTo>
                  <a:lnTo>
                    <a:pt x="118" y="172"/>
                  </a:lnTo>
                  <a:lnTo>
                    <a:pt x="117" y="178"/>
                  </a:lnTo>
                  <a:lnTo>
                    <a:pt x="117" y="182"/>
                  </a:lnTo>
                  <a:lnTo>
                    <a:pt x="117" y="186"/>
                  </a:lnTo>
                  <a:lnTo>
                    <a:pt x="117" y="189"/>
                  </a:lnTo>
                  <a:lnTo>
                    <a:pt x="117" y="191"/>
                  </a:lnTo>
                  <a:lnTo>
                    <a:pt x="116" y="192"/>
                  </a:lnTo>
                  <a:lnTo>
                    <a:pt x="116" y="193"/>
                  </a:lnTo>
                  <a:lnTo>
                    <a:pt x="116" y="192"/>
                  </a:lnTo>
                  <a:lnTo>
                    <a:pt x="116" y="192"/>
                  </a:lnTo>
                  <a:lnTo>
                    <a:pt x="115" y="191"/>
                  </a:lnTo>
                  <a:lnTo>
                    <a:pt x="114" y="189"/>
                  </a:lnTo>
                  <a:lnTo>
                    <a:pt x="113" y="187"/>
                  </a:lnTo>
                  <a:lnTo>
                    <a:pt x="111" y="184"/>
                  </a:lnTo>
                  <a:lnTo>
                    <a:pt x="109" y="181"/>
                  </a:lnTo>
                  <a:lnTo>
                    <a:pt x="107" y="178"/>
                  </a:lnTo>
                  <a:lnTo>
                    <a:pt x="104" y="175"/>
                  </a:lnTo>
                  <a:lnTo>
                    <a:pt x="101" y="171"/>
                  </a:lnTo>
                  <a:lnTo>
                    <a:pt x="98" y="167"/>
                  </a:lnTo>
                  <a:lnTo>
                    <a:pt x="94" y="162"/>
                  </a:lnTo>
                  <a:lnTo>
                    <a:pt x="89" y="158"/>
                  </a:lnTo>
                  <a:lnTo>
                    <a:pt x="85" y="153"/>
                  </a:lnTo>
                  <a:lnTo>
                    <a:pt x="80" y="147"/>
                  </a:lnTo>
                  <a:lnTo>
                    <a:pt x="74" y="142"/>
                  </a:lnTo>
                  <a:lnTo>
                    <a:pt x="68" y="143"/>
                  </a:lnTo>
                  <a:lnTo>
                    <a:pt x="61" y="146"/>
                  </a:lnTo>
                  <a:lnTo>
                    <a:pt x="55" y="149"/>
                  </a:lnTo>
                  <a:lnTo>
                    <a:pt x="48" y="153"/>
                  </a:lnTo>
                  <a:lnTo>
                    <a:pt x="42" y="158"/>
                  </a:lnTo>
                  <a:lnTo>
                    <a:pt x="36" y="163"/>
                  </a:lnTo>
                  <a:lnTo>
                    <a:pt x="30" y="169"/>
                  </a:lnTo>
                  <a:lnTo>
                    <a:pt x="24" y="175"/>
                  </a:lnTo>
                  <a:lnTo>
                    <a:pt x="19" y="180"/>
                  </a:lnTo>
                  <a:lnTo>
                    <a:pt x="14" y="186"/>
                  </a:lnTo>
                  <a:lnTo>
                    <a:pt x="10" y="191"/>
                  </a:lnTo>
                  <a:lnTo>
                    <a:pt x="7" y="195"/>
                  </a:lnTo>
                  <a:lnTo>
                    <a:pt x="3" y="200"/>
                  </a:lnTo>
                  <a:lnTo>
                    <a:pt x="1" y="203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0" y="206"/>
                  </a:lnTo>
                  <a:lnTo>
                    <a:pt x="0" y="207"/>
                  </a:lnTo>
                  <a:lnTo>
                    <a:pt x="2" y="209"/>
                  </a:lnTo>
                  <a:lnTo>
                    <a:pt x="3" y="212"/>
                  </a:lnTo>
                  <a:lnTo>
                    <a:pt x="5" y="215"/>
                  </a:lnTo>
                  <a:lnTo>
                    <a:pt x="7" y="219"/>
                  </a:lnTo>
                  <a:lnTo>
                    <a:pt x="10" y="223"/>
                  </a:lnTo>
                  <a:lnTo>
                    <a:pt x="13" y="228"/>
                  </a:lnTo>
                  <a:lnTo>
                    <a:pt x="16" y="234"/>
                  </a:lnTo>
                  <a:lnTo>
                    <a:pt x="20" y="240"/>
                  </a:lnTo>
                  <a:lnTo>
                    <a:pt x="23" y="246"/>
                  </a:lnTo>
                  <a:lnTo>
                    <a:pt x="27" y="252"/>
                  </a:lnTo>
                  <a:lnTo>
                    <a:pt x="32" y="259"/>
                  </a:lnTo>
                  <a:lnTo>
                    <a:pt x="36" y="266"/>
                  </a:lnTo>
                  <a:lnTo>
                    <a:pt x="40" y="273"/>
                  </a:lnTo>
                  <a:lnTo>
                    <a:pt x="44" y="280"/>
                  </a:lnTo>
                  <a:lnTo>
                    <a:pt x="49" y="288"/>
                  </a:lnTo>
                  <a:lnTo>
                    <a:pt x="54" y="295"/>
                  </a:lnTo>
                  <a:lnTo>
                    <a:pt x="58" y="302"/>
                  </a:lnTo>
                  <a:lnTo>
                    <a:pt x="63" y="309"/>
                  </a:lnTo>
                  <a:lnTo>
                    <a:pt x="67" y="316"/>
                  </a:lnTo>
                  <a:lnTo>
                    <a:pt x="72" y="322"/>
                  </a:lnTo>
                  <a:lnTo>
                    <a:pt x="76" y="329"/>
                  </a:lnTo>
                  <a:lnTo>
                    <a:pt x="81" y="335"/>
                  </a:lnTo>
                  <a:lnTo>
                    <a:pt x="85" y="341"/>
                  </a:lnTo>
                  <a:lnTo>
                    <a:pt x="89" y="346"/>
                  </a:lnTo>
                  <a:lnTo>
                    <a:pt x="93" y="351"/>
                  </a:lnTo>
                  <a:lnTo>
                    <a:pt x="96" y="355"/>
                  </a:lnTo>
                  <a:lnTo>
                    <a:pt x="100" y="359"/>
                  </a:lnTo>
                  <a:lnTo>
                    <a:pt x="103" y="362"/>
                  </a:lnTo>
                  <a:lnTo>
                    <a:pt x="106" y="365"/>
                  </a:lnTo>
                  <a:lnTo>
                    <a:pt x="108" y="367"/>
                  </a:lnTo>
                  <a:lnTo>
                    <a:pt x="113" y="369"/>
                  </a:lnTo>
                  <a:lnTo>
                    <a:pt x="118" y="370"/>
                  </a:lnTo>
                  <a:lnTo>
                    <a:pt x="123" y="371"/>
                  </a:lnTo>
                  <a:lnTo>
                    <a:pt x="128" y="371"/>
                  </a:lnTo>
                  <a:lnTo>
                    <a:pt x="132" y="370"/>
                  </a:lnTo>
                  <a:lnTo>
                    <a:pt x="137" y="370"/>
                  </a:lnTo>
                  <a:lnTo>
                    <a:pt x="142" y="368"/>
                  </a:lnTo>
                  <a:lnTo>
                    <a:pt x="147" y="366"/>
                  </a:lnTo>
                  <a:lnTo>
                    <a:pt x="151" y="363"/>
                  </a:lnTo>
                  <a:lnTo>
                    <a:pt x="156" y="361"/>
                  </a:lnTo>
                  <a:lnTo>
                    <a:pt x="160" y="358"/>
                  </a:lnTo>
                  <a:lnTo>
                    <a:pt x="164" y="355"/>
                  </a:lnTo>
                  <a:lnTo>
                    <a:pt x="168" y="352"/>
                  </a:lnTo>
                  <a:lnTo>
                    <a:pt x="172" y="349"/>
                  </a:lnTo>
                  <a:lnTo>
                    <a:pt x="175" y="346"/>
                  </a:lnTo>
                  <a:lnTo>
                    <a:pt x="178" y="343"/>
                  </a:lnTo>
                  <a:lnTo>
                    <a:pt x="181" y="340"/>
                  </a:lnTo>
                  <a:lnTo>
                    <a:pt x="184" y="337"/>
                  </a:lnTo>
                  <a:lnTo>
                    <a:pt x="187" y="333"/>
                  </a:lnTo>
                  <a:lnTo>
                    <a:pt x="189" y="329"/>
                  </a:lnTo>
                  <a:lnTo>
                    <a:pt x="191" y="325"/>
                  </a:lnTo>
                  <a:lnTo>
                    <a:pt x="193" y="321"/>
                  </a:lnTo>
                  <a:lnTo>
                    <a:pt x="195" y="316"/>
                  </a:lnTo>
                  <a:lnTo>
                    <a:pt x="196" y="313"/>
                  </a:lnTo>
                  <a:lnTo>
                    <a:pt x="198" y="309"/>
                  </a:lnTo>
                  <a:lnTo>
                    <a:pt x="199" y="305"/>
                  </a:lnTo>
                  <a:lnTo>
                    <a:pt x="200" y="302"/>
                  </a:lnTo>
                  <a:lnTo>
                    <a:pt x="201" y="299"/>
                  </a:lnTo>
                  <a:lnTo>
                    <a:pt x="201" y="297"/>
                  </a:lnTo>
                  <a:lnTo>
                    <a:pt x="202" y="295"/>
                  </a:lnTo>
                  <a:lnTo>
                    <a:pt x="202" y="293"/>
                  </a:lnTo>
                  <a:lnTo>
                    <a:pt x="202" y="293"/>
                  </a:lnTo>
                  <a:lnTo>
                    <a:pt x="202" y="293"/>
                  </a:lnTo>
                  <a:lnTo>
                    <a:pt x="202" y="290"/>
                  </a:lnTo>
                  <a:lnTo>
                    <a:pt x="201" y="287"/>
                  </a:lnTo>
                  <a:lnTo>
                    <a:pt x="201" y="282"/>
                  </a:lnTo>
                  <a:lnTo>
                    <a:pt x="200" y="275"/>
                  </a:lnTo>
                  <a:lnTo>
                    <a:pt x="199" y="268"/>
                  </a:lnTo>
                  <a:lnTo>
                    <a:pt x="198" y="259"/>
                  </a:lnTo>
                  <a:lnTo>
                    <a:pt x="197" y="250"/>
                  </a:lnTo>
                  <a:lnTo>
                    <a:pt x="196" y="240"/>
                  </a:lnTo>
                  <a:lnTo>
                    <a:pt x="195" y="229"/>
                  </a:lnTo>
                  <a:lnTo>
                    <a:pt x="194" y="217"/>
                  </a:lnTo>
                  <a:lnTo>
                    <a:pt x="192" y="205"/>
                  </a:lnTo>
                  <a:lnTo>
                    <a:pt x="191" y="193"/>
                  </a:lnTo>
                  <a:lnTo>
                    <a:pt x="189" y="180"/>
                  </a:lnTo>
                  <a:lnTo>
                    <a:pt x="188" y="167"/>
                  </a:lnTo>
                  <a:lnTo>
                    <a:pt x="186" y="154"/>
                  </a:lnTo>
                  <a:lnTo>
                    <a:pt x="184" y="141"/>
                  </a:lnTo>
                  <a:lnTo>
                    <a:pt x="182" y="127"/>
                  </a:lnTo>
                  <a:lnTo>
                    <a:pt x="180" y="114"/>
                  </a:lnTo>
                  <a:lnTo>
                    <a:pt x="178" y="102"/>
                  </a:lnTo>
                  <a:lnTo>
                    <a:pt x="176" y="89"/>
                  </a:lnTo>
                  <a:lnTo>
                    <a:pt x="174" y="77"/>
                  </a:lnTo>
                  <a:lnTo>
                    <a:pt x="172" y="66"/>
                  </a:lnTo>
                  <a:lnTo>
                    <a:pt x="170" y="55"/>
                  </a:lnTo>
                  <a:lnTo>
                    <a:pt x="168" y="46"/>
                  </a:lnTo>
                  <a:lnTo>
                    <a:pt x="166" y="37"/>
                  </a:lnTo>
                  <a:lnTo>
                    <a:pt x="164" y="29"/>
                  </a:lnTo>
                  <a:lnTo>
                    <a:pt x="162" y="21"/>
                  </a:lnTo>
                  <a:lnTo>
                    <a:pt x="160" y="15"/>
                  </a:lnTo>
                  <a:lnTo>
                    <a:pt x="158" y="11"/>
                  </a:lnTo>
                  <a:lnTo>
                    <a:pt x="156" y="8"/>
                  </a:lnTo>
                  <a:lnTo>
                    <a:pt x="154" y="6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024C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277"/>
            <p:cNvSpPr>
              <a:spLocks/>
            </p:cNvSpPr>
            <p:nvPr/>
          </p:nvSpPr>
          <p:spPr bwMode="auto">
            <a:xfrm>
              <a:off x="1213" y="2236"/>
              <a:ext cx="36" cy="203"/>
            </a:xfrm>
            <a:custGeom>
              <a:avLst/>
              <a:gdLst/>
              <a:ahLst/>
              <a:cxnLst>
                <a:cxn ang="0">
                  <a:pos x="5" y="195"/>
                </a:cxn>
                <a:cxn ang="0">
                  <a:pos x="5" y="193"/>
                </a:cxn>
                <a:cxn ang="0">
                  <a:pos x="5" y="188"/>
                </a:cxn>
                <a:cxn ang="0">
                  <a:pos x="6" y="180"/>
                </a:cxn>
                <a:cxn ang="0">
                  <a:pos x="7" y="169"/>
                </a:cxn>
                <a:cxn ang="0">
                  <a:pos x="8" y="156"/>
                </a:cxn>
                <a:cxn ang="0">
                  <a:pos x="10" y="141"/>
                </a:cxn>
                <a:cxn ang="0">
                  <a:pos x="12" y="126"/>
                </a:cxn>
                <a:cxn ang="0">
                  <a:pos x="13" y="109"/>
                </a:cxn>
                <a:cxn ang="0">
                  <a:pos x="15" y="92"/>
                </a:cxn>
                <a:cxn ang="0">
                  <a:pos x="18" y="76"/>
                </a:cxn>
                <a:cxn ang="0">
                  <a:pos x="21" y="59"/>
                </a:cxn>
                <a:cxn ang="0">
                  <a:pos x="23" y="44"/>
                </a:cxn>
                <a:cxn ang="0">
                  <a:pos x="26" y="31"/>
                </a:cxn>
                <a:cxn ang="0">
                  <a:pos x="29" y="19"/>
                </a:cxn>
                <a:cxn ang="0">
                  <a:pos x="33" y="9"/>
                </a:cxn>
                <a:cxn ang="0">
                  <a:pos x="36" y="3"/>
                </a:cxn>
                <a:cxn ang="0">
                  <a:pos x="30" y="3"/>
                </a:cxn>
                <a:cxn ang="0">
                  <a:pos x="27" y="12"/>
                </a:cxn>
                <a:cxn ang="0">
                  <a:pos x="23" y="23"/>
                </a:cxn>
                <a:cxn ang="0">
                  <a:pos x="20" y="36"/>
                </a:cxn>
                <a:cxn ang="0">
                  <a:pos x="17" y="51"/>
                </a:cxn>
                <a:cxn ang="0">
                  <a:pos x="14" y="67"/>
                </a:cxn>
                <a:cxn ang="0">
                  <a:pos x="12" y="83"/>
                </a:cxn>
                <a:cxn ang="0">
                  <a:pos x="10" y="100"/>
                </a:cxn>
                <a:cxn ang="0">
                  <a:pos x="8" y="117"/>
                </a:cxn>
                <a:cxn ang="0">
                  <a:pos x="6" y="133"/>
                </a:cxn>
                <a:cxn ang="0">
                  <a:pos x="4" y="149"/>
                </a:cxn>
                <a:cxn ang="0">
                  <a:pos x="3" y="162"/>
                </a:cxn>
                <a:cxn ang="0">
                  <a:pos x="2" y="174"/>
                </a:cxn>
                <a:cxn ang="0">
                  <a:pos x="1" y="184"/>
                </a:cxn>
                <a:cxn ang="0">
                  <a:pos x="0" y="191"/>
                </a:cxn>
                <a:cxn ang="0">
                  <a:pos x="0" y="194"/>
                </a:cxn>
                <a:cxn ang="0">
                  <a:pos x="4" y="194"/>
                </a:cxn>
                <a:cxn ang="0">
                  <a:pos x="4" y="203"/>
                </a:cxn>
                <a:cxn ang="0">
                  <a:pos x="0" y="196"/>
                </a:cxn>
              </a:cxnLst>
              <a:rect l="0" t="0" r="r" b="b"/>
              <a:pathLst>
                <a:path w="36" h="203">
                  <a:moveTo>
                    <a:pt x="0" y="196"/>
                  </a:moveTo>
                  <a:lnTo>
                    <a:pt x="5" y="195"/>
                  </a:lnTo>
                  <a:lnTo>
                    <a:pt x="5" y="194"/>
                  </a:lnTo>
                  <a:lnTo>
                    <a:pt x="5" y="193"/>
                  </a:lnTo>
                  <a:lnTo>
                    <a:pt x="5" y="191"/>
                  </a:lnTo>
                  <a:lnTo>
                    <a:pt x="5" y="188"/>
                  </a:lnTo>
                  <a:lnTo>
                    <a:pt x="6" y="184"/>
                  </a:lnTo>
                  <a:lnTo>
                    <a:pt x="6" y="180"/>
                  </a:lnTo>
                  <a:lnTo>
                    <a:pt x="6" y="174"/>
                  </a:lnTo>
                  <a:lnTo>
                    <a:pt x="7" y="169"/>
                  </a:lnTo>
                  <a:lnTo>
                    <a:pt x="8" y="163"/>
                  </a:lnTo>
                  <a:lnTo>
                    <a:pt x="8" y="156"/>
                  </a:lnTo>
                  <a:lnTo>
                    <a:pt x="9" y="149"/>
                  </a:lnTo>
                  <a:lnTo>
                    <a:pt x="10" y="141"/>
                  </a:lnTo>
                  <a:lnTo>
                    <a:pt x="11" y="134"/>
                  </a:lnTo>
                  <a:lnTo>
                    <a:pt x="12" y="126"/>
                  </a:lnTo>
                  <a:lnTo>
                    <a:pt x="12" y="118"/>
                  </a:lnTo>
                  <a:lnTo>
                    <a:pt x="13" y="109"/>
                  </a:lnTo>
                  <a:lnTo>
                    <a:pt x="15" y="101"/>
                  </a:lnTo>
                  <a:lnTo>
                    <a:pt x="15" y="92"/>
                  </a:lnTo>
                  <a:lnTo>
                    <a:pt x="17" y="84"/>
                  </a:lnTo>
                  <a:lnTo>
                    <a:pt x="18" y="76"/>
                  </a:lnTo>
                  <a:lnTo>
                    <a:pt x="19" y="67"/>
                  </a:lnTo>
                  <a:lnTo>
                    <a:pt x="21" y="59"/>
                  </a:lnTo>
                  <a:lnTo>
                    <a:pt x="22" y="52"/>
                  </a:lnTo>
                  <a:lnTo>
                    <a:pt x="23" y="44"/>
                  </a:lnTo>
                  <a:lnTo>
                    <a:pt x="25" y="37"/>
                  </a:lnTo>
                  <a:lnTo>
                    <a:pt x="26" y="31"/>
                  </a:lnTo>
                  <a:lnTo>
                    <a:pt x="28" y="24"/>
                  </a:lnTo>
                  <a:lnTo>
                    <a:pt x="29" y="19"/>
                  </a:lnTo>
                  <a:lnTo>
                    <a:pt x="31" y="14"/>
                  </a:lnTo>
                  <a:lnTo>
                    <a:pt x="33" y="9"/>
                  </a:lnTo>
                  <a:lnTo>
                    <a:pt x="34" y="5"/>
                  </a:lnTo>
                  <a:lnTo>
                    <a:pt x="36" y="3"/>
                  </a:lnTo>
                  <a:lnTo>
                    <a:pt x="32" y="0"/>
                  </a:lnTo>
                  <a:lnTo>
                    <a:pt x="30" y="3"/>
                  </a:lnTo>
                  <a:lnTo>
                    <a:pt x="28" y="8"/>
                  </a:lnTo>
                  <a:lnTo>
                    <a:pt x="27" y="12"/>
                  </a:lnTo>
                  <a:lnTo>
                    <a:pt x="25" y="17"/>
                  </a:lnTo>
                  <a:lnTo>
                    <a:pt x="23" y="23"/>
                  </a:lnTo>
                  <a:lnTo>
                    <a:pt x="21" y="29"/>
                  </a:lnTo>
                  <a:lnTo>
                    <a:pt x="20" y="36"/>
                  </a:lnTo>
                  <a:lnTo>
                    <a:pt x="18" y="43"/>
                  </a:lnTo>
                  <a:lnTo>
                    <a:pt x="17" y="51"/>
                  </a:lnTo>
                  <a:lnTo>
                    <a:pt x="16" y="59"/>
                  </a:lnTo>
                  <a:lnTo>
                    <a:pt x="14" y="67"/>
                  </a:lnTo>
                  <a:lnTo>
                    <a:pt x="13" y="75"/>
                  </a:lnTo>
                  <a:lnTo>
                    <a:pt x="12" y="83"/>
                  </a:lnTo>
                  <a:lnTo>
                    <a:pt x="11" y="92"/>
                  </a:lnTo>
                  <a:lnTo>
                    <a:pt x="10" y="100"/>
                  </a:lnTo>
                  <a:lnTo>
                    <a:pt x="9" y="109"/>
                  </a:lnTo>
                  <a:lnTo>
                    <a:pt x="8" y="117"/>
                  </a:lnTo>
                  <a:lnTo>
                    <a:pt x="6" y="125"/>
                  </a:lnTo>
                  <a:lnTo>
                    <a:pt x="6" y="133"/>
                  </a:lnTo>
                  <a:lnTo>
                    <a:pt x="5" y="141"/>
                  </a:lnTo>
                  <a:lnTo>
                    <a:pt x="4" y="149"/>
                  </a:lnTo>
                  <a:lnTo>
                    <a:pt x="3" y="155"/>
                  </a:lnTo>
                  <a:lnTo>
                    <a:pt x="3" y="162"/>
                  </a:lnTo>
                  <a:lnTo>
                    <a:pt x="2" y="169"/>
                  </a:lnTo>
                  <a:lnTo>
                    <a:pt x="2" y="174"/>
                  </a:lnTo>
                  <a:lnTo>
                    <a:pt x="1" y="179"/>
                  </a:lnTo>
                  <a:lnTo>
                    <a:pt x="1" y="184"/>
                  </a:lnTo>
                  <a:lnTo>
                    <a:pt x="0" y="188"/>
                  </a:lnTo>
                  <a:lnTo>
                    <a:pt x="0" y="191"/>
                  </a:lnTo>
                  <a:lnTo>
                    <a:pt x="0" y="193"/>
                  </a:lnTo>
                  <a:lnTo>
                    <a:pt x="0" y="194"/>
                  </a:lnTo>
                  <a:lnTo>
                    <a:pt x="0" y="195"/>
                  </a:lnTo>
                  <a:lnTo>
                    <a:pt x="4" y="194"/>
                  </a:lnTo>
                  <a:lnTo>
                    <a:pt x="0" y="196"/>
                  </a:lnTo>
                  <a:lnTo>
                    <a:pt x="4" y="203"/>
                  </a:lnTo>
                  <a:lnTo>
                    <a:pt x="5" y="195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278"/>
            <p:cNvSpPr>
              <a:spLocks/>
            </p:cNvSpPr>
            <p:nvPr/>
          </p:nvSpPr>
          <p:spPr bwMode="auto">
            <a:xfrm>
              <a:off x="1172" y="2378"/>
              <a:ext cx="45" cy="54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4"/>
                </a:cxn>
                <a:cxn ang="0">
                  <a:pos x="5" y="9"/>
                </a:cxn>
                <a:cxn ang="0">
                  <a:pos x="10" y="14"/>
                </a:cxn>
                <a:cxn ang="0">
                  <a:pos x="15" y="19"/>
                </a:cxn>
                <a:cxn ang="0">
                  <a:pos x="18" y="24"/>
                </a:cxn>
                <a:cxn ang="0">
                  <a:pos x="22" y="28"/>
                </a:cxn>
                <a:cxn ang="0">
                  <a:pos x="26" y="32"/>
                </a:cxn>
                <a:cxn ang="0">
                  <a:pos x="29" y="36"/>
                </a:cxn>
                <a:cxn ang="0">
                  <a:pos x="32" y="40"/>
                </a:cxn>
                <a:cxn ang="0">
                  <a:pos x="34" y="43"/>
                </a:cxn>
                <a:cxn ang="0">
                  <a:pos x="36" y="46"/>
                </a:cxn>
                <a:cxn ang="0">
                  <a:pos x="37" y="48"/>
                </a:cxn>
                <a:cxn ang="0">
                  <a:pos x="39" y="50"/>
                </a:cxn>
                <a:cxn ang="0">
                  <a:pos x="40" y="52"/>
                </a:cxn>
                <a:cxn ang="0">
                  <a:pos x="40" y="53"/>
                </a:cxn>
                <a:cxn ang="0">
                  <a:pos x="41" y="54"/>
                </a:cxn>
                <a:cxn ang="0">
                  <a:pos x="41" y="54"/>
                </a:cxn>
                <a:cxn ang="0">
                  <a:pos x="45" y="52"/>
                </a:cxn>
                <a:cxn ang="0">
                  <a:pos x="45" y="52"/>
                </a:cxn>
                <a:cxn ang="0">
                  <a:pos x="45" y="51"/>
                </a:cxn>
                <a:cxn ang="0">
                  <a:pos x="44" y="49"/>
                </a:cxn>
                <a:cxn ang="0">
                  <a:pos x="43" y="48"/>
                </a:cxn>
                <a:cxn ang="0">
                  <a:pos x="42" y="46"/>
                </a:cxn>
                <a:cxn ang="0">
                  <a:pos x="40" y="43"/>
                </a:cxn>
                <a:cxn ang="0">
                  <a:pos x="38" y="40"/>
                </a:cxn>
                <a:cxn ang="0">
                  <a:pos x="35" y="37"/>
                </a:cxn>
                <a:cxn ang="0">
                  <a:pos x="33" y="33"/>
                </a:cxn>
                <a:cxn ang="0">
                  <a:pos x="30" y="29"/>
                </a:cxn>
                <a:cxn ang="0">
                  <a:pos x="26" y="25"/>
                </a:cxn>
                <a:cxn ang="0">
                  <a:pos x="22" y="21"/>
                </a:cxn>
                <a:cxn ang="0">
                  <a:pos x="18" y="16"/>
                </a:cxn>
                <a:cxn ang="0">
                  <a:pos x="13" y="11"/>
                </a:cxn>
                <a:cxn ang="0">
                  <a:pos x="9" y="6"/>
                </a:cxn>
                <a:cxn ang="0">
                  <a:pos x="3" y="1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5"/>
                </a:cxn>
              </a:cxnLst>
              <a:rect l="0" t="0" r="r" b="b"/>
              <a:pathLst>
                <a:path w="45" h="54">
                  <a:moveTo>
                    <a:pt x="1" y="5"/>
                  </a:moveTo>
                  <a:lnTo>
                    <a:pt x="0" y="4"/>
                  </a:lnTo>
                  <a:lnTo>
                    <a:pt x="5" y="9"/>
                  </a:lnTo>
                  <a:lnTo>
                    <a:pt x="10" y="14"/>
                  </a:lnTo>
                  <a:lnTo>
                    <a:pt x="15" y="19"/>
                  </a:lnTo>
                  <a:lnTo>
                    <a:pt x="18" y="24"/>
                  </a:lnTo>
                  <a:lnTo>
                    <a:pt x="22" y="28"/>
                  </a:lnTo>
                  <a:lnTo>
                    <a:pt x="26" y="32"/>
                  </a:lnTo>
                  <a:lnTo>
                    <a:pt x="29" y="36"/>
                  </a:lnTo>
                  <a:lnTo>
                    <a:pt x="32" y="40"/>
                  </a:lnTo>
                  <a:lnTo>
                    <a:pt x="34" y="43"/>
                  </a:lnTo>
                  <a:lnTo>
                    <a:pt x="36" y="46"/>
                  </a:lnTo>
                  <a:lnTo>
                    <a:pt x="37" y="48"/>
                  </a:lnTo>
                  <a:lnTo>
                    <a:pt x="39" y="50"/>
                  </a:lnTo>
                  <a:lnTo>
                    <a:pt x="40" y="52"/>
                  </a:lnTo>
                  <a:lnTo>
                    <a:pt x="40" y="53"/>
                  </a:lnTo>
                  <a:lnTo>
                    <a:pt x="41" y="54"/>
                  </a:lnTo>
                  <a:lnTo>
                    <a:pt x="41" y="54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1"/>
                  </a:lnTo>
                  <a:lnTo>
                    <a:pt x="44" y="49"/>
                  </a:lnTo>
                  <a:lnTo>
                    <a:pt x="43" y="48"/>
                  </a:lnTo>
                  <a:lnTo>
                    <a:pt x="42" y="46"/>
                  </a:lnTo>
                  <a:lnTo>
                    <a:pt x="40" y="43"/>
                  </a:lnTo>
                  <a:lnTo>
                    <a:pt x="38" y="40"/>
                  </a:lnTo>
                  <a:lnTo>
                    <a:pt x="35" y="37"/>
                  </a:lnTo>
                  <a:lnTo>
                    <a:pt x="33" y="33"/>
                  </a:lnTo>
                  <a:lnTo>
                    <a:pt x="30" y="29"/>
                  </a:lnTo>
                  <a:lnTo>
                    <a:pt x="26" y="25"/>
                  </a:lnTo>
                  <a:lnTo>
                    <a:pt x="22" y="21"/>
                  </a:lnTo>
                  <a:lnTo>
                    <a:pt x="18" y="16"/>
                  </a:lnTo>
                  <a:lnTo>
                    <a:pt x="13" y="11"/>
                  </a:lnTo>
                  <a:lnTo>
                    <a:pt x="9" y="6"/>
                  </a:lnTo>
                  <a:lnTo>
                    <a:pt x="3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279"/>
            <p:cNvSpPr>
              <a:spLocks/>
            </p:cNvSpPr>
            <p:nvPr/>
          </p:nvSpPr>
          <p:spPr bwMode="auto">
            <a:xfrm>
              <a:off x="1096" y="2378"/>
              <a:ext cx="77" cy="66"/>
            </a:xfrm>
            <a:custGeom>
              <a:avLst/>
              <a:gdLst/>
              <a:ahLst/>
              <a:cxnLst>
                <a:cxn ang="0">
                  <a:pos x="5" y="64"/>
                </a:cxn>
                <a:cxn ang="0">
                  <a:pos x="5" y="66"/>
                </a:cxn>
                <a:cxn ang="0">
                  <a:pos x="5" y="66"/>
                </a:cxn>
                <a:cxn ang="0">
                  <a:pos x="6" y="64"/>
                </a:cxn>
                <a:cxn ang="0">
                  <a:pos x="9" y="61"/>
                </a:cxn>
                <a:cxn ang="0">
                  <a:pos x="11" y="57"/>
                </a:cxn>
                <a:cxn ang="0">
                  <a:pos x="15" y="52"/>
                </a:cxn>
                <a:cxn ang="0">
                  <a:pos x="19" y="47"/>
                </a:cxn>
                <a:cxn ang="0">
                  <a:pos x="24" y="42"/>
                </a:cxn>
                <a:cxn ang="0">
                  <a:pos x="29" y="36"/>
                </a:cxn>
                <a:cxn ang="0">
                  <a:pos x="35" y="30"/>
                </a:cxn>
                <a:cxn ang="0">
                  <a:pos x="41" y="25"/>
                </a:cxn>
                <a:cxn ang="0">
                  <a:pos x="47" y="19"/>
                </a:cxn>
                <a:cxn ang="0">
                  <a:pos x="53" y="15"/>
                </a:cxn>
                <a:cxn ang="0">
                  <a:pos x="59" y="11"/>
                </a:cxn>
                <a:cxn ang="0">
                  <a:pos x="65" y="8"/>
                </a:cxn>
                <a:cxn ang="0">
                  <a:pos x="71" y="6"/>
                </a:cxn>
                <a:cxn ang="0">
                  <a:pos x="77" y="5"/>
                </a:cxn>
                <a:cxn ang="0">
                  <a:pos x="77" y="0"/>
                </a:cxn>
                <a:cxn ang="0">
                  <a:pos x="70" y="1"/>
                </a:cxn>
                <a:cxn ang="0">
                  <a:pos x="63" y="3"/>
                </a:cxn>
                <a:cxn ang="0">
                  <a:pos x="57" y="7"/>
                </a:cxn>
                <a:cxn ang="0">
                  <a:pos x="50" y="11"/>
                </a:cxn>
                <a:cxn ang="0">
                  <a:pos x="43" y="16"/>
                </a:cxn>
                <a:cxn ang="0">
                  <a:pos x="37" y="21"/>
                </a:cxn>
                <a:cxn ang="0">
                  <a:pos x="31" y="27"/>
                </a:cxn>
                <a:cxn ang="0">
                  <a:pos x="25" y="33"/>
                </a:cxn>
                <a:cxn ang="0">
                  <a:pos x="20" y="39"/>
                </a:cxn>
                <a:cxn ang="0">
                  <a:pos x="16" y="44"/>
                </a:cxn>
                <a:cxn ang="0">
                  <a:pos x="11" y="49"/>
                </a:cxn>
                <a:cxn ang="0">
                  <a:pos x="8" y="54"/>
                </a:cxn>
                <a:cxn ang="0">
                  <a:pos x="5" y="58"/>
                </a:cxn>
                <a:cxn ang="0">
                  <a:pos x="3" y="61"/>
                </a:cxn>
                <a:cxn ang="0">
                  <a:pos x="1" y="63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0" y="66"/>
                </a:cxn>
                <a:cxn ang="0">
                  <a:pos x="5" y="64"/>
                </a:cxn>
              </a:cxnLst>
              <a:rect l="0" t="0" r="r" b="b"/>
              <a:pathLst>
                <a:path w="77" h="66">
                  <a:moveTo>
                    <a:pt x="5" y="64"/>
                  </a:moveTo>
                  <a:lnTo>
                    <a:pt x="5" y="66"/>
                  </a:lnTo>
                  <a:lnTo>
                    <a:pt x="5" y="66"/>
                  </a:lnTo>
                  <a:lnTo>
                    <a:pt x="6" y="64"/>
                  </a:lnTo>
                  <a:lnTo>
                    <a:pt x="9" y="61"/>
                  </a:lnTo>
                  <a:lnTo>
                    <a:pt x="11" y="57"/>
                  </a:lnTo>
                  <a:lnTo>
                    <a:pt x="15" y="52"/>
                  </a:lnTo>
                  <a:lnTo>
                    <a:pt x="19" y="47"/>
                  </a:lnTo>
                  <a:lnTo>
                    <a:pt x="24" y="42"/>
                  </a:lnTo>
                  <a:lnTo>
                    <a:pt x="29" y="36"/>
                  </a:lnTo>
                  <a:lnTo>
                    <a:pt x="35" y="30"/>
                  </a:lnTo>
                  <a:lnTo>
                    <a:pt x="41" y="25"/>
                  </a:lnTo>
                  <a:lnTo>
                    <a:pt x="47" y="19"/>
                  </a:lnTo>
                  <a:lnTo>
                    <a:pt x="53" y="15"/>
                  </a:lnTo>
                  <a:lnTo>
                    <a:pt x="59" y="11"/>
                  </a:lnTo>
                  <a:lnTo>
                    <a:pt x="65" y="8"/>
                  </a:lnTo>
                  <a:lnTo>
                    <a:pt x="71" y="6"/>
                  </a:lnTo>
                  <a:lnTo>
                    <a:pt x="77" y="5"/>
                  </a:lnTo>
                  <a:lnTo>
                    <a:pt x="77" y="0"/>
                  </a:lnTo>
                  <a:lnTo>
                    <a:pt x="70" y="1"/>
                  </a:lnTo>
                  <a:lnTo>
                    <a:pt x="63" y="3"/>
                  </a:lnTo>
                  <a:lnTo>
                    <a:pt x="57" y="7"/>
                  </a:lnTo>
                  <a:lnTo>
                    <a:pt x="50" y="11"/>
                  </a:lnTo>
                  <a:lnTo>
                    <a:pt x="43" y="16"/>
                  </a:lnTo>
                  <a:lnTo>
                    <a:pt x="37" y="21"/>
                  </a:lnTo>
                  <a:lnTo>
                    <a:pt x="31" y="27"/>
                  </a:lnTo>
                  <a:lnTo>
                    <a:pt x="25" y="33"/>
                  </a:lnTo>
                  <a:lnTo>
                    <a:pt x="20" y="39"/>
                  </a:lnTo>
                  <a:lnTo>
                    <a:pt x="16" y="44"/>
                  </a:lnTo>
                  <a:lnTo>
                    <a:pt x="11" y="49"/>
                  </a:lnTo>
                  <a:lnTo>
                    <a:pt x="8" y="54"/>
                  </a:lnTo>
                  <a:lnTo>
                    <a:pt x="5" y="58"/>
                  </a:lnTo>
                  <a:lnTo>
                    <a:pt x="3" y="61"/>
                  </a:lnTo>
                  <a:lnTo>
                    <a:pt x="1" y="63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0" y="66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280"/>
            <p:cNvSpPr>
              <a:spLocks/>
            </p:cNvSpPr>
            <p:nvPr/>
          </p:nvSpPr>
          <p:spPr bwMode="auto">
            <a:xfrm>
              <a:off x="1096" y="2442"/>
              <a:ext cx="113" cy="165"/>
            </a:xfrm>
            <a:custGeom>
              <a:avLst/>
              <a:gdLst/>
              <a:ahLst/>
              <a:cxnLst>
                <a:cxn ang="0">
                  <a:pos x="113" y="160"/>
                </a:cxn>
                <a:cxn ang="0">
                  <a:pos x="108" y="157"/>
                </a:cxn>
                <a:cxn ang="0">
                  <a:pos x="101" y="150"/>
                </a:cxn>
                <a:cxn ang="0">
                  <a:pos x="94" y="141"/>
                </a:cxn>
                <a:cxn ang="0">
                  <a:pos x="85" y="130"/>
                </a:cxn>
                <a:cxn ang="0">
                  <a:pos x="77" y="117"/>
                </a:cxn>
                <a:cxn ang="0">
                  <a:pos x="68" y="104"/>
                </a:cxn>
                <a:cxn ang="0">
                  <a:pos x="59" y="89"/>
                </a:cxn>
                <a:cxn ang="0">
                  <a:pos x="50" y="75"/>
                </a:cxn>
                <a:cxn ang="0">
                  <a:pos x="41" y="61"/>
                </a:cxn>
                <a:cxn ang="0">
                  <a:pos x="32" y="47"/>
                </a:cxn>
                <a:cxn ang="0">
                  <a:pos x="25" y="34"/>
                </a:cxn>
                <a:cxn ang="0">
                  <a:pos x="18" y="23"/>
                </a:cxn>
                <a:cxn ang="0">
                  <a:pos x="13" y="13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3" y="6"/>
                </a:cxn>
                <a:cxn ang="0">
                  <a:pos x="6" y="12"/>
                </a:cxn>
                <a:cxn ang="0">
                  <a:pos x="11" y="21"/>
                </a:cxn>
                <a:cxn ang="0">
                  <a:pos x="17" y="31"/>
                </a:cxn>
                <a:cxn ang="0">
                  <a:pos x="24" y="43"/>
                </a:cxn>
                <a:cxn ang="0">
                  <a:pos x="32" y="56"/>
                </a:cxn>
                <a:cxn ang="0">
                  <a:pos x="41" y="70"/>
                </a:cxn>
                <a:cxn ang="0">
                  <a:pos x="50" y="85"/>
                </a:cxn>
                <a:cxn ang="0">
                  <a:pos x="59" y="99"/>
                </a:cxn>
                <a:cxn ang="0">
                  <a:pos x="68" y="113"/>
                </a:cxn>
                <a:cxn ang="0">
                  <a:pos x="77" y="126"/>
                </a:cxn>
                <a:cxn ang="0">
                  <a:pos x="86" y="138"/>
                </a:cxn>
                <a:cxn ang="0">
                  <a:pos x="94" y="149"/>
                </a:cxn>
                <a:cxn ang="0">
                  <a:pos x="101" y="157"/>
                </a:cxn>
                <a:cxn ang="0">
                  <a:pos x="107" y="163"/>
                </a:cxn>
                <a:cxn ang="0">
                  <a:pos x="110" y="165"/>
                </a:cxn>
              </a:cxnLst>
              <a:rect l="0" t="0" r="r" b="b"/>
              <a:pathLst>
                <a:path w="113" h="165">
                  <a:moveTo>
                    <a:pt x="113" y="160"/>
                  </a:moveTo>
                  <a:lnTo>
                    <a:pt x="113" y="160"/>
                  </a:lnTo>
                  <a:lnTo>
                    <a:pt x="110" y="159"/>
                  </a:lnTo>
                  <a:lnTo>
                    <a:pt x="108" y="157"/>
                  </a:lnTo>
                  <a:lnTo>
                    <a:pt x="104" y="153"/>
                  </a:lnTo>
                  <a:lnTo>
                    <a:pt x="101" y="150"/>
                  </a:lnTo>
                  <a:lnTo>
                    <a:pt x="98" y="146"/>
                  </a:lnTo>
                  <a:lnTo>
                    <a:pt x="94" y="141"/>
                  </a:lnTo>
                  <a:lnTo>
                    <a:pt x="90" y="135"/>
                  </a:lnTo>
                  <a:lnTo>
                    <a:pt x="85" y="130"/>
                  </a:lnTo>
                  <a:lnTo>
                    <a:pt x="81" y="123"/>
                  </a:lnTo>
                  <a:lnTo>
                    <a:pt x="77" y="117"/>
                  </a:lnTo>
                  <a:lnTo>
                    <a:pt x="72" y="110"/>
                  </a:lnTo>
                  <a:lnTo>
                    <a:pt x="68" y="104"/>
                  </a:lnTo>
                  <a:lnTo>
                    <a:pt x="63" y="97"/>
                  </a:lnTo>
                  <a:lnTo>
                    <a:pt x="59" y="89"/>
                  </a:lnTo>
                  <a:lnTo>
                    <a:pt x="54" y="82"/>
                  </a:lnTo>
                  <a:lnTo>
                    <a:pt x="50" y="75"/>
                  </a:lnTo>
                  <a:lnTo>
                    <a:pt x="45" y="68"/>
                  </a:lnTo>
                  <a:lnTo>
                    <a:pt x="41" y="61"/>
                  </a:lnTo>
                  <a:lnTo>
                    <a:pt x="36" y="54"/>
                  </a:lnTo>
                  <a:lnTo>
                    <a:pt x="32" y="47"/>
                  </a:lnTo>
                  <a:lnTo>
                    <a:pt x="28" y="41"/>
                  </a:lnTo>
                  <a:lnTo>
                    <a:pt x="25" y="34"/>
                  </a:lnTo>
                  <a:lnTo>
                    <a:pt x="21" y="29"/>
                  </a:lnTo>
                  <a:lnTo>
                    <a:pt x="18" y="23"/>
                  </a:lnTo>
                  <a:lnTo>
                    <a:pt x="15" y="18"/>
                  </a:lnTo>
                  <a:lnTo>
                    <a:pt x="13" y="13"/>
                  </a:lnTo>
                  <a:lnTo>
                    <a:pt x="10" y="10"/>
                  </a:lnTo>
                  <a:lnTo>
                    <a:pt x="8" y="6"/>
                  </a:lnTo>
                  <a:lnTo>
                    <a:pt x="7" y="4"/>
                  </a:lnTo>
                  <a:lnTo>
                    <a:pt x="6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3" y="6"/>
                  </a:lnTo>
                  <a:lnTo>
                    <a:pt x="4" y="9"/>
                  </a:lnTo>
                  <a:lnTo>
                    <a:pt x="6" y="12"/>
                  </a:lnTo>
                  <a:lnTo>
                    <a:pt x="9" y="16"/>
                  </a:lnTo>
                  <a:lnTo>
                    <a:pt x="11" y="21"/>
                  </a:lnTo>
                  <a:lnTo>
                    <a:pt x="14" y="25"/>
                  </a:lnTo>
                  <a:lnTo>
                    <a:pt x="17" y="31"/>
                  </a:lnTo>
                  <a:lnTo>
                    <a:pt x="21" y="37"/>
                  </a:lnTo>
                  <a:lnTo>
                    <a:pt x="24" y="43"/>
                  </a:lnTo>
                  <a:lnTo>
                    <a:pt x="28" y="50"/>
                  </a:lnTo>
                  <a:lnTo>
                    <a:pt x="32" y="56"/>
                  </a:lnTo>
                  <a:lnTo>
                    <a:pt x="37" y="63"/>
                  </a:lnTo>
                  <a:lnTo>
                    <a:pt x="41" y="70"/>
                  </a:lnTo>
                  <a:lnTo>
                    <a:pt x="45" y="78"/>
                  </a:lnTo>
                  <a:lnTo>
                    <a:pt x="50" y="85"/>
                  </a:lnTo>
                  <a:lnTo>
                    <a:pt x="54" y="92"/>
                  </a:lnTo>
                  <a:lnTo>
                    <a:pt x="59" y="99"/>
                  </a:lnTo>
                  <a:lnTo>
                    <a:pt x="64" y="106"/>
                  </a:lnTo>
                  <a:lnTo>
                    <a:pt x="68" y="113"/>
                  </a:lnTo>
                  <a:lnTo>
                    <a:pt x="73" y="120"/>
                  </a:lnTo>
                  <a:lnTo>
                    <a:pt x="77" y="126"/>
                  </a:lnTo>
                  <a:lnTo>
                    <a:pt x="82" y="132"/>
                  </a:lnTo>
                  <a:lnTo>
                    <a:pt x="86" y="138"/>
                  </a:lnTo>
                  <a:lnTo>
                    <a:pt x="90" y="143"/>
                  </a:lnTo>
                  <a:lnTo>
                    <a:pt x="94" y="149"/>
                  </a:lnTo>
                  <a:lnTo>
                    <a:pt x="98" y="153"/>
                  </a:lnTo>
                  <a:lnTo>
                    <a:pt x="101" y="157"/>
                  </a:lnTo>
                  <a:lnTo>
                    <a:pt x="104" y="160"/>
                  </a:lnTo>
                  <a:lnTo>
                    <a:pt x="107" y="163"/>
                  </a:lnTo>
                  <a:lnTo>
                    <a:pt x="110" y="165"/>
                  </a:lnTo>
                  <a:lnTo>
                    <a:pt x="110" y="165"/>
                  </a:lnTo>
                  <a:lnTo>
                    <a:pt x="113" y="1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281"/>
            <p:cNvSpPr>
              <a:spLocks/>
            </p:cNvSpPr>
            <p:nvPr/>
          </p:nvSpPr>
          <p:spPr bwMode="auto">
            <a:xfrm>
              <a:off x="1206" y="2579"/>
              <a:ext cx="73" cy="32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66" y="3"/>
                </a:cxn>
                <a:cxn ang="0">
                  <a:pos x="63" y="6"/>
                </a:cxn>
                <a:cxn ang="0">
                  <a:pos x="60" y="9"/>
                </a:cxn>
                <a:cxn ang="0">
                  <a:pos x="56" y="12"/>
                </a:cxn>
                <a:cxn ang="0">
                  <a:pos x="51" y="15"/>
                </a:cxn>
                <a:cxn ang="0">
                  <a:pos x="47" y="18"/>
                </a:cxn>
                <a:cxn ang="0">
                  <a:pos x="43" y="20"/>
                </a:cxn>
                <a:cxn ang="0">
                  <a:pos x="39" y="23"/>
                </a:cxn>
                <a:cxn ang="0">
                  <a:pos x="34" y="25"/>
                </a:cxn>
                <a:cxn ang="0">
                  <a:pos x="30" y="26"/>
                </a:cxn>
                <a:cxn ang="0">
                  <a:pos x="25" y="27"/>
                </a:cxn>
                <a:cxn ang="0">
                  <a:pos x="20" y="28"/>
                </a:cxn>
                <a:cxn ang="0">
                  <a:pos x="16" y="28"/>
                </a:cxn>
                <a:cxn ang="0">
                  <a:pos x="12" y="27"/>
                </a:cxn>
                <a:cxn ang="0">
                  <a:pos x="7" y="26"/>
                </a:cxn>
                <a:cxn ang="0">
                  <a:pos x="3" y="23"/>
                </a:cxn>
                <a:cxn ang="0">
                  <a:pos x="0" y="28"/>
                </a:cxn>
                <a:cxn ang="0">
                  <a:pos x="5" y="30"/>
                </a:cxn>
                <a:cxn ang="0">
                  <a:pos x="10" y="31"/>
                </a:cxn>
                <a:cxn ang="0">
                  <a:pos x="16" y="32"/>
                </a:cxn>
                <a:cxn ang="0">
                  <a:pos x="21" y="32"/>
                </a:cxn>
                <a:cxn ang="0">
                  <a:pos x="26" y="32"/>
                </a:cxn>
                <a:cxn ang="0">
                  <a:pos x="31" y="31"/>
                </a:cxn>
                <a:cxn ang="0">
                  <a:pos x="36" y="29"/>
                </a:cxn>
                <a:cxn ang="0">
                  <a:pos x="41" y="27"/>
                </a:cxn>
                <a:cxn ang="0">
                  <a:pos x="45" y="24"/>
                </a:cxn>
                <a:cxn ang="0">
                  <a:pos x="50" y="22"/>
                </a:cxn>
                <a:cxn ang="0">
                  <a:pos x="54" y="19"/>
                </a:cxn>
                <a:cxn ang="0">
                  <a:pos x="58" y="16"/>
                </a:cxn>
                <a:cxn ang="0">
                  <a:pos x="63" y="13"/>
                </a:cxn>
                <a:cxn ang="0">
                  <a:pos x="66" y="9"/>
                </a:cxn>
                <a:cxn ang="0">
                  <a:pos x="69" y="7"/>
                </a:cxn>
                <a:cxn ang="0">
                  <a:pos x="73" y="3"/>
                </a:cxn>
                <a:cxn ang="0">
                  <a:pos x="73" y="3"/>
                </a:cxn>
                <a:cxn ang="0">
                  <a:pos x="70" y="0"/>
                </a:cxn>
              </a:cxnLst>
              <a:rect l="0" t="0" r="r" b="b"/>
              <a:pathLst>
                <a:path w="73" h="32">
                  <a:moveTo>
                    <a:pt x="70" y="0"/>
                  </a:moveTo>
                  <a:lnTo>
                    <a:pt x="70" y="0"/>
                  </a:lnTo>
                  <a:lnTo>
                    <a:pt x="66" y="3"/>
                  </a:lnTo>
                  <a:lnTo>
                    <a:pt x="63" y="6"/>
                  </a:lnTo>
                  <a:lnTo>
                    <a:pt x="60" y="9"/>
                  </a:lnTo>
                  <a:lnTo>
                    <a:pt x="56" y="12"/>
                  </a:lnTo>
                  <a:lnTo>
                    <a:pt x="51" y="15"/>
                  </a:lnTo>
                  <a:lnTo>
                    <a:pt x="47" y="18"/>
                  </a:lnTo>
                  <a:lnTo>
                    <a:pt x="43" y="20"/>
                  </a:lnTo>
                  <a:lnTo>
                    <a:pt x="39" y="23"/>
                  </a:lnTo>
                  <a:lnTo>
                    <a:pt x="34" y="25"/>
                  </a:lnTo>
                  <a:lnTo>
                    <a:pt x="30" y="26"/>
                  </a:lnTo>
                  <a:lnTo>
                    <a:pt x="25" y="27"/>
                  </a:lnTo>
                  <a:lnTo>
                    <a:pt x="20" y="28"/>
                  </a:lnTo>
                  <a:lnTo>
                    <a:pt x="16" y="28"/>
                  </a:lnTo>
                  <a:lnTo>
                    <a:pt x="12" y="27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28"/>
                  </a:lnTo>
                  <a:lnTo>
                    <a:pt x="5" y="30"/>
                  </a:lnTo>
                  <a:lnTo>
                    <a:pt x="10" y="31"/>
                  </a:lnTo>
                  <a:lnTo>
                    <a:pt x="16" y="32"/>
                  </a:lnTo>
                  <a:lnTo>
                    <a:pt x="21" y="32"/>
                  </a:lnTo>
                  <a:lnTo>
                    <a:pt x="26" y="32"/>
                  </a:lnTo>
                  <a:lnTo>
                    <a:pt x="31" y="31"/>
                  </a:lnTo>
                  <a:lnTo>
                    <a:pt x="36" y="29"/>
                  </a:lnTo>
                  <a:lnTo>
                    <a:pt x="41" y="27"/>
                  </a:lnTo>
                  <a:lnTo>
                    <a:pt x="45" y="24"/>
                  </a:lnTo>
                  <a:lnTo>
                    <a:pt x="50" y="22"/>
                  </a:lnTo>
                  <a:lnTo>
                    <a:pt x="54" y="19"/>
                  </a:lnTo>
                  <a:lnTo>
                    <a:pt x="58" y="16"/>
                  </a:lnTo>
                  <a:lnTo>
                    <a:pt x="63" y="13"/>
                  </a:lnTo>
                  <a:lnTo>
                    <a:pt x="66" y="9"/>
                  </a:lnTo>
                  <a:lnTo>
                    <a:pt x="69" y="7"/>
                  </a:lnTo>
                  <a:lnTo>
                    <a:pt x="73" y="3"/>
                  </a:lnTo>
                  <a:lnTo>
                    <a:pt x="73" y="3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282"/>
            <p:cNvSpPr>
              <a:spLocks/>
            </p:cNvSpPr>
            <p:nvPr/>
          </p:nvSpPr>
          <p:spPr bwMode="auto">
            <a:xfrm>
              <a:off x="1276" y="2531"/>
              <a:ext cx="27" cy="51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1"/>
                </a:cxn>
                <a:cxn ang="0">
                  <a:pos x="22" y="3"/>
                </a:cxn>
                <a:cxn ang="0">
                  <a:pos x="21" y="6"/>
                </a:cxn>
                <a:cxn ang="0">
                  <a:pos x="21" y="8"/>
                </a:cxn>
                <a:cxn ang="0">
                  <a:pos x="19" y="12"/>
                </a:cxn>
                <a:cxn ang="0">
                  <a:pos x="18" y="15"/>
                </a:cxn>
                <a:cxn ang="0">
                  <a:pos x="17" y="19"/>
                </a:cxn>
                <a:cxn ang="0">
                  <a:pos x="15" y="23"/>
                </a:cxn>
                <a:cxn ang="0">
                  <a:pos x="14" y="27"/>
                </a:cxn>
                <a:cxn ang="0">
                  <a:pos x="12" y="31"/>
                </a:cxn>
                <a:cxn ang="0">
                  <a:pos x="10" y="35"/>
                </a:cxn>
                <a:cxn ang="0">
                  <a:pos x="8" y="39"/>
                </a:cxn>
                <a:cxn ang="0">
                  <a:pos x="5" y="42"/>
                </a:cxn>
                <a:cxn ang="0">
                  <a:pos x="3" y="46"/>
                </a:cxn>
                <a:cxn ang="0">
                  <a:pos x="0" y="48"/>
                </a:cxn>
                <a:cxn ang="0">
                  <a:pos x="3" y="51"/>
                </a:cxn>
                <a:cxn ang="0">
                  <a:pos x="6" y="48"/>
                </a:cxn>
                <a:cxn ang="0">
                  <a:pos x="9" y="45"/>
                </a:cxn>
                <a:cxn ang="0">
                  <a:pos x="12" y="41"/>
                </a:cxn>
                <a:cxn ang="0">
                  <a:pos x="14" y="37"/>
                </a:cxn>
                <a:cxn ang="0">
                  <a:pos x="16" y="33"/>
                </a:cxn>
                <a:cxn ang="0">
                  <a:pos x="18" y="29"/>
                </a:cxn>
                <a:cxn ang="0">
                  <a:pos x="20" y="24"/>
                </a:cxn>
                <a:cxn ang="0">
                  <a:pos x="21" y="20"/>
                </a:cxn>
                <a:cxn ang="0">
                  <a:pos x="23" y="16"/>
                </a:cxn>
                <a:cxn ang="0">
                  <a:pos x="24" y="13"/>
                </a:cxn>
                <a:cxn ang="0">
                  <a:pos x="25" y="10"/>
                </a:cxn>
                <a:cxn ang="0">
                  <a:pos x="26" y="7"/>
                </a:cxn>
                <a:cxn ang="0">
                  <a:pos x="27" y="4"/>
                </a:cxn>
                <a:cxn ang="0">
                  <a:pos x="27" y="2"/>
                </a:cxn>
                <a:cxn ang="0">
                  <a:pos x="27" y="1"/>
                </a:cxn>
                <a:cxn ang="0">
                  <a:pos x="27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2" y="0"/>
                </a:cxn>
              </a:cxnLst>
              <a:rect l="0" t="0" r="r" b="b"/>
              <a:pathLst>
                <a:path w="27" h="51">
                  <a:moveTo>
                    <a:pt x="22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2" y="1"/>
                  </a:lnTo>
                  <a:lnTo>
                    <a:pt x="22" y="3"/>
                  </a:lnTo>
                  <a:lnTo>
                    <a:pt x="21" y="6"/>
                  </a:lnTo>
                  <a:lnTo>
                    <a:pt x="21" y="8"/>
                  </a:lnTo>
                  <a:lnTo>
                    <a:pt x="19" y="12"/>
                  </a:lnTo>
                  <a:lnTo>
                    <a:pt x="18" y="15"/>
                  </a:lnTo>
                  <a:lnTo>
                    <a:pt x="17" y="19"/>
                  </a:lnTo>
                  <a:lnTo>
                    <a:pt x="15" y="23"/>
                  </a:lnTo>
                  <a:lnTo>
                    <a:pt x="14" y="27"/>
                  </a:lnTo>
                  <a:lnTo>
                    <a:pt x="12" y="31"/>
                  </a:lnTo>
                  <a:lnTo>
                    <a:pt x="10" y="35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0" y="48"/>
                  </a:lnTo>
                  <a:lnTo>
                    <a:pt x="3" y="51"/>
                  </a:lnTo>
                  <a:lnTo>
                    <a:pt x="6" y="48"/>
                  </a:lnTo>
                  <a:lnTo>
                    <a:pt x="9" y="45"/>
                  </a:lnTo>
                  <a:lnTo>
                    <a:pt x="12" y="41"/>
                  </a:lnTo>
                  <a:lnTo>
                    <a:pt x="14" y="37"/>
                  </a:lnTo>
                  <a:lnTo>
                    <a:pt x="16" y="33"/>
                  </a:lnTo>
                  <a:lnTo>
                    <a:pt x="18" y="29"/>
                  </a:lnTo>
                  <a:lnTo>
                    <a:pt x="20" y="24"/>
                  </a:lnTo>
                  <a:lnTo>
                    <a:pt x="21" y="20"/>
                  </a:lnTo>
                  <a:lnTo>
                    <a:pt x="23" y="16"/>
                  </a:lnTo>
                  <a:lnTo>
                    <a:pt x="24" y="13"/>
                  </a:lnTo>
                  <a:lnTo>
                    <a:pt x="25" y="10"/>
                  </a:lnTo>
                  <a:lnTo>
                    <a:pt x="26" y="7"/>
                  </a:lnTo>
                  <a:lnTo>
                    <a:pt x="27" y="4"/>
                  </a:lnTo>
                  <a:lnTo>
                    <a:pt x="27" y="2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283"/>
            <p:cNvSpPr>
              <a:spLocks/>
            </p:cNvSpPr>
            <p:nvPr/>
          </p:nvSpPr>
          <p:spPr bwMode="auto">
            <a:xfrm>
              <a:off x="1252" y="2242"/>
              <a:ext cx="51" cy="289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4" y="12"/>
                </a:cxn>
                <a:cxn ang="0">
                  <a:pos x="9" y="25"/>
                </a:cxn>
                <a:cxn ang="0">
                  <a:pos x="13" y="42"/>
                </a:cxn>
                <a:cxn ang="0">
                  <a:pos x="17" y="63"/>
                </a:cxn>
                <a:cxn ang="0">
                  <a:pos x="21" y="86"/>
                </a:cxn>
                <a:cxn ang="0">
                  <a:pos x="25" y="111"/>
                </a:cxn>
                <a:cxn ang="0">
                  <a:pos x="29" y="137"/>
                </a:cxn>
                <a:cxn ang="0">
                  <a:pos x="32" y="163"/>
                </a:cxn>
                <a:cxn ang="0">
                  <a:pos x="36" y="189"/>
                </a:cxn>
                <a:cxn ang="0">
                  <a:pos x="38" y="213"/>
                </a:cxn>
                <a:cxn ang="0">
                  <a:pos x="41" y="236"/>
                </a:cxn>
                <a:cxn ang="0">
                  <a:pos x="43" y="256"/>
                </a:cxn>
                <a:cxn ang="0">
                  <a:pos x="45" y="271"/>
                </a:cxn>
                <a:cxn ang="0">
                  <a:pos x="46" y="283"/>
                </a:cxn>
                <a:cxn ang="0">
                  <a:pos x="46" y="289"/>
                </a:cxn>
                <a:cxn ang="0">
                  <a:pos x="51" y="289"/>
                </a:cxn>
                <a:cxn ang="0">
                  <a:pos x="51" y="286"/>
                </a:cxn>
                <a:cxn ang="0">
                  <a:pos x="50" y="277"/>
                </a:cxn>
                <a:cxn ang="0">
                  <a:pos x="49" y="264"/>
                </a:cxn>
                <a:cxn ang="0">
                  <a:pos x="47" y="245"/>
                </a:cxn>
                <a:cxn ang="0">
                  <a:pos x="44" y="225"/>
                </a:cxn>
                <a:cxn ang="0">
                  <a:pos x="42" y="201"/>
                </a:cxn>
                <a:cxn ang="0">
                  <a:pos x="39" y="176"/>
                </a:cxn>
                <a:cxn ang="0">
                  <a:pos x="35" y="149"/>
                </a:cxn>
                <a:cxn ang="0">
                  <a:pos x="32" y="123"/>
                </a:cxn>
                <a:cxn ang="0">
                  <a:pos x="28" y="97"/>
                </a:cxn>
                <a:cxn ang="0">
                  <a:pos x="24" y="73"/>
                </a:cxn>
                <a:cxn ang="0">
                  <a:pos x="20" y="51"/>
                </a:cxn>
                <a:cxn ang="0">
                  <a:pos x="16" y="32"/>
                </a:cxn>
                <a:cxn ang="0">
                  <a:pos x="11" y="16"/>
                </a:cxn>
                <a:cxn ang="0">
                  <a:pos x="7" y="6"/>
                </a:cxn>
                <a:cxn ang="0">
                  <a:pos x="2" y="0"/>
                </a:cxn>
              </a:cxnLst>
              <a:rect l="0" t="0" r="r" b="b"/>
              <a:pathLst>
                <a:path w="51" h="289">
                  <a:moveTo>
                    <a:pt x="0" y="4"/>
                  </a:moveTo>
                  <a:lnTo>
                    <a:pt x="1" y="5"/>
                  </a:lnTo>
                  <a:lnTo>
                    <a:pt x="3" y="8"/>
                  </a:lnTo>
                  <a:lnTo>
                    <a:pt x="4" y="12"/>
                  </a:lnTo>
                  <a:lnTo>
                    <a:pt x="7" y="18"/>
                  </a:lnTo>
                  <a:lnTo>
                    <a:pt x="9" y="25"/>
                  </a:lnTo>
                  <a:lnTo>
                    <a:pt x="11" y="33"/>
                  </a:lnTo>
                  <a:lnTo>
                    <a:pt x="13" y="42"/>
                  </a:lnTo>
                  <a:lnTo>
                    <a:pt x="15" y="52"/>
                  </a:lnTo>
                  <a:lnTo>
                    <a:pt x="17" y="63"/>
                  </a:lnTo>
                  <a:lnTo>
                    <a:pt x="19" y="74"/>
                  </a:lnTo>
                  <a:lnTo>
                    <a:pt x="21" y="86"/>
                  </a:lnTo>
                  <a:lnTo>
                    <a:pt x="23" y="98"/>
                  </a:lnTo>
                  <a:lnTo>
                    <a:pt x="25" y="111"/>
                  </a:lnTo>
                  <a:lnTo>
                    <a:pt x="27" y="123"/>
                  </a:lnTo>
                  <a:lnTo>
                    <a:pt x="29" y="137"/>
                  </a:lnTo>
                  <a:lnTo>
                    <a:pt x="30" y="150"/>
                  </a:lnTo>
                  <a:lnTo>
                    <a:pt x="32" y="163"/>
                  </a:lnTo>
                  <a:lnTo>
                    <a:pt x="34" y="177"/>
                  </a:lnTo>
                  <a:lnTo>
                    <a:pt x="36" y="189"/>
                  </a:lnTo>
                  <a:lnTo>
                    <a:pt x="37" y="202"/>
                  </a:lnTo>
                  <a:lnTo>
                    <a:pt x="38" y="213"/>
                  </a:lnTo>
                  <a:lnTo>
                    <a:pt x="39" y="225"/>
                  </a:lnTo>
                  <a:lnTo>
                    <a:pt x="41" y="236"/>
                  </a:lnTo>
                  <a:lnTo>
                    <a:pt x="42" y="246"/>
                  </a:lnTo>
                  <a:lnTo>
                    <a:pt x="43" y="256"/>
                  </a:lnTo>
                  <a:lnTo>
                    <a:pt x="44" y="264"/>
                  </a:lnTo>
                  <a:lnTo>
                    <a:pt x="45" y="271"/>
                  </a:lnTo>
                  <a:lnTo>
                    <a:pt x="45" y="278"/>
                  </a:lnTo>
                  <a:lnTo>
                    <a:pt x="46" y="283"/>
                  </a:lnTo>
                  <a:lnTo>
                    <a:pt x="46" y="287"/>
                  </a:lnTo>
                  <a:lnTo>
                    <a:pt x="46" y="289"/>
                  </a:lnTo>
                  <a:lnTo>
                    <a:pt x="46" y="289"/>
                  </a:lnTo>
                  <a:lnTo>
                    <a:pt x="51" y="289"/>
                  </a:lnTo>
                  <a:lnTo>
                    <a:pt x="51" y="288"/>
                  </a:lnTo>
                  <a:lnTo>
                    <a:pt x="51" y="286"/>
                  </a:lnTo>
                  <a:lnTo>
                    <a:pt x="51" y="282"/>
                  </a:lnTo>
                  <a:lnTo>
                    <a:pt x="50" y="277"/>
                  </a:lnTo>
                  <a:lnTo>
                    <a:pt x="49" y="271"/>
                  </a:lnTo>
                  <a:lnTo>
                    <a:pt x="49" y="264"/>
                  </a:lnTo>
                  <a:lnTo>
                    <a:pt x="48" y="255"/>
                  </a:lnTo>
                  <a:lnTo>
                    <a:pt x="47" y="245"/>
                  </a:lnTo>
                  <a:lnTo>
                    <a:pt x="45" y="235"/>
                  </a:lnTo>
                  <a:lnTo>
                    <a:pt x="44" y="225"/>
                  </a:lnTo>
                  <a:lnTo>
                    <a:pt x="43" y="213"/>
                  </a:lnTo>
                  <a:lnTo>
                    <a:pt x="42" y="201"/>
                  </a:lnTo>
                  <a:lnTo>
                    <a:pt x="40" y="188"/>
                  </a:lnTo>
                  <a:lnTo>
                    <a:pt x="39" y="176"/>
                  </a:lnTo>
                  <a:lnTo>
                    <a:pt x="37" y="163"/>
                  </a:lnTo>
                  <a:lnTo>
                    <a:pt x="35" y="149"/>
                  </a:lnTo>
                  <a:lnTo>
                    <a:pt x="33" y="136"/>
                  </a:lnTo>
                  <a:lnTo>
                    <a:pt x="32" y="123"/>
                  </a:lnTo>
                  <a:lnTo>
                    <a:pt x="30" y="110"/>
                  </a:lnTo>
                  <a:lnTo>
                    <a:pt x="28" y="97"/>
                  </a:lnTo>
                  <a:lnTo>
                    <a:pt x="26" y="85"/>
                  </a:lnTo>
                  <a:lnTo>
                    <a:pt x="24" y="73"/>
                  </a:lnTo>
                  <a:lnTo>
                    <a:pt x="22" y="61"/>
                  </a:lnTo>
                  <a:lnTo>
                    <a:pt x="20" y="51"/>
                  </a:lnTo>
                  <a:lnTo>
                    <a:pt x="17" y="41"/>
                  </a:lnTo>
                  <a:lnTo>
                    <a:pt x="16" y="32"/>
                  </a:lnTo>
                  <a:lnTo>
                    <a:pt x="14" y="24"/>
                  </a:lnTo>
                  <a:lnTo>
                    <a:pt x="11" y="16"/>
                  </a:lnTo>
                  <a:lnTo>
                    <a:pt x="9" y="11"/>
                  </a:lnTo>
                  <a:lnTo>
                    <a:pt x="7" y="6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284"/>
            <p:cNvSpPr>
              <a:spLocks/>
            </p:cNvSpPr>
            <p:nvPr/>
          </p:nvSpPr>
          <p:spPr bwMode="auto">
            <a:xfrm>
              <a:off x="1066" y="2273"/>
              <a:ext cx="49" cy="36"/>
            </a:xfrm>
            <a:custGeom>
              <a:avLst/>
              <a:gdLst/>
              <a:ahLst/>
              <a:cxnLst>
                <a:cxn ang="0">
                  <a:pos x="49" y="28"/>
                </a:cxn>
                <a:cxn ang="0">
                  <a:pos x="47" y="24"/>
                </a:cxn>
                <a:cxn ang="0">
                  <a:pos x="46" y="20"/>
                </a:cxn>
                <a:cxn ang="0">
                  <a:pos x="44" y="17"/>
                </a:cxn>
                <a:cxn ang="0">
                  <a:pos x="43" y="15"/>
                </a:cxn>
                <a:cxn ang="0">
                  <a:pos x="41" y="13"/>
                </a:cxn>
                <a:cxn ang="0">
                  <a:pos x="40" y="12"/>
                </a:cxn>
                <a:cxn ang="0">
                  <a:pos x="38" y="11"/>
                </a:cxn>
                <a:cxn ang="0">
                  <a:pos x="38" y="11"/>
                </a:cxn>
                <a:cxn ang="0">
                  <a:pos x="37" y="10"/>
                </a:cxn>
                <a:cxn ang="0">
                  <a:pos x="36" y="9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25" y="3"/>
                </a:cxn>
                <a:cxn ang="0">
                  <a:pos x="21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9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1" y="16"/>
                </a:cxn>
                <a:cxn ang="0">
                  <a:pos x="3" y="18"/>
                </a:cxn>
                <a:cxn ang="0">
                  <a:pos x="5" y="19"/>
                </a:cxn>
                <a:cxn ang="0">
                  <a:pos x="8" y="21"/>
                </a:cxn>
                <a:cxn ang="0">
                  <a:pos x="11" y="22"/>
                </a:cxn>
                <a:cxn ang="0">
                  <a:pos x="14" y="22"/>
                </a:cxn>
                <a:cxn ang="0">
                  <a:pos x="16" y="23"/>
                </a:cxn>
                <a:cxn ang="0">
                  <a:pos x="18" y="23"/>
                </a:cxn>
                <a:cxn ang="0">
                  <a:pos x="19" y="23"/>
                </a:cxn>
                <a:cxn ang="0">
                  <a:pos x="20" y="23"/>
                </a:cxn>
                <a:cxn ang="0">
                  <a:pos x="38" y="36"/>
                </a:cxn>
                <a:cxn ang="0">
                  <a:pos x="39" y="36"/>
                </a:cxn>
                <a:cxn ang="0">
                  <a:pos x="40" y="36"/>
                </a:cxn>
                <a:cxn ang="0">
                  <a:pos x="42" y="36"/>
                </a:cxn>
                <a:cxn ang="0">
                  <a:pos x="44" y="35"/>
                </a:cxn>
                <a:cxn ang="0">
                  <a:pos x="46" y="34"/>
                </a:cxn>
                <a:cxn ang="0">
                  <a:pos x="48" y="33"/>
                </a:cxn>
                <a:cxn ang="0">
                  <a:pos x="49" y="31"/>
                </a:cxn>
                <a:cxn ang="0">
                  <a:pos x="49" y="28"/>
                </a:cxn>
              </a:cxnLst>
              <a:rect l="0" t="0" r="r" b="b"/>
              <a:pathLst>
                <a:path w="49" h="36">
                  <a:moveTo>
                    <a:pt x="49" y="28"/>
                  </a:moveTo>
                  <a:lnTo>
                    <a:pt x="47" y="24"/>
                  </a:lnTo>
                  <a:lnTo>
                    <a:pt x="46" y="20"/>
                  </a:lnTo>
                  <a:lnTo>
                    <a:pt x="44" y="17"/>
                  </a:lnTo>
                  <a:lnTo>
                    <a:pt x="43" y="15"/>
                  </a:lnTo>
                  <a:lnTo>
                    <a:pt x="41" y="13"/>
                  </a:lnTo>
                  <a:lnTo>
                    <a:pt x="40" y="12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7" y="10"/>
                  </a:lnTo>
                  <a:lnTo>
                    <a:pt x="36" y="9"/>
                  </a:lnTo>
                  <a:lnTo>
                    <a:pt x="33" y="7"/>
                  </a:lnTo>
                  <a:lnTo>
                    <a:pt x="29" y="5"/>
                  </a:lnTo>
                  <a:lnTo>
                    <a:pt x="25" y="3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7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1" y="16"/>
                  </a:lnTo>
                  <a:lnTo>
                    <a:pt x="3" y="18"/>
                  </a:lnTo>
                  <a:lnTo>
                    <a:pt x="5" y="19"/>
                  </a:lnTo>
                  <a:lnTo>
                    <a:pt x="8" y="21"/>
                  </a:lnTo>
                  <a:lnTo>
                    <a:pt x="11" y="22"/>
                  </a:lnTo>
                  <a:lnTo>
                    <a:pt x="14" y="22"/>
                  </a:lnTo>
                  <a:lnTo>
                    <a:pt x="16" y="23"/>
                  </a:lnTo>
                  <a:lnTo>
                    <a:pt x="18" y="23"/>
                  </a:lnTo>
                  <a:lnTo>
                    <a:pt x="19" y="23"/>
                  </a:lnTo>
                  <a:lnTo>
                    <a:pt x="20" y="23"/>
                  </a:lnTo>
                  <a:lnTo>
                    <a:pt x="38" y="36"/>
                  </a:lnTo>
                  <a:lnTo>
                    <a:pt x="39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4" y="35"/>
                  </a:lnTo>
                  <a:lnTo>
                    <a:pt x="46" y="34"/>
                  </a:lnTo>
                  <a:lnTo>
                    <a:pt x="48" y="33"/>
                  </a:lnTo>
                  <a:lnTo>
                    <a:pt x="49" y="31"/>
                  </a:lnTo>
                  <a:lnTo>
                    <a:pt x="49" y="28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285"/>
            <p:cNvSpPr>
              <a:spLocks/>
            </p:cNvSpPr>
            <p:nvPr/>
          </p:nvSpPr>
          <p:spPr bwMode="auto">
            <a:xfrm>
              <a:off x="1102" y="2282"/>
              <a:ext cx="15" cy="1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4" y="7"/>
                </a:cxn>
                <a:cxn ang="0">
                  <a:pos x="6" y="10"/>
                </a:cxn>
                <a:cxn ang="0">
                  <a:pos x="8" y="12"/>
                </a:cxn>
                <a:cxn ang="0">
                  <a:pos x="9" y="16"/>
                </a:cxn>
                <a:cxn ang="0">
                  <a:pos x="10" y="19"/>
                </a:cxn>
                <a:cxn ang="0">
                  <a:pos x="15" y="18"/>
                </a:cxn>
                <a:cxn ang="0">
                  <a:pos x="14" y="14"/>
                </a:cxn>
                <a:cxn ang="0">
                  <a:pos x="12" y="10"/>
                </a:cxn>
                <a:cxn ang="0">
                  <a:pos x="10" y="7"/>
                </a:cxn>
                <a:cxn ang="0">
                  <a:pos x="8" y="5"/>
                </a:cxn>
                <a:cxn ang="0">
                  <a:pos x="7" y="2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5" h="19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7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9" y="16"/>
                  </a:lnTo>
                  <a:lnTo>
                    <a:pt x="10" y="19"/>
                  </a:lnTo>
                  <a:lnTo>
                    <a:pt x="15" y="18"/>
                  </a:lnTo>
                  <a:lnTo>
                    <a:pt x="14" y="14"/>
                  </a:lnTo>
                  <a:lnTo>
                    <a:pt x="12" y="10"/>
                  </a:lnTo>
                  <a:lnTo>
                    <a:pt x="10" y="7"/>
                  </a:lnTo>
                  <a:lnTo>
                    <a:pt x="8" y="5"/>
                  </a:lnTo>
                  <a:lnTo>
                    <a:pt x="7" y="2"/>
                  </a:lnTo>
                  <a:lnTo>
                    <a:pt x="5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286"/>
            <p:cNvSpPr>
              <a:spLocks/>
            </p:cNvSpPr>
            <p:nvPr/>
          </p:nvSpPr>
          <p:spPr bwMode="auto">
            <a:xfrm>
              <a:off x="1077" y="2271"/>
              <a:ext cx="29" cy="14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0" y="4"/>
                </a:cxn>
                <a:cxn ang="0">
                  <a:pos x="4" y="5"/>
                </a:cxn>
                <a:cxn ang="0">
                  <a:pos x="9" y="6"/>
                </a:cxn>
                <a:cxn ang="0">
                  <a:pos x="13" y="7"/>
                </a:cxn>
                <a:cxn ang="0">
                  <a:pos x="17" y="9"/>
                </a:cxn>
                <a:cxn ang="0">
                  <a:pos x="20" y="11"/>
                </a:cxn>
                <a:cxn ang="0">
                  <a:pos x="23" y="13"/>
                </a:cxn>
                <a:cxn ang="0">
                  <a:pos x="25" y="14"/>
                </a:cxn>
                <a:cxn ang="0">
                  <a:pos x="25" y="14"/>
                </a:cxn>
                <a:cxn ang="0">
                  <a:pos x="29" y="11"/>
                </a:cxn>
                <a:cxn ang="0">
                  <a:pos x="28" y="10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19" y="5"/>
                </a:cxn>
                <a:cxn ang="0">
                  <a:pos x="15" y="3"/>
                </a:cxn>
                <a:cxn ang="0">
                  <a:pos x="10" y="1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4"/>
                </a:cxn>
              </a:cxnLst>
              <a:rect l="0" t="0" r="r" b="b"/>
              <a:pathLst>
                <a:path w="29" h="14">
                  <a:moveTo>
                    <a:pt x="1" y="4"/>
                  </a:moveTo>
                  <a:lnTo>
                    <a:pt x="0" y="4"/>
                  </a:lnTo>
                  <a:lnTo>
                    <a:pt x="4" y="5"/>
                  </a:lnTo>
                  <a:lnTo>
                    <a:pt x="9" y="6"/>
                  </a:lnTo>
                  <a:lnTo>
                    <a:pt x="13" y="7"/>
                  </a:lnTo>
                  <a:lnTo>
                    <a:pt x="17" y="9"/>
                  </a:lnTo>
                  <a:lnTo>
                    <a:pt x="20" y="11"/>
                  </a:lnTo>
                  <a:lnTo>
                    <a:pt x="23" y="13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9" y="11"/>
                  </a:lnTo>
                  <a:lnTo>
                    <a:pt x="28" y="10"/>
                  </a:lnTo>
                  <a:lnTo>
                    <a:pt x="26" y="9"/>
                  </a:lnTo>
                  <a:lnTo>
                    <a:pt x="23" y="7"/>
                  </a:lnTo>
                  <a:lnTo>
                    <a:pt x="19" y="5"/>
                  </a:lnTo>
                  <a:lnTo>
                    <a:pt x="15" y="3"/>
                  </a:lnTo>
                  <a:lnTo>
                    <a:pt x="10" y="1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287"/>
            <p:cNvSpPr>
              <a:spLocks/>
            </p:cNvSpPr>
            <p:nvPr/>
          </p:nvSpPr>
          <p:spPr bwMode="auto">
            <a:xfrm>
              <a:off x="1063" y="2271"/>
              <a:ext cx="15" cy="21"/>
            </a:xfrm>
            <a:custGeom>
              <a:avLst/>
              <a:gdLst/>
              <a:ahLst/>
              <a:cxnLst>
                <a:cxn ang="0">
                  <a:pos x="8" y="18"/>
                </a:cxn>
                <a:cxn ang="0">
                  <a:pos x="8" y="18"/>
                </a:cxn>
                <a:cxn ang="0">
                  <a:pos x="6" y="17"/>
                </a:cxn>
                <a:cxn ang="0">
                  <a:pos x="5" y="15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7" y="10"/>
                </a:cxn>
                <a:cxn ang="0">
                  <a:pos x="8" y="8"/>
                </a:cxn>
                <a:cxn ang="0">
                  <a:pos x="11" y="6"/>
                </a:cxn>
                <a:cxn ang="0">
                  <a:pos x="15" y="4"/>
                </a:cxn>
                <a:cxn ang="0">
                  <a:pos x="14" y="0"/>
                </a:cxn>
                <a:cxn ang="0">
                  <a:pos x="9" y="2"/>
                </a:cxn>
                <a:cxn ang="0">
                  <a:pos x="5" y="4"/>
                </a:cxn>
                <a:cxn ang="0">
                  <a:pos x="3" y="7"/>
                </a:cxn>
                <a:cxn ang="0">
                  <a:pos x="1" y="10"/>
                </a:cxn>
                <a:cxn ang="0">
                  <a:pos x="0" y="13"/>
                </a:cxn>
                <a:cxn ang="0">
                  <a:pos x="1" y="16"/>
                </a:cxn>
                <a:cxn ang="0">
                  <a:pos x="2" y="19"/>
                </a:cxn>
                <a:cxn ang="0">
                  <a:pos x="4" y="21"/>
                </a:cxn>
                <a:cxn ang="0">
                  <a:pos x="4" y="21"/>
                </a:cxn>
                <a:cxn ang="0">
                  <a:pos x="8" y="18"/>
                </a:cxn>
              </a:cxnLst>
              <a:rect l="0" t="0" r="r" b="b"/>
              <a:pathLst>
                <a:path w="15" h="21">
                  <a:moveTo>
                    <a:pt x="8" y="18"/>
                  </a:moveTo>
                  <a:lnTo>
                    <a:pt x="8" y="18"/>
                  </a:lnTo>
                  <a:lnTo>
                    <a:pt x="6" y="17"/>
                  </a:lnTo>
                  <a:lnTo>
                    <a:pt x="5" y="15"/>
                  </a:lnTo>
                  <a:lnTo>
                    <a:pt x="5" y="13"/>
                  </a:lnTo>
                  <a:lnTo>
                    <a:pt x="5" y="12"/>
                  </a:lnTo>
                  <a:lnTo>
                    <a:pt x="7" y="10"/>
                  </a:lnTo>
                  <a:lnTo>
                    <a:pt x="8" y="8"/>
                  </a:lnTo>
                  <a:lnTo>
                    <a:pt x="11" y="6"/>
                  </a:lnTo>
                  <a:lnTo>
                    <a:pt x="15" y="4"/>
                  </a:lnTo>
                  <a:lnTo>
                    <a:pt x="14" y="0"/>
                  </a:lnTo>
                  <a:lnTo>
                    <a:pt x="9" y="2"/>
                  </a:lnTo>
                  <a:lnTo>
                    <a:pt x="5" y="4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1" y="16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288"/>
            <p:cNvSpPr>
              <a:spLocks/>
            </p:cNvSpPr>
            <p:nvPr/>
          </p:nvSpPr>
          <p:spPr bwMode="auto">
            <a:xfrm>
              <a:off x="1067" y="2289"/>
              <a:ext cx="20" cy="9"/>
            </a:xfrm>
            <a:custGeom>
              <a:avLst/>
              <a:gdLst/>
              <a:ahLst/>
              <a:cxnLst>
                <a:cxn ang="0">
                  <a:pos x="20" y="5"/>
                </a:cxn>
                <a:cxn ang="0">
                  <a:pos x="19" y="5"/>
                </a:cxn>
                <a:cxn ang="0">
                  <a:pos x="18" y="5"/>
                </a:cxn>
                <a:cxn ang="0">
                  <a:pos x="17" y="5"/>
                </a:cxn>
                <a:cxn ang="0">
                  <a:pos x="15" y="4"/>
                </a:cxn>
                <a:cxn ang="0">
                  <a:pos x="13" y="4"/>
                </a:cxn>
                <a:cxn ang="0">
                  <a:pos x="10" y="3"/>
                </a:cxn>
                <a:cxn ang="0">
                  <a:pos x="7" y="3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3" y="6"/>
                </a:cxn>
                <a:cxn ang="0">
                  <a:pos x="6" y="7"/>
                </a:cxn>
                <a:cxn ang="0">
                  <a:pos x="9" y="8"/>
                </a:cxn>
                <a:cxn ang="0">
                  <a:pos x="12" y="9"/>
                </a:cxn>
                <a:cxn ang="0">
                  <a:pos x="14" y="9"/>
                </a:cxn>
                <a:cxn ang="0">
                  <a:pos x="17" y="9"/>
                </a:cxn>
                <a:cxn ang="0">
                  <a:pos x="18" y="9"/>
                </a:cxn>
                <a:cxn ang="0">
                  <a:pos x="19" y="9"/>
                </a:cxn>
                <a:cxn ang="0">
                  <a:pos x="17" y="9"/>
                </a:cxn>
                <a:cxn ang="0">
                  <a:pos x="20" y="5"/>
                </a:cxn>
                <a:cxn ang="0">
                  <a:pos x="20" y="5"/>
                </a:cxn>
                <a:cxn ang="0">
                  <a:pos x="19" y="5"/>
                </a:cxn>
                <a:cxn ang="0">
                  <a:pos x="20" y="5"/>
                </a:cxn>
              </a:cxnLst>
              <a:rect l="0" t="0" r="r" b="b"/>
              <a:pathLst>
                <a:path w="20" h="9">
                  <a:moveTo>
                    <a:pt x="20" y="5"/>
                  </a:moveTo>
                  <a:lnTo>
                    <a:pt x="19" y="5"/>
                  </a:lnTo>
                  <a:lnTo>
                    <a:pt x="18" y="5"/>
                  </a:lnTo>
                  <a:lnTo>
                    <a:pt x="17" y="5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10" y="3"/>
                  </a:lnTo>
                  <a:lnTo>
                    <a:pt x="7" y="3"/>
                  </a:lnTo>
                  <a:lnTo>
                    <a:pt x="6" y="1"/>
                  </a:lnTo>
                  <a:lnTo>
                    <a:pt x="4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6" y="7"/>
                  </a:lnTo>
                  <a:lnTo>
                    <a:pt x="9" y="8"/>
                  </a:lnTo>
                  <a:lnTo>
                    <a:pt x="12" y="9"/>
                  </a:lnTo>
                  <a:lnTo>
                    <a:pt x="14" y="9"/>
                  </a:lnTo>
                  <a:lnTo>
                    <a:pt x="17" y="9"/>
                  </a:lnTo>
                  <a:lnTo>
                    <a:pt x="18" y="9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9" y="5"/>
                  </a:lnTo>
                  <a:lnTo>
                    <a:pt x="2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289"/>
            <p:cNvSpPr>
              <a:spLocks/>
            </p:cNvSpPr>
            <p:nvPr/>
          </p:nvSpPr>
          <p:spPr bwMode="auto">
            <a:xfrm>
              <a:off x="1084" y="2294"/>
              <a:ext cx="22" cy="17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2" y="13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18" y="17"/>
                </a:cxn>
                <a:cxn ang="0">
                  <a:pos x="20" y="17"/>
                </a:cxn>
                <a:cxn ang="0">
                  <a:pos x="18" y="17"/>
                </a:cxn>
                <a:cxn ang="0">
                  <a:pos x="19" y="17"/>
                </a:cxn>
                <a:cxn ang="0">
                  <a:pos x="20" y="17"/>
                </a:cxn>
                <a:cxn ang="0">
                  <a:pos x="20" y="12"/>
                </a:cxn>
              </a:cxnLst>
              <a:rect l="0" t="0" r="r" b="b"/>
              <a:pathLst>
                <a:path w="22" h="17">
                  <a:moveTo>
                    <a:pt x="20" y="12"/>
                  </a:moveTo>
                  <a:lnTo>
                    <a:pt x="22" y="13"/>
                  </a:lnTo>
                  <a:lnTo>
                    <a:pt x="3" y="0"/>
                  </a:lnTo>
                  <a:lnTo>
                    <a:pt x="0" y="4"/>
                  </a:lnTo>
                  <a:lnTo>
                    <a:pt x="18" y="17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9" y="17"/>
                  </a:lnTo>
                  <a:lnTo>
                    <a:pt x="20" y="17"/>
                  </a:lnTo>
                  <a:lnTo>
                    <a:pt x="2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290"/>
            <p:cNvSpPr>
              <a:spLocks/>
            </p:cNvSpPr>
            <p:nvPr/>
          </p:nvSpPr>
          <p:spPr bwMode="auto">
            <a:xfrm>
              <a:off x="1104" y="2300"/>
              <a:ext cx="13" cy="11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8" y="1"/>
                </a:cxn>
                <a:cxn ang="0">
                  <a:pos x="8" y="3"/>
                </a:cxn>
                <a:cxn ang="0">
                  <a:pos x="8" y="5"/>
                </a:cxn>
                <a:cxn ang="0">
                  <a:pos x="7" y="6"/>
                </a:cxn>
                <a:cxn ang="0">
                  <a:pos x="5" y="6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2" y="11"/>
                </a:cxn>
                <a:cxn ang="0">
                  <a:pos x="4" y="11"/>
                </a:cxn>
                <a:cxn ang="0">
                  <a:pos x="7" y="11"/>
                </a:cxn>
                <a:cxn ang="0">
                  <a:pos x="9" y="9"/>
                </a:cxn>
                <a:cxn ang="0">
                  <a:pos x="12" y="7"/>
                </a:cxn>
                <a:cxn ang="0">
                  <a:pos x="13" y="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8" y="1"/>
                </a:cxn>
              </a:cxnLst>
              <a:rect l="0" t="0" r="r" b="b"/>
              <a:pathLst>
                <a:path w="13" h="11">
                  <a:moveTo>
                    <a:pt x="8" y="1"/>
                  </a:moveTo>
                  <a:lnTo>
                    <a:pt x="8" y="1"/>
                  </a:lnTo>
                  <a:lnTo>
                    <a:pt x="8" y="3"/>
                  </a:lnTo>
                  <a:lnTo>
                    <a:pt x="8" y="5"/>
                  </a:lnTo>
                  <a:lnTo>
                    <a:pt x="7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9" y="9"/>
                  </a:lnTo>
                  <a:lnTo>
                    <a:pt x="12" y="7"/>
                  </a:lnTo>
                  <a:lnTo>
                    <a:pt x="13" y="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291"/>
            <p:cNvSpPr>
              <a:spLocks/>
            </p:cNvSpPr>
            <p:nvPr/>
          </p:nvSpPr>
          <p:spPr bwMode="auto">
            <a:xfrm>
              <a:off x="1063" y="2298"/>
              <a:ext cx="45" cy="4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4" y="2"/>
                </a:cxn>
                <a:cxn ang="0">
                  <a:pos x="27" y="3"/>
                </a:cxn>
                <a:cxn ang="0">
                  <a:pos x="30" y="5"/>
                </a:cxn>
                <a:cxn ang="0">
                  <a:pos x="33" y="7"/>
                </a:cxn>
                <a:cxn ang="0">
                  <a:pos x="35" y="9"/>
                </a:cxn>
                <a:cxn ang="0">
                  <a:pos x="39" y="14"/>
                </a:cxn>
                <a:cxn ang="0">
                  <a:pos x="41" y="19"/>
                </a:cxn>
                <a:cxn ang="0">
                  <a:pos x="43" y="22"/>
                </a:cxn>
                <a:cxn ang="0">
                  <a:pos x="44" y="26"/>
                </a:cxn>
                <a:cxn ang="0">
                  <a:pos x="45" y="29"/>
                </a:cxn>
                <a:cxn ang="0">
                  <a:pos x="45" y="31"/>
                </a:cxn>
                <a:cxn ang="0">
                  <a:pos x="45" y="32"/>
                </a:cxn>
                <a:cxn ang="0">
                  <a:pos x="45" y="32"/>
                </a:cxn>
                <a:cxn ang="0">
                  <a:pos x="45" y="33"/>
                </a:cxn>
                <a:cxn ang="0">
                  <a:pos x="45" y="34"/>
                </a:cxn>
                <a:cxn ang="0">
                  <a:pos x="45" y="35"/>
                </a:cxn>
                <a:cxn ang="0">
                  <a:pos x="44" y="37"/>
                </a:cxn>
                <a:cxn ang="0">
                  <a:pos x="43" y="39"/>
                </a:cxn>
                <a:cxn ang="0">
                  <a:pos x="42" y="40"/>
                </a:cxn>
                <a:cxn ang="0">
                  <a:pos x="39" y="41"/>
                </a:cxn>
                <a:cxn ang="0">
                  <a:pos x="35" y="40"/>
                </a:cxn>
                <a:cxn ang="0">
                  <a:pos x="31" y="39"/>
                </a:cxn>
                <a:cxn ang="0">
                  <a:pos x="27" y="36"/>
                </a:cxn>
                <a:cxn ang="0">
                  <a:pos x="24" y="34"/>
                </a:cxn>
                <a:cxn ang="0">
                  <a:pos x="22" y="31"/>
                </a:cxn>
                <a:cxn ang="0">
                  <a:pos x="19" y="28"/>
                </a:cxn>
                <a:cxn ang="0">
                  <a:pos x="18" y="25"/>
                </a:cxn>
                <a:cxn ang="0">
                  <a:pos x="17" y="23"/>
                </a:cxn>
                <a:cxn ang="0">
                  <a:pos x="17" y="22"/>
                </a:cxn>
                <a:cxn ang="0">
                  <a:pos x="0" y="24"/>
                </a:cxn>
                <a:cxn ang="0">
                  <a:pos x="0" y="1"/>
                </a:cxn>
              </a:cxnLst>
              <a:rect l="0" t="0" r="r" b="b"/>
              <a:pathLst>
                <a:path w="45" h="41">
                  <a:moveTo>
                    <a:pt x="0" y="1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4" y="2"/>
                  </a:lnTo>
                  <a:lnTo>
                    <a:pt x="27" y="3"/>
                  </a:lnTo>
                  <a:lnTo>
                    <a:pt x="30" y="5"/>
                  </a:lnTo>
                  <a:lnTo>
                    <a:pt x="33" y="7"/>
                  </a:lnTo>
                  <a:lnTo>
                    <a:pt x="35" y="9"/>
                  </a:lnTo>
                  <a:lnTo>
                    <a:pt x="39" y="14"/>
                  </a:lnTo>
                  <a:lnTo>
                    <a:pt x="41" y="19"/>
                  </a:lnTo>
                  <a:lnTo>
                    <a:pt x="43" y="22"/>
                  </a:lnTo>
                  <a:lnTo>
                    <a:pt x="44" y="26"/>
                  </a:lnTo>
                  <a:lnTo>
                    <a:pt x="45" y="29"/>
                  </a:lnTo>
                  <a:lnTo>
                    <a:pt x="45" y="31"/>
                  </a:lnTo>
                  <a:lnTo>
                    <a:pt x="45" y="32"/>
                  </a:lnTo>
                  <a:lnTo>
                    <a:pt x="45" y="32"/>
                  </a:lnTo>
                  <a:lnTo>
                    <a:pt x="45" y="33"/>
                  </a:lnTo>
                  <a:lnTo>
                    <a:pt x="45" y="34"/>
                  </a:lnTo>
                  <a:lnTo>
                    <a:pt x="45" y="35"/>
                  </a:lnTo>
                  <a:lnTo>
                    <a:pt x="44" y="37"/>
                  </a:lnTo>
                  <a:lnTo>
                    <a:pt x="43" y="39"/>
                  </a:lnTo>
                  <a:lnTo>
                    <a:pt x="42" y="40"/>
                  </a:lnTo>
                  <a:lnTo>
                    <a:pt x="39" y="41"/>
                  </a:lnTo>
                  <a:lnTo>
                    <a:pt x="35" y="40"/>
                  </a:lnTo>
                  <a:lnTo>
                    <a:pt x="31" y="39"/>
                  </a:lnTo>
                  <a:lnTo>
                    <a:pt x="27" y="36"/>
                  </a:lnTo>
                  <a:lnTo>
                    <a:pt x="24" y="34"/>
                  </a:lnTo>
                  <a:lnTo>
                    <a:pt x="22" y="31"/>
                  </a:lnTo>
                  <a:lnTo>
                    <a:pt x="19" y="28"/>
                  </a:lnTo>
                  <a:lnTo>
                    <a:pt x="18" y="25"/>
                  </a:lnTo>
                  <a:lnTo>
                    <a:pt x="17" y="23"/>
                  </a:lnTo>
                  <a:lnTo>
                    <a:pt x="17" y="22"/>
                  </a:lnTo>
                  <a:lnTo>
                    <a:pt x="0" y="2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292"/>
            <p:cNvSpPr>
              <a:spLocks/>
            </p:cNvSpPr>
            <p:nvPr/>
          </p:nvSpPr>
          <p:spPr bwMode="auto">
            <a:xfrm>
              <a:off x="1063" y="2297"/>
              <a:ext cx="36" cy="11"/>
            </a:xfrm>
            <a:custGeom>
              <a:avLst/>
              <a:gdLst/>
              <a:ahLst/>
              <a:cxnLst>
                <a:cxn ang="0">
                  <a:pos x="36" y="9"/>
                </a:cxn>
                <a:cxn ang="0">
                  <a:pos x="36" y="9"/>
                </a:cxn>
                <a:cxn ang="0">
                  <a:pos x="33" y="7"/>
                </a:cxn>
                <a:cxn ang="0">
                  <a:pos x="31" y="5"/>
                </a:cxn>
                <a:cxn ang="0">
                  <a:pos x="28" y="3"/>
                </a:cxn>
                <a:cxn ang="0">
                  <a:pos x="25" y="2"/>
                </a:cxn>
                <a:cxn ang="0">
                  <a:pos x="22" y="1"/>
                </a:cxn>
                <a:cxn ang="0">
                  <a:pos x="19" y="0"/>
                </a:cxn>
                <a:cxn ang="0">
                  <a:pos x="16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3"/>
                </a:cxn>
                <a:cxn ang="0">
                  <a:pos x="5" y="3"/>
                </a:cxn>
                <a:cxn ang="0">
                  <a:pos x="6" y="3"/>
                </a:cxn>
                <a:cxn ang="0">
                  <a:pos x="8" y="2"/>
                </a:cxn>
                <a:cxn ang="0">
                  <a:pos x="11" y="2"/>
                </a:cxn>
                <a:cxn ang="0">
                  <a:pos x="13" y="2"/>
                </a:cxn>
                <a:cxn ang="0">
                  <a:pos x="16" y="2"/>
                </a:cxn>
                <a:cxn ang="0">
                  <a:pos x="19" y="3"/>
                </a:cxn>
                <a:cxn ang="0">
                  <a:pos x="21" y="3"/>
                </a:cxn>
                <a:cxn ang="0">
                  <a:pos x="24" y="4"/>
                </a:cxn>
                <a:cxn ang="0">
                  <a:pos x="27" y="5"/>
                </a:cxn>
                <a:cxn ang="0">
                  <a:pos x="30" y="7"/>
                </a:cxn>
                <a:cxn ang="0">
                  <a:pos x="32" y="9"/>
                </a:cxn>
                <a:cxn ang="0">
                  <a:pos x="34" y="11"/>
                </a:cxn>
                <a:cxn ang="0">
                  <a:pos x="34" y="11"/>
                </a:cxn>
                <a:cxn ang="0">
                  <a:pos x="36" y="9"/>
                </a:cxn>
              </a:cxnLst>
              <a:rect l="0" t="0" r="r" b="b"/>
              <a:pathLst>
                <a:path w="36" h="11">
                  <a:moveTo>
                    <a:pt x="36" y="9"/>
                  </a:moveTo>
                  <a:lnTo>
                    <a:pt x="36" y="9"/>
                  </a:lnTo>
                  <a:lnTo>
                    <a:pt x="33" y="7"/>
                  </a:lnTo>
                  <a:lnTo>
                    <a:pt x="31" y="5"/>
                  </a:lnTo>
                  <a:lnTo>
                    <a:pt x="28" y="3"/>
                  </a:lnTo>
                  <a:lnTo>
                    <a:pt x="25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1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8" y="2"/>
                  </a:lnTo>
                  <a:lnTo>
                    <a:pt x="11" y="2"/>
                  </a:lnTo>
                  <a:lnTo>
                    <a:pt x="13" y="2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4" y="4"/>
                  </a:lnTo>
                  <a:lnTo>
                    <a:pt x="27" y="5"/>
                  </a:lnTo>
                  <a:lnTo>
                    <a:pt x="30" y="7"/>
                  </a:lnTo>
                  <a:lnTo>
                    <a:pt x="32" y="9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6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293"/>
            <p:cNvSpPr>
              <a:spLocks/>
            </p:cNvSpPr>
            <p:nvPr/>
          </p:nvSpPr>
          <p:spPr bwMode="auto">
            <a:xfrm>
              <a:off x="1097" y="2306"/>
              <a:ext cx="12" cy="24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23"/>
                </a:cxn>
                <a:cxn ang="0">
                  <a:pos x="12" y="20"/>
                </a:cxn>
                <a:cxn ang="0">
                  <a:pos x="12" y="17"/>
                </a:cxn>
                <a:cxn ang="0">
                  <a:pos x="10" y="14"/>
                </a:cxn>
                <a:cxn ang="0">
                  <a:pos x="8" y="10"/>
                </a:cxn>
                <a:cxn ang="0">
                  <a:pos x="5" y="6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3" y="7"/>
                </a:cxn>
                <a:cxn ang="0">
                  <a:pos x="6" y="11"/>
                </a:cxn>
                <a:cxn ang="0">
                  <a:pos x="8" y="15"/>
                </a:cxn>
                <a:cxn ang="0">
                  <a:pos x="9" y="18"/>
                </a:cxn>
                <a:cxn ang="0">
                  <a:pos x="10" y="21"/>
                </a:cxn>
                <a:cxn ang="0">
                  <a:pos x="10" y="23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2" y="24"/>
                </a:cxn>
              </a:cxnLst>
              <a:rect l="0" t="0" r="r" b="b"/>
              <a:pathLst>
                <a:path w="12" h="24">
                  <a:moveTo>
                    <a:pt x="12" y="24"/>
                  </a:moveTo>
                  <a:lnTo>
                    <a:pt x="12" y="24"/>
                  </a:lnTo>
                  <a:lnTo>
                    <a:pt x="12" y="24"/>
                  </a:lnTo>
                  <a:lnTo>
                    <a:pt x="12" y="23"/>
                  </a:lnTo>
                  <a:lnTo>
                    <a:pt x="12" y="20"/>
                  </a:lnTo>
                  <a:lnTo>
                    <a:pt x="12" y="17"/>
                  </a:lnTo>
                  <a:lnTo>
                    <a:pt x="10" y="14"/>
                  </a:lnTo>
                  <a:lnTo>
                    <a:pt x="8" y="10"/>
                  </a:lnTo>
                  <a:lnTo>
                    <a:pt x="5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3" y="7"/>
                  </a:lnTo>
                  <a:lnTo>
                    <a:pt x="6" y="11"/>
                  </a:lnTo>
                  <a:lnTo>
                    <a:pt x="8" y="15"/>
                  </a:lnTo>
                  <a:lnTo>
                    <a:pt x="9" y="18"/>
                  </a:lnTo>
                  <a:lnTo>
                    <a:pt x="10" y="21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294"/>
            <p:cNvSpPr>
              <a:spLocks/>
            </p:cNvSpPr>
            <p:nvPr/>
          </p:nvSpPr>
          <p:spPr bwMode="auto">
            <a:xfrm>
              <a:off x="1098" y="2330"/>
              <a:ext cx="11" cy="1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4" y="10"/>
                </a:cxn>
                <a:cxn ang="0">
                  <a:pos x="7" y="9"/>
                </a:cxn>
                <a:cxn ang="0">
                  <a:pos x="9" y="7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1" y="2"/>
                </a:cxn>
                <a:cxn ang="0">
                  <a:pos x="11" y="1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9" y="1"/>
                </a:cxn>
                <a:cxn ang="0">
                  <a:pos x="9" y="2"/>
                </a:cxn>
                <a:cxn ang="0">
                  <a:pos x="9" y="3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6" y="7"/>
                </a:cxn>
                <a:cxn ang="0">
                  <a:pos x="4" y="7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0" y="10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7" y="9"/>
                  </a:lnTo>
                  <a:lnTo>
                    <a:pt x="9" y="7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6" y="7"/>
                  </a:lnTo>
                  <a:lnTo>
                    <a:pt x="4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295"/>
            <p:cNvSpPr>
              <a:spLocks/>
            </p:cNvSpPr>
            <p:nvPr/>
          </p:nvSpPr>
          <p:spPr bwMode="auto">
            <a:xfrm>
              <a:off x="1078" y="2319"/>
              <a:ext cx="21" cy="2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4"/>
                </a:cxn>
                <a:cxn ang="0">
                  <a:pos x="3" y="7"/>
                </a:cxn>
                <a:cxn ang="0">
                  <a:pos x="6" y="10"/>
                </a:cxn>
                <a:cxn ang="0">
                  <a:pos x="9" y="14"/>
                </a:cxn>
                <a:cxn ang="0">
                  <a:pos x="12" y="16"/>
                </a:cxn>
                <a:cxn ang="0">
                  <a:pos x="15" y="19"/>
                </a:cxn>
                <a:cxn ang="0">
                  <a:pos x="20" y="21"/>
                </a:cxn>
                <a:cxn ang="0">
                  <a:pos x="21" y="18"/>
                </a:cxn>
                <a:cxn ang="0">
                  <a:pos x="17" y="17"/>
                </a:cxn>
                <a:cxn ang="0">
                  <a:pos x="13" y="15"/>
                </a:cxn>
                <a:cxn ang="0">
                  <a:pos x="10" y="12"/>
                </a:cxn>
                <a:cxn ang="0">
                  <a:pos x="8" y="9"/>
                </a:cxn>
                <a:cxn ang="0">
                  <a:pos x="6" y="6"/>
                </a:cxn>
                <a:cxn ang="0">
                  <a:pos x="4" y="3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2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2" y="4"/>
                  </a:lnTo>
                  <a:lnTo>
                    <a:pt x="3" y="7"/>
                  </a:lnTo>
                  <a:lnTo>
                    <a:pt x="6" y="10"/>
                  </a:lnTo>
                  <a:lnTo>
                    <a:pt x="9" y="14"/>
                  </a:lnTo>
                  <a:lnTo>
                    <a:pt x="12" y="16"/>
                  </a:lnTo>
                  <a:lnTo>
                    <a:pt x="15" y="19"/>
                  </a:lnTo>
                  <a:lnTo>
                    <a:pt x="20" y="21"/>
                  </a:lnTo>
                  <a:lnTo>
                    <a:pt x="21" y="18"/>
                  </a:lnTo>
                  <a:lnTo>
                    <a:pt x="17" y="17"/>
                  </a:lnTo>
                  <a:lnTo>
                    <a:pt x="13" y="15"/>
                  </a:lnTo>
                  <a:lnTo>
                    <a:pt x="10" y="12"/>
                  </a:lnTo>
                  <a:lnTo>
                    <a:pt x="8" y="9"/>
                  </a:lnTo>
                  <a:lnTo>
                    <a:pt x="6" y="6"/>
                  </a:lnTo>
                  <a:lnTo>
                    <a:pt x="4" y="3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296"/>
            <p:cNvSpPr>
              <a:spLocks/>
            </p:cNvSpPr>
            <p:nvPr/>
          </p:nvSpPr>
          <p:spPr bwMode="auto">
            <a:xfrm>
              <a:off x="1063" y="2319"/>
              <a:ext cx="17" cy="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4"/>
                </a:cxn>
                <a:cxn ang="0">
                  <a:pos x="17" y="2"/>
                </a:cxn>
                <a:cxn ang="0">
                  <a:pos x="16" y="0"/>
                </a:cxn>
                <a:cxn ang="0">
                  <a:pos x="0" y="2"/>
                </a:cxn>
                <a:cxn ang="0">
                  <a:pos x="0" y="3"/>
                </a:cxn>
              </a:cxnLst>
              <a:rect l="0" t="0" r="r" b="b"/>
              <a:pathLst>
                <a:path w="17" h="4">
                  <a:moveTo>
                    <a:pt x="0" y="3"/>
                  </a:moveTo>
                  <a:lnTo>
                    <a:pt x="0" y="4"/>
                  </a:lnTo>
                  <a:lnTo>
                    <a:pt x="17" y="2"/>
                  </a:lnTo>
                  <a:lnTo>
                    <a:pt x="16" y="0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297"/>
            <p:cNvSpPr>
              <a:spLocks/>
            </p:cNvSpPr>
            <p:nvPr/>
          </p:nvSpPr>
          <p:spPr bwMode="auto">
            <a:xfrm>
              <a:off x="1042" y="2318"/>
              <a:ext cx="55" cy="5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8" y="2"/>
                </a:cxn>
                <a:cxn ang="0">
                  <a:pos x="38" y="2"/>
                </a:cxn>
                <a:cxn ang="0">
                  <a:pos x="38" y="3"/>
                </a:cxn>
                <a:cxn ang="0">
                  <a:pos x="39" y="4"/>
                </a:cxn>
                <a:cxn ang="0">
                  <a:pos x="41" y="5"/>
                </a:cxn>
                <a:cxn ang="0">
                  <a:pos x="42" y="6"/>
                </a:cxn>
                <a:cxn ang="0">
                  <a:pos x="44" y="8"/>
                </a:cxn>
                <a:cxn ang="0">
                  <a:pos x="46" y="10"/>
                </a:cxn>
                <a:cxn ang="0">
                  <a:pos x="48" y="12"/>
                </a:cxn>
                <a:cxn ang="0">
                  <a:pos x="49" y="14"/>
                </a:cxn>
                <a:cxn ang="0">
                  <a:pos x="51" y="16"/>
                </a:cxn>
                <a:cxn ang="0">
                  <a:pos x="52" y="19"/>
                </a:cxn>
                <a:cxn ang="0">
                  <a:pos x="53" y="22"/>
                </a:cxn>
                <a:cxn ang="0">
                  <a:pos x="54" y="24"/>
                </a:cxn>
                <a:cxn ang="0">
                  <a:pos x="55" y="27"/>
                </a:cxn>
                <a:cxn ang="0">
                  <a:pos x="55" y="29"/>
                </a:cxn>
                <a:cxn ang="0">
                  <a:pos x="54" y="31"/>
                </a:cxn>
                <a:cxn ang="0">
                  <a:pos x="52" y="36"/>
                </a:cxn>
                <a:cxn ang="0">
                  <a:pos x="51" y="39"/>
                </a:cxn>
                <a:cxn ang="0">
                  <a:pos x="49" y="40"/>
                </a:cxn>
                <a:cxn ang="0">
                  <a:pos x="48" y="41"/>
                </a:cxn>
                <a:cxn ang="0">
                  <a:pos x="47" y="42"/>
                </a:cxn>
                <a:cxn ang="0">
                  <a:pos x="45" y="42"/>
                </a:cxn>
                <a:cxn ang="0">
                  <a:pos x="45" y="42"/>
                </a:cxn>
                <a:cxn ang="0">
                  <a:pos x="45" y="41"/>
                </a:cxn>
                <a:cxn ang="0">
                  <a:pos x="32" y="25"/>
                </a:cxn>
                <a:cxn ang="0">
                  <a:pos x="32" y="25"/>
                </a:cxn>
                <a:cxn ang="0">
                  <a:pos x="33" y="26"/>
                </a:cxn>
                <a:cxn ang="0">
                  <a:pos x="35" y="28"/>
                </a:cxn>
                <a:cxn ang="0">
                  <a:pos x="37" y="30"/>
                </a:cxn>
                <a:cxn ang="0">
                  <a:pos x="39" y="32"/>
                </a:cxn>
                <a:cxn ang="0">
                  <a:pos x="41" y="36"/>
                </a:cxn>
                <a:cxn ang="0">
                  <a:pos x="42" y="39"/>
                </a:cxn>
                <a:cxn ang="0">
                  <a:pos x="42" y="44"/>
                </a:cxn>
                <a:cxn ang="0">
                  <a:pos x="41" y="48"/>
                </a:cxn>
                <a:cxn ang="0">
                  <a:pos x="39" y="51"/>
                </a:cxn>
                <a:cxn ang="0">
                  <a:pos x="37" y="53"/>
                </a:cxn>
                <a:cxn ang="0">
                  <a:pos x="34" y="54"/>
                </a:cxn>
                <a:cxn ang="0">
                  <a:pos x="32" y="55"/>
                </a:cxn>
                <a:cxn ang="0">
                  <a:pos x="29" y="55"/>
                </a:cxn>
                <a:cxn ang="0">
                  <a:pos x="28" y="55"/>
                </a:cxn>
                <a:cxn ang="0">
                  <a:pos x="27" y="55"/>
                </a:cxn>
                <a:cxn ang="0">
                  <a:pos x="16" y="39"/>
                </a:cxn>
                <a:cxn ang="0">
                  <a:pos x="0" y="35"/>
                </a:cxn>
                <a:cxn ang="0">
                  <a:pos x="16" y="0"/>
                </a:cxn>
              </a:cxnLst>
              <a:rect l="0" t="0" r="r" b="b"/>
              <a:pathLst>
                <a:path w="55" h="55">
                  <a:moveTo>
                    <a:pt x="16" y="0"/>
                  </a:moveTo>
                  <a:lnTo>
                    <a:pt x="38" y="2"/>
                  </a:lnTo>
                  <a:lnTo>
                    <a:pt x="38" y="2"/>
                  </a:lnTo>
                  <a:lnTo>
                    <a:pt x="38" y="3"/>
                  </a:lnTo>
                  <a:lnTo>
                    <a:pt x="39" y="4"/>
                  </a:lnTo>
                  <a:lnTo>
                    <a:pt x="41" y="5"/>
                  </a:lnTo>
                  <a:lnTo>
                    <a:pt x="42" y="6"/>
                  </a:lnTo>
                  <a:lnTo>
                    <a:pt x="44" y="8"/>
                  </a:lnTo>
                  <a:lnTo>
                    <a:pt x="46" y="10"/>
                  </a:lnTo>
                  <a:lnTo>
                    <a:pt x="48" y="12"/>
                  </a:lnTo>
                  <a:lnTo>
                    <a:pt x="49" y="14"/>
                  </a:lnTo>
                  <a:lnTo>
                    <a:pt x="51" y="16"/>
                  </a:lnTo>
                  <a:lnTo>
                    <a:pt x="52" y="19"/>
                  </a:lnTo>
                  <a:lnTo>
                    <a:pt x="53" y="22"/>
                  </a:lnTo>
                  <a:lnTo>
                    <a:pt x="54" y="24"/>
                  </a:lnTo>
                  <a:lnTo>
                    <a:pt x="55" y="27"/>
                  </a:lnTo>
                  <a:lnTo>
                    <a:pt x="55" y="29"/>
                  </a:lnTo>
                  <a:lnTo>
                    <a:pt x="54" y="31"/>
                  </a:lnTo>
                  <a:lnTo>
                    <a:pt x="52" y="36"/>
                  </a:lnTo>
                  <a:lnTo>
                    <a:pt x="51" y="39"/>
                  </a:lnTo>
                  <a:lnTo>
                    <a:pt x="49" y="40"/>
                  </a:lnTo>
                  <a:lnTo>
                    <a:pt x="48" y="41"/>
                  </a:lnTo>
                  <a:lnTo>
                    <a:pt x="47" y="42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41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33" y="26"/>
                  </a:lnTo>
                  <a:lnTo>
                    <a:pt x="35" y="28"/>
                  </a:lnTo>
                  <a:lnTo>
                    <a:pt x="37" y="30"/>
                  </a:lnTo>
                  <a:lnTo>
                    <a:pt x="39" y="32"/>
                  </a:lnTo>
                  <a:lnTo>
                    <a:pt x="41" y="36"/>
                  </a:lnTo>
                  <a:lnTo>
                    <a:pt x="42" y="39"/>
                  </a:lnTo>
                  <a:lnTo>
                    <a:pt x="42" y="44"/>
                  </a:lnTo>
                  <a:lnTo>
                    <a:pt x="41" y="48"/>
                  </a:lnTo>
                  <a:lnTo>
                    <a:pt x="39" y="51"/>
                  </a:lnTo>
                  <a:lnTo>
                    <a:pt x="37" y="53"/>
                  </a:lnTo>
                  <a:lnTo>
                    <a:pt x="34" y="54"/>
                  </a:lnTo>
                  <a:lnTo>
                    <a:pt x="32" y="55"/>
                  </a:lnTo>
                  <a:lnTo>
                    <a:pt x="29" y="55"/>
                  </a:lnTo>
                  <a:lnTo>
                    <a:pt x="28" y="55"/>
                  </a:lnTo>
                  <a:lnTo>
                    <a:pt x="27" y="55"/>
                  </a:lnTo>
                  <a:lnTo>
                    <a:pt x="16" y="39"/>
                  </a:lnTo>
                  <a:lnTo>
                    <a:pt x="0" y="3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298"/>
            <p:cNvSpPr>
              <a:spLocks/>
            </p:cNvSpPr>
            <p:nvPr/>
          </p:nvSpPr>
          <p:spPr bwMode="auto">
            <a:xfrm>
              <a:off x="1058" y="2317"/>
              <a:ext cx="22" cy="4"/>
            </a:xfrm>
            <a:custGeom>
              <a:avLst/>
              <a:gdLst/>
              <a:ahLst/>
              <a:cxnLst>
                <a:cxn ang="0">
                  <a:pos x="22" y="3"/>
                </a:cxn>
                <a:cxn ang="0">
                  <a:pos x="22" y="2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1" y="4"/>
                </a:cxn>
                <a:cxn ang="0">
                  <a:pos x="21" y="4"/>
                </a:cxn>
                <a:cxn ang="0">
                  <a:pos x="22" y="3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22" y="3"/>
                </a:cxn>
              </a:cxnLst>
              <a:rect l="0" t="0" r="r" b="b"/>
              <a:pathLst>
                <a:path w="22" h="4">
                  <a:moveTo>
                    <a:pt x="22" y="3"/>
                  </a:moveTo>
                  <a:lnTo>
                    <a:pt x="22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22" y="3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299"/>
            <p:cNvSpPr>
              <a:spLocks/>
            </p:cNvSpPr>
            <p:nvPr/>
          </p:nvSpPr>
          <p:spPr bwMode="auto">
            <a:xfrm>
              <a:off x="1079" y="2320"/>
              <a:ext cx="19" cy="30"/>
            </a:xfrm>
            <a:custGeom>
              <a:avLst/>
              <a:gdLst/>
              <a:ahLst/>
              <a:cxnLst>
                <a:cxn ang="0">
                  <a:pos x="18" y="30"/>
                </a:cxn>
                <a:cxn ang="0">
                  <a:pos x="18" y="30"/>
                </a:cxn>
                <a:cxn ang="0">
                  <a:pos x="19" y="27"/>
                </a:cxn>
                <a:cxn ang="0">
                  <a:pos x="19" y="24"/>
                </a:cxn>
                <a:cxn ang="0">
                  <a:pos x="18" y="22"/>
                </a:cxn>
                <a:cxn ang="0">
                  <a:pos x="17" y="19"/>
                </a:cxn>
                <a:cxn ang="0">
                  <a:pos x="16" y="17"/>
                </a:cxn>
                <a:cxn ang="0">
                  <a:pos x="15" y="14"/>
                </a:cxn>
                <a:cxn ang="0">
                  <a:pos x="13" y="12"/>
                </a:cxn>
                <a:cxn ang="0">
                  <a:pos x="11" y="9"/>
                </a:cxn>
                <a:cxn ang="0">
                  <a:pos x="10" y="7"/>
                </a:cxn>
                <a:cxn ang="0">
                  <a:pos x="8" y="5"/>
                </a:cxn>
                <a:cxn ang="0">
                  <a:pos x="6" y="3"/>
                </a:cxn>
                <a:cxn ang="0">
                  <a:pos x="5" y="2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5" y="5"/>
                </a:cxn>
                <a:cxn ang="0">
                  <a:pos x="6" y="7"/>
                </a:cxn>
                <a:cxn ang="0">
                  <a:pos x="8" y="9"/>
                </a:cxn>
                <a:cxn ang="0">
                  <a:pos x="10" y="11"/>
                </a:cxn>
                <a:cxn ang="0">
                  <a:pos x="11" y="13"/>
                </a:cxn>
                <a:cxn ang="0">
                  <a:pos x="13" y="15"/>
                </a:cxn>
                <a:cxn ang="0">
                  <a:pos x="14" y="17"/>
                </a:cxn>
                <a:cxn ang="0">
                  <a:pos x="15" y="20"/>
                </a:cxn>
                <a:cxn ang="0">
                  <a:pos x="16" y="23"/>
                </a:cxn>
                <a:cxn ang="0">
                  <a:pos x="17" y="25"/>
                </a:cxn>
                <a:cxn ang="0">
                  <a:pos x="17" y="27"/>
                </a:cxn>
                <a:cxn ang="0">
                  <a:pos x="16" y="29"/>
                </a:cxn>
                <a:cxn ang="0">
                  <a:pos x="16" y="29"/>
                </a:cxn>
                <a:cxn ang="0">
                  <a:pos x="18" y="30"/>
                </a:cxn>
              </a:cxnLst>
              <a:rect l="0" t="0" r="r" b="b"/>
              <a:pathLst>
                <a:path w="19" h="30">
                  <a:moveTo>
                    <a:pt x="18" y="30"/>
                  </a:moveTo>
                  <a:lnTo>
                    <a:pt x="18" y="30"/>
                  </a:lnTo>
                  <a:lnTo>
                    <a:pt x="19" y="27"/>
                  </a:lnTo>
                  <a:lnTo>
                    <a:pt x="19" y="24"/>
                  </a:lnTo>
                  <a:lnTo>
                    <a:pt x="18" y="22"/>
                  </a:lnTo>
                  <a:lnTo>
                    <a:pt x="17" y="19"/>
                  </a:lnTo>
                  <a:lnTo>
                    <a:pt x="16" y="17"/>
                  </a:lnTo>
                  <a:lnTo>
                    <a:pt x="15" y="14"/>
                  </a:lnTo>
                  <a:lnTo>
                    <a:pt x="13" y="12"/>
                  </a:lnTo>
                  <a:lnTo>
                    <a:pt x="11" y="9"/>
                  </a:lnTo>
                  <a:lnTo>
                    <a:pt x="10" y="7"/>
                  </a:lnTo>
                  <a:lnTo>
                    <a:pt x="8" y="5"/>
                  </a:lnTo>
                  <a:lnTo>
                    <a:pt x="6" y="3"/>
                  </a:lnTo>
                  <a:lnTo>
                    <a:pt x="5" y="2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2"/>
                  </a:lnTo>
                  <a:lnTo>
                    <a:pt x="1" y="3"/>
                  </a:lnTo>
                  <a:lnTo>
                    <a:pt x="3" y="4"/>
                  </a:lnTo>
                  <a:lnTo>
                    <a:pt x="5" y="5"/>
                  </a:lnTo>
                  <a:lnTo>
                    <a:pt x="6" y="7"/>
                  </a:lnTo>
                  <a:lnTo>
                    <a:pt x="8" y="9"/>
                  </a:lnTo>
                  <a:lnTo>
                    <a:pt x="10" y="11"/>
                  </a:lnTo>
                  <a:lnTo>
                    <a:pt x="11" y="13"/>
                  </a:lnTo>
                  <a:lnTo>
                    <a:pt x="13" y="15"/>
                  </a:lnTo>
                  <a:lnTo>
                    <a:pt x="14" y="17"/>
                  </a:lnTo>
                  <a:lnTo>
                    <a:pt x="15" y="20"/>
                  </a:lnTo>
                  <a:lnTo>
                    <a:pt x="16" y="23"/>
                  </a:lnTo>
                  <a:lnTo>
                    <a:pt x="17" y="25"/>
                  </a:lnTo>
                  <a:lnTo>
                    <a:pt x="17" y="27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18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300"/>
            <p:cNvSpPr>
              <a:spLocks/>
            </p:cNvSpPr>
            <p:nvPr/>
          </p:nvSpPr>
          <p:spPr bwMode="auto">
            <a:xfrm>
              <a:off x="1086" y="2349"/>
              <a:ext cx="11" cy="12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0" y="11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3" y="12"/>
                </a:cxn>
                <a:cxn ang="0">
                  <a:pos x="4" y="11"/>
                </a:cxn>
                <a:cxn ang="0">
                  <a:pos x="6" y="10"/>
                </a:cxn>
                <a:cxn ang="0">
                  <a:pos x="8" y="8"/>
                </a:cxn>
                <a:cxn ang="0">
                  <a:pos x="10" y="5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7" y="4"/>
                </a:cxn>
                <a:cxn ang="0">
                  <a:pos x="6" y="7"/>
                </a:cxn>
                <a:cxn ang="0">
                  <a:pos x="4" y="8"/>
                </a:cxn>
                <a:cxn ang="0">
                  <a:pos x="3" y="9"/>
                </a:cxn>
                <a:cxn ang="0">
                  <a:pos x="2" y="9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11" h="12">
                  <a:moveTo>
                    <a:pt x="0" y="11"/>
                  </a:moveTo>
                  <a:lnTo>
                    <a:pt x="0" y="11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3" y="12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8" y="8"/>
                  </a:lnTo>
                  <a:lnTo>
                    <a:pt x="10" y="5"/>
                  </a:lnTo>
                  <a:lnTo>
                    <a:pt x="11" y="1"/>
                  </a:lnTo>
                  <a:lnTo>
                    <a:pt x="9" y="0"/>
                  </a:lnTo>
                  <a:lnTo>
                    <a:pt x="7" y="4"/>
                  </a:lnTo>
                  <a:lnTo>
                    <a:pt x="6" y="7"/>
                  </a:lnTo>
                  <a:lnTo>
                    <a:pt x="4" y="8"/>
                  </a:lnTo>
                  <a:lnTo>
                    <a:pt x="3" y="9"/>
                  </a:lnTo>
                  <a:lnTo>
                    <a:pt x="2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301"/>
            <p:cNvSpPr>
              <a:spLocks/>
            </p:cNvSpPr>
            <p:nvPr/>
          </p:nvSpPr>
          <p:spPr bwMode="auto">
            <a:xfrm>
              <a:off x="1069" y="2339"/>
              <a:ext cx="19" cy="21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4" y="4"/>
                </a:cxn>
                <a:cxn ang="0">
                  <a:pos x="17" y="21"/>
                </a:cxn>
                <a:cxn ang="0">
                  <a:pos x="19" y="20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5" y="3"/>
                </a:cxn>
              </a:cxnLst>
              <a:rect l="0" t="0" r="r" b="b"/>
              <a:pathLst>
                <a:path w="19" h="21">
                  <a:moveTo>
                    <a:pt x="5" y="3"/>
                  </a:moveTo>
                  <a:lnTo>
                    <a:pt x="4" y="4"/>
                  </a:lnTo>
                  <a:lnTo>
                    <a:pt x="17" y="21"/>
                  </a:lnTo>
                  <a:lnTo>
                    <a:pt x="19" y="20"/>
                  </a:lnTo>
                  <a:lnTo>
                    <a:pt x="6" y="3"/>
                  </a:lnTo>
                  <a:lnTo>
                    <a:pt x="4" y="5"/>
                  </a:lnTo>
                  <a:lnTo>
                    <a:pt x="5" y="3"/>
                  </a:lnTo>
                  <a:lnTo>
                    <a:pt x="0" y="0"/>
                  </a:lnTo>
                  <a:lnTo>
                    <a:pt x="4" y="4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302"/>
            <p:cNvSpPr>
              <a:spLocks/>
            </p:cNvSpPr>
            <p:nvPr/>
          </p:nvSpPr>
          <p:spPr bwMode="auto">
            <a:xfrm>
              <a:off x="1073" y="2342"/>
              <a:ext cx="12" cy="20"/>
            </a:xfrm>
            <a:custGeom>
              <a:avLst/>
              <a:gdLst/>
              <a:ahLst/>
              <a:cxnLst>
                <a:cxn ang="0">
                  <a:pos x="12" y="20"/>
                </a:cxn>
                <a:cxn ang="0">
                  <a:pos x="12" y="20"/>
                </a:cxn>
                <a:cxn ang="0">
                  <a:pos x="12" y="15"/>
                </a:cxn>
                <a:cxn ang="0">
                  <a:pos x="11" y="11"/>
                </a:cxn>
                <a:cxn ang="0">
                  <a:pos x="9" y="8"/>
                </a:cxn>
                <a:cxn ang="0">
                  <a:pos x="7" y="5"/>
                </a:cxn>
                <a:cxn ang="0">
                  <a:pos x="5" y="3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3"/>
                </a:cxn>
                <a:cxn ang="0">
                  <a:pos x="4" y="4"/>
                </a:cxn>
                <a:cxn ang="0">
                  <a:pos x="5" y="6"/>
                </a:cxn>
                <a:cxn ang="0">
                  <a:pos x="7" y="9"/>
                </a:cxn>
                <a:cxn ang="0">
                  <a:pos x="9" y="12"/>
                </a:cxn>
                <a:cxn ang="0">
                  <a:pos x="10" y="15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2" y="20"/>
                </a:cxn>
              </a:cxnLst>
              <a:rect l="0" t="0" r="r" b="b"/>
              <a:pathLst>
                <a:path w="12" h="20">
                  <a:moveTo>
                    <a:pt x="12" y="20"/>
                  </a:moveTo>
                  <a:lnTo>
                    <a:pt x="12" y="20"/>
                  </a:lnTo>
                  <a:lnTo>
                    <a:pt x="12" y="15"/>
                  </a:lnTo>
                  <a:lnTo>
                    <a:pt x="11" y="11"/>
                  </a:lnTo>
                  <a:lnTo>
                    <a:pt x="9" y="8"/>
                  </a:lnTo>
                  <a:lnTo>
                    <a:pt x="7" y="5"/>
                  </a:lnTo>
                  <a:lnTo>
                    <a:pt x="5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3"/>
                  </a:lnTo>
                  <a:lnTo>
                    <a:pt x="4" y="4"/>
                  </a:lnTo>
                  <a:lnTo>
                    <a:pt x="5" y="6"/>
                  </a:lnTo>
                  <a:lnTo>
                    <a:pt x="7" y="9"/>
                  </a:lnTo>
                  <a:lnTo>
                    <a:pt x="9" y="12"/>
                  </a:lnTo>
                  <a:lnTo>
                    <a:pt x="10" y="15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303"/>
            <p:cNvSpPr>
              <a:spLocks/>
            </p:cNvSpPr>
            <p:nvPr/>
          </p:nvSpPr>
          <p:spPr bwMode="auto">
            <a:xfrm>
              <a:off x="1068" y="2362"/>
              <a:ext cx="17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6" y="12"/>
                </a:cxn>
                <a:cxn ang="0">
                  <a:pos x="9" y="12"/>
                </a:cxn>
                <a:cxn ang="0">
                  <a:pos x="11" y="10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3"/>
                </a:cxn>
                <a:cxn ang="0">
                  <a:pos x="12" y="6"/>
                </a:cxn>
                <a:cxn ang="0">
                  <a:pos x="10" y="8"/>
                </a:cxn>
                <a:cxn ang="0">
                  <a:pos x="8" y="9"/>
                </a:cxn>
                <a:cxn ang="0">
                  <a:pos x="6" y="10"/>
                </a:cxn>
                <a:cxn ang="0">
                  <a:pos x="3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3" y="10"/>
                </a:cxn>
                <a:cxn ang="0">
                  <a:pos x="0" y="12"/>
                </a:cxn>
                <a:cxn ang="0">
                  <a:pos x="1" y="12"/>
                </a:cxn>
                <a:cxn ang="0">
                  <a:pos x="1" y="12"/>
                </a:cxn>
                <a:cxn ang="0">
                  <a:pos x="0" y="12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lnTo>
                    <a:pt x="1" y="12"/>
                  </a:lnTo>
                  <a:lnTo>
                    <a:pt x="2" y="12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9" y="12"/>
                  </a:lnTo>
                  <a:lnTo>
                    <a:pt x="11" y="10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3"/>
                  </a:lnTo>
                  <a:lnTo>
                    <a:pt x="12" y="6"/>
                  </a:lnTo>
                  <a:lnTo>
                    <a:pt x="10" y="8"/>
                  </a:lnTo>
                  <a:lnTo>
                    <a:pt x="8" y="9"/>
                  </a:lnTo>
                  <a:lnTo>
                    <a:pt x="6" y="10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10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304"/>
            <p:cNvSpPr>
              <a:spLocks/>
            </p:cNvSpPr>
            <p:nvPr/>
          </p:nvSpPr>
          <p:spPr bwMode="auto">
            <a:xfrm>
              <a:off x="1056" y="2356"/>
              <a:ext cx="15" cy="18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2"/>
                </a:cxn>
                <a:cxn ang="0">
                  <a:pos x="12" y="18"/>
                </a:cxn>
                <a:cxn ang="0">
                  <a:pos x="15" y="16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2"/>
                </a:cxn>
              </a:cxnLst>
              <a:rect l="0" t="0" r="r" b="b"/>
              <a:pathLst>
                <a:path w="15" h="18">
                  <a:moveTo>
                    <a:pt x="1" y="2"/>
                  </a:moveTo>
                  <a:lnTo>
                    <a:pt x="0" y="2"/>
                  </a:lnTo>
                  <a:lnTo>
                    <a:pt x="12" y="18"/>
                  </a:lnTo>
                  <a:lnTo>
                    <a:pt x="15" y="16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305"/>
            <p:cNvSpPr>
              <a:spLocks/>
            </p:cNvSpPr>
            <p:nvPr/>
          </p:nvSpPr>
          <p:spPr bwMode="auto">
            <a:xfrm>
              <a:off x="1042" y="2351"/>
              <a:ext cx="16" cy="7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3"/>
                </a:cxn>
                <a:cxn ang="0">
                  <a:pos x="15" y="7"/>
                </a:cxn>
                <a:cxn ang="0">
                  <a:pos x="16" y="5"/>
                </a:cxn>
                <a:cxn ang="0">
                  <a:pos x="1" y="0"/>
                </a:cxn>
                <a:cxn ang="0">
                  <a:pos x="0" y="2"/>
                </a:cxn>
              </a:cxnLst>
              <a:rect l="0" t="0" r="r" b="b"/>
              <a:pathLst>
                <a:path w="16" h="7">
                  <a:moveTo>
                    <a:pt x="0" y="2"/>
                  </a:moveTo>
                  <a:lnTo>
                    <a:pt x="0" y="3"/>
                  </a:lnTo>
                  <a:lnTo>
                    <a:pt x="15" y="7"/>
                  </a:lnTo>
                  <a:lnTo>
                    <a:pt x="16" y="5"/>
                  </a:ln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306"/>
            <p:cNvSpPr>
              <a:spLocks/>
            </p:cNvSpPr>
            <p:nvPr/>
          </p:nvSpPr>
          <p:spPr bwMode="auto">
            <a:xfrm>
              <a:off x="1050" y="2334"/>
              <a:ext cx="31" cy="16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9" y="1"/>
                </a:cxn>
                <a:cxn ang="0">
                  <a:pos x="12" y="2"/>
                </a:cxn>
                <a:cxn ang="0">
                  <a:pos x="16" y="4"/>
                </a:cxn>
                <a:cxn ang="0">
                  <a:pos x="21" y="7"/>
                </a:cxn>
                <a:cxn ang="0">
                  <a:pos x="24" y="10"/>
                </a:cxn>
                <a:cxn ang="0">
                  <a:pos x="27" y="13"/>
                </a:cxn>
                <a:cxn ang="0">
                  <a:pos x="29" y="14"/>
                </a:cxn>
                <a:cxn ang="0">
                  <a:pos x="30" y="15"/>
                </a:cxn>
                <a:cxn ang="0">
                  <a:pos x="30" y="15"/>
                </a:cxn>
                <a:cxn ang="0">
                  <a:pos x="31" y="16"/>
                </a:cxn>
                <a:cxn ang="0">
                  <a:pos x="31" y="15"/>
                </a:cxn>
                <a:cxn ang="0">
                  <a:pos x="31" y="15"/>
                </a:cxn>
                <a:cxn ang="0">
                  <a:pos x="0" y="2"/>
                </a:cxn>
              </a:cxnLst>
              <a:rect l="0" t="0" r="r" b="b"/>
              <a:pathLst>
                <a:path w="31" h="16">
                  <a:moveTo>
                    <a:pt x="0" y="2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1"/>
                  </a:lnTo>
                  <a:lnTo>
                    <a:pt x="12" y="2"/>
                  </a:lnTo>
                  <a:lnTo>
                    <a:pt x="16" y="4"/>
                  </a:lnTo>
                  <a:lnTo>
                    <a:pt x="21" y="7"/>
                  </a:lnTo>
                  <a:lnTo>
                    <a:pt x="24" y="10"/>
                  </a:lnTo>
                  <a:lnTo>
                    <a:pt x="27" y="13"/>
                  </a:lnTo>
                  <a:lnTo>
                    <a:pt x="29" y="14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1" y="16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BF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307"/>
            <p:cNvSpPr>
              <a:spLocks/>
            </p:cNvSpPr>
            <p:nvPr/>
          </p:nvSpPr>
          <p:spPr bwMode="auto">
            <a:xfrm>
              <a:off x="1050" y="2333"/>
              <a:ext cx="21" cy="9"/>
            </a:xfrm>
            <a:custGeom>
              <a:avLst/>
              <a:gdLst/>
              <a:ahLst/>
              <a:cxnLst>
                <a:cxn ang="0">
                  <a:pos x="21" y="7"/>
                </a:cxn>
                <a:cxn ang="0">
                  <a:pos x="21" y="7"/>
                </a:cxn>
                <a:cxn ang="0">
                  <a:pos x="17" y="4"/>
                </a:cxn>
                <a:cxn ang="0">
                  <a:pos x="13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4" y="3"/>
                </a:cxn>
                <a:cxn ang="0">
                  <a:pos x="6" y="3"/>
                </a:cxn>
                <a:cxn ang="0">
                  <a:pos x="9" y="3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9"/>
                </a:cxn>
                <a:cxn ang="0">
                  <a:pos x="20" y="9"/>
                </a:cxn>
                <a:cxn ang="0">
                  <a:pos x="21" y="7"/>
                </a:cxn>
              </a:cxnLst>
              <a:rect l="0" t="0" r="r" b="b"/>
              <a:pathLst>
                <a:path w="21" h="9">
                  <a:moveTo>
                    <a:pt x="21" y="7"/>
                  </a:moveTo>
                  <a:lnTo>
                    <a:pt x="21" y="7"/>
                  </a:lnTo>
                  <a:lnTo>
                    <a:pt x="17" y="4"/>
                  </a:lnTo>
                  <a:lnTo>
                    <a:pt x="13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6" y="3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21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308"/>
            <p:cNvSpPr>
              <a:spLocks/>
            </p:cNvSpPr>
            <p:nvPr/>
          </p:nvSpPr>
          <p:spPr bwMode="auto">
            <a:xfrm>
              <a:off x="1070" y="2340"/>
              <a:ext cx="12" cy="11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8"/>
                </a:cxn>
                <a:cxn ang="0">
                  <a:pos x="11" y="8"/>
                </a:cxn>
                <a:cxn ang="0">
                  <a:pos x="11" y="8"/>
                </a:cxn>
                <a:cxn ang="0">
                  <a:pos x="10" y="8"/>
                </a:cxn>
                <a:cxn ang="0">
                  <a:pos x="9" y="7"/>
                </a:cxn>
                <a:cxn ang="0">
                  <a:pos x="8" y="6"/>
                </a:cxn>
                <a:cxn ang="0">
                  <a:pos x="5" y="3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6" y="8"/>
                </a:cxn>
                <a:cxn ang="0">
                  <a:pos x="8" y="9"/>
                </a:cxn>
                <a:cxn ang="0">
                  <a:pos x="9" y="10"/>
                </a:cxn>
                <a:cxn ang="0">
                  <a:pos x="10" y="11"/>
                </a:cxn>
                <a:cxn ang="0">
                  <a:pos x="11" y="11"/>
                </a:cxn>
                <a:cxn ang="0">
                  <a:pos x="12" y="10"/>
                </a:cxn>
                <a:cxn ang="0">
                  <a:pos x="12" y="9"/>
                </a:cxn>
                <a:cxn ang="0">
                  <a:pos x="10" y="10"/>
                </a:cxn>
              </a:cxnLst>
              <a:rect l="0" t="0" r="r" b="b"/>
              <a:pathLst>
                <a:path w="12" h="11">
                  <a:moveTo>
                    <a:pt x="10" y="10"/>
                  </a:moveTo>
                  <a:lnTo>
                    <a:pt x="10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0" y="8"/>
                  </a:lnTo>
                  <a:lnTo>
                    <a:pt x="9" y="7"/>
                  </a:lnTo>
                  <a:lnTo>
                    <a:pt x="8" y="6"/>
                  </a:lnTo>
                  <a:lnTo>
                    <a:pt x="5" y="3"/>
                  </a:lnTo>
                  <a:lnTo>
                    <a:pt x="1" y="0"/>
                  </a:lnTo>
                  <a:lnTo>
                    <a:pt x="0" y="2"/>
                  </a:lnTo>
                  <a:lnTo>
                    <a:pt x="3" y="5"/>
                  </a:lnTo>
                  <a:lnTo>
                    <a:pt x="6" y="8"/>
                  </a:lnTo>
                  <a:lnTo>
                    <a:pt x="8" y="9"/>
                  </a:lnTo>
                  <a:lnTo>
                    <a:pt x="9" y="10"/>
                  </a:lnTo>
                  <a:lnTo>
                    <a:pt x="10" y="11"/>
                  </a:lnTo>
                  <a:lnTo>
                    <a:pt x="11" y="11"/>
                  </a:lnTo>
                  <a:lnTo>
                    <a:pt x="12" y="10"/>
                  </a:lnTo>
                  <a:lnTo>
                    <a:pt x="12" y="9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309"/>
            <p:cNvSpPr>
              <a:spLocks/>
            </p:cNvSpPr>
            <p:nvPr/>
          </p:nvSpPr>
          <p:spPr bwMode="auto">
            <a:xfrm>
              <a:off x="1219" y="2433"/>
              <a:ext cx="35" cy="42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35" y="42"/>
                </a:cxn>
                <a:cxn ang="0">
                  <a:pos x="34" y="38"/>
                </a:cxn>
                <a:cxn ang="0">
                  <a:pos x="32" y="34"/>
                </a:cxn>
                <a:cxn ang="0">
                  <a:pos x="30" y="30"/>
                </a:cxn>
                <a:cxn ang="0">
                  <a:pos x="28" y="27"/>
                </a:cxn>
                <a:cxn ang="0">
                  <a:pos x="25" y="23"/>
                </a:cxn>
                <a:cxn ang="0">
                  <a:pos x="22" y="20"/>
                </a:cxn>
                <a:cxn ang="0">
                  <a:pos x="19" y="17"/>
                </a:cxn>
                <a:cxn ang="0">
                  <a:pos x="16" y="14"/>
                </a:cxn>
                <a:cxn ang="0">
                  <a:pos x="13" y="11"/>
                </a:cxn>
                <a:cxn ang="0">
                  <a:pos x="11" y="8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4" y="3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9" y="10"/>
                </a:cxn>
                <a:cxn ang="0">
                  <a:pos x="12" y="12"/>
                </a:cxn>
                <a:cxn ang="0">
                  <a:pos x="14" y="15"/>
                </a:cxn>
                <a:cxn ang="0">
                  <a:pos x="17" y="18"/>
                </a:cxn>
                <a:cxn ang="0">
                  <a:pos x="20" y="21"/>
                </a:cxn>
                <a:cxn ang="0">
                  <a:pos x="23" y="25"/>
                </a:cxn>
                <a:cxn ang="0">
                  <a:pos x="25" y="28"/>
                </a:cxn>
                <a:cxn ang="0">
                  <a:pos x="28" y="31"/>
                </a:cxn>
                <a:cxn ang="0">
                  <a:pos x="30" y="35"/>
                </a:cxn>
                <a:cxn ang="0">
                  <a:pos x="31" y="39"/>
                </a:cxn>
                <a:cxn ang="0">
                  <a:pos x="33" y="42"/>
                </a:cxn>
                <a:cxn ang="0">
                  <a:pos x="33" y="42"/>
                </a:cxn>
                <a:cxn ang="0">
                  <a:pos x="35" y="42"/>
                </a:cxn>
              </a:cxnLst>
              <a:rect l="0" t="0" r="r" b="b"/>
              <a:pathLst>
                <a:path w="35" h="42">
                  <a:moveTo>
                    <a:pt x="35" y="42"/>
                  </a:moveTo>
                  <a:lnTo>
                    <a:pt x="35" y="42"/>
                  </a:lnTo>
                  <a:lnTo>
                    <a:pt x="34" y="38"/>
                  </a:lnTo>
                  <a:lnTo>
                    <a:pt x="32" y="34"/>
                  </a:lnTo>
                  <a:lnTo>
                    <a:pt x="30" y="30"/>
                  </a:lnTo>
                  <a:lnTo>
                    <a:pt x="28" y="27"/>
                  </a:lnTo>
                  <a:lnTo>
                    <a:pt x="25" y="23"/>
                  </a:lnTo>
                  <a:lnTo>
                    <a:pt x="22" y="20"/>
                  </a:lnTo>
                  <a:lnTo>
                    <a:pt x="19" y="17"/>
                  </a:lnTo>
                  <a:lnTo>
                    <a:pt x="16" y="14"/>
                  </a:lnTo>
                  <a:lnTo>
                    <a:pt x="13" y="11"/>
                  </a:lnTo>
                  <a:lnTo>
                    <a:pt x="11" y="8"/>
                  </a:lnTo>
                  <a:lnTo>
                    <a:pt x="8" y="6"/>
                  </a:lnTo>
                  <a:lnTo>
                    <a:pt x="6" y="4"/>
                  </a:lnTo>
                  <a:lnTo>
                    <a:pt x="4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3"/>
                  </a:lnTo>
                  <a:lnTo>
                    <a:pt x="3" y="4"/>
                  </a:lnTo>
                  <a:lnTo>
                    <a:pt x="4" y="6"/>
                  </a:lnTo>
                  <a:lnTo>
                    <a:pt x="6" y="8"/>
                  </a:lnTo>
                  <a:lnTo>
                    <a:pt x="9" y="10"/>
                  </a:lnTo>
                  <a:lnTo>
                    <a:pt x="12" y="12"/>
                  </a:lnTo>
                  <a:lnTo>
                    <a:pt x="14" y="15"/>
                  </a:lnTo>
                  <a:lnTo>
                    <a:pt x="17" y="18"/>
                  </a:lnTo>
                  <a:lnTo>
                    <a:pt x="20" y="21"/>
                  </a:lnTo>
                  <a:lnTo>
                    <a:pt x="23" y="25"/>
                  </a:lnTo>
                  <a:lnTo>
                    <a:pt x="25" y="28"/>
                  </a:lnTo>
                  <a:lnTo>
                    <a:pt x="28" y="31"/>
                  </a:lnTo>
                  <a:lnTo>
                    <a:pt x="30" y="35"/>
                  </a:lnTo>
                  <a:lnTo>
                    <a:pt x="31" y="39"/>
                  </a:lnTo>
                  <a:lnTo>
                    <a:pt x="33" y="42"/>
                  </a:lnTo>
                  <a:lnTo>
                    <a:pt x="33" y="42"/>
                  </a:lnTo>
                  <a:lnTo>
                    <a:pt x="35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310"/>
            <p:cNvSpPr>
              <a:spLocks/>
            </p:cNvSpPr>
            <p:nvPr/>
          </p:nvSpPr>
          <p:spPr bwMode="auto">
            <a:xfrm>
              <a:off x="1252" y="2475"/>
              <a:ext cx="6" cy="39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6" y="39"/>
                </a:cxn>
                <a:cxn ang="0">
                  <a:pos x="6" y="39"/>
                </a:cxn>
                <a:cxn ang="0">
                  <a:pos x="6" y="37"/>
                </a:cxn>
                <a:cxn ang="0">
                  <a:pos x="6" y="36"/>
                </a:cxn>
                <a:cxn ang="0">
                  <a:pos x="6" y="34"/>
                </a:cxn>
                <a:cxn ang="0">
                  <a:pos x="6" y="32"/>
                </a:cxn>
                <a:cxn ang="0">
                  <a:pos x="6" y="29"/>
                </a:cxn>
                <a:cxn ang="0">
                  <a:pos x="6" y="27"/>
                </a:cxn>
                <a:cxn ang="0">
                  <a:pos x="6" y="24"/>
                </a:cxn>
                <a:cxn ang="0">
                  <a:pos x="6" y="20"/>
                </a:cxn>
                <a:cxn ang="0">
                  <a:pos x="5" y="17"/>
                </a:cxn>
                <a:cxn ang="0">
                  <a:pos x="5" y="14"/>
                </a:cxn>
                <a:cxn ang="0">
                  <a:pos x="4" y="10"/>
                </a:cxn>
                <a:cxn ang="0">
                  <a:pos x="4" y="7"/>
                </a:cxn>
                <a:cxn ang="0">
                  <a:pos x="3" y="3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1" y="4"/>
                </a:cxn>
                <a:cxn ang="0">
                  <a:pos x="1" y="7"/>
                </a:cxn>
                <a:cxn ang="0">
                  <a:pos x="2" y="11"/>
                </a:cxn>
                <a:cxn ang="0">
                  <a:pos x="3" y="14"/>
                </a:cxn>
                <a:cxn ang="0">
                  <a:pos x="3" y="17"/>
                </a:cxn>
                <a:cxn ang="0">
                  <a:pos x="4" y="21"/>
                </a:cxn>
                <a:cxn ang="0">
                  <a:pos x="4" y="24"/>
                </a:cxn>
                <a:cxn ang="0">
                  <a:pos x="4" y="27"/>
                </a:cxn>
                <a:cxn ang="0">
                  <a:pos x="4" y="29"/>
                </a:cxn>
                <a:cxn ang="0">
                  <a:pos x="4" y="32"/>
                </a:cxn>
                <a:cxn ang="0">
                  <a:pos x="4" y="34"/>
                </a:cxn>
                <a:cxn ang="0">
                  <a:pos x="4" y="36"/>
                </a:cxn>
                <a:cxn ang="0">
                  <a:pos x="4" y="37"/>
                </a:cxn>
                <a:cxn ang="0">
                  <a:pos x="4" y="38"/>
                </a:cxn>
                <a:cxn ang="0">
                  <a:pos x="4" y="39"/>
                </a:cxn>
                <a:cxn ang="0">
                  <a:pos x="4" y="39"/>
                </a:cxn>
                <a:cxn ang="0">
                  <a:pos x="6" y="39"/>
                </a:cxn>
              </a:cxnLst>
              <a:rect l="0" t="0" r="r" b="b"/>
              <a:pathLst>
                <a:path w="6" h="39">
                  <a:moveTo>
                    <a:pt x="6" y="39"/>
                  </a:moveTo>
                  <a:lnTo>
                    <a:pt x="6" y="39"/>
                  </a:lnTo>
                  <a:lnTo>
                    <a:pt x="6" y="39"/>
                  </a:lnTo>
                  <a:lnTo>
                    <a:pt x="6" y="37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29"/>
                  </a:lnTo>
                  <a:lnTo>
                    <a:pt x="6" y="27"/>
                  </a:lnTo>
                  <a:lnTo>
                    <a:pt x="6" y="24"/>
                  </a:lnTo>
                  <a:lnTo>
                    <a:pt x="6" y="20"/>
                  </a:lnTo>
                  <a:lnTo>
                    <a:pt x="5" y="17"/>
                  </a:lnTo>
                  <a:lnTo>
                    <a:pt x="5" y="14"/>
                  </a:lnTo>
                  <a:lnTo>
                    <a:pt x="4" y="10"/>
                  </a:lnTo>
                  <a:lnTo>
                    <a:pt x="4" y="7"/>
                  </a:lnTo>
                  <a:lnTo>
                    <a:pt x="3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1" y="4"/>
                  </a:lnTo>
                  <a:lnTo>
                    <a:pt x="1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3" y="17"/>
                  </a:lnTo>
                  <a:lnTo>
                    <a:pt x="4" y="21"/>
                  </a:lnTo>
                  <a:lnTo>
                    <a:pt x="4" y="24"/>
                  </a:lnTo>
                  <a:lnTo>
                    <a:pt x="4" y="27"/>
                  </a:lnTo>
                  <a:lnTo>
                    <a:pt x="4" y="29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4" y="38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6" y="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311"/>
            <p:cNvSpPr>
              <a:spLocks/>
            </p:cNvSpPr>
            <p:nvPr/>
          </p:nvSpPr>
          <p:spPr bwMode="auto">
            <a:xfrm>
              <a:off x="824" y="2053"/>
              <a:ext cx="41" cy="55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12"/>
                </a:cxn>
                <a:cxn ang="0">
                  <a:pos x="32" y="7"/>
                </a:cxn>
                <a:cxn ang="0">
                  <a:pos x="30" y="1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18" y="7"/>
                </a:cxn>
                <a:cxn ang="0">
                  <a:pos x="12" y="15"/>
                </a:cxn>
                <a:cxn ang="0">
                  <a:pos x="7" y="23"/>
                </a:cxn>
                <a:cxn ang="0">
                  <a:pos x="2" y="32"/>
                </a:cxn>
                <a:cxn ang="0">
                  <a:pos x="0" y="42"/>
                </a:cxn>
                <a:cxn ang="0">
                  <a:pos x="0" y="52"/>
                </a:cxn>
                <a:cxn ang="0">
                  <a:pos x="1" y="53"/>
                </a:cxn>
                <a:cxn ang="0">
                  <a:pos x="3" y="54"/>
                </a:cxn>
                <a:cxn ang="0">
                  <a:pos x="5" y="55"/>
                </a:cxn>
                <a:cxn ang="0">
                  <a:pos x="16" y="49"/>
                </a:cxn>
                <a:cxn ang="0">
                  <a:pos x="24" y="39"/>
                </a:cxn>
                <a:cxn ang="0">
                  <a:pos x="30" y="28"/>
                </a:cxn>
                <a:cxn ang="0">
                  <a:pos x="27" y="25"/>
                </a:cxn>
                <a:cxn ang="0">
                  <a:pos x="26" y="30"/>
                </a:cxn>
                <a:cxn ang="0">
                  <a:pos x="25" y="36"/>
                </a:cxn>
                <a:cxn ang="0">
                  <a:pos x="25" y="44"/>
                </a:cxn>
                <a:cxn ang="0">
                  <a:pos x="25" y="45"/>
                </a:cxn>
                <a:cxn ang="0">
                  <a:pos x="27" y="47"/>
                </a:cxn>
                <a:cxn ang="0">
                  <a:pos x="29" y="47"/>
                </a:cxn>
                <a:cxn ang="0">
                  <a:pos x="35" y="45"/>
                </a:cxn>
                <a:cxn ang="0">
                  <a:pos x="38" y="44"/>
                </a:cxn>
                <a:cxn ang="0">
                  <a:pos x="40" y="42"/>
                </a:cxn>
                <a:cxn ang="0">
                  <a:pos x="41" y="39"/>
                </a:cxn>
                <a:cxn ang="0">
                  <a:pos x="39" y="38"/>
                </a:cxn>
                <a:cxn ang="0">
                  <a:pos x="36" y="39"/>
                </a:cxn>
                <a:cxn ang="0">
                  <a:pos x="33" y="42"/>
                </a:cxn>
                <a:cxn ang="0">
                  <a:pos x="30" y="42"/>
                </a:cxn>
                <a:cxn ang="0">
                  <a:pos x="30" y="36"/>
                </a:cxn>
                <a:cxn ang="0">
                  <a:pos x="30" y="34"/>
                </a:cxn>
                <a:cxn ang="0">
                  <a:pos x="30" y="32"/>
                </a:cxn>
                <a:cxn ang="0">
                  <a:pos x="32" y="23"/>
                </a:cxn>
                <a:cxn ang="0">
                  <a:pos x="30" y="22"/>
                </a:cxn>
                <a:cxn ang="0">
                  <a:pos x="28" y="22"/>
                </a:cxn>
                <a:cxn ang="0">
                  <a:pos x="24" y="30"/>
                </a:cxn>
                <a:cxn ang="0">
                  <a:pos x="19" y="37"/>
                </a:cxn>
                <a:cxn ang="0">
                  <a:pos x="14" y="44"/>
                </a:cxn>
                <a:cxn ang="0">
                  <a:pos x="5" y="50"/>
                </a:cxn>
                <a:cxn ang="0">
                  <a:pos x="4" y="45"/>
                </a:cxn>
                <a:cxn ang="0">
                  <a:pos x="5" y="38"/>
                </a:cxn>
                <a:cxn ang="0">
                  <a:pos x="8" y="31"/>
                </a:cxn>
                <a:cxn ang="0">
                  <a:pos x="11" y="24"/>
                </a:cxn>
                <a:cxn ang="0">
                  <a:pos x="16" y="18"/>
                </a:cxn>
                <a:cxn ang="0">
                  <a:pos x="20" y="12"/>
                </a:cxn>
                <a:cxn ang="0">
                  <a:pos x="26" y="4"/>
                </a:cxn>
                <a:cxn ang="0">
                  <a:pos x="27" y="12"/>
                </a:cxn>
                <a:cxn ang="0">
                  <a:pos x="27" y="17"/>
                </a:cxn>
                <a:cxn ang="0">
                  <a:pos x="27" y="21"/>
                </a:cxn>
                <a:cxn ang="0">
                  <a:pos x="29" y="23"/>
                </a:cxn>
                <a:cxn ang="0">
                  <a:pos x="31" y="22"/>
                </a:cxn>
                <a:cxn ang="0">
                  <a:pos x="32" y="21"/>
                </a:cxn>
              </a:cxnLst>
              <a:rect l="0" t="0" r="r" b="b"/>
              <a:pathLst>
                <a:path w="41" h="55">
                  <a:moveTo>
                    <a:pt x="32" y="21"/>
                  </a:moveTo>
                  <a:lnTo>
                    <a:pt x="32" y="19"/>
                  </a:lnTo>
                  <a:lnTo>
                    <a:pt x="32" y="17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2" y="10"/>
                  </a:lnTo>
                  <a:lnTo>
                    <a:pt x="32" y="8"/>
                  </a:lnTo>
                  <a:lnTo>
                    <a:pt x="32" y="7"/>
                  </a:lnTo>
                  <a:lnTo>
                    <a:pt x="30" y="2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30" y="1"/>
                  </a:lnTo>
                  <a:lnTo>
                    <a:pt x="29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6" y="0"/>
                  </a:lnTo>
                  <a:lnTo>
                    <a:pt x="23" y="3"/>
                  </a:lnTo>
                  <a:lnTo>
                    <a:pt x="21" y="5"/>
                  </a:lnTo>
                  <a:lnTo>
                    <a:pt x="18" y="7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2" y="15"/>
                  </a:lnTo>
                  <a:lnTo>
                    <a:pt x="10" y="18"/>
                  </a:lnTo>
                  <a:lnTo>
                    <a:pt x="8" y="21"/>
                  </a:lnTo>
                  <a:lnTo>
                    <a:pt x="7" y="23"/>
                  </a:lnTo>
                  <a:lnTo>
                    <a:pt x="5" y="26"/>
                  </a:lnTo>
                  <a:lnTo>
                    <a:pt x="4" y="29"/>
                  </a:lnTo>
                  <a:lnTo>
                    <a:pt x="2" y="32"/>
                  </a:lnTo>
                  <a:lnTo>
                    <a:pt x="2" y="35"/>
                  </a:lnTo>
                  <a:lnTo>
                    <a:pt x="1" y="39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1" y="52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2" y="54"/>
                  </a:lnTo>
                  <a:lnTo>
                    <a:pt x="3" y="54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5" y="55"/>
                  </a:lnTo>
                  <a:lnTo>
                    <a:pt x="8" y="53"/>
                  </a:lnTo>
                  <a:lnTo>
                    <a:pt x="12" y="51"/>
                  </a:lnTo>
                  <a:lnTo>
                    <a:pt x="16" y="49"/>
                  </a:lnTo>
                  <a:lnTo>
                    <a:pt x="19" y="46"/>
                  </a:lnTo>
                  <a:lnTo>
                    <a:pt x="21" y="42"/>
                  </a:lnTo>
                  <a:lnTo>
                    <a:pt x="24" y="39"/>
                  </a:lnTo>
                  <a:lnTo>
                    <a:pt x="26" y="35"/>
                  </a:lnTo>
                  <a:lnTo>
                    <a:pt x="28" y="32"/>
                  </a:lnTo>
                  <a:lnTo>
                    <a:pt x="30" y="28"/>
                  </a:lnTo>
                  <a:lnTo>
                    <a:pt x="32" y="25"/>
                  </a:lnTo>
                  <a:lnTo>
                    <a:pt x="27" y="24"/>
                  </a:lnTo>
                  <a:lnTo>
                    <a:pt x="27" y="25"/>
                  </a:lnTo>
                  <a:lnTo>
                    <a:pt x="27" y="27"/>
                  </a:lnTo>
                  <a:lnTo>
                    <a:pt x="26" y="28"/>
                  </a:lnTo>
                  <a:lnTo>
                    <a:pt x="26" y="30"/>
                  </a:lnTo>
                  <a:lnTo>
                    <a:pt x="26" y="32"/>
                  </a:lnTo>
                  <a:lnTo>
                    <a:pt x="25" y="34"/>
                  </a:lnTo>
                  <a:lnTo>
                    <a:pt x="25" y="36"/>
                  </a:lnTo>
                  <a:lnTo>
                    <a:pt x="25" y="38"/>
                  </a:lnTo>
                  <a:lnTo>
                    <a:pt x="25" y="40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5" y="45"/>
                  </a:lnTo>
                  <a:lnTo>
                    <a:pt x="25" y="45"/>
                  </a:lnTo>
                  <a:lnTo>
                    <a:pt x="26" y="45"/>
                  </a:lnTo>
                  <a:lnTo>
                    <a:pt x="27" y="46"/>
                  </a:lnTo>
                  <a:lnTo>
                    <a:pt x="27" y="47"/>
                  </a:lnTo>
                  <a:lnTo>
                    <a:pt x="27" y="47"/>
                  </a:lnTo>
                  <a:lnTo>
                    <a:pt x="28" y="47"/>
                  </a:lnTo>
                  <a:lnTo>
                    <a:pt x="29" y="47"/>
                  </a:lnTo>
                  <a:lnTo>
                    <a:pt x="33" y="47"/>
                  </a:lnTo>
                  <a:lnTo>
                    <a:pt x="34" y="46"/>
                  </a:lnTo>
                  <a:lnTo>
                    <a:pt x="35" y="45"/>
                  </a:lnTo>
                  <a:lnTo>
                    <a:pt x="36" y="45"/>
                  </a:lnTo>
                  <a:lnTo>
                    <a:pt x="37" y="45"/>
                  </a:lnTo>
                  <a:lnTo>
                    <a:pt x="38" y="44"/>
                  </a:lnTo>
                  <a:lnTo>
                    <a:pt x="39" y="43"/>
                  </a:lnTo>
                  <a:lnTo>
                    <a:pt x="39" y="42"/>
                  </a:lnTo>
                  <a:lnTo>
                    <a:pt x="40" y="42"/>
                  </a:lnTo>
                  <a:lnTo>
                    <a:pt x="41" y="41"/>
                  </a:lnTo>
                  <a:lnTo>
                    <a:pt x="41" y="40"/>
                  </a:lnTo>
                  <a:lnTo>
                    <a:pt x="41" y="39"/>
                  </a:lnTo>
                  <a:lnTo>
                    <a:pt x="41" y="39"/>
                  </a:lnTo>
                  <a:lnTo>
                    <a:pt x="40" y="38"/>
                  </a:lnTo>
                  <a:lnTo>
                    <a:pt x="39" y="38"/>
                  </a:lnTo>
                  <a:lnTo>
                    <a:pt x="38" y="38"/>
                  </a:lnTo>
                  <a:lnTo>
                    <a:pt x="37" y="38"/>
                  </a:lnTo>
                  <a:lnTo>
                    <a:pt x="36" y="39"/>
                  </a:lnTo>
                  <a:lnTo>
                    <a:pt x="36" y="40"/>
                  </a:lnTo>
                  <a:lnTo>
                    <a:pt x="34" y="41"/>
                  </a:lnTo>
                  <a:lnTo>
                    <a:pt x="33" y="42"/>
                  </a:lnTo>
                  <a:lnTo>
                    <a:pt x="28" y="43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4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5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2"/>
                  </a:lnTo>
                  <a:lnTo>
                    <a:pt x="31" y="22"/>
                  </a:lnTo>
                  <a:lnTo>
                    <a:pt x="30" y="22"/>
                  </a:lnTo>
                  <a:lnTo>
                    <a:pt x="30" y="21"/>
                  </a:lnTo>
                  <a:lnTo>
                    <a:pt x="29" y="22"/>
                  </a:lnTo>
                  <a:lnTo>
                    <a:pt x="28" y="22"/>
                  </a:lnTo>
                  <a:lnTo>
                    <a:pt x="27" y="22"/>
                  </a:lnTo>
                  <a:lnTo>
                    <a:pt x="25" y="28"/>
                  </a:lnTo>
                  <a:lnTo>
                    <a:pt x="24" y="30"/>
                  </a:lnTo>
                  <a:lnTo>
                    <a:pt x="23" y="33"/>
                  </a:lnTo>
                  <a:lnTo>
                    <a:pt x="21" y="35"/>
                  </a:lnTo>
                  <a:lnTo>
                    <a:pt x="19" y="37"/>
                  </a:lnTo>
                  <a:lnTo>
                    <a:pt x="17" y="40"/>
                  </a:lnTo>
                  <a:lnTo>
                    <a:pt x="16" y="42"/>
                  </a:lnTo>
                  <a:lnTo>
                    <a:pt x="14" y="44"/>
                  </a:lnTo>
                  <a:lnTo>
                    <a:pt x="12" y="46"/>
                  </a:lnTo>
                  <a:lnTo>
                    <a:pt x="3" y="50"/>
                  </a:lnTo>
                  <a:lnTo>
                    <a:pt x="5" y="50"/>
                  </a:lnTo>
                  <a:lnTo>
                    <a:pt x="5" y="50"/>
                  </a:lnTo>
                  <a:lnTo>
                    <a:pt x="5" y="51"/>
                  </a:lnTo>
                  <a:lnTo>
                    <a:pt x="4" y="45"/>
                  </a:lnTo>
                  <a:lnTo>
                    <a:pt x="5" y="42"/>
                  </a:lnTo>
                  <a:lnTo>
                    <a:pt x="5" y="40"/>
                  </a:lnTo>
                  <a:lnTo>
                    <a:pt x="5" y="38"/>
                  </a:lnTo>
                  <a:lnTo>
                    <a:pt x="6" y="35"/>
                  </a:lnTo>
                  <a:lnTo>
                    <a:pt x="7" y="33"/>
                  </a:lnTo>
                  <a:lnTo>
                    <a:pt x="8" y="31"/>
                  </a:lnTo>
                  <a:lnTo>
                    <a:pt x="9" y="29"/>
                  </a:lnTo>
                  <a:lnTo>
                    <a:pt x="11" y="27"/>
                  </a:lnTo>
                  <a:lnTo>
                    <a:pt x="11" y="24"/>
                  </a:lnTo>
                  <a:lnTo>
                    <a:pt x="13" y="22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17" y="17"/>
                  </a:lnTo>
                  <a:lnTo>
                    <a:pt x="19" y="14"/>
                  </a:lnTo>
                  <a:lnTo>
                    <a:pt x="20" y="12"/>
                  </a:lnTo>
                  <a:lnTo>
                    <a:pt x="22" y="11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7" y="10"/>
                  </a:lnTo>
                  <a:lnTo>
                    <a:pt x="27" y="11"/>
                  </a:lnTo>
                  <a:lnTo>
                    <a:pt x="27" y="12"/>
                  </a:lnTo>
                  <a:lnTo>
                    <a:pt x="27" y="14"/>
                  </a:lnTo>
                  <a:lnTo>
                    <a:pt x="27" y="15"/>
                  </a:lnTo>
                  <a:lnTo>
                    <a:pt x="27" y="17"/>
                  </a:lnTo>
                  <a:lnTo>
                    <a:pt x="27" y="18"/>
                  </a:lnTo>
                  <a:lnTo>
                    <a:pt x="27" y="19"/>
                  </a:lnTo>
                  <a:lnTo>
                    <a:pt x="27" y="21"/>
                  </a:lnTo>
                  <a:lnTo>
                    <a:pt x="27" y="22"/>
                  </a:lnTo>
                  <a:lnTo>
                    <a:pt x="28" y="22"/>
                  </a:lnTo>
                  <a:lnTo>
                    <a:pt x="29" y="23"/>
                  </a:lnTo>
                  <a:lnTo>
                    <a:pt x="30" y="23"/>
                  </a:lnTo>
                  <a:lnTo>
                    <a:pt x="31" y="23"/>
                  </a:lnTo>
                  <a:lnTo>
                    <a:pt x="31" y="22"/>
                  </a:lnTo>
                  <a:lnTo>
                    <a:pt x="32" y="22"/>
                  </a:lnTo>
                  <a:lnTo>
                    <a:pt x="32" y="21"/>
                  </a:lnTo>
                  <a:lnTo>
                    <a:pt x="32" y="2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312"/>
            <p:cNvSpPr>
              <a:spLocks/>
            </p:cNvSpPr>
            <p:nvPr/>
          </p:nvSpPr>
          <p:spPr bwMode="auto">
            <a:xfrm>
              <a:off x="866" y="2048"/>
              <a:ext cx="19" cy="21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1" y="5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9" y="8"/>
                </a:cxn>
                <a:cxn ang="0">
                  <a:pos x="9" y="10"/>
                </a:cxn>
                <a:cxn ang="0">
                  <a:pos x="9" y="13"/>
                </a:cxn>
                <a:cxn ang="0">
                  <a:pos x="9" y="12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5"/>
                </a:cxn>
                <a:cxn ang="0">
                  <a:pos x="3" y="16"/>
                </a:cxn>
                <a:cxn ang="0">
                  <a:pos x="2" y="21"/>
                </a:cxn>
                <a:cxn ang="0">
                  <a:pos x="5" y="20"/>
                </a:cxn>
                <a:cxn ang="0">
                  <a:pos x="8" y="19"/>
                </a:cxn>
                <a:cxn ang="0">
                  <a:pos x="11" y="19"/>
                </a:cxn>
                <a:cxn ang="0">
                  <a:pos x="14" y="20"/>
                </a:cxn>
                <a:cxn ang="0">
                  <a:pos x="16" y="21"/>
                </a:cxn>
                <a:cxn ang="0">
                  <a:pos x="18" y="21"/>
                </a:cxn>
                <a:cxn ang="0">
                  <a:pos x="19" y="19"/>
                </a:cxn>
                <a:cxn ang="0">
                  <a:pos x="18" y="17"/>
                </a:cxn>
                <a:cxn ang="0">
                  <a:pos x="16" y="16"/>
                </a:cxn>
                <a:cxn ang="0">
                  <a:pos x="13" y="14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0" y="17"/>
                </a:cxn>
                <a:cxn ang="0">
                  <a:pos x="6" y="20"/>
                </a:cxn>
                <a:cxn ang="0">
                  <a:pos x="7" y="19"/>
                </a:cxn>
                <a:cxn ang="0">
                  <a:pos x="9" y="18"/>
                </a:cxn>
                <a:cxn ang="0">
                  <a:pos x="10" y="17"/>
                </a:cxn>
                <a:cxn ang="0">
                  <a:pos x="11" y="16"/>
                </a:cxn>
                <a:cxn ang="0">
                  <a:pos x="13" y="13"/>
                </a:cxn>
                <a:cxn ang="0">
                  <a:pos x="14" y="13"/>
                </a:cxn>
                <a:cxn ang="0">
                  <a:pos x="13" y="9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19" h="21">
                  <a:moveTo>
                    <a:pt x="1" y="4"/>
                  </a:move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9" y="8"/>
                  </a:lnTo>
                  <a:lnTo>
                    <a:pt x="8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3"/>
                  </a:lnTo>
                  <a:lnTo>
                    <a:pt x="9" y="11"/>
                  </a:lnTo>
                  <a:lnTo>
                    <a:pt x="9" y="12"/>
                  </a:lnTo>
                  <a:lnTo>
                    <a:pt x="8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5" y="15"/>
                  </a:lnTo>
                  <a:lnTo>
                    <a:pt x="4" y="15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3" y="20"/>
                  </a:lnTo>
                  <a:lnTo>
                    <a:pt x="5" y="20"/>
                  </a:lnTo>
                  <a:lnTo>
                    <a:pt x="6" y="19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3" y="19"/>
                  </a:lnTo>
                  <a:lnTo>
                    <a:pt x="14" y="20"/>
                  </a:lnTo>
                  <a:lnTo>
                    <a:pt x="15" y="21"/>
                  </a:lnTo>
                  <a:lnTo>
                    <a:pt x="16" y="21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7" y="16"/>
                  </a:lnTo>
                  <a:lnTo>
                    <a:pt x="16" y="16"/>
                  </a:lnTo>
                  <a:lnTo>
                    <a:pt x="15" y="15"/>
                  </a:lnTo>
                  <a:lnTo>
                    <a:pt x="13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8" y="15"/>
                  </a:lnTo>
                  <a:lnTo>
                    <a:pt x="7" y="17"/>
                  </a:lnTo>
                  <a:lnTo>
                    <a:pt x="5" y="19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6" y="2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Freeform 313"/>
            <p:cNvSpPr>
              <a:spLocks/>
            </p:cNvSpPr>
            <p:nvPr/>
          </p:nvSpPr>
          <p:spPr bwMode="auto">
            <a:xfrm>
              <a:off x="914" y="2084"/>
              <a:ext cx="37" cy="4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4"/>
                </a:cxn>
                <a:cxn ang="0">
                  <a:pos x="22" y="4"/>
                </a:cxn>
                <a:cxn ang="0">
                  <a:pos x="24" y="4"/>
                </a:cxn>
                <a:cxn ang="0">
                  <a:pos x="26" y="4"/>
                </a:cxn>
                <a:cxn ang="0">
                  <a:pos x="28" y="4"/>
                </a:cxn>
                <a:cxn ang="0">
                  <a:pos x="30" y="4"/>
                </a:cxn>
                <a:cxn ang="0">
                  <a:pos x="32" y="4"/>
                </a:cxn>
                <a:cxn ang="0">
                  <a:pos x="34" y="4"/>
                </a:cxn>
                <a:cxn ang="0">
                  <a:pos x="35" y="4"/>
                </a:cxn>
                <a:cxn ang="0">
                  <a:pos x="36" y="3"/>
                </a:cxn>
                <a:cxn ang="0">
                  <a:pos x="37" y="3"/>
                </a:cxn>
                <a:cxn ang="0">
                  <a:pos x="37" y="2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37" h="4">
                  <a:moveTo>
                    <a:pt x="2" y="4"/>
                  </a:moveTo>
                  <a:lnTo>
                    <a:pt x="4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4" y="4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4"/>
                  </a:lnTo>
                  <a:lnTo>
                    <a:pt x="35" y="4"/>
                  </a:lnTo>
                  <a:lnTo>
                    <a:pt x="36" y="3"/>
                  </a:lnTo>
                  <a:lnTo>
                    <a:pt x="37" y="3"/>
                  </a:lnTo>
                  <a:lnTo>
                    <a:pt x="37" y="2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Freeform 314"/>
            <p:cNvSpPr>
              <a:spLocks/>
            </p:cNvSpPr>
            <p:nvPr/>
          </p:nvSpPr>
          <p:spPr bwMode="auto">
            <a:xfrm>
              <a:off x="926" y="2074"/>
              <a:ext cx="6" cy="2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0" y="21"/>
                </a:cxn>
                <a:cxn ang="0">
                  <a:pos x="0" y="24"/>
                </a:cxn>
                <a:cxn ang="0">
                  <a:pos x="0" y="27"/>
                </a:cxn>
                <a:cxn ang="0">
                  <a:pos x="0" y="28"/>
                </a:cxn>
                <a:cxn ang="0">
                  <a:pos x="0" y="29"/>
                </a:cxn>
                <a:cxn ang="0">
                  <a:pos x="1" y="29"/>
                </a:cxn>
                <a:cxn ang="0">
                  <a:pos x="2" y="29"/>
                </a:cxn>
                <a:cxn ang="0">
                  <a:pos x="3" y="29"/>
                </a:cxn>
                <a:cxn ang="0">
                  <a:pos x="4" y="29"/>
                </a:cxn>
                <a:cxn ang="0">
                  <a:pos x="4" y="28"/>
                </a:cxn>
                <a:cxn ang="0">
                  <a:pos x="4" y="27"/>
                </a:cxn>
                <a:cxn ang="0">
                  <a:pos x="4" y="24"/>
                </a:cxn>
                <a:cxn ang="0">
                  <a:pos x="4" y="21"/>
                </a:cxn>
                <a:cxn ang="0">
                  <a:pos x="5" y="18"/>
                </a:cxn>
                <a:cxn ang="0">
                  <a:pos x="5" y="15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6" h="29">
                  <a:moveTo>
                    <a:pt x="0" y="3"/>
                  </a:moveTo>
                  <a:lnTo>
                    <a:pt x="0" y="6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27"/>
                  </a:lnTo>
                  <a:lnTo>
                    <a:pt x="0" y="28"/>
                  </a:lnTo>
                  <a:lnTo>
                    <a:pt x="0" y="29"/>
                  </a:lnTo>
                  <a:lnTo>
                    <a:pt x="1" y="29"/>
                  </a:lnTo>
                  <a:lnTo>
                    <a:pt x="2" y="29"/>
                  </a:lnTo>
                  <a:lnTo>
                    <a:pt x="3" y="29"/>
                  </a:lnTo>
                  <a:lnTo>
                    <a:pt x="4" y="29"/>
                  </a:lnTo>
                  <a:lnTo>
                    <a:pt x="4" y="28"/>
                  </a:lnTo>
                  <a:lnTo>
                    <a:pt x="4" y="27"/>
                  </a:lnTo>
                  <a:lnTo>
                    <a:pt x="4" y="24"/>
                  </a:lnTo>
                  <a:lnTo>
                    <a:pt x="4" y="21"/>
                  </a:lnTo>
                  <a:lnTo>
                    <a:pt x="5" y="18"/>
                  </a:lnTo>
                  <a:lnTo>
                    <a:pt x="5" y="15"/>
                  </a:lnTo>
                  <a:lnTo>
                    <a:pt x="6" y="12"/>
                  </a:lnTo>
                  <a:lnTo>
                    <a:pt x="6" y="8"/>
                  </a:lnTo>
                  <a:lnTo>
                    <a:pt x="5" y="5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315"/>
            <p:cNvSpPr>
              <a:spLocks/>
            </p:cNvSpPr>
            <p:nvPr/>
          </p:nvSpPr>
          <p:spPr bwMode="auto">
            <a:xfrm>
              <a:off x="973" y="2045"/>
              <a:ext cx="29" cy="62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17"/>
                </a:cxn>
                <a:cxn ang="0">
                  <a:pos x="2" y="25"/>
                </a:cxn>
                <a:cxn ang="0">
                  <a:pos x="2" y="34"/>
                </a:cxn>
                <a:cxn ang="0">
                  <a:pos x="1" y="43"/>
                </a:cxn>
                <a:cxn ang="0">
                  <a:pos x="1" y="50"/>
                </a:cxn>
                <a:cxn ang="0">
                  <a:pos x="1" y="52"/>
                </a:cxn>
                <a:cxn ang="0">
                  <a:pos x="3" y="53"/>
                </a:cxn>
                <a:cxn ang="0">
                  <a:pos x="7" y="50"/>
                </a:cxn>
                <a:cxn ang="0">
                  <a:pos x="10" y="45"/>
                </a:cxn>
                <a:cxn ang="0">
                  <a:pos x="13" y="41"/>
                </a:cxn>
                <a:cxn ang="0">
                  <a:pos x="19" y="36"/>
                </a:cxn>
                <a:cxn ang="0">
                  <a:pos x="20" y="38"/>
                </a:cxn>
                <a:cxn ang="0">
                  <a:pos x="23" y="42"/>
                </a:cxn>
                <a:cxn ang="0">
                  <a:pos x="24" y="47"/>
                </a:cxn>
                <a:cxn ang="0">
                  <a:pos x="24" y="51"/>
                </a:cxn>
                <a:cxn ang="0">
                  <a:pos x="19" y="54"/>
                </a:cxn>
                <a:cxn ang="0">
                  <a:pos x="13" y="58"/>
                </a:cxn>
                <a:cxn ang="0">
                  <a:pos x="11" y="58"/>
                </a:cxn>
                <a:cxn ang="0">
                  <a:pos x="8" y="58"/>
                </a:cxn>
                <a:cxn ang="0">
                  <a:pos x="5" y="56"/>
                </a:cxn>
                <a:cxn ang="0">
                  <a:pos x="2" y="53"/>
                </a:cxn>
                <a:cxn ang="0">
                  <a:pos x="0" y="54"/>
                </a:cxn>
                <a:cxn ang="0">
                  <a:pos x="0" y="57"/>
                </a:cxn>
                <a:cxn ang="0">
                  <a:pos x="3" y="60"/>
                </a:cxn>
                <a:cxn ang="0">
                  <a:pos x="7" y="61"/>
                </a:cxn>
                <a:cxn ang="0">
                  <a:pos x="14" y="62"/>
                </a:cxn>
                <a:cxn ang="0">
                  <a:pos x="15" y="62"/>
                </a:cxn>
                <a:cxn ang="0">
                  <a:pos x="21" y="58"/>
                </a:cxn>
                <a:cxn ang="0">
                  <a:pos x="27" y="55"/>
                </a:cxn>
                <a:cxn ang="0">
                  <a:pos x="29" y="49"/>
                </a:cxn>
                <a:cxn ang="0">
                  <a:pos x="29" y="44"/>
                </a:cxn>
                <a:cxn ang="0">
                  <a:pos x="28" y="40"/>
                </a:cxn>
                <a:cxn ang="0">
                  <a:pos x="19" y="32"/>
                </a:cxn>
                <a:cxn ang="0">
                  <a:pos x="18" y="32"/>
                </a:cxn>
                <a:cxn ang="0">
                  <a:pos x="11" y="36"/>
                </a:cxn>
                <a:cxn ang="0">
                  <a:pos x="8" y="39"/>
                </a:cxn>
                <a:cxn ang="0">
                  <a:pos x="6" y="43"/>
                </a:cxn>
                <a:cxn ang="0">
                  <a:pos x="2" y="49"/>
                </a:cxn>
                <a:cxn ang="0">
                  <a:pos x="7" y="37"/>
                </a:cxn>
                <a:cxn ang="0">
                  <a:pos x="7" y="30"/>
                </a:cxn>
                <a:cxn ang="0">
                  <a:pos x="7" y="22"/>
                </a:cxn>
                <a:cxn ang="0">
                  <a:pos x="7" y="15"/>
                </a:cxn>
                <a:cxn ang="0">
                  <a:pos x="7" y="8"/>
                </a:cxn>
                <a:cxn ang="0">
                  <a:pos x="7" y="2"/>
                </a:cxn>
                <a:cxn ang="0">
                  <a:pos x="4" y="0"/>
                </a:cxn>
                <a:cxn ang="0">
                  <a:pos x="2" y="2"/>
                </a:cxn>
              </a:cxnLst>
              <a:rect l="0" t="0" r="r" b="b"/>
              <a:pathLst>
                <a:path w="29" h="62">
                  <a:moveTo>
                    <a:pt x="2" y="3"/>
                  </a:moveTo>
                  <a:lnTo>
                    <a:pt x="2" y="6"/>
                  </a:lnTo>
                  <a:lnTo>
                    <a:pt x="2" y="8"/>
                  </a:lnTo>
                  <a:lnTo>
                    <a:pt x="2" y="11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20"/>
                  </a:lnTo>
                  <a:lnTo>
                    <a:pt x="2" y="23"/>
                  </a:lnTo>
                  <a:lnTo>
                    <a:pt x="2" y="25"/>
                  </a:lnTo>
                  <a:lnTo>
                    <a:pt x="2" y="28"/>
                  </a:lnTo>
                  <a:lnTo>
                    <a:pt x="2" y="31"/>
                  </a:lnTo>
                  <a:lnTo>
                    <a:pt x="2" y="34"/>
                  </a:lnTo>
                  <a:lnTo>
                    <a:pt x="2" y="37"/>
                  </a:lnTo>
                  <a:lnTo>
                    <a:pt x="1" y="40"/>
                  </a:lnTo>
                  <a:lnTo>
                    <a:pt x="1" y="43"/>
                  </a:lnTo>
                  <a:lnTo>
                    <a:pt x="1" y="45"/>
                  </a:lnTo>
                  <a:lnTo>
                    <a:pt x="1" y="48"/>
                  </a:lnTo>
                  <a:lnTo>
                    <a:pt x="1" y="50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3" y="53"/>
                  </a:lnTo>
                  <a:lnTo>
                    <a:pt x="4" y="53"/>
                  </a:lnTo>
                  <a:lnTo>
                    <a:pt x="4" y="53"/>
                  </a:lnTo>
                  <a:lnTo>
                    <a:pt x="7" y="50"/>
                  </a:lnTo>
                  <a:lnTo>
                    <a:pt x="7" y="49"/>
                  </a:lnTo>
                  <a:lnTo>
                    <a:pt x="8" y="47"/>
                  </a:lnTo>
                  <a:lnTo>
                    <a:pt x="10" y="45"/>
                  </a:lnTo>
                  <a:lnTo>
                    <a:pt x="10" y="44"/>
                  </a:lnTo>
                  <a:lnTo>
                    <a:pt x="12" y="42"/>
                  </a:lnTo>
                  <a:lnTo>
                    <a:pt x="13" y="41"/>
                  </a:lnTo>
                  <a:lnTo>
                    <a:pt x="14" y="39"/>
                  </a:lnTo>
                  <a:lnTo>
                    <a:pt x="16" y="37"/>
                  </a:lnTo>
                  <a:lnTo>
                    <a:pt x="19" y="36"/>
                  </a:lnTo>
                  <a:lnTo>
                    <a:pt x="18" y="36"/>
                  </a:lnTo>
                  <a:lnTo>
                    <a:pt x="19" y="37"/>
                  </a:lnTo>
                  <a:lnTo>
                    <a:pt x="20" y="38"/>
                  </a:lnTo>
                  <a:lnTo>
                    <a:pt x="21" y="39"/>
                  </a:lnTo>
                  <a:lnTo>
                    <a:pt x="23" y="40"/>
                  </a:lnTo>
                  <a:lnTo>
                    <a:pt x="23" y="42"/>
                  </a:lnTo>
                  <a:lnTo>
                    <a:pt x="24" y="43"/>
                  </a:lnTo>
                  <a:lnTo>
                    <a:pt x="24" y="45"/>
                  </a:lnTo>
                  <a:lnTo>
                    <a:pt x="24" y="47"/>
                  </a:lnTo>
                  <a:lnTo>
                    <a:pt x="24" y="49"/>
                  </a:lnTo>
                  <a:lnTo>
                    <a:pt x="23" y="53"/>
                  </a:lnTo>
                  <a:lnTo>
                    <a:pt x="24" y="51"/>
                  </a:lnTo>
                  <a:lnTo>
                    <a:pt x="21" y="53"/>
                  </a:lnTo>
                  <a:lnTo>
                    <a:pt x="20" y="54"/>
                  </a:lnTo>
                  <a:lnTo>
                    <a:pt x="19" y="54"/>
                  </a:lnTo>
                  <a:lnTo>
                    <a:pt x="17" y="55"/>
                  </a:lnTo>
                  <a:lnTo>
                    <a:pt x="16" y="56"/>
                  </a:lnTo>
                  <a:lnTo>
                    <a:pt x="13" y="58"/>
                  </a:lnTo>
                  <a:lnTo>
                    <a:pt x="14" y="58"/>
                  </a:lnTo>
                  <a:lnTo>
                    <a:pt x="12" y="57"/>
                  </a:lnTo>
                  <a:lnTo>
                    <a:pt x="11" y="58"/>
                  </a:lnTo>
                  <a:lnTo>
                    <a:pt x="10" y="58"/>
                  </a:lnTo>
                  <a:lnTo>
                    <a:pt x="9" y="58"/>
                  </a:lnTo>
                  <a:lnTo>
                    <a:pt x="8" y="58"/>
                  </a:lnTo>
                  <a:lnTo>
                    <a:pt x="7" y="58"/>
                  </a:lnTo>
                  <a:lnTo>
                    <a:pt x="6" y="57"/>
                  </a:lnTo>
                  <a:lnTo>
                    <a:pt x="5" y="56"/>
                  </a:lnTo>
                  <a:lnTo>
                    <a:pt x="4" y="54"/>
                  </a:lnTo>
                  <a:lnTo>
                    <a:pt x="3" y="53"/>
                  </a:lnTo>
                  <a:lnTo>
                    <a:pt x="2" y="53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0" y="54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0" y="57"/>
                  </a:lnTo>
                  <a:lnTo>
                    <a:pt x="1" y="58"/>
                  </a:lnTo>
                  <a:lnTo>
                    <a:pt x="2" y="58"/>
                  </a:lnTo>
                  <a:lnTo>
                    <a:pt x="3" y="60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9" y="62"/>
                  </a:lnTo>
                  <a:lnTo>
                    <a:pt x="10" y="62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5" y="62"/>
                  </a:lnTo>
                  <a:lnTo>
                    <a:pt x="15" y="62"/>
                  </a:lnTo>
                  <a:lnTo>
                    <a:pt x="16" y="62"/>
                  </a:lnTo>
                  <a:lnTo>
                    <a:pt x="21" y="58"/>
                  </a:lnTo>
                  <a:lnTo>
                    <a:pt x="21" y="58"/>
                  </a:lnTo>
                  <a:lnTo>
                    <a:pt x="26" y="55"/>
                  </a:lnTo>
                  <a:lnTo>
                    <a:pt x="26" y="55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7" y="54"/>
                  </a:lnTo>
                  <a:lnTo>
                    <a:pt x="29" y="49"/>
                  </a:lnTo>
                  <a:lnTo>
                    <a:pt x="29" y="47"/>
                  </a:lnTo>
                  <a:lnTo>
                    <a:pt x="29" y="46"/>
                  </a:lnTo>
                  <a:lnTo>
                    <a:pt x="29" y="44"/>
                  </a:lnTo>
                  <a:lnTo>
                    <a:pt x="29" y="43"/>
                  </a:lnTo>
                  <a:lnTo>
                    <a:pt x="29" y="42"/>
                  </a:lnTo>
                  <a:lnTo>
                    <a:pt x="28" y="40"/>
                  </a:lnTo>
                  <a:lnTo>
                    <a:pt x="27" y="39"/>
                  </a:lnTo>
                  <a:lnTo>
                    <a:pt x="26" y="38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2" y="34"/>
                  </a:lnTo>
                  <a:lnTo>
                    <a:pt x="11" y="36"/>
                  </a:lnTo>
                  <a:lnTo>
                    <a:pt x="10" y="36"/>
                  </a:lnTo>
                  <a:lnTo>
                    <a:pt x="9" y="38"/>
                  </a:lnTo>
                  <a:lnTo>
                    <a:pt x="8" y="39"/>
                  </a:lnTo>
                  <a:lnTo>
                    <a:pt x="7" y="40"/>
                  </a:lnTo>
                  <a:lnTo>
                    <a:pt x="7" y="42"/>
                  </a:lnTo>
                  <a:lnTo>
                    <a:pt x="6" y="43"/>
                  </a:lnTo>
                  <a:lnTo>
                    <a:pt x="5" y="44"/>
                  </a:lnTo>
                  <a:lnTo>
                    <a:pt x="1" y="49"/>
                  </a:lnTo>
                  <a:lnTo>
                    <a:pt x="2" y="49"/>
                  </a:lnTo>
                  <a:lnTo>
                    <a:pt x="7" y="42"/>
                  </a:lnTo>
                  <a:lnTo>
                    <a:pt x="7" y="40"/>
                  </a:lnTo>
                  <a:lnTo>
                    <a:pt x="7" y="37"/>
                  </a:lnTo>
                  <a:lnTo>
                    <a:pt x="7" y="35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7" y="27"/>
                  </a:lnTo>
                  <a:lnTo>
                    <a:pt x="7" y="25"/>
                  </a:lnTo>
                  <a:lnTo>
                    <a:pt x="7" y="22"/>
                  </a:lnTo>
                  <a:lnTo>
                    <a:pt x="7" y="20"/>
                  </a:lnTo>
                  <a:lnTo>
                    <a:pt x="7" y="18"/>
                  </a:lnTo>
                  <a:lnTo>
                    <a:pt x="7" y="15"/>
                  </a:lnTo>
                  <a:lnTo>
                    <a:pt x="7" y="13"/>
                  </a:lnTo>
                  <a:lnTo>
                    <a:pt x="7" y="10"/>
                  </a:lnTo>
                  <a:lnTo>
                    <a:pt x="7" y="8"/>
                  </a:lnTo>
                  <a:lnTo>
                    <a:pt x="7" y="5"/>
                  </a:lnTo>
                  <a:lnTo>
                    <a:pt x="7" y="3"/>
                  </a:lnTo>
                  <a:lnTo>
                    <a:pt x="7" y="2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316"/>
            <p:cNvSpPr>
              <a:spLocks/>
            </p:cNvSpPr>
            <p:nvPr/>
          </p:nvSpPr>
          <p:spPr bwMode="auto">
            <a:xfrm>
              <a:off x="991" y="2047"/>
              <a:ext cx="19" cy="22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1" y="5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9" y="9"/>
                </a:cxn>
                <a:cxn ang="0">
                  <a:pos x="9" y="10"/>
                </a:cxn>
                <a:cxn ang="0">
                  <a:pos x="9" y="13"/>
                </a:cxn>
                <a:cxn ang="0">
                  <a:pos x="9" y="12"/>
                </a:cxn>
                <a:cxn ang="0">
                  <a:pos x="8" y="14"/>
                </a:cxn>
                <a:cxn ang="0">
                  <a:pos x="6" y="14"/>
                </a:cxn>
                <a:cxn ang="0">
                  <a:pos x="5" y="16"/>
                </a:cxn>
                <a:cxn ang="0">
                  <a:pos x="3" y="17"/>
                </a:cxn>
                <a:cxn ang="0">
                  <a:pos x="2" y="21"/>
                </a:cxn>
                <a:cxn ang="0">
                  <a:pos x="5" y="20"/>
                </a:cxn>
                <a:cxn ang="0">
                  <a:pos x="8" y="19"/>
                </a:cxn>
                <a:cxn ang="0">
                  <a:pos x="11" y="19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8" y="21"/>
                </a:cxn>
                <a:cxn ang="0">
                  <a:pos x="19" y="19"/>
                </a:cxn>
                <a:cxn ang="0">
                  <a:pos x="18" y="17"/>
                </a:cxn>
                <a:cxn ang="0">
                  <a:pos x="16" y="16"/>
                </a:cxn>
                <a:cxn ang="0">
                  <a:pos x="13" y="14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0" y="17"/>
                </a:cxn>
                <a:cxn ang="0">
                  <a:pos x="6" y="20"/>
                </a:cxn>
                <a:cxn ang="0">
                  <a:pos x="8" y="19"/>
                </a:cxn>
                <a:cxn ang="0">
                  <a:pos x="9" y="18"/>
                </a:cxn>
                <a:cxn ang="0">
                  <a:pos x="10" y="17"/>
                </a:cxn>
                <a:cxn ang="0">
                  <a:pos x="11" y="16"/>
                </a:cxn>
                <a:cxn ang="0">
                  <a:pos x="14" y="14"/>
                </a:cxn>
                <a:cxn ang="0">
                  <a:pos x="14" y="13"/>
                </a:cxn>
                <a:cxn ang="0">
                  <a:pos x="14" y="9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5"/>
                </a:cxn>
              </a:cxnLst>
              <a:rect l="0" t="0" r="r" b="b"/>
              <a:pathLst>
                <a:path w="19" h="22">
                  <a:moveTo>
                    <a:pt x="1" y="5"/>
                  </a:move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8" y="8"/>
                  </a:lnTo>
                  <a:lnTo>
                    <a:pt x="7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9" y="9"/>
                  </a:lnTo>
                  <a:lnTo>
                    <a:pt x="8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3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8" y="13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6" y="14"/>
                  </a:lnTo>
                  <a:lnTo>
                    <a:pt x="5" y="15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2" y="21"/>
                  </a:lnTo>
                  <a:lnTo>
                    <a:pt x="3" y="21"/>
                  </a:lnTo>
                  <a:lnTo>
                    <a:pt x="5" y="20"/>
                  </a:lnTo>
                  <a:lnTo>
                    <a:pt x="6" y="20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5" y="21"/>
                  </a:lnTo>
                  <a:lnTo>
                    <a:pt x="16" y="22"/>
                  </a:lnTo>
                  <a:lnTo>
                    <a:pt x="17" y="22"/>
                  </a:lnTo>
                  <a:lnTo>
                    <a:pt x="18" y="21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7" y="17"/>
                  </a:lnTo>
                  <a:lnTo>
                    <a:pt x="16" y="16"/>
                  </a:lnTo>
                  <a:lnTo>
                    <a:pt x="15" y="15"/>
                  </a:lnTo>
                  <a:lnTo>
                    <a:pt x="13" y="14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8" y="15"/>
                  </a:lnTo>
                  <a:lnTo>
                    <a:pt x="7" y="17"/>
                  </a:lnTo>
                  <a:lnTo>
                    <a:pt x="5" y="20"/>
                  </a:lnTo>
                  <a:lnTo>
                    <a:pt x="0" y="17"/>
                  </a:lnTo>
                  <a:lnTo>
                    <a:pt x="1" y="17"/>
                  </a:lnTo>
                  <a:lnTo>
                    <a:pt x="6" y="20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1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317"/>
            <p:cNvSpPr>
              <a:spLocks/>
            </p:cNvSpPr>
            <p:nvPr/>
          </p:nvSpPr>
          <p:spPr bwMode="auto">
            <a:xfrm>
              <a:off x="1037" y="2074"/>
              <a:ext cx="20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4" y="5"/>
                </a:cxn>
                <a:cxn ang="0">
                  <a:pos x="6" y="5"/>
                </a:cxn>
                <a:cxn ang="0">
                  <a:pos x="8" y="5"/>
                </a:cxn>
                <a:cxn ang="0">
                  <a:pos x="10" y="5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5" y="5"/>
                </a:cxn>
                <a:cxn ang="0">
                  <a:pos x="17" y="5"/>
                </a:cxn>
                <a:cxn ang="0">
                  <a:pos x="18" y="4"/>
                </a:cxn>
                <a:cxn ang="0">
                  <a:pos x="19" y="4"/>
                </a:cxn>
                <a:cxn ang="0">
                  <a:pos x="19" y="3"/>
                </a:cxn>
                <a:cxn ang="0">
                  <a:pos x="20" y="2"/>
                </a:cxn>
                <a:cxn ang="0">
                  <a:pos x="19" y="1"/>
                </a:cxn>
                <a:cxn ang="0">
                  <a:pos x="19" y="1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2" y="5"/>
                </a:cxn>
              </a:cxnLst>
              <a:rect l="0" t="0" r="r" b="b"/>
              <a:pathLst>
                <a:path w="20" h="5">
                  <a:moveTo>
                    <a:pt x="2" y="5"/>
                  </a:moveTo>
                  <a:lnTo>
                    <a:pt x="4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20" y="2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318"/>
            <p:cNvSpPr>
              <a:spLocks/>
            </p:cNvSpPr>
            <p:nvPr/>
          </p:nvSpPr>
          <p:spPr bwMode="auto">
            <a:xfrm>
              <a:off x="1037" y="2095"/>
              <a:ext cx="21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4" y="5"/>
                </a:cxn>
                <a:cxn ang="0">
                  <a:pos x="6" y="5"/>
                </a:cxn>
                <a:cxn ang="0">
                  <a:pos x="9" y="5"/>
                </a:cxn>
                <a:cxn ang="0">
                  <a:pos x="11" y="5"/>
                </a:cxn>
                <a:cxn ang="0">
                  <a:pos x="13" y="5"/>
                </a:cxn>
                <a:cxn ang="0">
                  <a:pos x="15" y="5"/>
                </a:cxn>
                <a:cxn ang="0">
                  <a:pos x="17" y="5"/>
                </a:cxn>
                <a:cxn ang="0">
                  <a:pos x="19" y="5"/>
                </a:cxn>
                <a:cxn ang="0">
                  <a:pos x="20" y="5"/>
                </a:cxn>
                <a:cxn ang="0">
                  <a:pos x="21" y="4"/>
                </a:cxn>
                <a:cxn ang="0">
                  <a:pos x="21" y="3"/>
                </a:cxn>
                <a:cxn ang="0">
                  <a:pos x="21" y="3"/>
                </a:cxn>
                <a:cxn ang="0">
                  <a:pos x="21" y="1"/>
                </a:cxn>
                <a:cxn ang="0">
                  <a:pos x="21" y="1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2" y="5"/>
                </a:cxn>
              </a:cxnLst>
              <a:rect l="0" t="0" r="r" b="b"/>
              <a:pathLst>
                <a:path w="21" h="5">
                  <a:moveTo>
                    <a:pt x="2" y="5"/>
                  </a:moveTo>
                  <a:lnTo>
                    <a:pt x="4" y="5"/>
                  </a:lnTo>
                  <a:lnTo>
                    <a:pt x="6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7" y="1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319"/>
            <p:cNvSpPr>
              <a:spLocks/>
            </p:cNvSpPr>
            <p:nvPr/>
          </p:nvSpPr>
          <p:spPr bwMode="auto">
            <a:xfrm>
              <a:off x="1083" y="2061"/>
              <a:ext cx="35" cy="44"/>
            </a:xfrm>
            <a:custGeom>
              <a:avLst/>
              <a:gdLst/>
              <a:ahLst/>
              <a:cxnLst>
                <a:cxn ang="0">
                  <a:pos x="31" y="4"/>
                </a:cxn>
                <a:cxn ang="0">
                  <a:pos x="26" y="1"/>
                </a:cxn>
                <a:cxn ang="0">
                  <a:pos x="19" y="0"/>
                </a:cxn>
                <a:cxn ang="0">
                  <a:pos x="13" y="1"/>
                </a:cxn>
                <a:cxn ang="0">
                  <a:pos x="8" y="5"/>
                </a:cxn>
                <a:cxn ang="0">
                  <a:pos x="4" y="10"/>
                </a:cxn>
                <a:cxn ang="0">
                  <a:pos x="2" y="15"/>
                </a:cxn>
                <a:cxn ang="0">
                  <a:pos x="0" y="20"/>
                </a:cxn>
                <a:cxn ang="0">
                  <a:pos x="0" y="26"/>
                </a:cxn>
                <a:cxn ang="0">
                  <a:pos x="1" y="31"/>
                </a:cxn>
                <a:cxn ang="0">
                  <a:pos x="4" y="36"/>
                </a:cxn>
                <a:cxn ang="0">
                  <a:pos x="7" y="40"/>
                </a:cxn>
                <a:cxn ang="0">
                  <a:pos x="13" y="43"/>
                </a:cxn>
                <a:cxn ang="0">
                  <a:pos x="18" y="44"/>
                </a:cxn>
                <a:cxn ang="0">
                  <a:pos x="24" y="43"/>
                </a:cxn>
                <a:cxn ang="0">
                  <a:pos x="29" y="40"/>
                </a:cxn>
                <a:cxn ang="0">
                  <a:pos x="31" y="37"/>
                </a:cxn>
                <a:cxn ang="0">
                  <a:pos x="31" y="36"/>
                </a:cxn>
                <a:cxn ang="0">
                  <a:pos x="29" y="34"/>
                </a:cxn>
                <a:cxn ang="0">
                  <a:pos x="28" y="35"/>
                </a:cxn>
                <a:cxn ang="0">
                  <a:pos x="26" y="37"/>
                </a:cxn>
                <a:cxn ang="0">
                  <a:pos x="23" y="39"/>
                </a:cxn>
                <a:cxn ang="0">
                  <a:pos x="19" y="40"/>
                </a:cxn>
                <a:cxn ang="0">
                  <a:pos x="15" y="39"/>
                </a:cxn>
                <a:cxn ang="0">
                  <a:pos x="10" y="37"/>
                </a:cxn>
                <a:cxn ang="0">
                  <a:pos x="7" y="31"/>
                </a:cxn>
                <a:cxn ang="0">
                  <a:pos x="5" y="26"/>
                </a:cxn>
                <a:cxn ang="0">
                  <a:pos x="5" y="20"/>
                </a:cxn>
                <a:cxn ang="0">
                  <a:pos x="7" y="14"/>
                </a:cxn>
                <a:cxn ang="0">
                  <a:pos x="10" y="11"/>
                </a:cxn>
                <a:cxn ang="0">
                  <a:pos x="12" y="8"/>
                </a:cxn>
                <a:cxn ang="0">
                  <a:pos x="16" y="6"/>
                </a:cxn>
                <a:cxn ang="0">
                  <a:pos x="19" y="4"/>
                </a:cxn>
                <a:cxn ang="0">
                  <a:pos x="23" y="5"/>
                </a:cxn>
                <a:cxn ang="0">
                  <a:pos x="26" y="6"/>
                </a:cxn>
                <a:cxn ang="0">
                  <a:pos x="29" y="9"/>
                </a:cxn>
                <a:cxn ang="0">
                  <a:pos x="31" y="10"/>
                </a:cxn>
                <a:cxn ang="0">
                  <a:pos x="33" y="10"/>
                </a:cxn>
                <a:cxn ang="0">
                  <a:pos x="34" y="9"/>
                </a:cxn>
                <a:cxn ang="0">
                  <a:pos x="34" y="7"/>
                </a:cxn>
                <a:cxn ang="0">
                  <a:pos x="34" y="6"/>
                </a:cxn>
              </a:cxnLst>
              <a:rect l="0" t="0" r="r" b="b"/>
              <a:pathLst>
                <a:path w="35" h="44">
                  <a:moveTo>
                    <a:pt x="34" y="6"/>
                  </a:moveTo>
                  <a:lnTo>
                    <a:pt x="31" y="4"/>
                  </a:lnTo>
                  <a:lnTo>
                    <a:pt x="29" y="2"/>
                  </a:lnTo>
                  <a:lnTo>
                    <a:pt x="26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3" y="1"/>
                  </a:lnTo>
                  <a:lnTo>
                    <a:pt x="10" y="3"/>
                  </a:lnTo>
                  <a:lnTo>
                    <a:pt x="8" y="5"/>
                  </a:lnTo>
                  <a:lnTo>
                    <a:pt x="6" y="8"/>
                  </a:lnTo>
                  <a:lnTo>
                    <a:pt x="4" y="10"/>
                  </a:lnTo>
                  <a:lnTo>
                    <a:pt x="3" y="12"/>
                  </a:lnTo>
                  <a:lnTo>
                    <a:pt x="2" y="15"/>
                  </a:lnTo>
                  <a:lnTo>
                    <a:pt x="1" y="17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1" y="28"/>
                  </a:lnTo>
                  <a:lnTo>
                    <a:pt x="1" y="31"/>
                  </a:lnTo>
                  <a:lnTo>
                    <a:pt x="2" y="34"/>
                  </a:lnTo>
                  <a:lnTo>
                    <a:pt x="4" y="36"/>
                  </a:lnTo>
                  <a:lnTo>
                    <a:pt x="5" y="38"/>
                  </a:lnTo>
                  <a:lnTo>
                    <a:pt x="7" y="40"/>
                  </a:lnTo>
                  <a:lnTo>
                    <a:pt x="10" y="42"/>
                  </a:lnTo>
                  <a:lnTo>
                    <a:pt x="13" y="43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21" y="44"/>
                  </a:lnTo>
                  <a:lnTo>
                    <a:pt x="24" y="43"/>
                  </a:lnTo>
                  <a:lnTo>
                    <a:pt x="27" y="42"/>
                  </a:lnTo>
                  <a:lnTo>
                    <a:pt x="29" y="40"/>
                  </a:lnTo>
                  <a:lnTo>
                    <a:pt x="31" y="38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30" y="35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8" y="35"/>
                  </a:lnTo>
                  <a:lnTo>
                    <a:pt x="27" y="36"/>
                  </a:lnTo>
                  <a:lnTo>
                    <a:pt x="26" y="37"/>
                  </a:lnTo>
                  <a:lnTo>
                    <a:pt x="24" y="38"/>
                  </a:lnTo>
                  <a:lnTo>
                    <a:pt x="23" y="39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7" y="40"/>
                  </a:lnTo>
                  <a:lnTo>
                    <a:pt x="15" y="39"/>
                  </a:lnTo>
                  <a:lnTo>
                    <a:pt x="13" y="38"/>
                  </a:lnTo>
                  <a:lnTo>
                    <a:pt x="10" y="37"/>
                  </a:lnTo>
                  <a:lnTo>
                    <a:pt x="9" y="34"/>
                  </a:lnTo>
                  <a:lnTo>
                    <a:pt x="7" y="31"/>
                  </a:lnTo>
                  <a:lnTo>
                    <a:pt x="6" y="29"/>
                  </a:lnTo>
                  <a:lnTo>
                    <a:pt x="5" y="26"/>
                  </a:lnTo>
                  <a:lnTo>
                    <a:pt x="5" y="23"/>
                  </a:lnTo>
                  <a:lnTo>
                    <a:pt x="5" y="20"/>
                  </a:lnTo>
                  <a:lnTo>
                    <a:pt x="7" y="16"/>
                  </a:lnTo>
                  <a:lnTo>
                    <a:pt x="7" y="14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0" y="9"/>
                  </a:lnTo>
                  <a:lnTo>
                    <a:pt x="12" y="8"/>
                  </a:lnTo>
                  <a:lnTo>
                    <a:pt x="13" y="6"/>
                  </a:lnTo>
                  <a:lnTo>
                    <a:pt x="16" y="6"/>
                  </a:lnTo>
                  <a:lnTo>
                    <a:pt x="17" y="5"/>
                  </a:lnTo>
                  <a:lnTo>
                    <a:pt x="19" y="4"/>
                  </a:lnTo>
                  <a:lnTo>
                    <a:pt x="21" y="4"/>
                  </a:lnTo>
                  <a:lnTo>
                    <a:pt x="23" y="5"/>
                  </a:lnTo>
                  <a:lnTo>
                    <a:pt x="25" y="5"/>
                  </a:lnTo>
                  <a:lnTo>
                    <a:pt x="26" y="6"/>
                  </a:lnTo>
                  <a:lnTo>
                    <a:pt x="28" y="7"/>
                  </a:lnTo>
                  <a:lnTo>
                    <a:pt x="29" y="9"/>
                  </a:lnTo>
                  <a:lnTo>
                    <a:pt x="30" y="10"/>
                  </a:lnTo>
                  <a:lnTo>
                    <a:pt x="31" y="10"/>
                  </a:lnTo>
                  <a:lnTo>
                    <a:pt x="32" y="11"/>
                  </a:lnTo>
                  <a:lnTo>
                    <a:pt x="33" y="10"/>
                  </a:lnTo>
                  <a:lnTo>
                    <a:pt x="34" y="10"/>
                  </a:lnTo>
                  <a:lnTo>
                    <a:pt x="34" y="9"/>
                  </a:lnTo>
                  <a:lnTo>
                    <a:pt x="35" y="8"/>
                  </a:lnTo>
                  <a:lnTo>
                    <a:pt x="34" y="7"/>
                  </a:lnTo>
                  <a:lnTo>
                    <a:pt x="34" y="6"/>
                  </a:lnTo>
                  <a:lnTo>
                    <a:pt x="34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320"/>
            <p:cNvSpPr>
              <a:spLocks/>
            </p:cNvSpPr>
            <p:nvPr/>
          </p:nvSpPr>
          <p:spPr bwMode="auto">
            <a:xfrm>
              <a:off x="1126" y="2044"/>
              <a:ext cx="19" cy="22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5"/>
                </a:cxn>
                <a:cxn ang="0">
                  <a:pos x="8" y="8"/>
                </a:cxn>
                <a:cxn ang="0">
                  <a:pos x="9" y="8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0" y="13"/>
                </a:cxn>
                <a:cxn ang="0">
                  <a:pos x="10" y="13"/>
                </a:cxn>
                <a:cxn ang="0">
                  <a:pos x="8" y="14"/>
                </a:cxn>
                <a:cxn ang="0">
                  <a:pos x="7" y="14"/>
                </a:cxn>
                <a:cxn ang="0">
                  <a:pos x="5" y="15"/>
                </a:cxn>
                <a:cxn ang="0">
                  <a:pos x="3" y="17"/>
                </a:cxn>
                <a:cxn ang="0">
                  <a:pos x="3" y="21"/>
                </a:cxn>
                <a:cxn ang="0">
                  <a:pos x="5" y="20"/>
                </a:cxn>
                <a:cxn ang="0">
                  <a:pos x="8" y="20"/>
                </a:cxn>
                <a:cxn ang="0">
                  <a:pos x="11" y="19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18" y="21"/>
                </a:cxn>
                <a:cxn ang="0">
                  <a:pos x="19" y="20"/>
                </a:cxn>
                <a:cxn ang="0">
                  <a:pos x="19" y="18"/>
                </a:cxn>
                <a:cxn ang="0">
                  <a:pos x="17" y="16"/>
                </a:cxn>
                <a:cxn ang="0">
                  <a:pos x="14" y="14"/>
                </a:cxn>
                <a:cxn ang="0">
                  <a:pos x="10" y="14"/>
                </a:cxn>
                <a:cxn ang="0">
                  <a:pos x="7" y="17"/>
                </a:cxn>
                <a:cxn ang="0">
                  <a:pos x="0" y="17"/>
                </a:cxn>
                <a:cxn ang="0">
                  <a:pos x="7" y="20"/>
                </a:cxn>
                <a:cxn ang="0">
                  <a:pos x="8" y="19"/>
                </a:cxn>
                <a:cxn ang="0">
                  <a:pos x="9" y="18"/>
                </a:cxn>
                <a:cxn ang="0">
                  <a:pos x="11" y="17"/>
                </a:cxn>
                <a:cxn ang="0">
                  <a:pos x="12" y="16"/>
                </a:cxn>
                <a:cxn ang="0">
                  <a:pos x="14" y="14"/>
                </a:cxn>
                <a:cxn ang="0">
                  <a:pos x="14" y="13"/>
                </a:cxn>
                <a:cxn ang="0">
                  <a:pos x="14" y="9"/>
                </a:cxn>
                <a:cxn ang="0">
                  <a:pos x="14" y="6"/>
                </a:cxn>
                <a:cxn ang="0">
                  <a:pos x="13" y="6"/>
                </a:cxn>
                <a:cxn ang="0">
                  <a:pos x="12" y="5"/>
                </a:cxn>
                <a:cxn ang="0">
                  <a:pos x="11" y="4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5"/>
                </a:cxn>
              </a:cxnLst>
              <a:rect l="0" t="0" r="r" b="b"/>
              <a:pathLst>
                <a:path w="19" h="22">
                  <a:moveTo>
                    <a:pt x="1" y="5"/>
                  </a:moveTo>
                  <a:lnTo>
                    <a:pt x="1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8" y="8"/>
                  </a:lnTo>
                  <a:lnTo>
                    <a:pt x="8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10" y="9"/>
                  </a:lnTo>
                  <a:lnTo>
                    <a:pt x="9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9" y="13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6" y="15"/>
                  </a:lnTo>
                  <a:lnTo>
                    <a:pt x="5" y="15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3" y="21"/>
                  </a:lnTo>
                  <a:lnTo>
                    <a:pt x="4" y="20"/>
                  </a:lnTo>
                  <a:lnTo>
                    <a:pt x="5" y="20"/>
                  </a:lnTo>
                  <a:lnTo>
                    <a:pt x="7" y="20"/>
                  </a:lnTo>
                  <a:lnTo>
                    <a:pt x="8" y="20"/>
                  </a:lnTo>
                  <a:lnTo>
                    <a:pt x="10" y="19"/>
                  </a:lnTo>
                  <a:lnTo>
                    <a:pt x="11" y="19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6" y="21"/>
                  </a:lnTo>
                  <a:lnTo>
                    <a:pt x="17" y="22"/>
                  </a:lnTo>
                  <a:lnTo>
                    <a:pt x="17" y="21"/>
                  </a:lnTo>
                  <a:lnTo>
                    <a:pt x="18" y="21"/>
                  </a:lnTo>
                  <a:lnTo>
                    <a:pt x="19" y="20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18" y="17"/>
                  </a:lnTo>
                  <a:lnTo>
                    <a:pt x="17" y="16"/>
                  </a:lnTo>
                  <a:lnTo>
                    <a:pt x="15" y="15"/>
                  </a:lnTo>
                  <a:lnTo>
                    <a:pt x="14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9" y="15"/>
                  </a:lnTo>
                  <a:lnTo>
                    <a:pt x="7" y="17"/>
                  </a:lnTo>
                  <a:lnTo>
                    <a:pt x="5" y="20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2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321"/>
            <p:cNvSpPr>
              <a:spLocks/>
            </p:cNvSpPr>
            <p:nvPr/>
          </p:nvSpPr>
          <p:spPr bwMode="auto">
            <a:xfrm>
              <a:off x="1025" y="2121"/>
              <a:ext cx="117" cy="210"/>
            </a:xfrm>
            <a:custGeom>
              <a:avLst/>
              <a:gdLst/>
              <a:ahLst/>
              <a:cxnLst>
                <a:cxn ang="0">
                  <a:pos x="117" y="206"/>
                </a:cxn>
                <a:cxn ang="0">
                  <a:pos x="6" y="0"/>
                </a:cxn>
                <a:cxn ang="0">
                  <a:pos x="0" y="5"/>
                </a:cxn>
                <a:cxn ang="0">
                  <a:pos x="109" y="210"/>
                </a:cxn>
                <a:cxn ang="0">
                  <a:pos x="117" y="206"/>
                </a:cxn>
              </a:cxnLst>
              <a:rect l="0" t="0" r="r" b="b"/>
              <a:pathLst>
                <a:path w="117" h="210">
                  <a:moveTo>
                    <a:pt x="117" y="206"/>
                  </a:moveTo>
                  <a:lnTo>
                    <a:pt x="6" y="0"/>
                  </a:lnTo>
                  <a:lnTo>
                    <a:pt x="0" y="5"/>
                  </a:lnTo>
                  <a:lnTo>
                    <a:pt x="109" y="210"/>
                  </a:lnTo>
                  <a:lnTo>
                    <a:pt x="117" y="20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322"/>
            <p:cNvSpPr>
              <a:spLocks/>
            </p:cNvSpPr>
            <p:nvPr/>
          </p:nvSpPr>
          <p:spPr bwMode="auto">
            <a:xfrm>
              <a:off x="1030" y="2119"/>
              <a:ext cx="113" cy="208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3"/>
                </a:cxn>
                <a:cxn ang="0">
                  <a:pos x="111" y="208"/>
                </a:cxn>
                <a:cxn ang="0">
                  <a:pos x="113" y="207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2" y="3"/>
                </a:cxn>
              </a:cxnLst>
              <a:rect l="0" t="0" r="r" b="b"/>
              <a:pathLst>
                <a:path w="113" h="208">
                  <a:moveTo>
                    <a:pt x="2" y="3"/>
                  </a:moveTo>
                  <a:lnTo>
                    <a:pt x="0" y="3"/>
                  </a:lnTo>
                  <a:lnTo>
                    <a:pt x="111" y="208"/>
                  </a:lnTo>
                  <a:lnTo>
                    <a:pt x="113" y="207"/>
                  </a:lnTo>
                  <a:lnTo>
                    <a:pt x="2" y="1"/>
                  </a:lnTo>
                  <a:lnTo>
                    <a:pt x="0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0" y="1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323"/>
            <p:cNvSpPr>
              <a:spLocks/>
            </p:cNvSpPr>
            <p:nvPr/>
          </p:nvSpPr>
          <p:spPr bwMode="auto">
            <a:xfrm>
              <a:off x="1024" y="2120"/>
              <a:ext cx="8" cy="6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2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2" y="5"/>
                </a:cxn>
              </a:cxnLst>
              <a:rect l="0" t="0" r="r" b="b"/>
              <a:pathLst>
                <a:path w="8" h="6">
                  <a:moveTo>
                    <a:pt x="2" y="5"/>
                  </a:moveTo>
                  <a:lnTo>
                    <a:pt x="2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324"/>
            <p:cNvSpPr>
              <a:spLocks/>
            </p:cNvSpPr>
            <p:nvPr/>
          </p:nvSpPr>
          <p:spPr bwMode="auto">
            <a:xfrm>
              <a:off x="1024" y="2125"/>
              <a:ext cx="111" cy="208"/>
            </a:xfrm>
            <a:custGeom>
              <a:avLst/>
              <a:gdLst/>
              <a:ahLst/>
              <a:cxnLst>
                <a:cxn ang="0">
                  <a:pos x="109" y="205"/>
                </a:cxn>
                <a:cxn ang="0">
                  <a:pos x="111" y="206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109" y="207"/>
                </a:cxn>
                <a:cxn ang="0">
                  <a:pos x="110" y="207"/>
                </a:cxn>
                <a:cxn ang="0">
                  <a:pos x="109" y="207"/>
                </a:cxn>
                <a:cxn ang="0">
                  <a:pos x="109" y="208"/>
                </a:cxn>
                <a:cxn ang="0">
                  <a:pos x="110" y="207"/>
                </a:cxn>
                <a:cxn ang="0">
                  <a:pos x="109" y="205"/>
                </a:cxn>
              </a:cxnLst>
              <a:rect l="0" t="0" r="r" b="b"/>
              <a:pathLst>
                <a:path w="111" h="208">
                  <a:moveTo>
                    <a:pt x="109" y="205"/>
                  </a:moveTo>
                  <a:lnTo>
                    <a:pt x="111" y="206"/>
                  </a:lnTo>
                  <a:lnTo>
                    <a:pt x="2" y="0"/>
                  </a:lnTo>
                  <a:lnTo>
                    <a:pt x="0" y="1"/>
                  </a:lnTo>
                  <a:lnTo>
                    <a:pt x="109" y="207"/>
                  </a:lnTo>
                  <a:lnTo>
                    <a:pt x="110" y="207"/>
                  </a:lnTo>
                  <a:lnTo>
                    <a:pt x="109" y="207"/>
                  </a:lnTo>
                  <a:lnTo>
                    <a:pt x="109" y="208"/>
                  </a:lnTo>
                  <a:lnTo>
                    <a:pt x="110" y="207"/>
                  </a:lnTo>
                  <a:lnTo>
                    <a:pt x="109" y="2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325"/>
            <p:cNvSpPr>
              <a:spLocks/>
            </p:cNvSpPr>
            <p:nvPr/>
          </p:nvSpPr>
          <p:spPr bwMode="auto">
            <a:xfrm>
              <a:off x="1133" y="2326"/>
              <a:ext cx="10" cy="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0" y="1"/>
                </a:cxn>
                <a:cxn ang="0">
                  <a:pos x="10" y="0"/>
                </a:cxn>
                <a:cxn ang="0">
                  <a:pos x="8" y="1"/>
                </a:cxn>
              </a:cxnLst>
              <a:rect l="0" t="0" r="r" b="b"/>
              <a:pathLst>
                <a:path w="10" h="6">
                  <a:moveTo>
                    <a:pt x="8" y="1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" y="6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326"/>
            <p:cNvSpPr>
              <a:spLocks/>
            </p:cNvSpPr>
            <p:nvPr/>
          </p:nvSpPr>
          <p:spPr bwMode="auto">
            <a:xfrm>
              <a:off x="828" y="2577"/>
              <a:ext cx="171" cy="90"/>
            </a:xfrm>
            <a:custGeom>
              <a:avLst/>
              <a:gdLst/>
              <a:ahLst/>
              <a:cxnLst>
                <a:cxn ang="0">
                  <a:pos x="147" y="90"/>
                </a:cxn>
                <a:cxn ang="0">
                  <a:pos x="152" y="90"/>
                </a:cxn>
                <a:cxn ang="0">
                  <a:pos x="157" y="89"/>
                </a:cxn>
                <a:cxn ang="0">
                  <a:pos x="161" y="86"/>
                </a:cxn>
                <a:cxn ang="0">
                  <a:pos x="164" y="84"/>
                </a:cxn>
                <a:cxn ang="0">
                  <a:pos x="167" y="80"/>
                </a:cxn>
                <a:cxn ang="0">
                  <a:pos x="169" y="76"/>
                </a:cxn>
                <a:cxn ang="0">
                  <a:pos x="171" y="72"/>
                </a:cxn>
                <a:cxn ang="0">
                  <a:pos x="171" y="67"/>
                </a:cxn>
                <a:cxn ang="0">
                  <a:pos x="171" y="23"/>
                </a:cxn>
                <a:cxn ang="0">
                  <a:pos x="171" y="18"/>
                </a:cxn>
                <a:cxn ang="0">
                  <a:pos x="169" y="14"/>
                </a:cxn>
                <a:cxn ang="0">
                  <a:pos x="167" y="10"/>
                </a:cxn>
                <a:cxn ang="0">
                  <a:pos x="164" y="6"/>
                </a:cxn>
                <a:cxn ang="0">
                  <a:pos x="161" y="3"/>
                </a:cxn>
                <a:cxn ang="0">
                  <a:pos x="157" y="1"/>
                </a:cxn>
                <a:cxn ang="0">
                  <a:pos x="152" y="0"/>
                </a:cxn>
                <a:cxn ang="0">
                  <a:pos x="147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5" y="1"/>
                </a:cxn>
                <a:cxn ang="0">
                  <a:pos x="11" y="3"/>
                </a:cxn>
                <a:cxn ang="0">
                  <a:pos x="7" y="6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1" y="18"/>
                </a:cxn>
                <a:cxn ang="0">
                  <a:pos x="0" y="23"/>
                </a:cxn>
                <a:cxn ang="0">
                  <a:pos x="0" y="67"/>
                </a:cxn>
                <a:cxn ang="0">
                  <a:pos x="1" y="72"/>
                </a:cxn>
                <a:cxn ang="0">
                  <a:pos x="2" y="76"/>
                </a:cxn>
                <a:cxn ang="0">
                  <a:pos x="4" y="80"/>
                </a:cxn>
                <a:cxn ang="0">
                  <a:pos x="7" y="84"/>
                </a:cxn>
                <a:cxn ang="0">
                  <a:pos x="11" y="86"/>
                </a:cxn>
                <a:cxn ang="0">
                  <a:pos x="15" y="89"/>
                </a:cxn>
                <a:cxn ang="0">
                  <a:pos x="20" y="90"/>
                </a:cxn>
                <a:cxn ang="0">
                  <a:pos x="24" y="90"/>
                </a:cxn>
                <a:cxn ang="0">
                  <a:pos x="147" y="90"/>
                </a:cxn>
              </a:cxnLst>
              <a:rect l="0" t="0" r="r" b="b"/>
              <a:pathLst>
                <a:path w="171" h="90">
                  <a:moveTo>
                    <a:pt x="147" y="90"/>
                  </a:moveTo>
                  <a:lnTo>
                    <a:pt x="152" y="90"/>
                  </a:lnTo>
                  <a:lnTo>
                    <a:pt x="157" y="89"/>
                  </a:lnTo>
                  <a:lnTo>
                    <a:pt x="161" y="86"/>
                  </a:lnTo>
                  <a:lnTo>
                    <a:pt x="164" y="84"/>
                  </a:lnTo>
                  <a:lnTo>
                    <a:pt x="167" y="80"/>
                  </a:lnTo>
                  <a:lnTo>
                    <a:pt x="169" y="76"/>
                  </a:lnTo>
                  <a:lnTo>
                    <a:pt x="171" y="72"/>
                  </a:lnTo>
                  <a:lnTo>
                    <a:pt x="171" y="67"/>
                  </a:lnTo>
                  <a:lnTo>
                    <a:pt x="171" y="23"/>
                  </a:lnTo>
                  <a:lnTo>
                    <a:pt x="171" y="18"/>
                  </a:lnTo>
                  <a:lnTo>
                    <a:pt x="169" y="14"/>
                  </a:lnTo>
                  <a:lnTo>
                    <a:pt x="167" y="10"/>
                  </a:lnTo>
                  <a:lnTo>
                    <a:pt x="164" y="6"/>
                  </a:lnTo>
                  <a:lnTo>
                    <a:pt x="161" y="3"/>
                  </a:lnTo>
                  <a:lnTo>
                    <a:pt x="157" y="1"/>
                  </a:lnTo>
                  <a:lnTo>
                    <a:pt x="152" y="0"/>
                  </a:lnTo>
                  <a:lnTo>
                    <a:pt x="147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5" y="1"/>
                  </a:lnTo>
                  <a:lnTo>
                    <a:pt x="11" y="3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1" y="72"/>
                  </a:lnTo>
                  <a:lnTo>
                    <a:pt x="2" y="76"/>
                  </a:lnTo>
                  <a:lnTo>
                    <a:pt x="4" y="80"/>
                  </a:lnTo>
                  <a:lnTo>
                    <a:pt x="7" y="84"/>
                  </a:lnTo>
                  <a:lnTo>
                    <a:pt x="11" y="86"/>
                  </a:lnTo>
                  <a:lnTo>
                    <a:pt x="15" y="89"/>
                  </a:lnTo>
                  <a:lnTo>
                    <a:pt x="20" y="90"/>
                  </a:lnTo>
                  <a:lnTo>
                    <a:pt x="24" y="90"/>
                  </a:lnTo>
                  <a:lnTo>
                    <a:pt x="147" y="9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327"/>
            <p:cNvSpPr>
              <a:spLocks/>
            </p:cNvSpPr>
            <p:nvPr/>
          </p:nvSpPr>
          <p:spPr bwMode="auto">
            <a:xfrm>
              <a:off x="975" y="2644"/>
              <a:ext cx="25" cy="24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23" y="5"/>
                </a:cxn>
                <a:cxn ang="0">
                  <a:pos x="21" y="9"/>
                </a:cxn>
                <a:cxn ang="0">
                  <a:pos x="19" y="13"/>
                </a:cxn>
                <a:cxn ang="0">
                  <a:pos x="17" y="16"/>
                </a:cxn>
                <a:cxn ang="0">
                  <a:pos x="13" y="18"/>
                </a:cxn>
                <a:cxn ang="0">
                  <a:pos x="9" y="20"/>
                </a:cxn>
                <a:cxn ang="0">
                  <a:pos x="5" y="22"/>
                </a:cxn>
                <a:cxn ang="0">
                  <a:pos x="0" y="23"/>
                </a:cxn>
                <a:cxn ang="0">
                  <a:pos x="0" y="24"/>
                </a:cxn>
                <a:cxn ang="0">
                  <a:pos x="5" y="24"/>
                </a:cxn>
                <a:cxn ang="0">
                  <a:pos x="10" y="23"/>
                </a:cxn>
                <a:cxn ang="0">
                  <a:pos x="14" y="20"/>
                </a:cxn>
                <a:cxn ang="0">
                  <a:pos x="18" y="17"/>
                </a:cxn>
                <a:cxn ang="0">
                  <a:pos x="21" y="14"/>
                </a:cxn>
                <a:cxn ang="0">
                  <a:pos x="24" y="9"/>
                </a:cxn>
                <a:cxn ang="0">
                  <a:pos x="25" y="5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23" y="0"/>
                </a:cxn>
              </a:cxnLst>
              <a:rect l="0" t="0" r="r" b="b"/>
              <a:pathLst>
                <a:path w="25" h="24">
                  <a:moveTo>
                    <a:pt x="23" y="0"/>
                  </a:moveTo>
                  <a:lnTo>
                    <a:pt x="23" y="0"/>
                  </a:lnTo>
                  <a:lnTo>
                    <a:pt x="23" y="5"/>
                  </a:lnTo>
                  <a:lnTo>
                    <a:pt x="21" y="9"/>
                  </a:lnTo>
                  <a:lnTo>
                    <a:pt x="19" y="13"/>
                  </a:lnTo>
                  <a:lnTo>
                    <a:pt x="17" y="16"/>
                  </a:lnTo>
                  <a:lnTo>
                    <a:pt x="13" y="18"/>
                  </a:lnTo>
                  <a:lnTo>
                    <a:pt x="9" y="20"/>
                  </a:lnTo>
                  <a:lnTo>
                    <a:pt x="5" y="22"/>
                  </a:lnTo>
                  <a:lnTo>
                    <a:pt x="0" y="23"/>
                  </a:lnTo>
                  <a:lnTo>
                    <a:pt x="0" y="24"/>
                  </a:lnTo>
                  <a:lnTo>
                    <a:pt x="5" y="24"/>
                  </a:lnTo>
                  <a:lnTo>
                    <a:pt x="10" y="23"/>
                  </a:lnTo>
                  <a:lnTo>
                    <a:pt x="14" y="20"/>
                  </a:lnTo>
                  <a:lnTo>
                    <a:pt x="18" y="17"/>
                  </a:lnTo>
                  <a:lnTo>
                    <a:pt x="21" y="14"/>
                  </a:lnTo>
                  <a:lnTo>
                    <a:pt x="24" y="9"/>
                  </a:lnTo>
                  <a:lnTo>
                    <a:pt x="25" y="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998" y="2600"/>
              <a:ext cx="2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" y="4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44">
                  <a:moveTo>
                    <a:pt x="0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2" y="4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975" y="2575"/>
              <a:ext cx="25" cy="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5" y="3"/>
                </a:cxn>
                <a:cxn ang="0">
                  <a:pos x="9" y="4"/>
                </a:cxn>
                <a:cxn ang="0">
                  <a:pos x="13" y="6"/>
                </a:cxn>
                <a:cxn ang="0">
                  <a:pos x="17" y="9"/>
                </a:cxn>
                <a:cxn ang="0">
                  <a:pos x="19" y="12"/>
                </a:cxn>
                <a:cxn ang="0">
                  <a:pos x="21" y="16"/>
                </a:cxn>
                <a:cxn ang="0">
                  <a:pos x="23" y="20"/>
                </a:cxn>
                <a:cxn ang="0">
                  <a:pos x="23" y="25"/>
                </a:cxn>
                <a:cxn ang="0">
                  <a:pos x="25" y="25"/>
                </a:cxn>
                <a:cxn ang="0">
                  <a:pos x="25" y="20"/>
                </a:cxn>
                <a:cxn ang="0">
                  <a:pos x="24" y="16"/>
                </a:cxn>
                <a:cxn ang="0">
                  <a:pos x="21" y="11"/>
                </a:cxn>
                <a:cxn ang="0">
                  <a:pos x="18" y="7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5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25" h="25">
                  <a:moveTo>
                    <a:pt x="0" y="2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9" y="4"/>
                  </a:lnTo>
                  <a:lnTo>
                    <a:pt x="13" y="6"/>
                  </a:lnTo>
                  <a:lnTo>
                    <a:pt x="17" y="9"/>
                  </a:lnTo>
                  <a:lnTo>
                    <a:pt x="19" y="12"/>
                  </a:lnTo>
                  <a:lnTo>
                    <a:pt x="21" y="16"/>
                  </a:lnTo>
                  <a:lnTo>
                    <a:pt x="23" y="20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0"/>
                  </a:lnTo>
                  <a:lnTo>
                    <a:pt x="24" y="16"/>
                  </a:lnTo>
                  <a:lnTo>
                    <a:pt x="21" y="11"/>
                  </a:lnTo>
                  <a:lnTo>
                    <a:pt x="18" y="7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5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852" y="2575"/>
              <a:ext cx="123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123" y="2"/>
                </a:cxn>
                <a:cxn ang="0">
                  <a:pos x="123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123" h="2">
                  <a:moveTo>
                    <a:pt x="0" y="2"/>
                  </a:moveTo>
                  <a:lnTo>
                    <a:pt x="0" y="2"/>
                  </a:lnTo>
                  <a:lnTo>
                    <a:pt x="123" y="2"/>
                  </a:lnTo>
                  <a:lnTo>
                    <a:pt x="12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827" y="2575"/>
              <a:ext cx="25" cy="25"/>
            </a:xfrm>
            <a:custGeom>
              <a:avLst/>
              <a:gdLst/>
              <a:ahLst/>
              <a:cxnLst>
                <a:cxn ang="0">
                  <a:pos x="2" y="25"/>
                </a:cxn>
                <a:cxn ang="0">
                  <a:pos x="2" y="25"/>
                </a:cxn>
                <a:cxn ang="0">
                  <a:pos x="3" y="20"/>
                </a:cxn>
                <a:cxn ang="0">
                  <a:pos x="4" y="16"/>
                </a:cxn>
                <a:cxn ang="0">
                  <a:pos x="6" y="12"/>
                </a:cxn>
                <a:cxn ang="0">
                  <a:pos x="9" y="9"/>
                </a:cxn>
                <a:cxn ang="0">
                  <a:pos x="12" y="6"/>
                </a:cxn>
                <a:cxn ang="0">
                  <a:pos x="16" y="4"/>
                </a:cxn>
                <a:cxn ang="0">
                  <a:pos x="21" y="3"/>
                </a:cxn>
                <a:cxn ang="0">
                  <a:pos x="25" y="2"/>
                </a:cxn>
                <a:cxn ang="0">
                  <a:pos x="25" y="0"/>
                </a:cxn>
                <a:cxn ang="0">
                  <a:pos x="20" y="1"/>
                </a:cxn>
                <a:cxn ang="0">
                  <a:pos x="15" y="2"/>
                </a:cxn>
                <a:cxn ang="0">
                  <a:pos x="11" y="4"/>
                </a:cxn>
                <a:cxn ang="0">
                  <a:pos x="8" y="7"/>
                </a:cxn>
                <a:cxn ang="0">
                  <a:pos x="5" y="11"/>
                </a:cxn>
                <a:cxn ang="0">
                  <a:pos x="2" y="16"/>
                </a:cxn>
                <a:cxn ang="0">
                  <a:pos x="1" y="2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2" y="25"/>
                </a:cxn>
              </a:cxnLst>
              <a:rect l="0" t="0" r="r" b="b"/>
              <a:pathLst>
                <a:path w="25" h="25">
                  <a:moveTo>
                    <a:pt x="2" y="25"/>
                  </a:moveTo>
                  <a:lnTo>
                    <a:pt x="2" y="25"/>
                  </a:lnTo>
                  <a:lnTo>
                    <a:pt x="3" y="20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9" y="9"/>
                  </a:lnTo>
                  <a:lnTo>
                    <a:pt x="12" y="6"/>
                  </a:lnTo>
                  <a:lnTo>
                    <a:pt x="16" y="4"/>
                  </a:lnTo>
                  <a:lnTo>
                    <a:pt x="21" y="3"/>
                  </a:lnTo>
                  <a:lnTo>
                    <a:pt x="25" y="2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2"/>
                  </a:lnTo>
                  <a:lnTo>
                    <a:pt x="11" y="4"/>
                  </a:lnTo>
                  <a:lnTo>
                    <a:pt x="8" y="7"/>
                  </a:lnTo>
                  <a:lnTo>
                    <a:pt x="5" y="11"/>
                  </a:lnTo>
                  <a:lnTo>
                    <a:pt x="2" y="16"/>
                  </a:lnTo>
                  <a:lnTo>
                    <a:pt x="1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827" y="2600"/>
              <a:ext cx="2" cy="44"/>
            </a:xfrm>
            <a:custGeom>
              <a:avLst/>
              <a:gdLst/>
              <a:ahLst/>
              <a:cxnLst>
                <a:cxn ang="0">
                  <a:pos x="2" y="44"/>
                </a:cxn>
                <a:cxn ang="0">
                  <a:pos x="2" y="4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" y="44"/>
                </a:cxn>
              </a:cxnLst>
              <a:rect l="0" t="0" r="r" b="b"/>
              <a:pathLst>
                <a:path w="2" h="44">
                  <a:moveTo>
                    <a:pt x="2" y="44"/>
                  </a:moveTo>
                  <a:lnTo>
                    <a:pt x="2" y="4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827" y="2644"/>
              <a:ext cx="25" cy="24"/>
            </a:xfrm>
            <a:custGeom>
              <a:avLst/>
              <a:gdLst/>
              <a:ahLst/>
              <a:cxnLst>
                <a:cxn ang="0">
                  <a:pos x="25" y="23"/>
                </a:cxn>
                <a:cxn ang="0">
                  <a:pos x="25" y="23"/>
                </a:cxn>
                <a:cxn ang="0">
                  <a:pos x="21" y="22"/>
                </a:cxn>
                <a:cxn ang="0">
                  <a:pos x="16" y="20"/>
                </a:cxn>
                <a:cxn ang="0">
                  <a:pos x="12" y="18"/>
                </a:cxn>
                <a:cxn ang="0">
                  <a:pos x="9" y="16"/>
                </a:cxn>
                <a:cxn ang="0">
                  <a:pos x="6" y="13"/>
                </a:cxn>
                <a:cxn ang="0">
                  <a:pos x="4" y="9"/>
                </a:cxn>
                <a:cxn ang="0">
                  <a:pos x="3" y="5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2" y="9"/>
                </a:cxn>
                <a:cxn ang="0">
                  <a:pos x="5" y="14"/>
                </a:cxn>
                <a:cxn ang="0">
                  <a:pos x="8" y="17"/>
                </a:cxn>
                <a:cxn ang="0">
                  <a:pos x="11" y="20"/>
                </a:cxn>
                <a:cxn ang="0">
                  <a:pos x="15" y="23"/>
                </a:cxn>
                <a:cxn ang="0">
                  <a:pos x="20" y="24"/>
                </a:cxn>
                <a:cxn ang="0">
                  <a:pos x="25" y="24"/>
                </a:cxn>
                <a:cxn ang="0">
                  <a:pos x="25" y="24"/>
                </a:cxn>
                <a:cxn ang="0">
                  <a:pos x="25" y="23"/>
                </a:cxn>
              </a:cxnLst>
              <a:rect l="0" t="0" r="r" b="b"/>
              <a:pathLst>
                <a:path w="25" h="24">
                  <a:moveTo>
                    <a:pt x="25" y="23"/>
                  </a:moveTo>
                  <a:lnTo>
                    <a:pt x="25" y="23"/>
                  </a:lnTo>
                  <a:lnTo>
                    <a:pt x="21" y="22"/>
                  </a:lnTo>
                  <a:lnTo>
                    <a:pt x="16" y="20"/>
                  </a:lnTo>
                  <a:lnTo>
                    <a:pt x="12" y="18"/>
                  </a:lnTo>
                  <a:lnTo>
                    <a:pt x="9" y="16"/>
                  </a:lnTo>
                  <a:lnTo>
                    <a:pt x="6" y="13"/>
                  </a:lnTo>
                  <a:lnTo>
                    <a:pt x="4" y="9"/>
                  </a:lnTo>
                  <a:lnTo>
                    <a:pt x="3" y="5"/>
                  </a:lnTo>
                  <a:lnTo>
                    <a:pt x="2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2" y="9"/>
                  </a:lnTo>
                  <a:lnTo>
                    <a:pt x="5" y="14"/>
                  </a:lnTo>
                  <a:lnTo>
                    <a:pt x="8" y="17"/>
                  </a:lnTo>
                  <a:lnTo>
                    <a:pt x="11" y="20"/>
                  </a:lnTo>
                  <a:lnTo>
                    <a:pt x="15" y="23"/>
                  </a:lnTo>
                  <a:lnTo>
                    <a:pt x="20" y="24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852" y="2667"/>
              <a:ext cx="123" cy="1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23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23" y="1"/>
                </a:cxn>
                <a:cxn ang="0">
                  <a:pos x="123" y="1"/>
                </a:cxn>
                <a:cxn ang="0">
                  <a:pos x="123" y="0"/>
                </a:cxn>
              </a:cxnLst>
              <a:rect l="0" t="0" r="r" b="b"/>
              <a:pathLst>
                <a:path w="123" h="1">
                  <a:moveTo>
                    <a:pt x="123" y="0"/>
                  </a:moveTo>
                  <a:lnTo>
                    <a:pt x="12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23" y="1"/>
                  </a:lnTo>
                  <a:lnTo>
                    <a:pt x="123" y="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847" y="2588"/>
              <a:ext cx="136" cy="68"/>
            </a:xfrm>
            <a:custGeom>
              <a:avLst/>
              <a:gdLst/>
              <a:ahLst/>
              <a:cxnLst>
                <a:cxn ang="0">
                  <a:pos x="111" y="68"/>
                </a:cxn>
                <a:cxn ang="0">
                  <a:pos x="116" y="68"/>
                </a:cxn>
                <a:cxn ang="0">
                  <a:pos x="121" y="67"/>
                </a:cxn>
                <a:cxn ang="0">
                  <a:pos x="125" y="65"/>
                </a:cxn>
                <a:cxn ang="0">
                  <a:pos x="128" y="62"/>
                </a:cxn>
                <a:cxn ang="0">
                  <a:pos x="131" y="58"/>
                </a:cxn>
                <a:cxn ang="0">
                  <a:pos x="133" y="54"/>
                </a:cxn>
                <a:cxn ang="0">
                  <a:pos x="135" y="50"/>
                </a:cxn>
                <a:cxn ang="0">
                  <a:pos x="136" y="45"/>
                </a:cxn>
                <a:cxn ang="0">
                  <a:pos x="136" y="23"/>
                </a:cxn>
                <a:cxn ang="0">
                  <a:pos x="135" y="18"/>
                </a:cxn>
                <a:cxn ang="0">
                  <a:pos x="133" y="14"/>
                </a:cxn>
                <a:cxn ang="0">
                  <a:pos x="131" y="10"/>
                </a:cxn>
                <a:cxn ang="0">
                  <a:pos x="128" y="6"/>
                </a:cxn>
                <a:cxn ang="0">
                  <a:pos x="125" y="3"/>
                </a:cxn>
                <a:cxn ang="0">
                  <a:pos x="121" y="1"/>
                </a:cxn>
                <a:cxn ang="0">
                  <a:pos x="116" y="0"/>
                </a:cxn>
                <a:cxn ang="0">
                  <a:pos x="111" y="0"/>
                </a:cxn>
                <a:cxn ang="0">
                  <a:pos x="23" y="0"/>
                </a:cxn>
                <a:cxn ang="0">
                  <a:pos x="19" y="0"/>
                </a:cxn>
                <a:cxn ang="0">
                  <a:pos x="14" y="1"/>
                </a:cxn>
                <a:cxn ang="0">
                  <a:pos x="10" y="3"/>
                </a:cxn>
                <a:cxn ang="0">
                  <a:pos x="7" y="6"/>
                </a:cxn>
                <a:cxn ang="0">
                  <a:pos x="4" y="10"/>
                </a:cxn>
                <a:cxn ang="0">
                  <a:pos x="1" y="14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0" y="45"/>
                </a:cxn>
                <a:cxn ang="0">
                  <a:pos x="0" y="50"/>
                </a:cxn>
                <a:cxn ang="0">
                  <a:pos x="1" y="54"/>
                </a:cxn>
                <a:cxn ang="0">
                  <a:pos x="4" y="58"/>
                </a:cxn>
                <a:cxn ang="0">
                  <a:pos x="7" y="62"/>
                </a:cxn>
                <a:cxn ang="0">
                  <a:pos x="10" y="65"/>
                </a:cxn>
                <a:cxn ang="0">
                  <a:pos x="14" y="67"/>
                </a:cxn>
                <a:cxn ang="0">
                  <a:pos x="19" y="68"/>
                </a:cxn>
                <a:cxn ang="0">
                  <a:pos x="23" y="68"/>
                </a:cxn>
                <a:cxn ang="0">
                  <a:pos x="111" y="68"/>
                </a:cxn>
              </a:cxnLst>
              <a:rect l="0" t="0" r="r" b="b"/>
              <a:pathLst>
                <a:path w="136" h="68">
                  <a:moveTo>
                    <a:pt x="111" y="68"/>
                  </a:moveTo>
                  <a:lnTo>
                    <a:pt x="116" y="68"/>
                  </a:lnTo>
                  <a:lnTo>
                    <a:pt x="121" y="67"/>
                  </a:lnTo>
                  <a:lnTo>
                    <a:pt x="125" y="65"/>
                  </a:lnTo>
                  <a:lnTo>
                    <a:pt x="128" y="62"/>
                  </a:lnTo>
                  <a:lnTo>
                    <a:pt x="131" y="58"/>
                  </a:lnTo>
                  <a:lnTo>
                    <a:pt x="133" y="54"/>
                  </a:lnTo>
                  <a:lnTo>
                    <a:pt x="135" y="50"/>
                  </a:lnTo>
                  <a:lnTo>
                    <a:pt x="136" y="45"/>
                  </a:lnTo>
                  <a:lnTo>
                    <a:pt x="136" y="23"/>
                  </a:lnTo>
                  <a:lnTo>
                    <a:pt x="135" y="18"/>
                  </a:lnTo>
                  <a:lnTo>
                    <a:pt x="133" y="14"/>
                  </a:lnTo>
                  <a:lnTo>
                    <a:pt x="131" y="10"/>
                  </a:lnTo>
                  <a:lnTo>
                    <a:pt x="128" y="6"/>
                  </a:lnTo>
                  <a:lnTo>
                    <a:pt x="125" y="3"/>
                  </a:lnTo>
                  <a:lnTo>
                    <a:pt x="121" y="1"/>
                  </a:lnTo>
                  <a:lnTo>
                    <a:pt x="116" y="0"/>
                  </a:lnTo>
                  <a:lnTo>
                    <a:pt x="111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0" y="3"/>
                  </a:lnTo>
                  <a:lnTo>
                    <a:pt x="7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0" y="45"/>
                  </a:lnTo>
                  <a:lnTo>
                    <a:pt x="0" y="50"/>
                  </a:lnTo>
                  <a:lnTo>
                    <a:pt x="1" y="54"/>
                  </a:lnTo>
                  <a:lnTo>
                    <a:pt x="4" y="58"/>
                  </a:lnTo>
                  <a:lnTo>
                    <a:pt x="7" y="62"/>
                  </a:lnTo>
                  <a:lnTo>
                    <a:pt x="10" y="65"/>
                  </a:lnTo>
                  <a:lnTo>
                    <a:pt x="14" y="67"/>
                  </a:lnTo>
                  <a:lnTo>
                    <a:pt x="19" y="68"/>
                  </a:lnTo>
                  <a:lnTo>
                    <a:pt x="23" y="68"/>
                  </a:lnTo>
                  <a:lnTo>
                    <a:pt x="111" y="68"/>
                  </a:lnTo>
                  <a:close/>
                </a:path>
              </a:pathLst>
            </a:custGeom>
            <a:solidFill>
              <a:srgbClr val="42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958" y="2633"/>
              <a:ext cx="25" cy="24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3" y="0"/>
                </a:cxn>
                <a:cxn ang="0">
                  <a:pos x="23" y="5"/>
                </a:cxn>
                <a:cxn ang="0">
                  <a:pos x="22" y="9"/>
                </a:cxn>
                <a:cxn ang="0">
                  <a:pos x="19" y="13"/>
                </a:cxn>
                <a:cxn ang="0">
                  <a:pos x="17" y="16"/>
                </a:cxn>
                <a:cxn ang="0">
                  <a:pos x="13" y="19"/>
                </a:cxn>
                <a:cxn ang="0">
                  <a:pos x="9" y="21"/>
                </a:cxn>
                <a:cxn ang="0">
                  <a:pos x="5" y="22"/>
                </a:cxn>
                <a:cxn ang="0">
                  <a:pos x="0" y="22"/>
                </a:cxn>
                <a:cxn ang="0">
                  <a:pos x="0" y="24"/>
                </a:cxn>
                <a:cxn ang="0">
                  <a:pos x="6" y="24"/>
                </a:cxn>
                <a:cxn ang="0">
                  <a:pos x="10" y="22"/>
                </a:cxn>
                <a:cxn ang="0">
                  <a:pos x="14" y="20"/>
                </a:cxn>
                <a:cxn ang="0">
                  <a:pos x="18" y="17"/>
                </a:cxn>
                <a:cxn ang="0">
                  <a:pos x="21" y="14"/>
                </a:cxn>
                <a:cxn ang="0">
                  <a:pos x="24" y="9"/>
                </a:cxn>
                <a:cxn ang="0">
                  <a:pos x="25" y="5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23" y="0"/>
                </a:cxn>
              </a:cxnLst>
              <a:rect l="0" t="0" r="r" b="b"/>
              <a:pathLst>
                <a:path w="25" h="24">
                  <a:moveTo>
                    <a:pt x="23" y="0"/>
                  </a:moveTo>
                  <a:lnTo>
                    <a:pt x="23" y="0"/>
                  </a:lnTo>
                  <a:lnTo>
                    <a:pt x="23" y="5"/>
                  </a:lnTo>
                  <a:lnTo>
                    <a:pt x="22" y="9"/>
                  </a:lnTo>
                  <a:lnTo>
                    <a:pt x="19" y="13"/>
                  </a:lnTo>
                  <a:lnTo>
                    <a:pt x="17" y="16"/>
                  </a:lnTo>
                  <a:lnTo>
                    <a:pt x="13" y="19"/>
                  </a:lnTo>
                  <a:lnTo>
                    <a:pt x="9" y="21"/>
                  </a:lnTo>
                  <a:lnTo>
                    <a:pt x="5" y="22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6" y="24"/>
                  </a:lnTo>
                  <a:lnTo>
                    <a:pt x="10" y="22"/>
                  </a:lnTo>
                  <a:lnTo>
                    <a:pt x="14" y="20"/>
                  </a:lnTo>
                  <a:lnTo>
                    <a:pt x="18" y="17"/>
                  </a:lnTo>
                  <a:lnTo>
                    <a:pt x="21" y="14"/>
                  </a:lnTo>
                  <a:lnTo>
                    <a:pt x="24" y="9"/>
                  </a:lnTo>
                  <a:lnTo>
                    <a:pt x="25" y="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981" y="2611"/>
              <a:ext cx="2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22">
                  <a:moveTo>
                    <a:pt x="0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958" y="2586"/>
              <a:ext cx="25" cy="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5" y="3"/>
                </a:cxn>
                <a:cxn ang="0">
                  <a:pos x="9" y="4"/>
                </a:cxn>
                <a:cxn ang="0">
                  <a:pos x="13" y="6"/>
                </a:cxn>
                <a:cxn ang="0">
                  <a:pos x="17" y="9"/>
                </a:cxn>
                <a:cxn ang="0">
                  <a:pos x="19" y="12"/>
                </a:cxn>
                <a:cxn ang="0">
                  <a:pos x="22" y="16"/>
                </a:cxn>
                <a:cxn ang="0">
                  <a:pos x="23" y="20"/>
                </a:cxn>
                <a:cxn ang="0">
                  <a:pos x="23" y="25"/>
                </a:cxn>
                <a:cxn ang="0">
                  <a:pos x="25" y="25"/>
                </a:cxn>
                <a:cxn ang="0">
                  <a:pos x="25" y="20"/>
                </a:cxn>
                <a:cxn ang="0">
                  <a:pos x="24" y="16"/>
                </a:cxn>
                <a:cxn ang="0">
                  <a:pos x="21" y="11"/>
                </a:cxn>
                <a:cxn ang="0">
                  <a:pos x="18" y="7"/>
                </a:cxn>
                <a:cxn ang="0">
                  <a:pos x="14" y="5"/>
                </a:cxn>
                <a:cxn ang="0">
                  <a:pos x="10" y="2"/>
                </a:cxn>
                <a:cxn ang="0">
                  <a:pos x="6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25" h="25">
                  <a:moveTo>
                    <a:pt x="0" y="2"/>
                  </a:moveTo>
                  <a:lnTo>
                    <a:pt x="0" y="2"/>
                  </a:lnTo>
                  <a:lnTo>
                    <a:pt x="5" y="3"/>
                  </a:lnTo>
                  <a:lnTo>
                    <a:pt x="9" y="4"/>
                  </a:lnTo>
                  <a:lnTo>
                    <a:pt x="13" y="6"/>
                  </a:lnTo>
                  <a:lnTo>
                    <a:pt x="17" y="9"/>
                  </a:lnTo>
                  <a:lnTo>
                    <a:pt x="19" y="12"/>
                  </a:lnTo>
                  <a:lnTo>
                    <a:pt x="22" y="16"/>
                  </a:lnTo>
                  <a:lnTo>
                    <a:pt x="23" y="20"/>
                  </a:lnTo>
                  <a:lnTo>
                    <a:pt x="23" y="25"/>
                  </a:lnTo>
                  <a:lnTo>
                    <a:pt x="25" y="25"/>
                  </a:lnTo>
                  <a:lnTo>
                    <a:pt x="25" y="20"/>
                  </a:lnTo>
                  <a:lnTo>
                    <a:pt x="24" y="16"/>
                  </a:lnTo>
                  <a:lnTo>
                    <a:pt x="21" y="11"/>
                  </a:lnTo>
                  <a:lnTo>
                    <a:pt x="18" y="7"/>
                  </a:lnTo>
                  <a:lnTo>
                    <a:pt x="14" y="5"/>
                  </a:lnTo>
                  <a:lnTo>
                    <a:pt x="10" y="2"/>
                  </a:lnTo>
                  <a:lnTo>
                    <a:pt x="6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870" y="2586"/>
              <a:ext cx="88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88" y="2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w="88" h="2">
                  <a:moveTo>
                    <a:pt x="0" y="2"/>
                  </a:moveTo>
                  <a:lnTo>
                    <a:pt x="0" y="2"/>
                  </a:lnTo>
                  <a:lnTo>
                    <a:pt x="88" y="2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845" y="2586"/>
              <a:ext cx="25" cy="25"/>
            </a:xfrm>
            <a:custGeom>
              <a:avLst/>
              <a:gdLst/>
              <a:ahLst/>
              <a:cxnLst>
                <a:cxn ang="0">
                  <a:pos x="3" y="25"/>
                </a:cxn>
                <a:cxn ang="0">
                  <a:pos x="3" y="25"/>
                </a:cxn>
                <a:cxn ang="0">
                  <a:pos x="3" y="20"/>
                </a:cxn>
                <a:cxn ang="0">
                  <a:pos x="4" y="16"/>
                </a:cxn>
                <a:cxn ang="0">
                  <a:pos x="6" y="12"/>
                </a:cxn>
                <a:cxn ang="0">
                  <a:pos x="9" y="9"/>
                </a:cxn>
                <a:cxn ang="0">
                  <a:pos x="13" y="6"/>
                </a:cxn>
                <a:cxn ang="0">
                  <a:pos x="16" y="4"/>
                </a:cxn>
                <a:cxn ang="0">
                  <a:pos x="21" y="3"/>
                </a:cxn>
                <a:cxn ang="0">
                  <a:pos x="25" y="2"/>
                </a:cxn>
                <a:cxn ang="0">
                  <a:pos x="25" y="0"/>
                </a:cxn>
                <a:cxn ang="0">
                  <a:pos x="21" y="1"/>
                </a:cxn>
                <a:cxn ang="0">
                  <a:pos x="16" y="2"/>
                </a:cxn>
                <a:cxn ang="0">
                  <a:pos x="12" y="5"/>
                </a:cxn>
                <a:cxn ang="0">
                  <a:pos x="8" y="7"/>
                </a:cxn>
                <a:cxn ang="0">
                  <a:pos x="5" y="11"/>
                </a:cxn>
                <a:cxn ang="0">
                  <a:pos x="3" y="16"/>
                </a:cxn>
                <a:cxn ang="0">
                  <a:pos x="1" y="2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3" y="25"/>
                </a:cxn>
              </a:cxnLst>
              <a:rect l="0" t="0" r="r" b="b"/>
              <a:pathLst>
                <a:path w="25" h="25">
                  <a:moveTo>
                    <a:pt x="3" y="25"/>
                  </a:moveTo>
                  <a:lnTo>
                    <a:pt x="3" y="25"/>
                  </a:lnTo>
                  <a:lnTo>
                    <a:pt x="3" y="20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9" y="9"/>
                  </a:lnTo>
                  <a:lnTo>
                    <a:pt x="13" y="6"/>
                  </a:lnTo>
                  <a:lnTo>
                    <a:pt x="16" y="4"/>
                  </a:lnTo>
                  <a:lnTo>
                    <a:pt x="21" y="3"/>
                  </a:lnTo>
                  <a:lnTo>
                    <a:pt x="25" y="2"/>
                  </a:lnTo>
                  <a:lnTo>
                    <a:pt x="25" y="0"/>
                  </a:lnTo>
                  <a:lnTo>
                    <a:pt x="21" y="1"/>
                  </a:lnTo>
                  <a:lnTo>
                    <a:pt x="16" y="2"/>
                  </a:lnTo>
                  <a:lnTo>
                    <a:pt x="12" y="5"/>
                  </a:lnTo>
                  <a:lnTo>
                    <a:pt x="8" y="7"/>
                  </a:lnTo>
                  <a:lnTo>
                    <a:pt x="5" y="11"/>
                  </a:lnTo>
                  <a:lnTo>
                    <a:pt x="3" y="16"/>
                  </a:lnTo>
                  <a:lnTo>
                    <a:pt x="1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845" y="2611"/>
              <a:ext cx="3" cy="22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3" y="2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3" y="22"/>
                </a:cxn>
              </a:cxnLst>
              <a:rect l="0" t="0" r="r" b="b"/>
              <a:pathLst>
                <a:path w="3" h="22">
                  <a:moveTo>
                    <a:pt x="3" y="22"/>
                  </a:moveTo>
                  <a:lnTo>
                    <a:pt x="3" y="2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3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845" y="2633"/>
              <a:ext cx="25" cy="24"/>
            </a:xfrm>
            <a:custGeom>
              <a:avLst/>
              <a:gdLst/>
              <a:ahLst/>
              <a:cxnLst>
                <a:cxn ang="0">
                  <a:pos x="25" y="22"/>
                </a:cxn>
                <a:cxn ang="0">
                  <a:pos x="25" y="22"/>
                </a:cxn>
                <a:cxn ang="0">
                  <a:pos x="21" y="22"/>
                </a:cxn>
                <a:cxn ang="0">
                  <a:pos x="16" y="21"/>
                </a:cxn>
                <a:cxn ang="0">
                  <a:pos x="13" y="19"/>
                </a:cxn>
                <a:cxn ang="0">
                  <a:pos x="9" y="16"/>
                </a:cxn>
                <a:cxn ang="0">
                  <a:pos x="6" y="13"/>
                </a:cxn>
                <a:cxn ang="0">
                  <a:pos x="4" y="9"/>
                </a:cxn>
                <a:cxn ang="0">
                  <a:pos x="3" y="5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1" y="5"/>
                </a:cxn>
                <a:cxn ang="0">
                  <a:pos x="3" y="9"/>
                </a:cxn>
                <a:cxn ang="0">
                  <a:pos x="5" y="14"/>
                </a:cxn>
                <a:cxn ang="0">
                  <a:pos x="8" y="17"/>
                </a:cxn>
                <a:cxn ang="0">
                  <a:pos x="12" y="20"/>
                </a:cxn>
                <a:cxn ang="0">
                  <a:pos x="16" y="22"/>
                </a:cxn>
                <a:cxn ang="0">
                  <a:pos x="21" y="24"/>
                </a:cxn>
                <a:cxn ang="0">
                  <a:pos x="25" y="24"/>
                </a:cxn>
                <a:cxn ang="0">
                  <a:pos x="25" y="24"/>
                </a:cxn>
                <a:cxn ang="0">
                  <a:pos x="25" y="22"/>
                </a:cxn>
              </a:cxnLst>
              <a:rect l="0" t="0" r="r" b="b"/>
              <a:pathLst>
                <a:path w="25" h="24">
                  <a:moveTo>
                    <a:pt x="25" y="22"/>
                  </a:moveTo>
                  <a:lnTo>
                    <a:pt x="25" y="22"/>
                  </a:lnTo>
                  <a:lnTo>
                    <a:pt x="21" y="22"/>
                  </a:lnTo>
                  <a:lnTo>
                    <a:pt x="16" y="21"/>
                  </a:lnTo>
                  <a:lnTo>
                    <a:pt x="13" y="19"/>
                  </a:lnTo>
                  <a:lnTo>
                    <a:pt x="9" y="16"/>
                  </a:lnTo>
                  <a:lnTo>
                    <a:pt x="6" y="13"/>
                  </a:lnTo>
                  <a:lnTo>
                    <a:pt x="4" y="9"/>
                  </a:lnTo>
                  <a:lnTo>
                    <a:pt x="3" y="5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5"/>
                  </a:lnTo>
                  <a:lnTo>
                    <a:pt x="3" y="9"/>
                  </a:lnTo>
                  <a:lnTo>
                    <a:pt x="5" y="14"/>
                  </a:lnTo>
                  <a:lnTo>
                    <a:pt x="8" y="17"/>
                  </a:lnTo>
                  <a:lnTo>
                    <a:pt x="12" y="20"/>
                  </a:lnTo>
                  <a:lnTo>
                    <a:pt x="16" y="22"/>
                  </a:lnTo>
                  <a:lnTo>
                    <a:pt x="21" y="24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870" y="2655"/>
              <a:ext cx="88" cy="2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8" y="0"/>
                </a:cxn>
              </a:cxnLst>
              <a:rect l="0" t="0" r="r" b="b"/>
              <a:pathLst>
                <a:path w="88" h="2">
                  <a:moveTo>
                    <a:pt x="88" y="0"/>
                  </a:moveTo>
                  <a:lnTo>
                    <a:pt x="8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909" y="2587"/>
              <a:ext cx="13" cy="70"/>
            </a:xfrm>
            <a:custGeom>
              <a:avLst/>
              <a:gdLst/>
              <a:ahLst/>
              <a:cxnLst>
                <a:cxn ang="0">
                  <a:pos x="6" y="70"/>
                </a:cxn>
                <a:cxn ang="0">
                  <a:pos x="8" y="70"/>
                </a:cxn>
                <a:cxn ang="0">
                  <a:pos x="9" y="70"/>
                </a:cxn>
                <a:cxn ang="0">
                  <a:pos x="10" y="69"/>
                </a:cxn>
                <a:cxn ang="0">
                  <a:pos x="11" y="68"/>
                </a:cxn>
                <a:cxn ang="0">
                  <a:pos x="12" y="68"/>
                </a:cxn>
                <a:cxn ang="0">
                  <a:pos x="12" y="66"/>
                </a:cxn>
                <a:cxn ang="0">
                  <a:pos x="13" y="65"/>
                </a:cxn>
                <a:cxn ang="0">
                  <a:pos x="13" y="64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1" y="66"/>
                </a:cxn>
                <a:cxn ang="0">
                  <a:pos x="1" y="68"/>
                </a:cxn>
                <a:cxn ang="0">
                  <a:pos x="2" y="68"/>
                </a:cxn>
                <a:cxn ang="0">
                  <a:pos x="3" y="69"/>
                </a:cxn>
                <a:cxn ang="0">
                  <a:pos x="4" y="70"/>
                </a:cxn>
                <a:cxn ang="0">
                  <a:pos x="5" y="70"/>
                </a:cxn>
                <a:cxn ang="0">
                  <a:pos x="6" y="70"/>
                </a:cxn>
                <a:cxn ang="0">
                  <a:pos x="6" y="70"/>
                </a:cxn>
              </a:cxnLst>
              <a:rect l="0" t="0" r="r" b="b"/>
              <a:pathLst>
                <a:path w="13" h="70">
                  <a:moveTo>
                    <a:pt x="6" y="70"/>
                  </a:moveTo>
                  <a:lnTo>
                    <a:pt x="8" y="70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11" y="68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13" y="65"/>
                  </a:lnTo>
                  <a:lnTo>
                    <a:pt x="13" y="64"/>
                  </a:lnTo>
                  <a:lnTo>
                    <a:pt x="13" y="6"/>
                  </a:lnTo>
                  <a:lnTo>
                    <a:pt x="13" y="5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10" y="1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1" y="66"/>
                  </a:lnTo>
                  <a:lnTo>
                    <a:pt x="1" y="68"/>
                  </a:lnTo>
                  <a:lnTo>
                    <a:pt x="2" y="68"/>
                  </a:lnTo>
                  <a:lnTo>
                    <a:pt x="3" y="69"/>
                  </a:lnTo>
                  <a:lnTo>
                    <a:pt x="4" y="70"/>
                  </a:lnTo>
                  <a:lnTo>
                    <a:pt x="5" y="70"/>
                  </a:lnTo>
                  <a:lnTo>
                    <a:pt x="6" y="70"/>
                  </a:lnTo>
                  <a:lnTo>
                    <a:pt x="6" y="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915" y="2651"/>
              <a:ext cx="8" cy="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5" y="3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4" y="6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lnTo>
                    <a:pt x="6" y="0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4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3" y="7"/>
                  </a:lnTo>
                  <a:lnTo>
                    <a:pt x="4" y="6"/>
                  </a:lnTo>
                  <a:lnTo>
                    <a:pt x="5" y="5"/>
                  </a:lnTo>
                  <a:lnTo>
                    <a:pt x="7" y="4"/>
                  </a:lnTo>
                  <a:lnTo>
                    <a:pt x="7" y="3"/>
                  </a:lnTo>
                  <a:lnTo>
                    <a:pt x="8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921" y="2593"/>
              <a:ext cx="2" cy="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58"/>
                </a:cxn>
                <a:cxn ang="0">
                  <a:pos x="2" y="5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58">
                  <a:moveTo>
                    <a:pt x="0" y="0"/>
                  </a:moveTo>
                  <a:lnTo>
                    <a:pt x="0" y="0"/>
                  </a:lnTo>
                  <a:lnTo>
                    <a:pt x="0" y="58"/>
                  </a:lnTo>
                  <a:lnTo>
                    <a:pt x="2" y="58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915" y="2585"/>
              <a:ext cx="8" cy="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4" y="4"/>
                </a:cxn>
                <a:cxn ang="0">
                  <a:pos x="5" y="5"/>
                </a:cxn>
                <a:cxn ang="0">
                  <a:pos x="5" y="6"/>
                </a:cxn>
                <a:cxn ang="0">
                  <a:pos x="5" y="7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7" y="5"/>
                </a:cxn>
                <a:cxn ang="0">
                  <a:pos x="7" y="4"/>
                </a:cxn>
                <a:cxn ang="0">
                  <a:pos x="5" y="3"/>
                </a:cxn>
                <a:cxn ang="0">
                  <a:pos x="4" y="2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w="8" h="8">
                  <a:moveTo>
                    <a:pt x="0" y="3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4" y="4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7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7" y="5"/>
                  </a:lnTo>
                  <a:lnTo>
                    <a:pt x="7" y="4"/>
                  </a:lnTo>
                  <a:lnTo>
                    <a:pt x="5" y="3"/>
                  </a:lnTo>
                  <a:lnTo>
                    <a:pt x="4" y="2"/>
                  </a:lnTo>
                  <a:lnTo>
                    <a:pt x="3" y="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915" y="2585"/>
              <a:ext cx="1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908" y="2585"/>
              <a:ext cx="7" cy="8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3" y="5"/>
                </a:cxn>
                <a:cxn ang="0">
                  <a:pos x="3" y="4"/>
                </a:cxn>
                <a:cxn ang="0">
                  <a:pos x="4" y="3"/>
                </a:cxn>
                <a:cxn ang="0">
                  <a:pos x="5" y="3"/>
                </a:cxn>
                <a:cxn ang="0">
                  <a:pos x="6" y="3"/>
                </a:cxn>
                <a:cxn ang="0">
                  <a:pos x="7" y="3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8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lnTo>
                    <a:pt x="2" y="8"/>
                  </a:lnTo>
                  <a:lnTo>
                    <a:pt x="2" y="7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4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7" y="3"/>
                  </a:lnTo>
                  <a:lnTo>
                    <a:pt x="7" y="0"/>
                  </a:lnTo>
                  <a:lnTo>
                    <a:pt x="6" y="1"/>
                  </a:lnTo>
                  <a:lnTo>
                    <a:pt x="4" y="1"/>
                  </a:lnTo>
                  <a:lnTo>
                    <a:pt x="3" y="2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908" y="2593"/>
              <a:ext cx="2" cy="58"/>
            </a:xfrm>
            <a:custGeom>
              <a:avLst/>
              <a:gdLst/>
              <a:ahLst/>
              <a:cxnLst>
                <a:cxn ang="0">
                  <a:pos x="2" y="58"/>
                </a:cxn>
                <a:cxn ang="0">
                  <a:pos x="2" y="58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58"/>
                </a:cxn>
              </a:cxnLst>
              <a:rect l="0" t="0" r="r" b="b"/>
              <a:pathLst>
                <a:path w="2" h="58">
                  <a:moveTo>
                    <a:pt x="2" y="58"/>
                  </a:moveTo>
                  <a:lnTo>
                    <a:pt x="2" y="58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908" y="2651"/>
              <a:ext cx="7" cy="7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5"/>
                </a:cxn>
                <a:cxn ang="0">
                  <a:pos x="6" y="5"/>
                </a:cxn>
                <a:cxn ang="0">
                  <a:pos x="5" y="5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6"/>
                </a:cxn>
                <a:cxn ang="0">
                  <a:pos x="4" y="7"/>
                </a:cxn>
                <a:cxn ang="0">
                  <a:pos x="6" y="7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7" y="5"/>
                </a:cxn>
              </a:cxnLst>
              <a:rect l="0" t="0" r="r" b="b"/>
              <a:pathLst>
                <a:path w="7" h="7">
                  <a:moveTo>
                    <a:pt x="7" y="5"/>
                  </a:moveTo>
                  <a:lnTo>
                    <a:pt x="7" y="5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3" y="2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7"/>
                  </a:lnTo>
                  <a:lnTo>
                    <a:pt x="6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915" y="2656"/>
              <a:ext cx="1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Rectangle 353"/>
            <p:cNvSpPr>
              <a:spLocks noChangeArrowheads="1"/>
            </p:cNvSpPr>
            <p:nvPr/>
          </p:nvSpPr>
          <p:spPr bwMode="auto">
            <a:xfrm>
              <a:off x="1037" y="2653"/>
              <a:ext cx="60" cy="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1096" y="2653"/>
              <a:ext cx="2" cy="14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2"/>
                </a:cxn>
              </a:cxnLst>
              <a:rect l="0" t="0" r="r" b="b"/>
              <a:pathLst>
                <a:path w="2" h="14">
                  <a:moveTo>
                    <a:pt x="1" y="2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1036" y="2653"/>
              <a:ext cx="61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2"/>
                </a:cxn>
                <a:cxn ang="0">
                  <a:pos x="61" y="2"/>
                </a:cxn>
                <a:cxn ang="0">
                  <a:pos x="6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61" h="2">
                  <a:moveTo>
                    <a:pt x="3" y="0"/>
                  </a:moveTo>
                  <a:lnTo>
                    <a:pt x="1" y="2"/>
                  </a:lnTo>
                  <a:lnTo>
                    <a:pt x="61" y="2"/>
                  </a:lnTo>
                  <a:lnTo>
                    <a:pt x="6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1036" y="2653"/>
              <a:ext cx="3" cy="15"/>
            </a:xfrm>
            <a:custGeom>
              <a:avLst/>
              <a:gdLst/>
              <a:ahLst/>
              <a:cxnLst>
                <a:cxn ang="0">
                  <a:pos x="1" y="14"/>
                </a:cxn>
                <a:cxn ang="0">
                  <a:pos x="3" y="14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0" y="15"/>
                </a:cxn>
                <a:cxn ang="0">
                  <a:pos x="1" y="15"/>
                </a:cxn>
                <a:cxn ang="0">
                  <a:pos x="1" y="14"/>
                </a:cxn>
              </a:cxnLst>
              <a:rect l="0" t="0" r="r" b="b"/>
              <a:pathLst>
                <a:path w="3" h="15">
                  <a:moveTo>
                    <a:pt x="1" y="14"/>
                  </a:moveTo>
                  <a:lnTo>
                    <a:pt x="3" y="14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1037" y="2667"/>
              <a:ext cx="61" cy="1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60" y="1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61" y="1"/>
                </a:cxn>
                <a:cxn ang="0">
                  <a:pos x="61" y="0"/>
                </a:cxn>
                <a:cxn ang="0">
                  <a:pos x="59" y="0"/>
                </a:cxn>
              </a:cxnLst>
              <a:rect l="0" t="0" r="r" b="b"/>
              <a:pathLst>
                <a:path w="61" h="1">
                  <a:moveTo>
                    <a:pt x="59" y="0"/>
                  </a:moveTo>
                  <a:lnTo>
                    <a:pt x="6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60" y="1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61" y="1"/>
                  </a:lnTo>
                  <a:lnTo>
                    <a:pt x="61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Rectangle 358"/>
            <p:cNvSpPr>
              <a:spLocks noChangeArrowheads="1"/>
            </p:cNvSpPr>
            <p:nvPr/>
          </p:nvSpPr>
          <p:spPr bwMode="auto">
            <a:xfrm>
              <a:off x="1129" y="2653"/>
              <a:ext cx="105" cy="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Freeform 359"/>
            <p:cNvSpPr>
              <a:spLocks/>
            </p:cNvSpPr>
            <p:nvPr/>
          </p:nvSpPr>
          <p:spPr bwMode="auto">
            <a:xfrm>
              <a:off x="1233" y="2653"/>
              <a:ext cx="2" cy="14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2"/>
                </a:cxn>
              </a:cxnLst>
              <a:rect l="0" t="0" r="r" b="b"/>
              <a:pathLst>
                <a:path w="2" h="14">
                  <a:moveTo>
                    <a:pt x="1" y="2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Freeform 360"/>
            <p:cNvSpPr>
              <a:spLocks/>
            </p:cNvSpPr>
            <p:nvPr/>
          </p:nvSpPr>
          <p:spPr bwMode="auto">
            <a:xfrm>
              <a:off x="1128" y="2653"/>
              <a:ext cx="106" cy="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2"/>
                </a:cxn>
                <a:cxn ang="0">
                  <a:pos x="106" y="2"/>
                </a:cxn>
                <a:cxn ang="0">
                  <a:pos x="106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106" h="2">
                  <a:moveTo>
                    <a:pt x="2" y="0"/>
                  </a:moveTo>
                  <a:lnTo>
                    <a:pt x="1" y="2"/>
                  </a:lnTo>
                  <a:lnTo>
                    <a:pt x="106" y="2"/>
                  </a:lnTo>
                  <a:lnTo>
                    <a:pt x="106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4" name="Freeform 361"/>
            <p:cNvSpPr>
              <a:spLocks/>
            </p:cNvSpPr>
            <p:nvPr/>
          </p:nvSpPr>
          <p:spPr bwMode="auto">
            <a:xfrm>
              <a:off x="1128" y="2653"/>
              <a:ext cx="2" cy="15"/>
            </a:xfrm>
            <a:custGeom>
              <a:avLst/>
              <a:gdLst/>
              <a:ahLst/>
              <a:cxnLst>
                <a:cxn ang="0">
                  <a:pos x="1" y="14"/>
                </a:cxn>
                <a:cxn ang="0">
                  <a:pos x="2" y="14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0" y="15"/>
                </a:cxn>
                <a:cxn ang="0">
                  <a:pos x="1" y="15"/>
                </a:cxn>
                <a:cxn ang="0">
                  <a:pos x="1" y="14"/>
                </a:cxn>
              </a:cxnLst>
              <a:rect l="0" t="0" r="r" b="b"/>
              <a:pathLst>
                <a:path w="2" h="15">
                  <a:moveTo>
                    <a:pt x="1" y="14"/>
                  </a:moveTo>
                  <a:lnTo>
                    <a:pt x="2" y="1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1" y="15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5" name="Freeform 362"/>
            <p:cNvSpPr>
              <a:spLocks/>
            </p:cNvSpPr>
            <p:nvPr/>
          </p:nvSpPr>
          <p:spPr bwMode="auto">
            <a:xfrm>
              <a:off x="1129" y="2667"/>
              <a:ext cx="106" cy="1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05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05" y="1"/>
                </a:cxn>
                <a:cxn ang="0">
                  <a:pos x="106" y="0"/>
                </a:cxn>
                <a:cxn ang="0">
                  <a:pos x="105" y="1"/>
                </a:cxn>
                <a:cxn ang="0">
                  <a:pos x="106" y="1"/>
                </a:cxn>
                <a:cxn ang="0">
                  <a:pos x="106" y="0"/>
                </a:cxn>
                <a:cxn ang="0">
                  <a:pos x="104" y="0"/>
                </a:cxn>
              </a:cxnLst>
              <a:rect l="0" t="0" r="r" b="b"/>
              <a:pathLst>
                <a:path w="106" h="1">
                  <a:moveTo>
                    <a:pt x="104" y="0"/>
                  </a:moveTo>
                  <a:lnTo>
                    <a:pt x="105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5" y="1"/>
                  </a:lnTo>
                  <a:lnTo>
                    <a:pt x="106" y="0"/>
                  </a:lnTo>
                  <a:lnTo>
                    <a:pt x="105" y="1"/>
                  </a:lnTo>
                  <a:lnTo>
                    <a:pt x="106" y="1"/>
                  </a:lnTo>
                  <a:lnTo>
                    <a:pt x="106" y="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Freeform 363"/>
            <p:cNvSpPr>
              <a:spLocks/>
            </p:cNvSpPr>
            <p:nvPr/>
          </p:nvSpPr>
          <p:spPr bwMode="auto">
            <a:xfrm>
              <a:off x="1524" y="2208"/>
              <a:ext cx="22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37"/>
                </a:cxn>
                <a:cxn ang="0">
                  <a:pos x="22" y="69"/>
                </a:cxn>
                <a:cxn ang="0">
                  <a:pos x="0" y="0"/>
                </a:cxn>
              </a:cxnLst>
              <a:rect l="0" t="0" r="r" b="b"/>
              <a:pathLst>
                <a:path w="22" h="69">
                  <a:moveTo>
                    <a:pt x="0" y="0"/>
                  </a:moveTo>
                  <a:lnTo>
                    <a:pt x="9" y="37"/>
                  </a:lnTo>
                  <a:lnTo>
                    <a:pt x="22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9B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Freeform 364"/>
            <p:cNvSpPr>
              <a:spLocks/>
            </p:cNvSpPr>
            <p:nvPr/>
          </p:nvSpPr>
          <p:spPr bwMode="auto">
            <a:xfrm>
              <a:off x="1521" y="2207"/>
              <a:ext cx="15" cy="39"/>
            </a:xfrm>
            <a:custGeom>
              <a:avLst/>
              <a:gdLst/>
              <a:ahLst/>
              <a:cxnLst>
                <a:cxn ang="0">
                  <a:pos x="15" y="37"/>
                </a:cxn>
                <a:cxn ang="0">
                  <a:pos x="15" y="37"/>
                </a:cxn>
                <a:cxn ang="0">
                  <a:pos x="6" y="0"/>
                </a:cxn>
                <a:cxn ang="0">
                  <a:pos x="0" y="1"/>
                </a:cxn>
                <a:cxn ang="0">
                  <a:pos x="10" y="38"/>
                </a:cxn>
                <a:cxn ang="0">
                  <a:pos x="10" y="39"/>
                </a:cxn>
                <a:cxn ang="0">
                  <a:pos x="10" y="38"/>
                </a:cxn>
                <a:cxn ang="0">
                  <a:pos x="10" y="39"/>
                </a:cxn>
                <a:cxn ang="0">
                  <a:pos x="10" y="39"/>
                </a:cxn>
                <a:cxn ang="0">
                  <a:pos x="15" y="37"/>
                </a:cxn>
              </a:cxnLst>
              <a:rect l="0" t="0" r="r" b="b"/>
              <a:pathLst>
                <a:path w="15" h="39">
                  <a:moveTo>
                    <a:pt x="15" y="37"/>
                  </a:moveTo>
                  <a:lnTo>
                    <a:pt x="15" y="37"/>
                  </a:lnTo>
                  <a:lnTo>
                    <a:pt x="6" y="0"/>
                  </a:lnTo>
                  <a:lnTo>
                    <a:pt x="0" y="1"/>
                  </a:lnTo>
                  <a:lnTo>
                    <a:pt x="10" y="38"/>
                  </a:lnTo>
                  <a:lnTo>
                    <a:pt x="10" y="39"/>
                  </a:lnTo>
                  <a:lnTo>
                    <a:pt x="10" y="38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15" y="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Freeform 365"/>
            <p:cNvSpPr>
              <a:spLocks/>
            </p:cNvSpPr>
            <p:nvPr/>
          </p:nvSpPr>
          <p:spPr bwMode="auto">
            <a:xfrm>
              <a:off x="1531" y="2244"/>
              <a:ext cx="18" cy="34"/>
            </a:xfrm>
            <a:custGeom>
              <a:avLst/>
              <a:gdLst/>
              <a:ahLst/>
              <a:cxnLst>
                <a:cxn ang="0">
                  <a:pos x="15" y="33"/>
                </a:cxn>
                <a:cxn ang="0">
                  <a:pos x="18" y="32"/>
                </a:cxn>
                <a:cxn ang="0">
                  <a:pos x="5" y="0"/>
                </a:cxn>
                <a:cxn ang="0">
                  <a:pos x="0" y="2"/>
                </a:cxn>
                <a:cxn ang="0">
                  <a:pos x="13" y="34"/>
                </a:cxn>
                <a:cxn ang="0">
                  <a:pos x="15" y="33"/>
                </a:cxn>
              </a:cxnLst>
              <a:rect l="0" t="0" r="r" b="b"/>
              <a:pathLst>
                <a:path w="18" h="34">
                  <a:moveTo>
                    <a:pt x="15" y="33"/>
                  </a:moveTo>
                  <a:lnTo>
                    <a:pt x="18" y="32"/>
                  </a:lnTo>
                  <a:lnTo>
                    <a:pt x="5" y="0"/>
                  </a:lnTo>
                  <a:lnTo>
                    <a:pt x="0" y="2"/>
                  </a:lnTo>
                  <a:lnTo>
                    <a:pt x="13" y="34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" name="Freeform 366"/>
            <p:cNvSpPr>
              <a:spLocks/>
            </p:cNvSpPr>
            <p:nvPr/>
          </p:nvSpPr>
          <p:spPr bwMode="auto">
            <a:xfrm>
              <a:off x="1521" y="2255"/>
              <a:ext cx="6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8"/>
                </a:cxn>
                <a:cxn ang="0">
                  <a:pos x="0" y="0"/>
                </a:cxn>
              </a:cxnLst>
              <a:rect l="0" t="0" r="r" b="b"/>
              <a:pathLst>
                <a:path w="6" h="28">
                  <a:moveTo>
                    <a:pt x="0" y="0"/>
                  </a:moveTo>
                  <a:lnTo>
                    <a:pt x="6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9B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" name="Freeform 367"/>
            <p:cNvSpPr>
              <a:spLocks/>
            </p:cNvSpPr>
            <p:nvPr/>
          </p:nvSpPr>
          <p:spPr bwMode="auto">
            <a:xfrm>
              <a:off x="1518" y="2254"/>
              <a:ext cx="12" cy="30"/>
            </a:xfrm>
            <a:custGeom>
              <a:avLst/>
              <a:gdLst/>
              <a:ahLst/>
              <a:cxnLst>
                <a:cxn ang="0">
                  <a:pos x="9" y="29"/>
                </a:cxn>
                <a:cxn ang="0">
                  <a:pos x="12" y="28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7" y="30"/>
                </a:cxn>
                <a:cxn ang="0">
                  <a:pos x="9" y="29"/>
                </a:cxn>
              </a:cxnLst>
              <a:rect l="0" t="0" r="r" b="b"/>
              <a:pathLst>
                <a:path w="12" h="30">
                  <a:moveTo>
                    <a:pt x="9" y="29"/>
                  </a:moveTo>
                  <a:lnTo>
                    <a:pt x="12" y="28"/>
                  </a:lnTo>
                  <a:lnTo>
                    <a:pt x="5" y="0"/>
                  </a:lnTo>
                  <a:lnTo>
                    <a:pt x="0" y="1"/>
                  </a:lnTo>
                  <a:lnTo>
                    <a:pt x="7" y="30"/>
                  </a:lnTo>
                  <a:lnTo>
                    <a:pt x="9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1" name="Freeform 368"/>
            <p:cNvSpPr>
              <a:spLocks/>
            </p:cNvSpPr>
            <p:nvPr/>
          </p:nvSpPr>
          <p:spPr bwMode="auto">
            <a:xfrm>
              <a:off x="1448" y="2491"/>
              <a:ext cx="32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5" y="3"/>
                </a:cxn>
                <a:cxn ang="0">
                  <a:pos x="27" y="4"/>
                </a:cxn>
                <a:cxn ang="0">
                  <a:pos x="29" y="7"/>
                </a:cxn>
                <a:cxn ang="0">
                  <a:pos x="31" y="10"/>
                </a:cxn>
                <a:cxn ang="0">
                  <a:pos x="32" y="12"/>
                </a:cxn>
                <a:cxn ang="0">
                  <a:pos x="32" y="15"/>
                </a:cxn>
                <a:cxn ang="0">
                  <a:pos x="32" y="18"/>
                </a:cxn>
                <a:cxn ang="0">
                  <a:pos x="31" y="21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5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3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5" y="26"/>
                </a:cxn>
                <a:cxn ang="0">
                  <a:pos x="3" y="24"/>
                </a:cxn>
                <a:cxn ang="0">
                  <a:pos x="2" y="21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10"/>
                </a:cxn>
                <a:cxn ang="0">
                  <a:pos x="3" y="7"/>
                </a:cxn>
                <a:cxn ang="0">
                  <a:pos x="5" y="4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6" y="0"/>
                </a:cxn>
              </a:cxnLst>
              <a:rect l="0" t="0" r="r" b="b"/>
              <a:pathLst>
                <a:path w="32" h="31">
                  <a:moveTo>
                    <a:pt x="16" y="0"/>
                  </a:moveTo>
                  <a:lnTo>
                    <a:pt x="19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7" y="4"/>
                  </a:lnTo>
                  <a:lnTo>
                    <a:pt x="29" y="7"/>
                  </a:lnTo>
                  <a:lnTo>
                    <a:pt x="31" y="10"/>
                  </a:lnTo>
                  <a:lnTo>
                    <a:pt x="32" y="12"/>
                  </a:lnTo>
                  <a:lnTo>
                    <a:pt x="32" y="15"/>
                  </a:lnTo>
                  <a:lnTo>
                    <a:pt x="32" y="18"/>
                  </a:lnTo>
                  <a:lnTo>
                    <a:pt x="31" y="21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5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3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3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2" name="Freeform 369"/>
            <p:cNvSpPr>
              <a:spLocks/>
            </p:cNvSpPr>
            <p:nvPr/>
          </p:nvSpPr>
          <p:spPr bwMode="auto">
            <a:xfrm>
              <a:off x="1448" y="2491"/>
              <a:ext cx="32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5" y="3"/>
                </a:cxn>
                <a:cxn ang="0">
                  <a:pos x="27" y="4"/>
                </a:cxn>
                <a:cxn ang="0">
                  <a:pos x="29" y="7"/>
                </a:cxn>
                <a:cxn ang="0">
                  <a:pos x="31" y="10"/>
                </a:cxn>
                <a:cxn ang="0">
                  <a:pos x="32" y="12"/>
                </a:cxn>
                <a:cxn ang="0">
                  <a:pos x="32" y="15"/>
                </a:cxn>
                <a:cxn ang="0">
                  <a:pos x="32" y="15"/>
                </a:cxn>
                <a:cxn ang="0">
                  <a:pos x="32" y="18"/>
                </a:cxn>
                <a:cxn ang="0">
                  <a:pos x="31" y="21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5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6" y="31"/>
                </a:cxn>
                <a:cxn ang="0">
                  <a:pos x="13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5" y="26"/>
                </a:cxn>
                <a:cxn ang="0">
                  <a:pos x="3" y="24"/>
                </a:cxn>
                <a:cxn ang="0">
                  <a:pos x="2" y="21"/>
                </a:cxn>
                <a:cxn ang="0">
                  <a:pos x="1" y="18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" y="12"/>
                </a:cxn>
                <a:cxn ang="0">
                  <a:pos x="2" y="10"/>
                </a:cxn>
                <a:cxn ang="0">
                  <a:pos x="3" y="7"/>
                </a:cxn>
                <a:cxn ang="0">
                  <a:pos x="5" y="4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6" y="0"/>
                </a:cxn>
              </a:cxnLst>
              <a:rect l="0" t="0" r="r" b="b"/>
              <a:pathLst>
                <a:path w="32" h="31">
                  <a:moveTo>
                    <a:pt x="16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7" y="4"/>
                  </a:lnTo>
                  <a:lnTo>
                    <a:pt x="29" y="7"/>
                  </a:lnTo>
                  <a:lnTo>
                    <a:pt x="31" y="10"/>
                  </a:lnTo>
                  <a:lnTo>
                    <a:pt x="32" y="12"/>
                  </a:lnTo>
                  <a:lnTo>
                    <a:pt x="32" y="15"/>
                  </a:lnTo>
                  <a:lnTo>
                    <a:pt x="32" y="15"/>
                  </a:lnTo>
                  <a:lnTo>
                    <a:pt x="32" y="18"/>
                  </a:lnTo>
                  <a:lnTo>
                    <a:pt x="31" y="21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5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3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3" y="7"/>
                  </a:lnTo>
                  <a:lnTo>
                    <a:pt x="5" y="4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" name="Freeform 370"/>
            <p:cNvSpPr>
              <a:spLocks/>
            </p:cNvSpPr>
            <p:nvPr/>
          </p:nvSpPr>
          <p:spPr bwMode="auto">
            <a:xfrm>
              <a:off x="1447" y="2565"/>
              <a:ext cx="31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4" y="3"/>
                </a:cxn>
                <a:cxn ang="0">
                  <a:pos x="27" y="5"/>
                </a:cxn>
                <a:cxn ang="0">
                  <a:pos x="29" y="7"/>
                </a:cxn>
                <a:cxn ang="0">
                  <a:pos x="30" y="9"/>
                </a:cxn>
                <a:cxn ang="0">
                  <a:pos x="31" y="12"/>
                </a:cxn>
                <a:cxn ang="0">
                  <a:pos x="31" y="16"/>
                </a:cxn>
                <a:cxn ang="0">
                  <a:pos x="31" y="19"/>
                </a:cxn>
                <a:cxn ang="0">
                  <a:pos x="30" y="22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4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2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4" y="26"/>
                </a:cxn>
                <a:cxn ang="0">
                  <a:pos x="3" y="24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6" y="0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lnTo>
                    <a:pt x="19" y="0"/>
                  </a:lnTo>
                  <a:lnTo>
                    <a:pt x="22" y="1"/>
                  </a:lnTo>
                  <a:lnTo>
                    <a:pt x="24" y="3"/>
                  </a:lnTo>
                  <a:lnTo>
                    <a:pt x="27" y="5"/>
                  </a:lnTo>
                  <a:lnTo>
                    <a:pt x="29" y="7"/>
                  </a:lnTo>
                  <a:lnTo>
                    <a:pt x="30" y="9"/>
                  </a:lnTo>
                  <a:lnTo>
                    <a:pt x="31" y="12"/>
                  </a:lnTo>
                  <a:lnTo>
                    <a:pt x="31" y="16"/>
                  </a:lnTo>
                  <a:lnTo>
                    <a:pt x="31" y="19"/>
                  </a:lnTo>
                  <a:lnTo>
                    <a:pt x="30" y="22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4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2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" name="Freeform 371"/>
            <p:cNvSpPr>
              <a:spLocks/>
            </p:cNvSpPr>
            <p:nvPr/>
          </p:nvSpPr>
          <p:spPr bwMode="auto">
            <a:xfrm>
              <a:off x="1447" y="2565"/>
              <a:ext cx="31" cy="3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1"/>
                </a:cxn>
                <a:cxn ang="0">
                  <a:pos x="24" y="3"/>
                </a:cxn>
                <a:cxn ang="0">
                  <a:pos x="27" y="5"/>
                </a:cxn>
                <a:cxn ang="0">
                  <a:pos x="29" y="7"/>
                </a:cxn>
                <a:cxn ang="0">
                  <a:pos x="30" y="9"/>
                </a:cxn>
                <a:cxn ang="0">
                  <a:pos x="31" y="12"/>
                </a:cxn>
                <a:cxn ang="0">
                  <a:pos x="31" y="16"/>
                </a:cxn>
                <a:cxn ang="0">
                  <a:pos x="31" y="16"/>
                </a:cxn>
                <a:cxn ang="0">
                  <a:pos x="31" y="19"/>
                </a:cxn>
                <a:cxn ang="0">
                  <a:pos x="30" y="22"/>
                </a:cxn>
                <a:cxn ang="0">
                  <a:pos x="29" y="24"/>
                </a:cxn>
                <a:cxn ang="0">
                  <a:pos x="27" y="26"/>
                </a:cxn>
                <a:cxn ang="0">
                  <a:pos x="24" y="28"/>
                </a:cxn>
                <a:cxn ang="0">
                  <a:pos x="22" y="30"/>
                </a:cxn>
                <a:cxn ang="0">
                  <a:pos x="19" y="31"/>
                </a:cxn>
                <a:cxn ang="0">
                  <a:pos x="16" y="31"/>
                </a:cxn>
                <a:cxn ang="0">
                  <a:pos x="16" y="31"/>
                </a:cxn>
                <a:cxn ang="0">
                  <a:pos x="12" y="31"/>
                </a:cxn>
                <a:cxn ang="0">
                  <a:pos x="10" y="30"/>
                </a:cxn>
                <a:cxn ang="0">
                  <a:pos x="7" y="28"/>
                </a:cxn>
                <a:cxn ang="0">
                  <a:pos x="4" y="26"/>
                </a:cxn>
                <a:cxn ang="0">
                  <a:pos x="3" y="24"/>
                </a:cxn>
                <a:cxn ang="0">
                  <a:pos x="1" y="22"/>
                </a:cxn>
                <a:cxn ang="0">
                  <a:pos x="0" y="19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4" y="5"/>
                </a:cxn>
                <a:cxn ang="0">
                  <a:pos x="7" y="3"/>
                </a:cxn>
                <a:cxn ang="0">
                  <a:pos x="10" y="1"/>
                </a:cxn>
                <a:cxn ang="0">
                  <a:pos x="12" y="0"/>
                </a:cxn>
                <a:cxn ang="0">
                  <a:pos x="16" y="0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4" y="3"/>
                  </a:lnTo>
                  <a:lnTo>
                    <a:pt x="27" y="5"/>
                  </a:lnTo>
                  <a:lnTo>
                    <a:pt x="29" y="7"/>
                  </a:lnTo>
                  <a:lnTo>
                    <a:pt x="30" y="9"/>
                  </a:lnTo>
                  <a:lnTo>
                    <a:pt x="31" y="12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9"/>
                  </a:lnTo>
                  <a:lnTo>
                    <a:pt x="30" y="22"/>
                  </a:lnTo>
                  <a:lnTo>
                    <a:pt x="29" y="24"/>
                  </a:lnTo>
                  <a:lnTo>
                    <a:pt x="27" y="26"/>
                  </a:lnTo>
                  <a:lnTo>
                    <a:pt x="24" y="28"/>
                  </a:lnTo>
                  <a:lnTo>
                    <a:pt x="22" y="30"/>
                  </a:lnTo>
                  <a:lnTo>
                    <a:pt x="19" y="31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2" y="31"/>
                  </a:lnTo>
                  <a:lnTo>
                    <a:pt x="10" y="30"/>
                  </a:lnTo>
                  <a:lnTo>
                    <a:pt x="7" y="28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2" y="0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46" name="TextBox 345"/>
          <p:cNvSpPr txBox="1"/>
          <p:nvPr/>
        </p:nvSpPr>
        <p:spPr>
          <a:xfrm>
            <a:off x="416496" y="548680"/>
            <a:ext cx="9073008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жоспары</a:t>
            </a:r>
            <a:r>
              <a:rPr lang="ru-RU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71500" indent="-571500">
              <a:buAutoNum type="romanUcPeriod"/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КІРІСПЕ.</a:t>
            </a:r>
          </a:p>
          <a:p>
            <a:pPr marL="571500" indent="-571500"/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Сәлемдесу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жоспарымен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танысу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НЕГІЗГІ БӨЛІМ.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/ «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ойын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ережесі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 marL="571500" indent="-5715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Тест.</a:t>
            </a:r>
          </a:p>
          <a:p>
            <a:pPr marL="571500" indent="-5715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деңгейлік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тапсырма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деңгейлік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тапсырма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деңгейлік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тапсырма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СОҢҒЫ БӨЛІМ.</a:t>
            </a:r>
          </a:p>
          <a:p>
            <a:pPr marL="571500" indent="-571500">
              <a:buAutoNum type="arabicPeriod"/>
            </a:pP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Бағалау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>
              <a:buAutoNum type="arabicPeriod"/>
            </a:pP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Үй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жұмысы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>
              <a:buAutoNum type="arabicPeriod"/>
            </a:pP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Рефлекссия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1500" indent="-571500"/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/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2720752" y="260649"/>
            <a:ext cx="5472608" cy="864096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"И Г Р Е К С"  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 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ОЙЫН   ЕРЕЖЕСІ</a:t>
            </a:r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6" name="Picture 4" descr="C:\Documents and Settings\User\Local Settings\Temporary Internet Files\Content.IE5\DJ8PIL43\MCj0438002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42930">
            <a:off x="1208584" y="332656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44488" y="1772814"/>
          <a:ext cx="9073008" cy="4834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5400600"/>
              </a:tblGrid>
              <a:tr h="1152129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ӘР ОҚУШЫ /ТОП/ «ІЗДЕУ» ФИРМАСЫНА ҚАБЫЛДАНАДЫ. ФИРМА ОЛАРҒА ТАПСЫРМАЛАР  БЕРЕДІ. ОРЫНДАЛҒАН ӘР ТАПСЫРМА  «ИГРЕКС» ҚҰНЫМЕН БАҒАЛАНАДЫ. ФИРМА ОҚУШЫЛАРДЫҢ /ТОПТАРДЫҢ/ ТАПҚАН «ИГРЕКСТЕРІН» ЖЕТОН АРҚЫЛЫ БЕРЕДІ.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521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ЕГЕР</a:t>
                      </a:r>
                      <a:r>
                        <a:rPr lang="ru-RU" sz="1400" b="1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ОҚУШЫЛАРДА /ТОПТАРДА/  ТАПСЫРМАЛАРЫН-НЫҢ ОРЫНДАЛУЫНА  ҚИЫНДЫҚ ТУСА, ОЛАР «ҚЫЗМЕТ» ЕТУ БЮРОСЫНАН КӨМЕК  СҰРАУҒА  БОЛАДЫ. КӨМЕК АЛҒАН ҮШІН ОҚУШЫ /ТОП/ ТАПСЫРМА ҚҰНЫНЫҢ 10% СОЛ ФИРМАҒА ҚАЛДЫРУЫ КЕРЕК.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521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ӘР ОҚУШЫ /ТОП/  ОРЫНДАЛҒАН ТАПСЫРМАЛАРДАН ТАПҚАН «ИГРЕКСТЕРІН» «МЕКТЕПБАНКҚА» </a:t>
                      </a:r>
                      <a:r>
                        <a:rPr lang="ru-RU" sz="14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БАРЫП «ТЕҢГЕГЕ» АУЫСТЫРУЛАРЫНА БОЛАДЫ.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5212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СОСЫН «ТӘТТІЛЕР КАФЕСІНЕ» БАРЫП  «ТЕҢГЕЛЕРІНЕ» ТӘТТІЛЕР САТЫП АЛАДЫ.</a:t>
                      </a:r>
                      <a:r>
                        <a:rPr lang="ru-RU" sz="1400" b="1" baseline="0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ЕГЕР «ТЕҢГЕЛЕРІ» ЖЕТПЕСЕ ОҚУШЫЛАР /ТОПТАР/ «ТЕҢГЕЛЕРІН» ҚОСУҒА БОЛАДЫ.</a:t>
                      </a:r>
                      <a:endParaRPr lang="ru-RU" sz="14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12" descr="MC900424494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6536" y="1916832"/>
            <a:ext cx="792088" cy="806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856656" y="198884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«ІЗДЕУ» 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ФИРМАСЫ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 descr="MC900425796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512" y="3140968"/>
            <a:ext cx="1224136" cy="778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856657" y="321297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«ҚЫЗМЕТ ЕТУ»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БЮРОСЫ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7" descr="MC900424464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4529" y="4221088"/>
            <a:ext cx="792088" cy="88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784648" y="450912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«МЕКТЕПБАНК»</a:t>
            </a:r>
          </a:p>
          <a:p>
            <a:pPr algn="ctr"/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13" descr="C:\Documents and Settings\Gilenko\Local Settings\Temporary Internet Files\Content.IE5\XWJRTKDS\MCj0428113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520" y="5373216"/>
            <a:ext cx="792088" cy="100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1804752" y="5445224"/>
            <a:ext cx="1609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«ТӘТТІЛЕР»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КАФЕСІ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WordArt 4"/>
          <p:cNvSpPr>
            <a:spLocks noChangeArrowheads="1" noChangeShapeType="1" noTextEdit="1"/>
          </p:cNvSpPr>
          <p:nvPr/>
        </p:nvSpPr>
        <p:spPr bwMode="auto">
          <a:xfrm>
            <a:off x="2720752" y="260648"/>
            <a:ext cx="5472608" cy="864096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"И Г Р Е К С"  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 </a:t>
            </a:r>
            <a:r>
              <a:rPr lang="ru-RU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ОЙЫН   ЕРЕЖЕСІ</a:t>
            </a:r>
            <a:endParaRPr lang="ru-RU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16496" y="332656"/>
          <a:ext cx="914501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5" descr="j039862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73280" y="620688"/>
            <a:ext cx="1872208" cy="1368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92760" y="188640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 ЖҰМЫСЫ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60512" y="1268760"/>
          <a:ext cx="8846619" cy="5495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8559"/>
                <a:gridCol w="1289612"/>
                <a:gridCol w="1289612"/>
                <a:gridCol w="1289612"/>
                <a:gridCol w="1289612"/>
                <a:gridCol w="1289612"/>
              </a:tblGrid>
              <a:tr h="8365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</a:tr>
              <a:tr h="13236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</a:t>
                      </a:r>
                      <a:r>
                        <a:rPr lang="ru-RU" sz="16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Функцияның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анықталу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облысын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табыңыз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2591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Есептеңіз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65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Есептеңіз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</a:p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654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Өрнектің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мәнін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тап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65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Өрнектің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мәнін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тап</a:t>
                      </a:r>
                    </a:p>
                    <a:p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16" descr="Ed00019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9412" y="0"/>
            <a:ext cx="170658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60512" y="2996952"/>
            <a:ext cx="2376264" cy="4320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b="1" dirty="0" smtClean="0">
              <a:solidFill>
                <a:schemeClr val="dk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520" y="2996952"/>
            <a:ext cx="2190750" cy="409575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86677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36776" y="2276872"/>
            <a:ext cx="1296144" cy="914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8784" y="2420888"/>
            <a:ext cx="1123950" cy="409575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86677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32920" y="2276872"/>
            <a:ext cx="1296144" cy="914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86677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04928" y="2636912"/>
            <a:ext cx="1152128" cy="409575"/>
          </a:xfrm>
          <a:prstGeom prst="rect">
            <a:avLst/>
          </a:prstGeom>
          <a:noFill/>
        </p:spPr>
      </p:pic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86677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29064" y="2276872"/>
            <a:ext cx="1296144" cy="914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29065" y="2348880"/>
            <a:ext cx="1224136" cy="409575"/>
          </a:xfrm>
          <a:prstGeom prst="rect">
            <a:avLst/>
          </a:prstGeom>
          <a:noFill/>
        </p:spPr>
      </p:pic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86677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25208" y="2276872"/>
            <a:ext cx="1296144" cy="914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97216" y="2636912"/>
            <a:ext cx="1104900" cy="409575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8121352" y="2276872"/>
            <a:ext cx="1296144" cy="9144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65368" y="2348880"/>
            <a:ext cx="1047750" cy="409575"/>
          </a:xfrm>
          <a:prstGeom prst="rect">
            <a:avLst/>
          </a:prstGeom>
          <a:noFill/>
        </p:spPr>
      </p:pic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0" y="86677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0512" y="3789040"/>
            <a:ext cx="2376264" cy="5040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520" y="3861048"/>
            <a:ext cx="2016224" cy="428625"/>
          </a:xfrm>
          <a:prstGeom prst="rect">
            <a:avLst/>
          </a:prstGeom>
          <a:noFill/>
        </p:spPr>
      </p:pic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88582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52800" y="342900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1,3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448944" y="342900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1,6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745088" y="342900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1,2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041232" y="342900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1,5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265368" y="3429000"/>
            <a:ext cx="914400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1,4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60512" y="4653136"/>
            <a:ext cx="2376264" cy="43204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520" y="4653136"/>
            <a:ext cx="2232248" cy="457200"/>
          </a:xfrm>
          <a:prstGeom prst="rect">
            <a:avLst/>
          </a:prstGeom>
          <a:noFill/>
        </p:spPr>
      </p:pic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0" y="91440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152800" y="4293096"/>
            <a:ext cx="914400" cy="72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448944" y="4293096"/>
            <a:ext cx="914400" cy="72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745088" y="4365104"/>
            <a:ext cx="914400" cy="72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041232" y="4293096"/>
            <a:ext cx="914400" cy="72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8265368" y="4365104"/>
            <a:ext cx="914400" cy="7200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00" name="Picture 2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8984" y="4293096"/>
            <a:ext cx="180975" cy="742950"/>
          </a:xfrm>
          <a:prstGeom prst="rect">
            <a:avLst/>
          </a:prstGeom>
          <a:noFill/>
        </p:spPr>
      </p:pic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0" y="120015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03" name="Picture 3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05128" y="4365104"/>
            <a:ext cx="180975" cy="742950"/>
          </a:xfrm>
          <a:prstGeom prst="rect">
            <a:avLst/>
          </a:prstGeom>
          <a:noFill/>
        </p:spPr>
      </p:pic>
      <p:sp>
        <p:nvSpPr>
          <p:cNvPr id="55" name="Прямоугольник 54"/>
          <p:cNvSpPr/>
          <p:nvPr/>
        </p:nvSpPr>
        <p:spPr>
          <a:xfrm>
            <a:off x="560512" y="5445224"/>
            <a:ext cx="2376264" cy="50405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6" name="Rectangle 34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05" name="Picture 3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520" y="5517233"/>
            <a:ext cx="2232248" cy="432048"/>
          </a:xfrm>
          <a:prstGeom prst="rect">
            <a:avLst/>
          </a:prstGeom>
          <a:noFill/>
        </p:spPr>
      </p:pic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0" y="107632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936776" y="5301208"/>
            <a:ext cx="1296144" cy="6263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232920" y="5301208"/>
            <a:ext cx="1296144" cy="6263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529064" y="5301208"/>
            <a:ext cx="1296144" cy="6263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-4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825208" y="5301208"/>
            <a:ext cx="1296144" cy="6263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8121352" y="5301208"/>
            <a:ext cx="1296144" cy="6263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60512" y="6237312"/>
            <a:ext cx="2376264" cy="50405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08" name="Picture 36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4528" y="6237312"/>
            <a:ext cx="1944216" cy="466725"/>
          </a:xfrm>
          <a:prstGeom prst="rect">
            <a:avLst/>
          </a:prstGeom>
          <a:noFill/>
        </p:spPr>
      </p:pic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92392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224808" y="5943600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448944" y="5943600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745088" y="5943600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-2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7027788" y="5956300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8265368" y="5943600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-3</a:t>
            </a:r>
            <a:endParaRPr lang="ru-RU" sz="20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" name="Picture 3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520" y="5517232"/>
            <a:ext cx="2232248" cy="432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4488" y="1700808"/>
            <a:ext cx="2736304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ОҚУШЫ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81192" y="1628800"/>
            <a:ext cx="25922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ОҚУШЫ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68824" y="4293096"/>
            <a:ext cx="2808312" cy="50405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ОҚУШЫ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304928" y="476672"/>
            <a:ext cx="18002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ДЕҢГЕЙ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480" y="2492896"/>
            <a:ext cx="2874615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9184" y="2348880"/>
            <a:ext cx="280831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52800" y="5013176"/>
            <a:ext cx="331236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272480" y="2924944"/>
          <a:ext cx="2808312" cy="360040"/>
        </p:xfrm>
        <a:graphic>
          <a:graphicData uri="http://schemas.openxmlformats.org/presentationml/2006/ole">
            <p:oleObj spid="_x0000_s2049" name="Формула" r:id="rId6" imgW="1562100" imgH="228600" progId="Equation.3">
              <p:embed/>
            </p:oleObj>
          </a:graphicData>
        </a:graphic>
      </p:graphicFrame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22860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6465168" y="2852936"/>
          <a:ext cx="3240360" cy="792088"/>
        </p:xfrm>
        <a:graphic>
          <a:graphicData uri="http://schemas.openxmlformats.org/presentationml/2006/ole">
            <p:oleObj spid="_x0000_s2052" name="Формула" r:id="rId7" imgW="1866900" imgH="431800" progId="Equation.3">
              <p:embed/>
            </p:oleObj>
          </a:graphicData>
        </a:graphic>
      </p:graphicFrame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3224808" y="5445224"/>
          <a:ext cx="3240360" cy="432048"/>
        </p:xfrm>
        <a:graphic>
          <a:graphicData uri="http://schemas.openxmlformats.org/presentationml/2006/ole">
            <p:oleObj spid="_x0000_s2054" name="Формула" r:id="rId8" imgW="1549400" imgH="228600" progId="Equation.3">
              <p:embed/>
            </p:oleObj>
          </a:graphicData>
        </a:graphic>
      </p:graphicFrame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344488" y="3284984"/>
          <a:ext cx="2520280" cy="648072"/>
        </p:xfrm>
        <a:graphic>
          <a:graphicData uri="http://schemas.openxmlformats.org/presentationml/2006/ole">
            <p:oleObj spid="_x0000_s2056" name="Формула" r:id="rId9" imgW="1002865" imgH="228501" progId="Equation.3">
              <p:embed/>
            </p:oleObj>
          </a:graphicData>
        </a:graphic>
      </p:graphicFrame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6537176" y="3573016"/>
          <a:ext cx="2952328" cy="648072"/>
        </p:xfrm>
        <a:graphic>
          <a:graphicData uri="http://schemas.openxmlformats.org/presentationml/2006/ole">
            <p:oleObj spid="_x0000_s2058" name="Формула" r:id="rId10" imgW="1091726" imgH="228501" progId="Equation.3">
              <p:embed/>
            </p:oleObj>
          </a:graphicData>
        </a:graphic>
      </p:graphicFrame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22860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63" name="Object 15"/>
          <p:cNvGraphicFramePr>
            <a:graphicFrameLocks noChangeAspect="1"/>
          </p:cNvGraphicFramePr>
          <p:nvPr/>
        </p:nvGraphicFramePr>
        <p:xfrm>
          <a:off x="3743325" y="5967413"/>
          <a:ext cx="2201863" cy="612775"/>
        </p:xfrm>
        <a:graphic>
          <a:graphicData uri="http://schemas.openxmlformats.org/presentationml/2006/ole">
            <p:oleObj spid="_x0000_s2063" name="Формула" r:id="rId11" imgW="876240" imgH="215640" progId="Equation.3">
              <p:embed/>
            </p:oleObj>
          </a:graphicData>
        </a:graphic>
      </p:graphicFrame>
      <p:sp>
        <p:nvSpPr>
          <p:cNvPr id="29" name="Выгнутая влево стрелка 28"/>
          <p:cNvSpPr/>
          <p:nvPr/>
        </p:nvSpPr>
        <p:spPr>
          <a:xfrm rot="3304665">
            <a:off x="2661732" y="175356"/>
            <a:ext cx="542666" cy="1466870"/>
          </a:xfrm>
          <a:prstGeom prst="curv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Выгнутая вправо стрелка 29"/>
          <p:cNvSpPr/>
          <p:nvPr/>
        </p:nvSpPr>
        <p:spPr>
          <a:xfrm rot="19341754">
            <a:off x="6798826" y="85124"/>
            <a:ext cx="736766" cy="1343858"/>
          </a:xfrm>
          <a:prstGeom prst="curvedLef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Стрелка вниз 30"/>
          <p:cNvSpPr/>
          <p:nvPr/>
        </p:nvSpPr>
        <p:spPr>
          <a:xfrm>
            <a:off x="5097016" y="1700808"/>
            <a:ext cx="360040" cy="216024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Picture 6" descr="574a61436c4d46c39fe790e129042249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41232" y="4970016"/>
            <a:ext cx="2648744" cy="188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704528" y="404664"/>
          <a:ext cx="8424936" cy="52256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465168" y="2132856"/>
            <a:ext cx="3096344" cy="7920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6" descr="574a61436c4d46c39fe790e129042249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2520" y="4077072"/>
            <a:ext cx="266541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65168" y="404664"/>
            <a:ext cx="3096344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81192" y="404664"/>
            <a:ext cx="2736304" cy="720080"/>
          </a:xfrm>
          <a:prstGeom prst="rect">
            <a:avLst/>
          </a:prstGeom>
          <a:noFill/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90487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65168" y="1340768"/>
            <a:ext cx="3096344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90487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9184" y="2276872"/>
            <a:ext cx="2801119" cy="648072"/>
          </a:xfrm>
          <a:prstGeom prst="rect">
            <a:avLst/>
          </a:prstGeom>
          <a:noFill/>
        </p:spPr>
      </p:pic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0" y="90487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39" name="Picture 1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5208" y="1412776"/>
            <a:ext cx="2324100" cy="576064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6465168" y="3068960"/>
            <a:ext cx="3096344" cy="7920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41" name="Picture 1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9184" y="3140968"/>
            <a:ext cx="2552700" cy="72008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6537176" y="4005064"/>
            <a:ext cx="3024336" cy="792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537176" y="4869160"/>
            <a:ext cx="3024336" cy="792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45" name="Rectangle 21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44" name="Picture 2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9184" y="4005064"/>
            <a:ext cx="2808312" cy="720080"/>
          </a:xfrm>
          <a:prstGeom prst="rect">
            <a:avLst/>
          </a:prstGeom>
          <a:noFill/>
        </p:spPr>
      </p:pic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0" y="88582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648" name="Rectangle 24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47" name="Picture 2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5208" y="5013176"/>
            <a:ext cx="2592288" cy="504056"/>
          </a:xfrm>
          <a:prstGeom prst="rect">
            <a:avLst/>
          </a:prstGeom>
          <a:noFill/>
        </p:spPr>
      </p:pic>
      <p:sp>
        <p:nvSpPr>
          <p:cNvPr id="26649" name="Rectangle 25"/>
          <p:cNvSpPr>
            <a:spLocks noChangeArrowheads="1"/>
          </p:cNvSpPr>
          <p:nvPr/>
        </p:nvSpPr>
        <p:spPr bwMode="auto">
          <a:xfrm>
            <a:off x="0" y="866775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4016896" y="476672"/>
            <a:ext cx="2088232" cy="1274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 ДЕҢГЕЙ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48544" y="2348880"/>
            <a:ext cx="1656184" cy="8640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ОҚУШЫ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88904" y="2348880"/>
            <a:ext cx="1800200" cy="7920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ОҚУШЫ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01272" y="2348880"/>
            <a:ext cx="1728192" cy="7920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ОҚУШЫ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араллелограмм 9"/>
          <p:cNvSpPr/>
          <p:nvPr/>
        </p:nvSpPr>
        <p:spPr>
          <a:xfrm>
            <a:off x="3296816" y="4365104"/>
            <a:ext cx="3456384" cy="1656184"/>
          </a:xfrm>
          <a:prstGeom prst="parallelogram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углом 10"/>
          <p:cNvSpPr/>
          <p:nvPr/>
        </p:nvSpPr>
        <p:spPr>
          <a:xfrm rot="5400000">
            <a:off x="6897216" y="620688"/>
            <a:ext cx="1080120" cy="194421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61632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трелка углом вверх 13"/>
          <p:cNvSpPr/>
          <p:nvPr/>
        </p:nvSpPr>
        <p:spPr>
          <a:xfrm rot="10800000">
            <a:off x="1568624" y="1124744"/>
            <a:ext cx="2016224" cy="936104"/>
          </a:xfrm>
          <a:prstGeom prst="bent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углом вверх 17"/>
          <p:cNvSpPr/>
          <p:nvPr/>
        </p:nvSpPr>
        <p:spPr>
          <a:xfrm rot="5400000">
            <a:off x="1640632" y="3645024"/>
            <a:ext cx="1584176" cy="1440160"/>
          </a:xfrm>
          <a:prstGeom prst="bentUpArrow">
            <a:avLst>
              <a:gd name="adj1" fmla="val 17945"/>
              <a:gd name="adj2" fmla="val 25000"/>
              <a:gd name="adj3" fmla="val 2500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углом 18"/>
          <p:cNvSpPr/>
          <p:nvPr/>
        </p:nvSpPr>
        <p:spPr>
          <a:xfrm rot="10800000">
            <a:off x="7041232" y="3501008"/>
            <a:ext cx="1317872" cy="1660768"/>
          </a:xfrm>
          <a:prstGeom prst="bentArrow">
            <a:avLst>
              <a:gd name="adj1" fmla="val 17290"/>
              <a:gd name="adj2" fmla="val 25000"/>
              <a:gd name="adj3" fmla="val 25000"/>
              <a:gd name="adj4" fmla="val 43750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4953000" y="1844824"/>
            <a:ext cx="360040" cy="432048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5025008" y="3212976"/>
            <a:ext cx="360040" cy="978408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6" descr="574a61436c4d46c39fe790e12904224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1272" y="5229200"/>
            <a:ext cx="2304256" cy="1383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28864" y="4509120"/>
            <a:ext cx="2736304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3850" y="-14288"/>
            <a:ext cx="10229850" cy="711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360712" y="1052736"/>
            <a:ext cx="55446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БАҒАЛАУ ШКАЛАСЫ: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«5»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260-310 ИГРЕКС</a:t>
            </a:r>
          </a:p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«4»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-  </a:t>
            </a:r>
            <a:r>
              <a:rPr lang="ru-RU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160 – 259 ИГРЕКС</a:t>
            </a:r>
          </a:p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«3»  -  </a:t>
            </a:r>
            <a:r>
              <a:rPr lang="ru-RU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110 – 159 ИГРЕКС</a:t>
            </a:r>
          </a:p>
          <a:p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574a61436c4d46c39fe790e12904224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2800" y="3429000"/>
            <a:ext cx="40324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</TotalTime>
  <Words>418</Words>
  <Application>Microsoft Office PowerPoint</Application>
  <PresentationFormat>Лист A4 (210x297 мм)</PresentationFormat>
  <Paragraphs>109</Paragraphs>
  <Slides>11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Dulat</cp:lastModifiedBy>
  <cp:revision>104</cp:revision>
  <dcterms:modified xsi:type="dcterms:W3CDTF">2016-02-02T19:36:41Z</dcterms:modified>
</cp:coreProperties>
</file>