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1" r:id="rId3"/>
    <p:sldMasterId id="2147483724" r:id="rId4"/>
    <p:sldMasterId id="2147483737" r:id="rId5"/>
    <p:sldMasterId id="2147483750" r:id="rId6"/>
    <p:sldMasterId id="2147483763" r:id="rId7"/>
    <p:sldMasterId id="2147483789" r:id="rId8"/>
    <p:sldMasterId id="2147483813" r:id="rId9"/>
    <p:sldMasterId id="2147483825" r:id="rId10"/>
    <p:sldMasterId id="2147483837" r:id="rId11"/>
    <p:sldMasterId id="2147483849" r:id="rId12"/>
    <p:sldMasterId id="2147483861" r:id="rId13"/>
    <p:sldMasterId id="2147483873" r:id="rId14"/>
    <p:sldMasterId id="2147483898" r:id="rId15"/>
    <p:sldMasterId id="2147483910" r:id="rId16"/>
    <p:sldMasterId id="2147483922" r:id="rId17"/>
    <p:sldMasterId id="2147483946" r:id="rId18"/>
  </p:sldMasterIdLst>
  <p:notesMasterIdLst>
    <p:notesMasterId r:id="rId49"/>
  </p:notesMasterIdLst>
  <p:sldIdLst>
    <p:sldId id="257" r:id="rId19"/>
    <p:sldId id="303" r:id="rId20"/>
    <p:sldId id="317" r:id="rId21"/>
    <p:sldId id="263" r:id="rId22"/>
    <p:sldId id="264" r:id="rId23"/>
    <p:sldId id="267" r:id="rId24"/>
    <p:sldId id="270" r:id="rId25"/>
    <p:sldId id="269" r:id="rId26"/>
    <p:sldId id="271" r:id="rId27"/>
    <p:sldId id="274" r:id="rId28"/>
    <p:sldId id="276" r:id="rId29"/>
    <p:sldId id="318" r:id="rId30"/>
    <p:sldId id="319" r:id="rId31"/>
    <p:sldId id="320" r:id="rId32"/>
    <p:sldId id="285" r:id="rId33"/>
    <p:sldId id="286" r:id="rId34"/>
    <p:sldId id="289" r:id="rId35"/>
    <p:sldId id="291" r:id="rId36"/>
    <p:sldId id="308" r:id="rId37"/>
    <p:sldId id="321" r:id="rId38"/>
    <p:sldId id="322" r:id="rId39"/>
    <p:sldId id="323" r:id="rId40"/>
    <p:sldId id="315" r:id="rId41"/>
    <p:sldId id="316" r:id="rId42"/>
    <p:sldId id="325" r:id="rId43"/>
    <p:sldId id="297" r:id="rId44"/>
    <p:sldId id="295" r:id="rId45"/>
    <p:sldId id="293" r:id="rId46"/>
    <p:sldId id="324" r:id="rId47"/>
    <p:sldId id="279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731CE-42A2-447F-88AE-6ADABD3E7D2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9576C-6349-4E59-AFF2-58816DC3E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73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96A81A-24FF-4C32-B504-CCFF613D99ED}" type="slidenum">
              <a:rPr lang="ru-RU">
                <a:solidFill>
                  <a:prstClr val="black"/>
                </a:solidFill>
              </a:rPr>
              <a:pPr eaLnBrk="1" hangingPunct="1"/>
              <a:t>26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B66FB9-7E19-4F5C-AA2C-13B5644D5552}" type="slidenum">
              <a:rPr lang="ru-RU">
                <a:solidFill>
                  <a:prstClr val="black"/>
                </a:solidFill>
              </a:rPr>
              <a:pPr eaLnBrk="1" hangingPunct="1"/>
              <a:t>27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12B327-DF6F-4E36-A805-26E3AC9353DC}" type="slidenum">
              <a:rPr lang="ru-RU">
                <a:solidFill>
                  <a:prstClr val="black"/>
                </a:solidFill>
              </a:rPr>
              <a:pPr eaLnBrk="1" hangingPunct="1"/>
              <a:t>28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6D4ED-91B8-4D6C-A2D9-A2FA0D43F7B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43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53261-F29B-45B1-8B26-DBABBE3D482C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8983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651F-BF3D-4A69-B29F-3F0EB257A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F645-1508-4991-AFA3-9D3EBB534E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661489"/>
      </p:ext>
    </p:extLst>
  </p:cSld>
  <p:clrMapOvr>
    <a:masterClrMapping/>
  </p:clrMapOvr>
  <p:transition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F4A70-DB9A-4F8A-BC51-7AF3731212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888B3-2751-4A0C-8DC3-2D86C8C150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197203"/>
      </p:ext>
    </p:extLst>
  </p:cSld>
  <p:clrMapOvr>
    <a:masterClrMapping/>
  </p:clrMapOvr>
  <p:transition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8DB2-1B1D-4D3B-9F74-48A9E4D2D2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5769D-BC59-42FC-B0B1-D542E31225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98072"/>
      </p:ext>
    </p:extLst>
  </p:cSld>
  <p:clrMapOvr>
    <a:masterClrMapping/>
  </p:clrMapOvr>
  <p:transition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392B-C06B-4E6E-B94D-DDF23FD85D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CE63F-317D-444F-A721-77C21D1550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139"/>
      </p:ext>
    </p:extLst>
  </p:cSld>
  <p:clrMapOvr>
    <a:masterClrMapping/>
  </p:clrMapOvr>
  <p:transition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28926" y="3286124"/>
            <a:ext cx="5757874" cy="28400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9431-C836-4393-8AE1-016793D5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BC92-C75D-4139-9C1F-4274D632EE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152614"/>
      </p:ext>
    </p:extLst>
  </p:cSld>
  <p:clrMapOvr>
    <a:masterClrMapping/>
  </p:clrMapOvr>
  <p:transition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A54B0-DD8B-4E89-9477-B64E855AB1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952E5-4457-4F8E-BB71-9F09E6273C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170643"/>
      </p:ext>
    </p:extLst>
  </p:cSld>
  <p:clrMapOvr>
    <a:masterClrMapping/>
  </p:clrMapOvr>
  <p:transition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2EDB-E411-4C5B-A47B-998A1D2B7F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DFAF3-D630-4952-A91D-6E2616B302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036519"/>
      </p:ext>
    </p:extLst>
  </p:cSld>
  <p:clrMapOvr>
    <a:masterClrMapping/>
  </p:clrMapOvr>
  <p:transition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3286124"/>
            <a:ext cx="5757874" cy="28400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9485990"/>
      </p:ext>
    </p:extLst>
  </p:cSld>
  <p:clrMapOvr>
    <a:masterClrMapping/>
  </p:clrMapOvr>
  <p:transition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46774-336A-4582-9C52-456C0F8A7C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D0C8-877A-4427-AAC1-6FD81BC89F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761304"/>
      </p:ext>
    </p:extLst>
  </p:cSld>
  <p:clrMapOvr>
    <a:masterClrMapping/>
  </p:clrMapOvr>
  <p:transition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94F3-536D-47F1-991E-CC51ECFE16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E2E40-5884-4756-90C2-BDAC4B08D7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946013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EE42-9CDD-4FFB-8123-32A76D5CEDAD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1508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EEE76-BD7A-4F9C-AA40-B3E76C07AF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518CF-C89E-4F90-AFBE-22D22712BB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726852"/>
      </p:ext>
    </p:extLst>
  </p:cSld>
  <p:clrMapOvr>
    <a:masterClrMapping/>
  </p:clrMapOvr>
  <p:transition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651F-BF3D-4A69-B29F-3F0EB257A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F645-1508-4991-AFA3-9D3EBB534E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053233"/>
      </p:ext>
    </p:extLst>
  </p:cSld>
  <p:clrMapOvr>
    <a:masterClrMapping/>
  </p:clrMapOvr>
  <p:transition>
    <p:dissolv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F4A70-DB9A-4F8A-BC51-7AF3731212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888B3-2751-4A0C-8DC3-2D86C8C150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622411"/>
      </p:ext>
    </p:extLst>
  </p:cSld>
  <p:clrMapOvr>
    <a:masterClrMapping/>
  </p:clrMapOvr>
  <p:transition>
    <p:dissolv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8DB2-1B1D-4D3B-9F74-48A9E4D2D2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5769D-BC59-42FC-B0B1-D542E31225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444202"/>
      </p:ext>
    </p:extLst>
  </p:cSld>
  <p:clrMapOvr>
    <a:masterClrMapping/>
  </p:clrMapOvr>
  <p:transition>
    <p:dissolv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392B-C06B-4E6E-B94D-DDF23FD85D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CE63F-317D-444F-A721-77C21D1550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399406"/>
      </p:ext>
    </p:extLst>
  </p:cSld>
  <p:clrMapOvr>
    <a:masterClrMapping/>
  </p:clrMapOvr>
  <p:transition>
    <p:dissolv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28926" y="3286124"/>
            <a:ext cx="5757874" cy="28400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9431-C836-4393-8AE1-016793D5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BC92-C75D-4139-9C1F-4274D632EE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444013"/>
      </p:ext>
    </p:extLst>
  </p:cSld>
  <p:clrMapOvr>
    <a:masterClrMapping/>
  </p:clrMapOvr>
  <p:transition>
    <p:dissolv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A54B0-DD8B-4E89-9477-B64E855AB1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952E5-4457-4F8E-BB71-9F09E6273C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153711"/>
      </p:ext>
    </p:extLst>
  </p:cSld>
  <p:clrMapOvr>
    <a:masterClrMapping/>
  </p:clrMapOvr>
  <p:transition>
    <p:dissolv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2EDB-E411-4C5B-A47B-998A1D2B7F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DFAF3-D630-4952-A91D-6E2616B302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532652"/>
      </p:ext>
    </p:extLst>
  </p:cSld>
  <p:clrMapOvr>
    <a:masterClrMapping/>
  </p:clrMapOvr>
  <p:transition>
    <p:dissolv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3286124"/>
            <a:ext cx="5757874" cy="28400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9596251"/>
      </p:ext>
    </p:extLst>
  </p:cSld>
  <p:clrMapOvr>
    <a:masterClrMapping/>
  </p:clrMapOvr>
  <p:transition>
    <p:dissolv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46774-336A-4582-9C52-456C0F8A7C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D0C8-877A-4427-AAC1-6FD81BC89F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518271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7430-CACB-42FF-86BD-06294B5C51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8620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94F3-536D-47F1-991E-CC51ECFE16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E2E40-5884-4756-90C2-BDAC4B08D7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012178"/>
      </p:ext>
    </p:extLst>
  </p:cSld>
  <p:clrMapOvr>
    <a:masterClrMapping/>
  </p:clrMapOvr>
  <p:transition>
    <p:dissolv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EEE76-BD7A-4F9C-AA40-B3E76C07AF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518CF-C89E-4F90-AFBE-22D22712BB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946175"/>
      </p:ext>
    </p:extLst>
  </p:cSld>
  <p:clrMapOvr>
    <a:masterClrMapping/>
  </p:clrMapOvr>
  <p:transition>
    <p:dissolv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651F-BF3D-4A69-B29F-3F0EB257A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F645-1508-4991-AFA3-9D3EBB534E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32699"/>
      </p:ext>
    </p:extLst>
  </p:cSld>
  <p:clrMapOvr>
    <a:masterClrMapping/>
  </p:clrMapOvr>
  <p:transition>
    <p:dissolv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F4A70-DB9A-4F8A-BC51-7AF3731212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888B3-2751-4A0C-8DC3-2D86C8C150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372896"/>
      </p:ext>
    </p:extLst>
  </p:cSld>
  <p:clrMapOvr>
    <a:masterClrMapping/>
  </p:clrMapOvr>
  <p:transition>
    <p:dissolv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8DB2-1B1D-4D3B-9F74-48A9E4D2D2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5769D-BC59-42FC-B0B1-D542E31225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357527"/>
      </p:ext>
    </p:extLst>
  </p:cSld>
  <p:clrMapOvr>
    <a:masterClrMapping/>
  </p:clrMapOvr>
  <p:transition>
    <p:dissolv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392B-C06B-4E6E-B94D-DDF23FD85D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CE63F-317D-444F-A721-77C21D1550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333249"/>
      </p:ext>
    </p:extLst>
  </p:cSld>
  <p:clrMapOvr>
    <a:masterClrMapping/>
  </p:clrMapOvr>
  <p:transition>
    <p:dissolv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28926" y="3286124"/>
            <a:ext cx="5757874" cy="28400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9431-C836-4393-8AE1-016793D5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BC92-C75D-4139-9C1F-4274D632EE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395829"/>
      </p:ext>
    </p:extLst>
  </p:cSld>
  <p:clrMapOvr>
    <a:masterClrMapping/>
  </p:clrMapOvr>
  <p:transition>
    <p:dissolv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A54B0-DD8B-4E89-9477-B64E855AB1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952E5-4457-4F8E-BB71-9F09E6273C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450252"/>
      </p:ext>
    </p:extLst>
  </p:cSld>
  <p:clrMapOvr>
    <a:masterClrMapping/>
  </p:clrMapOvr>
  <p:transition>
    <p:dissolv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2EDB-E411-4C5B-A47B-998A1D2B7F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DFAF3-D630-4952-A91D-6E2616B302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173714"/>
      </p:ext>
    </p:extLst>
  </p:cSld>
  <p:clrMapOvr>
    <a:masterClrMapping/>
  </p:clrMapOvr>
  <p:transition>
    <p:dissolv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3286124"/>
            <a:ext cx="5757874" cy="28400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0946055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46926-3D9D-401C-BDC4-BBD06DA599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47777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46774-336A-4582-9C52-456C0F8A7C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D0C8-877A-4427-AAC1-6FD81BC89F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969622"/>
      </p:ext>
    </p:extLst>
  </p:cSld>
  <p:clrMapOvr>
    <a:masterClrMapping/>
  </p:clrMapOvr>
  <p:transition>
    <p:dissolv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94F3-536D-47F1-991E-CC51ECFE16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E2E40-5884-4756-90C2-BDAC4B08D7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698752"/>
      </p:ext>
    </p:extLst>
  </p:cSld>
  <p:clrMapOvr>
    <a:masterClrMapping/>
  </p:clrMapOvr>
  <p:transition>
    <p:dissolv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EEE76-BD7A-4F9C-AA40-B3E76C07AF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518CF-C89E-4F90-AFBE-22D22712BB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92322"/>
      </p:ext>
    </p:extLst>
  </p:cSld>
  <p:clrMapOvr>
    <a:masterClrMapping/>
  </p:clrMapOvr>
  <p:transition>
    <p:dissolv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651F-BF3D-4A69-B29F-3F0EB257A6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F645-1508-4991-AFA3-9D3EBB534E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921553"/>
      </p:ext>
    </p:extLst>
  </p:cSld>
  <p:clrMapOvr>
    <a:masterClrMapping/>
  </p:clrMapOvr>
  <p:transition>
    <p:dissolv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F4A70-DB9A-4F8A-BC51-7AF3731212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888B3-2751-4A0C-8DC3-2D86C8C150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572343"/>
      </p:ext>
    </p:extLst>
  </p:cSld>
  <p:clrMapOvr>
    <a:masterClrMapping/>
  </p:clrMapOvr>
  <p:transition>
    <p:dissolv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18DB2-1B1D-4D3B-9F74-48A9E4D2D2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5769D-BC59-42FC-B0B1-D542E31225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107891"/>
      </p:ext>
    </p:extLst>
  </p:cSld>
  <p:clrMapOvr>
    <a:masterClrMapping/>
  </p:clrMapOvr>
  <p:transition>
    <p:dissolv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392B-C06B-4E6E-B94D-DDF23FD85D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CE63F-317D-444F-A721-77C21D1550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810015"/>
      </p:ext>
    </p:extLst>
  </p:cSld>
  <p:clrMapOvr>
    <a:masterClrMapping/>
  </p:clrMapOvr>
  <p:transition>
    <p:dissolv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28926" y="3286124"/>
            <a:ext cx="5757874" cy="28400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9431-C836-4393-8AE1-016793D5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BC92-C75D-4139-9C1F-4274D632EE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71013"/>
      </p:ext>
    </p:extLst>
  </p:cSld>
  <p:clrMapOvr>
    <a:masterClrMapping/>
  </p:clrMapOvr>
  <p:transition>
    <p:dissolv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A54B0-DD8B-4E89-9477-B64E855AB1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952E5-4457-4F8E-BB71-9F09E6273C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820411"/>
      </p:ext>
    </p:extLst>
  </p:cSld>
  <p:clrMapOvr>
    <a:masterClrMapping/>
  </p:clrMapOvr>
  <p:transition>
    <p:dissolv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07840-B865-40A4-89CA-376F47F6DD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51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AB88-AF7A-4FA1-B9E6-F1ED0DC35E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1405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CC97C-69AF-49B6-8DC0-4C8CD28B04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7848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AF1C-014F-425D-AE53-394D9A3697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5284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D3614-99A9-4845-8B7C-E5D562BCD7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1061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5CD4A-66BF-49E0-8909-9D84FAAECC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4250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45E72-670E-4845-82DB-FD24BBDADE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7105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8835-D532-49B4-970E-5AD88011D6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6204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ECA52-9562-4914-9981-EC213EE3BD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8999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DA7C-2025-4C3B-81D5-9E2803B74C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3134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8AF62-FEB4-424F-8ED5-501D32C72C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393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CDF8D-9EC8-4FCA-843D-F046F4B982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36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2D52-877E-440B-8724-57EA94AFF7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0073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1224-A44F-4E07-B1FB-D4C6ABD76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07840-B865-40A4-89CA-376F47F6DD7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7273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CC97C-69AF-49B6-8DC0-4C8CD28B04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8362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AF1C-014F-425D-AE53-394D9A3697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44795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D3614-99A9-4845-8B7C-E5D562BCD7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2536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5CD4A-66BF-49E0-8909-9D84FAAECC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6871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45E72-670E-4845-82DB-FD24BBDADE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61683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8835-D532-49B4-970E-5AD88011D6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2955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ECA52-9562-4914-9981-EC213EE3BD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2105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DA7C-2025-4C3B-81D5-9E2803B74C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533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DA931-C701-4B11-B827-77ABF6F5D3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51040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8AF62-FEB4-424F-8ED5-501D32C72C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8543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CDF8D-9EC8-4FCA-843D-F046F4B982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65036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E907840-B865-40A4-89CA-376F47F6DD7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63CC97C-69AF-49B6-8DC0-4C8CD28B045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3AF1C-014F-425D-AE53-394D9A36974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D3614-99A9-4845-8B7C-E5D562BCD7A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FF65CD4A-66BF-49E0-8909-9D84FAAECC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45E72-670E-4845-82DB-FD24BBDADE6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F8835-D532-49B4-970E-5AD88011D6A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ECA52-9562-4914-9981-EC213EE3BD4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3469-087B-463A-9B97-B0175AE30C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03672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EDA7C-2025-4C3B-81D5-9E2803B74CF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8AF62-FEB4-424F-8ED5-501D32C72CE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CDF8D-9EC8-4FCA-843D-F046F4B9826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07840-B865-40A4-89CA-376F47F6DD7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CC97C-69AF-49B6-8DC0-4C8CD28B045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3AF1C-014F-425D-AE53-394D9A36974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D3614-99A9-4845-8B7C-E5D562BCD7A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5CD4A-66BF-49E0-8909-9D84FAAECC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45E72-670E-4845-82DB-FD24BBDADE6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F8835-D532-49B4-970E-5AD88011D6A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EBB6-9138-422B-8765-288F838564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10461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ECA52-9562-4914-9981-EC213EE3BD4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34EDA7C-2025-4C3B-81D5-9E2803B74CF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8AF62-FEB4-424F-8ED5-501D32C72CE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CDF8D-9EC8-4FCA-843D-F046F4B9826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AE907840-B865-40A4-89CA-376F47F6DD7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63CC97C-69AF-49B6-8DC0-4C8CD28B045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F503AF1C-014F-425D-AE53-394D9A36974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D3614-99A9-4845-8B7C-E5D562BCD7A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5CD4A-66BF-49E0-8909-9D84FAAECC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8C45E72-670E-4845-82DB-FD24BBDADE6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66D6-5A74-41AF-A4C0-2E772ACCE7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4789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F8835-D532-49B4-970E-5AD88011D6A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0EBECA52-9562-4914-9981-EC213EE3BD4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34EDA7C-2025-4C3B-81D5-9E2803B74CF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8AF62-FEB4-424F-8ED5-501D32C72CE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CDF8D-9EC8-4FCA-843D-F046F4B9826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7513" y="3886200"/>
            <a:ext cx="8308975" cy="1020763"/>
          </a:xfrm>
        </p:spPr>
        <p:txBody>
          <a:bodyPr/>
          <a:lstStyle>
            <a:lvl1pPr>
              <a:defRPr sz="46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7513" y="4906963"/>
            <a:ext cx="8308975" cy="533400"/>
          </a:xfrm>
          <a:effectLst>
            <a:outerShdw dist="17961" dir="2700000" algn="ctr" rotWithShape="0">
              <a:srgbClr val="FFFFFF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E907840-B865-40A4-89CA-376F47F6DD7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CC97C-69AF-49B6-8DC0-4C8CD28B045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AF1C-014F-425D-AE53-394D9A36974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905000"/>
            <a:ext cx="40370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7013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D3614-99A9-4845-8B7C-E5D562BCD7A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5CD4A-66BF-49E0-8909-9D84FAAECC4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2B7A-B62F-449D-BD56-02E7474DE62B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264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1A934-52E5-44DC-A618-10922894EC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34987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45E72-670E-4845-82DB-FD24BBDADE6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8835-D532-49B4-970E-5AD88011D6A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ECA52-9562-4914-9981-EC213EE3BD4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DA7C-2025-4C3B-81D5-9E2803B74CF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8AF62-FEB4-424F-8ED5-501D32C72CE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5813" cy="5821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304800"/>
            <a:ext cx="6018212" cy="5821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CDF8D-9EC8-4FCA-843D-F046F4B9826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4DC8-8C90-419F-9039-4F444D370B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979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80F3-CBE9-46D8-8C8F-046DC0077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378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F92F20-10DA-4350-BCDE-B887B0BFDA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506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7430-CACB-42FF-86BD-06294B5C51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69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46926-3D9D-401C-BDC4-BBD06DA599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269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AB88-AF7A-4FA1-B9E6-F1ED0DC35E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1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2D52-877E-440B-8724-57EA94AFF7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00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DA931-C701-4B11-B827-77ABF6F5D3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353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3469-087B-463A-9B97-B0175AE30C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25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D7295-9368-44BD-822B-D1A594D3694C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852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EBB6-9138-422B-8765-288F838564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993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66D6-5A74-41AF-A4C0-2E772ACCE7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968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1A934-52E5-44DC-A618-10922894EC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789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4DC8-8C90-419F-9039-4F444D370B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490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80F3-CBE9-46D8-8C8F-046DC0077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201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F92F20-10DA-4350-BCDE-B887B0BFDA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607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7430-CACB-42FF-86BD-06294B5C51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575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46926-3D9D-401C-BDC4-BBD06DA599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765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AB88-AF7A-4FA1-B9E6-F1ED0DC35E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363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2D52-877E-440B-8724-57EA94AFF7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74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84F8-4252-4EDD-8DE7-AB0C604026AC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0293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DA931-C701-4B11-B827-77ABF6F5D3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758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3469-087B-463A-9B97-B0175AE30C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1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EBB6-9138-422B-8765-288F838564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267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66D6-5A74-41AF-A4C0-2E772ACCE7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075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1A934-52E5-44DC-A618-10922894EC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375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4DC8-8C90-419F-9039-4F444D370B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35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80F3-CBE9-46D8-8C8F-046DC0077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984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F92F20-10DA-4350-BCDE-B887B0BFDA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865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7430-CACB-42FF-86BD-06294B5C51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1445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46926-3D9D-401C-BDC4-BBD06DA599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4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BF634-EDA4-48B8-875C-31B879445262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6817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AB88-AF7A-4FA1-B9E6-F1ED0DC35E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381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2D52-877E-440B-8724-57EA94AFF7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8604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DA931-C701-4B11-B827-77ABF6F5D3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878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3469-087B-463A-9B97-B0175AE30C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576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EBB6-9138-422B-8765-288F838564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3885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66D6-5A74-41AF-A4C0-2E772ACCE7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9831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1A934-52E5-44DC-A618-10922894EC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03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4DC8-8C90-419F-9039-4F444D370B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207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80F3-CBE9-46D8-8C8F-046DC0077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1600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F92F20-10DA-4350-BCDE-B887B0BFDA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57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212A-8832-420D-9E44-C38A273D9040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2584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7430-CACB-42FF-86BD-06294B5C51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2661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46926-3D9D-401C-BDC4-BBD06DA599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465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AB88-AF7A-4FA1-B9E6-F1ED0DC35E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690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2D52-877E-440B-8724-57EA94AFF7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6341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DA931-C701-4B11-B827-77ABF6F5D3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5380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3469-087B-463A-9B97-B0175AE30C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126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EBB6-9138-422B-8765-288F838564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2093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66D6-5A74-41AF-A4C0-2E772ACCE7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3527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1A934-52E5-44DC-A618-10922894EC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3875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4DC8-8C90-419F-9039-4F444D370B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14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1D52B-EF83-4205-A32D-FBE3F465D823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0048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80F3-CBE9-46D8-8C8F-046DC0077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0331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F92F20-10DA-4350-BCDE-B887B0BFDA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3861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7430-CACB-42FF-86BD-06294B5C51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9963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46926-3D9D-401C-BDC4-BBD06DA599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9504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AB88-AF7A-4FA1-B9E6-F1ED0DC35E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8936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2D52-877E-440B-8724-57EA94AFF7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4401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DA931-C701-4B11-B827-77ABF6F5D3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7672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3469-087B-463A-9B97-B0175AE30C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0884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EBB6-9138-422B-8765-288F838564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2794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66D6-5A74-41AF-A4C0-2E772ACCE7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42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3301C-7B6A-4381-8D07-8CD83684976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4145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1A934-52E5-44DC-A618-10922894EC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6830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4DC8-8C90-419F-9039-4F444D370B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3905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80F3-CBE9-46D8-8C8F-046DC0077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3750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F92F20-10DA-4350-BCDE-B887B0BFDA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8926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  <a:latin typeface="Rockwell" pitchFamily="18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  <a:latin typeface="Rockwell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98E9-9426-4DAB-8B59-EF2E094C94D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326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DE596-CD5F-4EA7-813C-E63E419F8AF9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1098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  <a:latin typeface="Rockwell" pitchFamily="18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  <a:latin typeface="Rockwell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7A4AB-9572-4EEA-AFFD-432C821A04D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492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FC9A3-DED0-4F3C-8BE0-4E8AD6344117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846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7553-1DFD-4814-B0F9-7B61034A7756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2817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3BD3-7589-4915-B8B6-19DE9589FEC1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2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CF956-2A96-4758-B198-AF3F4F891CC2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5526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D5F2-01E3-4790-BD92-AFD5200B6528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6986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75F1D-687D-4A94-BE3A-20D70F5AC9CD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8473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4BC45-B8AD-47B1-8905-7153591B3A5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2597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DE634-FF2D-4C8C-9220-85FF14B7D932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8746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FFCEA-45C0-4A6B-AABD-6B28E13C1473}" type="slidenum">
              <a:rPr lang="ru-RU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258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2EDB-E411-4C5B-A47B-998A1D2B7F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DFAF3-D630-4952-A91D-6E2616B302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872047"/>
      </p:ext>
    </p:extLst>
  </p:cSld>
  <p:clrMapOvr>
    <a:masterClrMapping/>
  </p:clrMapOvr>
  <p:transition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3286124"/>
            <a:ext cx="5757874" cy="28400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1435205"/>
      </p:ext>
    </p:extLst>
  </p:cSld>
  <p:clrMapOvr>
    <a:masterClrMapping/>
  </p:clrMapOvr>
  <p:transition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46774-336A-4582-9C52-456C0F8A7C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D0C8-877A-4427-AAC1-6FD81BC89F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588813"/>
      </p:ext>
    </p:extLst>
  </p:cSld>
  <p:clrMapOvr>
    <a:masterClrMapping/>
  </p:clrMapOvr>
  <p:transition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94F3-536D-47F1-991E-CC51ECFE16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E2E40-5884-4756-90C2-BDAC4B08D7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733051"/>
      </p:ext>
    </p:extLst>
  </p:cSld>
  <p:clrMapOvr>
    <a:masterClrMapping/>
  </p:clrMapOvr>
  <p:transition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EEE76-BD7A-4F9C-AA40-B3E76C07AF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518CF-C89E-4F90-AFBE-22D22712BB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043221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7EC25-11DA-4D38-BAF6-F95C999F9085}" type="slidenum">
              <a:rPr lang="ru-RU">
                <a:solidFill>
                  <a:srgbClr val="FEFAC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4954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КОЛА\КАРТИНКИ\РАМКИ\4_7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53" b="2907"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5857875" y="1857375"/>
            <a:ext cx="29289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992110-C617-497C-8907-C7A618AC3A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610248-1314-4617-B61F-8E7E17FC4A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80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КОЛА\КАРТИНКИ\РАМКИ\4_7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53" b="2907"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5857875" y="1857375"/>
            <a:ext cx="29289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992110-C617-497C-8907-C7A618AC3A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610248-1314-4617-B61F-8E7E17FC4A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79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КОЛА\КАРТИНКИ\РАМКИ\4_7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53" b="2907"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5857875" y="1857375"/>
            <a:ext cx="29289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992110-C617-497C-8907-C7A618AC3A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610248-1314-4617-B61F-8E7E17FC4A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79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F8EB92-EF65-49AB-8A36-730CC246B3A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54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F8EB92-EF65-49AB-8A36-730CC246B3A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8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7EC25-11DA-4D38-BAF6-F95C999F9085}" type="slidenum">
              <a:rPr lang="ru-RU" smtClean="0">
                <a:solidFill>
                  <a:srgbClr val="FEFAC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7EC25-11DA-4D38-BAF6-F95C999F9085}" type="slidenum">
              <a:rPr lang="ru-RU" smtClean="0">
                <a:solidFill>
                  <a:srgbClr val="FEFAC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7EC25-11DA-4D38-BAF6-F95C999F9085}" type="slidenum">
              <a:rPr lang="ru-RU" smtClean="0">
                <a:solidFill>
                  <a:srgbClr val="FEFAC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30480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905000"/>
            <a:ext cx="8226425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8788" y="6245225"/>
            <a:ext cx="2130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7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245225"/>
            <a:ext cx="2130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A7EC25-11DA-4D38-BAF6-F95C999F9085}" type="slidenum">
              <a:rPr lang="ru-RU" smtClean="0">
                <a:solidFill>
                  <a:srgbClr val="FEFAC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CF62EF-7EAB-4AD4-8CF3-A8A287E88146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96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CF62EF-7EAB-4AD4-8CF3-A8A287E88146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21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CF62EF-7EAB-4AD4-8CF3-A8A287E88146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31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CF62EF-7EAB-4AD4-8CF3-A8A287E88146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37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CF62EF-7EAB-4AD4-8CF3-A8A287E88146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44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CF62EF-7EAB-4AD4-8CF3-A8A287E88146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85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  <a:latin typeface="Rockwell" pitchFamily="18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  <a:latin typeface="Rockwell" pitchFamily="18" charset="0"/>
            </a:endParaRPr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1CE533-C1CF-4F0C-AD9D-634B29991030}" type="slidenum">
              <a:rPr lang="ru-RU">
                <a:solidFill>
                  <a:srgbClr val="E3DED1">
                    <a:shade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624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1B587C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4E8542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КОЛА\КАРТИНКИ\РАМКИ\4_7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53" b="2907"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5857875" y="1857375"/>
            <a:ext cx="29289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992110-C617-497C-8907-C7A618AC3A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610248-1314-4617-B61F-8E7E17FC4A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7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gif"/><Relationship Id="rId4" Type="http://schemas.openxmlformats.org/officeDocument/2006/relationships/image" Target="../media/image28.jpeg"/><Relationship Id="rId9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85.xml"/><Relationship Id="rId5" Type="http://schemas.openxmlformats.org/officeDocument/2006/relationships/image" Target="../media/image50.jpeg"/><Relationship Id="rId4" Type="http://schemas.openxmlformats.org/officeDocument/2006/relationships/image" Target="../media/image4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18" Type="http://schemas.openxmlformats.org/officeDocument/2006/relationships/image" Target="../media/image66.jpeg"/><Relationship Id="rId26" Type="http://schemas.openxmlformats.org/officeDocument/2006/relationships/image" Target="../media/image74.jpeg"/><Relationship Id="rId3" Type="http://schemas.openxmlformats.org/officeDocument/2006/relationships/image" Target="../media/image51.jpeg"/><Relationship Id="rId21" Type="http://schemas.openxmlformats.org/officeDocument/2006/relationships/image" Target="../media/image69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65.jpeg"/><Relationship Id="rId25" Type="http://schemas.openxmlformats.org/officeDocument/2006/relationships/image" Target="../media/image7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4.jpeg"/><Relationship Id="rId20" Type="http://schemas.openxmlformats.org/officeDocument/2006/relationships/image" Target="../media/image68.jpeg"/><Relationship Id="rId29" Type="http://schemas.openxmlformats.org/officeDocument/2006/relationships/image" Target="../media/image77.jpeg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24" Type="http://schemas.openxmlformats.org/officeDocument/2006/relationships/image" Target="../media/image72.jpe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23" Type="http://schemas.openxmlformats.org/officeDocument/2006/relationships/image" Target="../media/image71.jpeg"/><Relationship Id="rId28" Type="http://schemas.openxmlformats.org/officeDocument/2006/relationships/image" Target="../media/image76.jpeg"/><Relationship Id="rId10" Type="http://schemas.openxmlformats.org/officeDocument/2006/relationships/image" Target="../media/image58.jpeg"/><Relationship Id="rId19" Type="http://schemas.openxmlformats.org/officeDocument/2006/relationships/image" Target="../media/image67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Relationship Id="rId22" Type="http://schemas.openxmlformats.org/officeDocument/2006/relationships/image" Target="../media/image70.jpeg"/><Relationship Id="rId27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18" Type="http://schemas.openxmlformats.org/officeDocument/2006/relationships/image" Target="../media/image66.jpeg"/><Relationship Id="rId26" Type="http://schemas.openxmlformats.org/officeDocument/2006/relationships/image" Target="../media/image74.jpeg"/><Relationship Id="rId3" Type="http://schemas.openxmlformats.org/officeDocument/2006/relationships/image" Target="../media/image51.jpeg"/><Relationship Id="rId21" Type="http://schemas.openxmlformats.org/officeDocument/2006/relationships/image" Target="../media/image69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65.jpeg"/><Relationship Id="rId25" Type="http://schemas.openxmlformats.org/officeDocument/2006/relationships/image" Target="../media/image7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4.jpeg"/><Relationship Id="rId20" Type="http://schemas.openxmlformats.org/officeDocument/2006/relationships/image" Target="../media/image68.jpeg"/><Relationship Id="rId29" Type="http://schemas.openxmlformats.org/officeDocument/2006/relationships/image" Target="../media/image78.jpe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24" Type="http://schemas.openxmlformats.org/officeDocument/2006/relationships/image" Target="../media/image72.jpe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23" Type="http://schemas.openxmlformats.org/officeDocument/2006/relationships/image" Target="../media/image71.jpeg"/><Relationship Id="rId28" Type="http://schemas.openxmlformats.org/officeDocument/2006/relationships/image" Target="../media/image76.jpeg"/><Relationship Id="rId10" Type="http://schemas.openxmlformats.org/officeDocument/2006/relationships/image" Target="../media/image58.jpeg"/><Relationship Id="rId19" Type="http://schemas.openxmlformats.org/officeDocument/2006/relationships/image" Target="../media/image67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Relationship Id="rId22" Type="http://schemas.openxmlformats.org/officeDocument/2006/relationships/image" Target="../media/image70.jpeg"/><Relationship Id="rId27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2268av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4750"/>
            <a:ext cx="44037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a6849836b308b4484928aa1963f1c26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42862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3308av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4422"/>
            <a:ext cx="4357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902002f20506468988af543daf4774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4286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42976" y="0"/>
            <a:ext cx="66437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March 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theme</a:t>
            </a:r>
            <a:r>
              <a:rPr lang="kk-KZ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My room 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93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2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85" decel="100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85" decel="100000"/>
                                        <p:tgtEl>
                                          <p:spTgt spid="20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гр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6227763" y="260350"/>
            <a:ext cx="23759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prstClr val="black"/>
                </a:solidFill>
                <a:latin typeface="Showcard Gothic" pitchFamily="82" charset="0"/>
              </a:rPr>
              <a:t>A study</a:t>
            </a:r>
            <a:endParaRPr lang="ru-RU" sz="7200" dirty="0">
              <a:solidFill>
                <a:prstClr val="black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3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dining ro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5148263" y="188913"/>
            <a:ext cx="3535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Showcard Gothic" pitchFamily="82" charset="0"/>
              </a:rPr>
              <a:t>A dining room</a:t>
            </a:r>
            <a:endParaRPr lang="ru-RU" sz="3600">
              <a:solidFill>
                <a:prstClr val="black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6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129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88913"/>
            <a:ext cx="6192837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3946"/>
          <a:stretch>
            <a:fillRect/>
          </a:stretch>
        </p:blipFill>
        <p:spPr bwMode="auto">
          <a:xfrm>
            <a:off x="2411413" y="260350"/>
            <a:ext cx="43211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C:\Documents and Settings\Администратор\Мои документы\анимационные картинки\книга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0"/>
            <a:ext cx="3706813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14744" y="1500174"/>
            <a:ext cx="167707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18000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Print" pitchFamily="2" charset="0"/>
              </a:rPr>
              <a:t>Level II</a:t>
            </a:r>
            <a:endParaRPr lang="ru-RU" sz="3200" dirty="0"/>
          </a:p>
        </p:txBody>
      </p:sp>
      <p:pic>
        <p:nvPicPr>
          <p:cNvPr id="5124" name="Picture 14" descr="knigi-1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7" y="0"/>
            <a:ext cx="2214563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mhtml:file://C:\Users\ученик\AppData\Local\Temp\Rar$DI05.930\English%20Exercises%20Parts%20of%20the%20House%20and%20Furniture.mht!http://www.englishexercises.org/makeagame/my_documents/my_pictures/gallery/b/bathroo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00042"/>
            <a:ext cx="1905000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mhtml:file://C:\Users\ученик\AppData\Local\Temp\Rar$DI05.930\English%20Exercises%20Parts%20of%20the%20House%20and%20Furniture.mht!http://www.englishexercises.org/makeagame/my_documents/my_pictures/gallery/k/kitche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428868"/>
            <a:ext cx="1905002" cy="1571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mhtml:file://C:\Users\ученик\AppData\Local\Temp\Rar$DI05.930\English%20Exercises%20Parts%20of%20the%20House%20and%20Furniture.mht!http://www.englishexercises.org/makeagame/my_documents/my_pictures/gallery/d/dining%20roo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857760"/>
            <a:ext cx="2047876" cy="1624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mhtml:file://C:\Users\ученик\AppData\Local\Temp\Rar$DI05.930\English%20Exercises%20Parts%20of%20the%20House%20and%20Furniture.mht!http://www.englishexercises.org/makeagame/my_documents/my_pictures/gallery/b/bedroo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643182"/>
            <a:ext cx="1905000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 descr="mhtml:file://C:\Users\ученик\AppData\Local\Temp\Rar$DI05.930\English%20Exercises%20Parts%20of%20the%20House%20and%20Furniture.mht!http://www.englishexercises.org/makeagame/my_documents/my_pictures/gallery/l/living%20roo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2571744"/>
            <a:ext cx="1905000" cy="1590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Прямоугольник 22"/>
          <p:cNvSpPr/>
          <p:nvPr/>
        </p:nvSpPr>
        <p:spPr>
          <a:xfrm rot="20252481">
            <a:off x="-211934" y="185611"/>
            <a:ext cx="257176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tencil" pitchFamily="82" charset="0"/>
              </a:rPr>
              <a:t>Bathroom</a:t>
            </a:r>
            <a:endParaRPr lang="ru-RU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0252481">
            <a:off x="-497686" y="2185876"/>
            <a:ext cx="257176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tencil" pitchFamily="82" charset="0"/>
              </a:rPr>
              <a:t>KITCHEN</a:t>
            </a:r>
            <a:endParaRPr lang="ru-RU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20252481">
            <a:off x="4722102" y="2210126"/>
            <a:ext cx="244480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tencil" pitchFamily="82" charset="0"/>
              </a:rPr>
              <a:t>LIVING-room</a:t>
            </a:r>
            <a:endParaRPr lang="ru-RU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20252481">
            <a:off x="1965053" y="2450724"/>
            <a:ext cx="246233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tencil" pitchFamily="82" charset="0"/>
              </a:rPr>
              <a:t>Bedroom</a:t>
            </a:r>
            <a:endParaRPr lang="ru-RU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0252481">
            <a:off x="-354810" y="4329015"/>
            <a:ext cx="257176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tencil" pitchFamily="82" charset="0"/>
              </a:rPr>
              <a:t>DINING 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tencil" pitchFamily="82" charset="0"/>
              </a:rPr>
              <a:t>roOM</a:t>
            </a:r>
            <a:endParaRPr lang="ru-RU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Рисунок 21" descr="DEC_salon00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5143512"/>
            <a:ext cx="1571636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Прямоугольник 28"/>
          <p:cNvSpPr/>
          <p:nvPr/>
        </p:nvSpPr>
        <p:spPr>
          <a:xfrm rot="19918979">
            <a:off x="2357260" y="4534494"/>
            <a:ext cx="209995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  <a:t>ARMCHAIR</a:t>
            </a:r>
            <a:endParaRPr lang="ru-RU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" name="Рисунок 29" descr="6F2_demenageur01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2" y="5072074"/>
            <a:ext cx="2000264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Прямоугольник 30"/>
          <p:cNvSpPr/>
          <p:nvPr/>
        </p:nvSpPr>
        <p:spPr>
          <a:xfrm rot="19901177">
            <a:off x="4605873" y="4684026"/>
            <a:ext cx="150803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  <a:t>SOFA</a:t>
            </a:r>
            <a:endParaRPr lang="ru-RU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14568">
            <a:off x="1070917" y="782664"/>
            <a:ext cx="3391944" cy="34183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002060"/>
                </a:solidFill>
                <a:latin typeface="Arial Narrow" pitchFamily="34" charset="0"/>
              </a:rPr>
              <a:t>ENGLISH</a:t>
            </a:r>
            <a:endParaRPr lang="ru-RU" sz="60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6000" b="1" u="sng" smtClean="0">
                <a:solidFill>
                  <a:srgbClr val="FF0000"/>
                </a:solidFill>
                <a:latin typeface="Arial Narrow" pitchFamily="34" charset="0"/>
              </a:rPr>
              <a:t>А</a:t>
            </a:r>
            <a:endParaRPr lang="ru-RU" sz="6000" b="1" u="sng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0297">
            <a:off x="1641999" y="3513034"/>
            <a:ext cx="1731715" cy="2084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429256" y="928670"/>
            <a:ext cx="3714744" cy="27146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kk-KZ" sz="3200" b="1" i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Керекті әріпті қойыңдар</a:t>
            </a:r>
            <a:endParaRPr lang="ru-RU" sz="3200" b="1" i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911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5357813" y="1500188"/>
            <a:ext cx="3786187" cy="1500187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002060"/>
                </a:solidFill>
                <a:latin typeface="Arial Narrow" pitchFamily="34" charset="0"/>
              </a:rPr>
              <a:t>cha</a:t>
            </a:r>
            <a:r>
              <a:rPr lang="uk-UA" sz="6000" b="1" smtClean="0">
                <a:solidFill>
                  <a:srgbClr val="002060"/>
                </a:solidFill>
                <a:latin typeface="Arial Narrow" pitchFamily="34" charset="0"/>
              </a:rPr>
              <a:t>…</a:t>
            </a:r>
            <a:r>
              <a:rPr lang="en-US" sz="6000" b="1" smtClean="0">
                <a:solidFill>
                  <a:srgbClr val="002060"/>
                </a:solidFill>
                <a:latin typeface="Arial Narrow" pitchFamily="34" charset="0"/>
              </a:rPr>
              <a:t>r</a:t>
            </a:r>
            <a:endParaRPr lang="ru-RU" sz="6000" b="1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7215188" y="1714500"/>
            <a:ext cx="714375" cy="781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b="1" smtClean="0">
                <a:solidFill>
                  <a:srgbClr val="FF0000"/>
                </a:solidFill>
                <a:latin typeface="Arial Narrow" pitchFamily="34" charset="0"/>
              </a:rPr>
              <a:t>i</a:t>
            </a:r>
            <a:endParaRPr lang="ru-RU" sz="6000" b="1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124" name="Рисунок 4" descr="стульчик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81436">
            <a:off x="1771650" y="798513"/>
            <a:ext cx="2128838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7191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5786438" y="1714500"/>
            <a:ext cx="3071812" cy="1285875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002060"/>
                </a:solidFill>
                <a:latin typeface="Arial Narrow" pitchFamily="34" charset="0"/>
              </a:rPr>
              <a:t>pict</a:t>
            </a:r>
            <a:r>
              <a:rPr lang="uk-UA" sz="6000" b="1" smtClean="0">
                <a:solidFill>
                  <a:srgbClr val="002060"/>
                </a:solidFill>
                <a:latin typeface="Arial Narrow" pitchFamily="34" charset="0"/>
              </a:rPr>
              <a:t>…</a:t>
            </a:r>
            <a:r>
              <a:rPr lang="en-US" sz="6000" b="1" smtClean="0">
                <a:solidFill>
                  <a:srgbClr val="002060"/>
                </a:solidFill>
                <a:latin typeface="Arial Narrow" pitchFamily="34" charset="0"/>
              </a:rPr>
              <a:t>re</a:t>
            </a:r>
            <a:endParaRPr lang="ru-RU" sz="6000" b="1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7072313" y="1785938"/>
            <a:ext cx="914400" cy="781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400" b="1" smtClean="0">
                <a:solidFill>
                  <a:srgbClr val="FF0000"/>
                </a:solidFill>
                <a:latin typeface="Arial Narrow" pitchFamily="34" charset="0"/>
              </a:rPr>
              <a:t>u</a:t>
            </a:r>
            <a:endParaRPr lang="ru-RU" sz="5400" b="1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8196" name="Рисунок 4" descr="картина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95347">
            <a:off x="973138" y="811213"/>
            <a:ext cx="3538537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2629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5786438" y="1714500"/>
            <a:ext cx="3071812" cy="1285875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002060"/>
                </a:solidFill>
                <a:latin typeface="Arial Narrow" pitchFamily="34" charset="0"/>
              </a:rPr>
              <a:t>do</a:t>
            </a:r>
            <a:r>
              <a:rPr lang="uk-UA" sz="6000" b="1" smtClean="0">
                <a:solidFill>
                  <a:srgbClr val="002060"/>
                </a:solidFill>
                <a:latin typeface="Arial Narrow" pitchFamily="34" charset="0"/>
              </a:rPr>
              <a:t>…</a:t>
            </a:r>
            <a:r>
              <a:rPr lang="en-US" sz="6000" b="1" smtClean="0">
                <a:solidFill>
                  <a:srgbClr val="002060"/>
                </a:solidFill>
                <a:latin typeface="Arial Narrow" pitchFamily="34" charset="0"/>
              </a:rPr>
              <a:t>r</a:t>
            </a:r>
            <a:endParaRPr lang="ru-RU" sz="6000" b="1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7072313" y="1785938"/>
            <a:ext cx="914400" cy="8524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400" b="1" smtClean="0">
                <a:solidFill>
                  <a:srgbClr val="FF0000"/>
                </a:solidFill>
                <a:latin typeface="Arial Narrow" pitchFamily="34" charset="0"/>
              </a:rPr>
              <a:t>o</a:t>
            </a:r>
            <a:endParaRPr lang="ru-RU" sz="5400" b="1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1268" name="Рисунок 4" descr="door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96212">
            <a:off x="1592263" y="769938"/>
            <a:ext cx="20923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702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>
                <a:effectLst/>
                <a:latin typeface="Times New Roman"/>
                <a:ea typeface="Times New Roman"/>
              </a:rPr>
              <a:t>Warm-up!</a:t>
            </a:r>
            <a:endParaRPr lang="ru-RU" b="1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[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w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]  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Wall</a:t>
            </a:r>
            <a:r>
              <a:rPr lang="ru-RU" b="1" i="1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wardrobe</a:t>
            </a:r>
            <a:r>
              <a:rPr lang="ru-RU" b="1" i="1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window</a:t>
            </a:r>
            <a:r>
              <a:rPr lang="ru-RU" b="1" i="1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what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effectLst/>
                <a:latin typeface="Times New Roman"/>
                <a:ea typeface="Times New Roman"/>
              </a:rPr>
              <a:t>[</a:t>
            </a:r>
            <a:r>
              <a:rPr lang="en-US" b="1" dirty="0" err="1" smtClean="0">
                <a:effectLst/>
                <a:latin typeface="Times New Roman"/>
                <a:ea typeface="Times New Roman"/>
              </a:rPr>
              <a:t>tʃ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]  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Chair, armchair, picture, kitchen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effectLst/>
                <a:latin typeface="Times New Roman"/>
                <a:ea typeface="Times New Roman"/>
              </a:rPr>
              <a:t>[t]  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Table, carpet, computer, TV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effectLst/>
                <a:latin typeface="Times New Roman"/>
                <a:ea typeface="Times New Roman"/>
              </a:rPr>
              <a:t>[ð]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There is,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there are, this, that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effectLst/>
                <a:latin typeface="Times New Roman"/>
                <a:ea typeface="Times New Roman"/>
              </a:rPr>
              <a:t>[θ] 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Bath, bathroom, three, thank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Picture 18" descr="книга3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2269139" cy="319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9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0746" y="-62674"/>
            <a:ext cx="9764746" cy="69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21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волна 4"/>
          <p:cNvSpPr/>
          <p:nvPr/>
        </p:nvSpPr>
        <p:spPr>
          <a:xfrm>
            <a:off x="785813" y="1357313"/>
            <a:ext cx="6715125" cy="5143500"/>
          </a:xfrm>
          <a:prstGeom prst="doubleWave">
            <a:avLst>
              <a:gd name="adj1" fmla="val 4865"/>
              <a:gd name="adj2" fmla="val 4421"/>
            </a:avLst>
          </a:prstGeom>
          <a:ln w="57150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k-KZ"/>
          </a:p>
        </p:txBody>
      </p:sp>
      <p:pic>
        <p:nvPicPr>
          <p:cNvPr id="6" name="Picture 14" descr="knigi-1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0"/>
            <a:ext cx="2928937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28663" y="214291"/>
            <a:ext cx="685804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i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FF0066"/>
                </a:solidFill>
                <a:latin typeface="Showcard Gothic" pitchFamily="82" charset="0"/>
              </a:rPr>
              <a:t>New words:</a:t>
            </a:r>
          </a:p>
          <a:p>
            <a:pPr algn="ctr">
              <a:defRPr/>
            </a:pPr>
            <a:r>
              <a:rPr lang="kk-KZ" sz="4000" b="1" i="1" dirty="0">
                <a:ln w="1143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Жаңа сөздер:</a:t>
            </a:r>
            <a:endParaRPr lang="ru-RU" sz="4000" b="1" i="1" dirty="0">
              <a:ln w="11430">
                <a:solidFill>
                  <a:schemeClr val="bg1">
                    <a:lumMod val="60000"/>
                    <a:lumOff val="40000"/>
                  </a:schemeClr>
                </a:solidFill>
              </a:ln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 rot="-403109">
            <a:off x="1403350" y="2136686"/>
            <a:ext cx="5972175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picture       [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pikt</a:t>
            </a:r>
            <a:r>
              <a:rPr lang="en-US" sz="2400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ƒ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     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сурет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kk-KZ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pillow      </a:t>
            </a:r>
            <a:r>
              <a:rPr lang="kk-K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[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piləu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      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жастық</a:t>
            </a:r>
            <a:endParaRPr lang="ru-RU" sz="2400" dirty="0">
              <a:solidFill>
                <a:srgbClr val="FF0000"/>
              </a:solidFill>
            </a:endParaRPr>
          </a:p>
          <a:p>
            <a:pPr eaLnBrk="0" hangingPunct="0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mirror        [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mirə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       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айна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[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   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қажет ету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0" hangingPunct="0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қажет    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болу </a:t>
            </a:r>
            <a:endParaRPr lang="ru-RU" sz="2400" dirty="0">
              <a:solidFill>
                <a:srgbClr val="FF0000"/>
              </a:solidFill>
            </a:endParaRPr>
          </a:p>
          <a:p>
            <a:pPr eaLnBrk="0" hangingPunct="0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enough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[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’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      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жеткілікті</a:t>
            </a:r>
            <a:endParaRPr lang="ru-RU" sz="2400" dirty="0">
              <a:solidFill>
                <a:srgbClr val="FF0000"/>
              </a:solidFill>
            </a:endParaRPr>
          </a:p>
          <a:p>
            <a:pPr eaLnBrk="0" hangingPunct="0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units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[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nits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       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заттар</a:t>
            </a:r>
            <a:endParaRPr lang="ru-RU" sz="2400" dirty="0">
              <a:solidFill>
                <a:srgbClr val="FF0000"/>
              </a:solidFill>
            </a:endParaRPr>
          </a:p>
          <a:p>
            <a:pPr eaLnBrk="0" hangingPunct="0"/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FF0000"/>
                </a:solidFill>
                <a:cs typeface="Times New Roman" pitchFamily="18" charset="0"/>
              </a:rPr>
            </a:b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054" name="Picture 15" descr="BD0501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494594">
            <a:off x="-339725" y="4068763"/>
            <a:ext cx="214312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i-main-pic" descr="Картинка 4 из 7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430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051050" y="692150"/>
            <a:ext cx="5868988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Language note!</a:t>
            </a:r>
          </a:p>
          <a:p>
            <a:pPr algn="ctr"/>
            <a:endParaRPr lang="en-US" sz="4400" b="1">
              <a:solidFill>
                <a:srgbClr val="FF0000"/>
              </a:solidFill>
            </a:endParaRPr>
          </a:p>
          <a:p>
            <a:pPr algn="ctr"/>
            <a:r>
              <a:rPr lang="en-US" sz="3600">
                <a:solidFill>
                  <a:srgbClr val="0000CC"/>
                </a:solidFill>
              </a:rPr>
              <a:t>An armchair – armchair</a:t>
            </a:r>
            <a:r>
              <a:rPr lang="en-US" sz="3600">
                <a:solidFill>
                  <a:srgbClr val="FF0066"/>
                </a:solidFill>
              </a:rPr>
              <a:t>s</a:t>
            </a:r>
          </a:p>
          <a:p>
            <a:pPr algn="ctr"/>
            <a:endParaRPr lang="en-US" sz="3600">
              <a:solidFill>
                <a:srgbClr val="0000CC"/>
              </a:solidFill>
            </a:endParaRPr>
          </a:p>
          <a:p>
            <a:pPr algn="ctr"/>
            <a:r>
              <a:rPr lang="en-US" sz="3600">
                <a:solidFill>
                  <a:srgbClr val="0000CC"/>
                </a:solidFill>
              </a:rPr>
              <a:t>A table – table</a:t>
            </a:r>
            <a:r>
              <a:rPr lang="en-US" sz="3600">
                <a:solidFill>
                  <a:srgbClr val="FF0066"/>
                </a:solidFill>
              </a:rPr>
              <a:t>s</a:t>
            </a:r>
          </a:p>
          <a:p>
            <a:pPr algn="ctr"/>
            <a:endParaRPr lang="en-US" sz="3600">
              <a:solidFill>
                <a:srgbClr val="0000CC"/>
              </a:solidFill>
            </a:endParaRPr>
          </a:p>
          <a:p>
            <a:pPr algn="ctr"/>
            <a:r>
              <a:rPr lang="en-US" sz="3600">
                <a:solidFill>
                  <a:srgbClr val="0000CC"/>
                </a:solidFill>
              </a:rPr>
              <a:t>A chair – chair</a:t>
            </a:r>
            <a:r>
              <a:rPr lang="en-US" sz="3600">
                <a:solidFill>
                  <a:srgbClr val="FF0066"/>
                </a:solidFill>
              </a:rPr>
              <a:t>s</a:t>
            </a:r>
          </a:p>
          <a:p>
            <a:pPr algn="ctr"/>
            <a:endParaRPr lang="en-US" sz="3600">
              <a:solidFill>
                <a:srgbClr val="0000CC"/>
              </a:solidFill>
            </a:endParaRPr>
          </a:p>
          <a:p>
            <a:pPr algn="ctr"/>
            <a:r>
              <a:rPr lang="en-US" sz="3600">
                <a:solidFill>
                  <a:srgbClr val="0000CC"/>
                </a:solidFill>
              </a:rPr>
              <a:t>A plant - plant</a:t>
            </a:r>
            <a:r>
              <a:rPr lang="en-US" sz="3600">
                <a:solidFill>
                  <a:srgbClr val="FF0066"/>
                </a:solidFill>
              </a:rPr>
              <a:t>s</a:t>
            </a:r>
            <a:endParaRPr lang="ru-RU" sz="360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57158" y="-357214"/>
            <a:ext cx="8143932" cy="4422775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sz="2200" dirty="0" smtClean="0"/>
          </a:p>
          <a:p>
            <a:pPr eaLnBrk="1" hangingPunct="1"/>
            <a:endParaRPr lang="ru-RU" altLang="ru-RU" sz="22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ru-RU" sz="4800" b="1" dirty="0" smtClean="0">
                <a:solidFill>
                  <a:srgbClr val="FF0000"/>
                </a:solidFill>
              </a:rPr>
              <a:t>There 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3600" dirty="0" smtClean="0"/>
              <a:t>   </a:t>
            </a:r>
            <a:r>
              <a:rPr lang="ru-RU" altLang="ru-RU" sz="3600" dirty="0" err="1" smtClean="0"/>
              <a:t>жекеше</a:t>
            </a:r>
            <a:r>
              <a:rPr lang="ru-RU" altLang="ru-RU" sz="3600" dirty="0" smtClean="0"/>
              <a:t> </a:t>
            </a:r>
            <a:r>
              <a:rPr lang="ru-RU" altLang="ru-RU" sz="3600" dirty="0" err="1" smtClean="0"/>
              <a:t>түрдегі зат</a:t>
            </a:r>
            <a:r>
              <a:rPr lang="ru-RU" altLang="ru-RU" sz="3600" dirty="0" smtClean="0"/>
              <a:t> </a:t>
            </a:r>
            <a:r>
              <a:rPr lang="ru-RU" altLang="ru-RU" sz="3600" dirty="0" err="1" smtClean="0"/>
              <a:t>есімдермен</a:t>
            </a:r>
            <a:r>
              <a:rPr lang="en-US" altLang="ru-RU" sz="3600" dirty="0" smtClean="0"/>
              <a:t> </a:t>
            </a:r>
            <a:r>
              <a:rPr lang="ru-RU" altLang="ru-RU" sz="3600" dirty="0" err="1" smtClean="0"/>
              <a:t>қолданылады.</a:t>
            </a:r>
            <a:r>
              <a:rPr lang="en-US" altLang="ru-RU" sz="36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i="1" dirty="0" smtClean="0">
                <a:solidFill>
                  <a:srgbClr val="000000"/>
                </a:solidFill>
                <a:ea typeface="Times New Roman"/>
              </a:rPr>
              <a:t>There is </a:t>
            </a:r>
            <a:r>
              <a:rPr lang="en-US" sz="3600" dirty="0" smtClean="0">
                <a:solidFill>
                  <a:srgbClr val="000000"/>
                </a:solidFill>
                <a:ea typeface="Times New Roman"/>
              </a:rPr>
              <a:t>a sofa</a:t>
            </a:r>
            <a:endParaRPr lang="en-US" altLang="ru-RU" sz="3600" dirty="0" smtClean="0"/>
          </a:p>
          <a:p>
            <a:pPr eaLnBrk="1" hangingPunct="1">
              <a:buFont typeface="Wingdings" pitchFamily="2" charset="2"/>
              <a:buNone/>
            </a:pPr>
            <a:endParaRPr lang="ru-RU" altLang="ru-RU" sz="3600" dirty="0" smtClean="0"/>
          </a:p>
        </p:txBody>
      </p:sp>
      <p:sp>
        <p:nvSpPr>
          <p:cNvPr id="25603" name="Rectangle 5"/>
          <p:cNvSpPr>
            <a:spLocks noRot="1" noChangeArrowheads="1"/>
          </p:cNvSpPr>
          <p:nvPr/>
        </p:nvSpPr>
        <p:spPr bwMode="auto">
          <a:xfrm>
            <a:off x="285720" y="2571744"/>
            <a:ext cx="885828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altLang="ru-RU" sz="22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altLang="ru-RU" sz="22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altLang="ru-RU" sz="22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altLang="ru-RU" sz="2200" dirty="0"/>
              <a:t> </a:t>
            </a:r>
            <a:r>
              <a:rPr lang="en-US" altLang="ru-RU" sz="4800" b="1" dirty="0">
                <a:solidFill>
                  <a:srgbClr val="FF0000"/>
                </a:solidFill>
              </a:rPr>
              <a:t>There are</a:t>
            </a:r>
            <a:endParaRPr lang="ru-RU" altLang="ru-RU" sz="4800" b="1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altLang="ru-RU" sz="3600" dirty="0" smtClean="0"/>
              <a:t>   </a:t>
            </a:r>
            <a:r>
              <a:rPr lang="kk-KZ" altLang="ru-RU" sz="3600" dirty="0" smtClean="0"/>
              <a:t>көпше </a:t>
            </a:r>
            <a:r>
              <a:rPr lang="kk-KZ" altLang="ru-RU" sz="3600" dirty="0"/>
              <a:t>түрдегі зат есімдермен қолданылады</a:t>
            </a:r>
            <a:r>
              <a:rPr lang="kk-KZ" altLang="ru-RU" sz="3600" dirty="0" smtClean="0"/>
              <a:t>.</a:t>
            </a:r>
            <a:r>
              <a:rPr lang="en-US" sz="3600" i="1" dirty="0" smtClean="0">
                <a:solidFill>
                  <a:srgbClr val="000000"/>
                </a:solidFill>
                <a:ea typeface="Times New Roman"/>
              </a:rPr>
              <a:t>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600" i="1" dirty="0" smtClean="0">
                <a:solidFill>
                  <a:srgbClr val="000000"/>
                </a:solidFill>
                <a:ea typeface="Times New Roman"/>
              </a:rPr>
              <a:t>There are </a:t>
            </a:r>
            <a:r>
              <a:rPr lang="en-US" sz="3600" dirty="0" smtClean="0">
                <a:solidFill>
                  <a:srgbClr val="000000"/>
                </a:solidFill>
                <a:ea typeface="Times New Roman"/>
              </a:rPr>
              <a:t>pictures.</a:t>
            </a:r>
            <a:endParaRPr lang="ru-RU" sz="3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altLang="ru-RU" sz="36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altLang="ru-RU" sz="36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altLang="ru-RU" sz="36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altLang="ru-RU" sz="36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altLang="ru-RU" sz="36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altLang="ru-RU" sz="36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ru-RU" altLang="ru-RU" sz="3600" dirty="0"/>
          </a:p>
        </p:txBody>
      </p:sp>
      <p:pic>
        <p:nvPicPr>
          <p:cNvPr id="25604" name="Picture 6" descr="внимание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298" y="4854759"/>
            <a:ext cx="2071702" cy="200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637" y="1619051"/>
            <a:ext cx="2112414" cy="154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161" y="4725144"/>
            <a:ext cx="2088591" cy="148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7" y="-27426"/>
            <a:ext cx="2642494" cy="162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1616" y="2996952"/>
            <a:ext cx="1916823" cy="14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0954" y="1619051"/>
            <a:ext cx="1907486" cy="139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25144"/>
            <a:ext cx="2117056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332656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There is a sofa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161" y="2337292"/>
            <a:ext cx="4756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There are three tables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3973" y="4725144"/>
            <a:ext cx="3308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There are</a:t>
            </a:r>
          </a:p>
          <a:p>
            <a:r>
              <a:rPr lang="en-US" sz="3600" dirty="0">
                <a:solidFill>
                  <a:srgbClr val="000000"/>
                </a:solidFill>
              </a:rPr>
              <a:t> two armchairs</a:t>
            </a:r>
            <a:endParaRPr lang="ru-RU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2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zvezd0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611656">
            <a:off x="385184" y="468967"/>
            <a:ext cx="2454275" cy="234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4" descr="melnica"/>
          <p:cNvSpPr>
            <a:spLocks noChangeArrowheads="1" noChangeShapeType="1" noTextEdit="1"/>
          </p:cNvSpPr>
          <p:nvPr/>
        </p:nvSpPr>
        <p:spPr bwMode="auto">
          <a:xfrm>
            <a:off x="900113" y="714375"/>
            <a:ext cx="7200900" cy="1079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Actions</a:t>
            </a:r>
            <a:r>
              <a:rPr lang="ru-RU" sz="3600" b="1" kern="10" dirty="0"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!</a:t>
            </a:r>
          </a:p>
        </p:txBody>
      </p:sp>
      <p:pic>
        <p:nvPicPr>
          <p:cNvPr id="12" name="Рисунок 11" descr="http://t2.gstatic.com/images?q=tbn:ANd9GcRqUj1u8P7J4bEJuCmwu8s55tU__18Ya68NXDoY3GzT7AQLe665RhPbVPADZQ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98" y="2276872"/>
            <a:ext cx="5380633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82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r>
              <a:rPr lang="en-US" dirty="0" smtClean="0"/>
              <a:t>There   are	   books	on the table.	</a:t>
            </a:r>
            <a:endParaRPr lang="ru-RU" dirty="0" smtClean="0"/>
          </a:p>
          <a:p>
            <a:r>
              <a:rPr lang="en-US" dirty="0" smtClean="0"/>
              <a:t>There	is	a  lamp	at  the bed.</a:t>
            </a:r>
            <a:endParaRPr lang="ru-RU" dirty="0" smtClean="0"/>
          </a:p>
          <a:p>
            <a:r>
              <a:rPr lang="en-US" dirty="0" smtClean="0"/>
              <a:t>There   are	   lamps	  on  the table.	</a:t>
            </a:r>
            <a:endParaRPr lang="ru-RU" dirty="0" smtClean="0"/>
          </a:p>
          <a:p>
            <a:r>
              <a:rPr lang="en-US" dirty="0" smtClean="0"/>
              <a:t>This  is a living room.</a:t>
            </a:r>
            <a:endParaRPr lang="ru-RU" dirty="0" smtClean="0"/>
          </a:p>
          <a:p>
            <a:r>
              <a:rPr lang="en-US" dirty="0" smtClean="0"/>
              <a:t>There are two armchairs  in the  living room.</a:t>
            </a:r>
            <a:endParaRPr lang="ru-RU" dirty="0" smtClean="0"/>
          </a:p>
          <a:p>
            <a:r>
              <a:rPr lang="en-US" dirty="0" smtClean="0"/>
              <a:t>There is a sofa.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18" descr="книга3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2269139" cy="319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7"/>
          <p:cNvSpPr>
            <a:spLocks noChangeArrowheads="1"/>
          </p:cNvSpPr>
          <p:nvPr/>
        </p:nvSpPr>
        <p:spPr bwMode="auto">
          <a:xfrm>
            <a:off x="304800" y="1828800"/>
            <a:ext cx="845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 чудес</a:t>
            </a:r>
          </a:p>
        </p:txBody>
      </p:sp>
    </p:spTree>
    <p:extLst>
      <p:ext uri="{BB962C8B-B14F-4D97-AF65-F5344CB8AC3E}">
        <p14:creationId xmlns:p14="http://schemas.microsoft.com/office/powerpoint/2010/main" xmlns="" val="1539979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4"/>
          <p:cNvSpPr txBox="1">
            <a:spLocks noChangeArrowheads="1"/>
          </p:cNvSpPr>
          <p:nvPr/>
        </p:nvSpPr>
        <p:spPr bwMode="auto">
          <a:xfrm>
            <a:off x="5638800" y="2209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>
                <a:solidFill>
                  <a:srgbClr val="000000"/>
                </a:solidFill>
                <a:cs typeface="Arial" charset="0"/>
              </a:rPr>
              <a:t>u</a:t>
            </a:r>
            <a:endParaRPr lang="ru-RU" sz="7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3" name="Text Box 35"/>
          <p:cNvSpPr txBox="1">
            <a:spLocks noChangeArrowheads="1"/>
          </p:cNvSpPr>
          <p:nvPr/>
        </p:nvSpPr>
        <p:spPr bwMode="auto">
          <a:xfrm>
            <a:off x="4572000" y="2209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>
                <a:solidFill>
                  <a:srgbClr val="000000"/>
                </a:solidFill>
                <a:cs typeface="Arial" charset="0"/>
              </a:rPr>
              <a:t>t</a:t>
            </a:r>
            <a:endParaRPr lang="ru-RU" sz="7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4" name="Text Box 36"/>
          <p:cNvSpPr txBox="1">
            <a:spLocks noChangeArrowheads="1"/>
          </p:cNvSpPr>
          <p:nvPr/>
        </p:nvSpPr>
        <p:spPr bwMode="auto">
          <a:xfrm>
            <a:off x="6705600" y="2209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>
                <a:solidFill>
                  <a:srgbClr val="000000"/>
                </a:solidFill>
                <a:cs typeface="Arial" charset="0"/>
              </a:rPr>
              <a:t>r</a:t>
            </a:r>
            <a:endParaRPr lang="ru-RU" sz="7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5" name="Text Box 37"/>
          <p:cNvSpPr txBox="1">
            <a:spLocks noChangeArrowheads="1"/>
          </p:cNvSpPr>
          <p:nvPr/>
        </p:nvSpPr>
        <p:spPr bwMode="auto">
          <a:xfrm>
            <a:off x="7772400" y="2209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>
                <a:solidFill>
                  <a:srgbClr val="000000"/>
                </a:solidFill>
                <a:cs typeface="Arial" charset="0"/>
              </a:rPr>
              <a:t>e</a:t>
            </a:r>
            <a:endParaRPr lang="ru-RU" sz="7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6" name="Text Box 38"/>
          <p:cNvSpPr txBox="1">
            <a:spLocks noChangeArrowheads="1"/>
          </p:cNvSpPr>
          <p:nvPr/>
        </p:nvSpPr>
        <p:spPr bwMode="auto">
          <a:xfrm>
            <a:off x="3505200" y="2209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>
                <a:solidFill>
                  <a:srgbClr val="000000"/>
                </a:solidFill>
                <a:cs typeface="Arial" charset="0"/>
              </a:rPr>
              <a:t>c</a:t>
            </a:r>
            <a:endParaRPr lang="ru-RU" sz="7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" name="AutoShape 41"/>
          <p:cNvSpPr>
            <a:spLocks noChangeArrowheads="1"/>
          </p:cNvSpPr>
          <p:nvPr/>
        </p:nvSpPr>
        <p:spPr bwMode="auto">
          <a:xfrm>
            <a:off x="3581400" y="2209800"/>
            <a:ext cx="11430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tx1"/>
              </a:gs>
              <a:gs pos="100000">
                <a:srgbClr val="CDCDCD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6" name="AutoShape 41"/>
          <p:cNvSpPr>
            <a:spLocks noChangeArrowheads="1"/>
          </p:cNvSpPr>
          <p:nvPr/>
        </p:nvSpPr>
        <p:spPr bwMode="auto">
          <a:xfrm>
            <a:off x="4648200" y="2209800"/>
            <a:ext cx="11430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tx1"/>
              </a:gs>
              <a:gs pos="100000">
                <a:srgbClr val="CDCDCD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" name="AutoShape 41"/>
          <p:cNvSpPr>
            <a:spLocks noChangeArrowheads="1"/>
          </p:cNvSpPr>
          <p:nvPr/>
        </p:nvSpPr>
        <p:spPr bwMode="auto">
          <a:xfrm>
            <a:off x="5638800" y="2209800"/>
            <a:ext cx="11430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tx1"/>
              </a:gs>
              <a:gs pos="100000">
                <a:srgbClr val="CDCDCD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8" name="AutoShape 41"/>
          <p:cNvSpPr>
            <a:spLocks noChangeArrowheads="1"/>
          </p:cNvSpPr>
          <p:nvPr/>
        </p:nvSpPr>
        <p:spPr bwMode="auto">
          <a:xfrm>
            <a:off x="6705600" y="2209800"/>
            <a:ext cx="11430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tx1"/>
              </a:gs>
              <a:gs pos="100000">
                <a:srgbClr val="CDCDCD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9" name="AutoShape 41"/>
          <p:cNvSpPr>
            <a:spLocks noChangeArrowheads="1"/>
          </p:cNvSpPr>
          <p:nvPr/>
        </p:nvSpPr>
        <p:spPr bwMode="auto">
          <a:xfrm>
            <a:off x="7772400" y="2209800"/>
            <a:ext cx="11430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tx1"/>
              </a:gs>
              <a:gs pos="100000">
                <a:srgbClr val="CDCDCD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5132" name="Рисунок 45" descr="A_новый размер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" y="36576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Рисунок 46" descr="B_новый размер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6576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Рисунок 47" descr="C_новый размер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6576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Рисунок 48" descr="D_новый размер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6576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Рисунок 49" descr="E_новый размер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6576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Рисунок 50" descr="F_новый размер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6576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Рисунок 51" descr="G_новый размер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6576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Рисунок 59" descr="H_новый размер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650" y="36576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Рисунок 60" descr="I_новый размер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0" y="36576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Рисунок 61" descr="J_новый размер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Рисунок 62" descr="K_новый размер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482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Рисунок 63" descr="L_новый размер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482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Рисунок 64" descr="M_новый размер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482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Рисунок 65" descr="N_новый размер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482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Рисунок 66" descr="O_новый размер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482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Рисунок 67" descr="P_новый размер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Рисунок 68" descr="Q_новый размер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Рисунок 69" descr="R_новый размер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0" y="46482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Рисунок 70" descr="S_новый размер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88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Рисунок 71" descr="T_новый размер.jp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388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Рисунок 72" descr="U_новый размер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388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Рисунок 73" descr="V_новый размер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6388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Рисунок 74" descr="W_новый размер.jp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6388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Рисунок 75" descr="X_новый размер.jp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388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Рисунок 76" descr="Y_новый размер.jp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8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Рисунок 77" descr="Z_новый размер.jp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6388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8" name="Text Box 35"/>
          <p:cNvSpPr txBox="1">
            <a:spLocks noChangeArrowheads="1"/>
          </p:cNvSpPr>
          <p:nvPr/>
        </p:nvSpPr>
        <p:spPr bwMode="auto">
          <a:xfrm>
            <a:off x="2438400" y="2209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>
                <a:solidFill>
                  <a:srgbClr val="000000"/>
                </a:solidFill>
                <a:cs typeface="Arial" charset="0"/>
              </a:rPr>
              <a:t>i</a:t>
            </a:r>
            <a:endParaRPr lang="ru-RU" sz="7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59" name="Text Box 38"/>
          <p:cNvSpPr txBox="1">
            <a:spLocks noChangeArrowheads="1"/>
          </p:cNvSpPr>
          <p:nvPr/>
        </p:nvSpPr>
        <p:spPr bwMode="auto">
          <a:xfrm>
            <a:off x="1371600" y="2209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>
                <a:solidFill>
                  <a:srgbClr val="000000"/>
                </a:solidFill>
                <a:cs typeface="Arial" charset="0"/>
              </a:rPr>
              <a:t>p</a:t>
            </a:r>
            <a:endParaRPr lang="ru-RU" sz="7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" name="AutoShape 41"/>
          <p:cNvSpPr>
            <a:spLocks noChangeArrowheads="1"/>
          </p:cNvSpPr>
          <p:nvPr/>
        </p:nvSpPr>
        <p:spPr bwMode="auto">
          <a:xfrm>
            <a:off x="1371600" y="2209800"/>
            <a:ext cx="11430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tx1"/>
              </a:gs>
              <a:gs pos="100000">
                <a:srgbClr val="CDCDCD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2" name="AutoShape 41"/>
          <p:cNvSpPr>
            <a:spLocks noChangeArrowheads="1"/>
          </p:cNvSpPr>
          <p:nvPr/>
        </p:nvSpPr>
        <p:spPr bwMode="auto">
          <a:xfrm>
            <a:off x="2438400" y="2209800"/>
            <a:ext cx="11430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tx1"/>
              </a:gs>
              <a:gs pos="100000">
                <a:srgbClr val="CDCDCD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5162" name="Рисунок 46" descr="bild.jp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2356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53" grpId="0" animBg="1"/>
      <p:bldP spid="56" grpId="0" animBg="1"/>
      <p:bldP spid="57" grpId="0" animBg="1"/>
      <p:bldP spid="58" grpId="0" animBg="1"/>
      <p:bldP spid="59" grpId="0" animBg="1"/>
      <p:bldP spid="41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4"/>
          <p:cNvSpPr txBox="1">
            <a:spLocks noChangeArrowheads="1"/>
          </p:cNvSpPr>
          <p:nvPr/>
        </p:nvSpPr>
        <p:spPr bwMode="auto">
          <a:xfrm>
            <a:off x="5562600" y="1447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>
                <a:solidFill>
                  <a:srgbClr val="000000"/>
                </a:solidFill>
                <a:cs typeface="Arial" charset="0"/>
              </a:rPr>
              <a:t>a</a:t>
            </a:r>
            <a:endParaRPr lang="ru-RU" sz="7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Text Box 35"/>
          <p:cNvSpPr txBox="1">
            <a:spLocks noChangeArrowheads="1"/>
          </p:cNvSpPr>
          <p:nvPr/>
        </p:nvSpPr>
        <p:spPr bwMode="auto">
          <a:xfrm>
            <a:off x="4495800" y="1447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>
                <a:solidFill>
                  <a:srgbClr val="000000"/>
                </a:solidFill>
                <a:cs typeface="Arial" charset="0"/>
              </a:rPr>
              <a:t>h</a:t>
            </a:r>
            <a:endParaRPr lang="ru-RU" sz="7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6" name="Text Box 36"/>
          <p:cNvSpPr txBox="1">
            <a:spLocks noChangeArrowheads="1"/>
          </p:cNvSpPr>
          <p:nvPr/>
        </p:nvSpPr>
        <p:spPr bwMode="auto">
          <a:xfrm>
            <a:off x="6629400" y="1447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>
                <a:solidFill>
                  <a:srgbClr val="000000"/>
                </a:solidFill>
                <a:cs typeface="Arial" charset="0"/>
              </a:rPr>
              <a:t>i</a:t>
            </a:r>
            <a:endParaRPr lang="ru-RU" sz="7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7" name="Text Box 37"/>
          <p:cNvSpPr txBox="1">
            <a:spLocks noChangeArrowheads="1"/>
          </p:cNvSpPr>
          <p:nvPr/>
        </p:nvSpPr>
        <p:spPr bwMode="auto">
          <a:xfrm>
            <a:off x="7696200" y="1447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>
                <a:solidFill>
                  <a:srgbClr val="000000"/>
                </a:solidFill>
                <a:cs typeface="Arial" charset="0"/>
              </a:rPr>
              <a:t>r</a:t>
            </a:r>
            <a:endParaRPr lang="ru-RU" sz="7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8" name="Text Box 38"/>
          <p:cNvSpPr txBox="1">
            <a:spLocks noChangeArrowheads="1"/>
          </p:cNvSpPr>
          <p:nvPr/>
        </p:nvSpPr>
        <p:spPr bwMode="auto">
          <a:xfrm>
            <a:off x="3429000" y="1447800"/>
            <a:ext cx="1066800" cy="12001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7200">
                <a:solidFill>
                  <a:srgbClr val="000000"/>
                </a:solidFill>
                <a:cs typeface="Arial" charset="0"/>
              </a:rPr>
              <a:t>c</a:t>
            </a:r>
            <a:endParaRPr lang="ru-RU" sz="7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" name="AutoShape 41"/>
          <p:cNvSpPr>
            <a:spLocks noChangeArrowheads="1"/>
          </p:cNvSpPr>
          <p:nvPr/>
        </p:nvSpPr>
        <p:spPr bwMode="auto">
          <a:xfrm>
            <a:off x="3429000" y="1447800"/>
            <a:ext cx="11430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tx1"/>
              </a:gs>
              <a:gs pos="100000">
                <a:srgbClr val="CDCDCD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6" name="AutoShape 41"/>
          <p:cNvSpPr>
            <a:spLocks noChangeArrowheads="1"/>
          </p:cNvSpPr>
          <p:nvPr/>
        </p:nvSpPr>
        <p:spPr bwMode="auto">
          <a:xfrm>
            <a:off x="4495800" y="1447800"/>
            <a:ext cx="11430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tx1"/>
              </a:gs>
              <a:gs pos="100000">
                <a:srgbClr val="CDCDCD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" name="AutoShape 41"/>
          <p:cNvSpPr>
            <a:spLocks noChangeArrowheads="1"/>
          </p:cNvSpPr>
          <p:nvPr/>
        </p:nvSpPr>
        <p:spPr bwMode="auto">
          <a:xfrm>
            <a:off x="5562600" y="1447800"/>
            <a:ext cx="11430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tx1"/>
              </a:gs>
              <a:gs pos="100000">
                <a:srgbClr val="CDCDCD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8" name="AutoShape 41"/>
          <p:cNvSpPr>
            <a:spLocks noChangeArrowheads="1"/>
          </p:cNvSpPr>
          <p:nvPr/>
        </p:nvSpPr>
        <p:spPr bwMode="auto">
          <a:xfrm>
            <a:off x="6629400" y="1447800"/>
            <a:ext cx="11430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tx1"/>
              </a:gs>
              <a:gs pos="100000">
                <a:srgbClr val="CDCDCD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9" name="AutoShape 41"/>
          <p:cNvSpPr>
            <a:spLocks noChangeArrowheads="1"/>
          </p:cNvSpPr>
          <p:nvPr/>
        </p:nvSpPr>
        <p:spPr bwMode="auto">
          <a:xfrm>
            <a:off x="7696200" y="1447800"/>
            <a:ext cx="1143000" cy="12192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tx1"/>
              </a:gs>
              <a:gs pos="100000">
                <a:srgbClr val="CDCDCD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4110" name="Рисунок 45" descr="A_новый размер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" y="34290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Рисунок 46" descr="B_новый размер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4290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Рисунок 47" descr="C_новый размер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4290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Рисунок 48" descr="D_новый размер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4290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Рисунок 49" descr="E_новый размер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4290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Рисунок 50" descr="F_новый размер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4290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51" descr="G_новый размер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4290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Рисунок 59" descr="H_новый размер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5650" y="34290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Рисунок 60" descr="I_новый размер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0" y="34290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Рисунок 61" descr="J_новый размер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Рисунок 62" descr="K_новый размер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Рисунок 63" descr="L_новый размер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196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Рисунок 64" descr="M_новый размер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Рисунок 65" descr="N_новый размер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96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Рисунок 66" descr="O_новый размер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Рисунок 67" descr="P_новый размер.jp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196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Рисунок 68" descr="Q_новый размер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Рисунок 69" descr="R_новый размер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0" y="44196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Рисунок 70" descr="S_новый размер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102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Рисунок 71" descr="T_новый размер.jp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102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Рисунок 72" descr="U_новый размер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102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5" name="Рисунок 73" descr="V_новый размер.jp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102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6" name="Рисунок 74" descr="W_новый размер.jp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102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7" name="Рисунок 75" descr="X_новый размер.jp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8" name="Рисунок 76" descr="Y_новый размер.jp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102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9" name="Рисунок 77" descr="Z_новый размер.jp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410200"/>
            <a:ext cx="1047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0" name="Рисунок 39" descr="stuhl.jp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8475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7"/>
                  </p:tgtEl>
                </p:cond>
              </p:nextCondLst>
            </p:seq>
          </p:childTnLst>
        </p:cTn>
      </p:par>
    </p:tnLst>
    <p:bldLst>
      <p:bldP spid="53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txBody>
          <a:bodyPr/>
          <a:lstStyle/>
          <a:p>
            <a:pPr eaLnBrk="1" hangingPunct="1"/>
            <a:r>
              <a:rPr lang="kk-KZ" sz="3600" b="1" smtClean="0">
                <a:solidFill>
                  <a:srgbClr val="FF0000"/>
                </a:solidFill>
              </a:rPr>
              <a:t>Мақсаты</a:t>
            </a:r>
            <a:r>
              <a:rPr lang="en-US" sz="3600" b="1" smtClean="0">
                <a:solidFill>
                  <a:srgbClr val="FF0000"/>
                </a:solidFill>
              </a:rPr>
              <a:t>:</a:t>
            </a:r>
            <a:endParaRPr lang="ru-RU" sz="3600" b="1" smtClean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kk-KZ" smtClean="0">
                <a:solidFill>
                  <a:srgbClr val="0000CC"/>
                </a:solidFill>
                <a:latin typeface="Times New Roman" pitchFamily="18" charset="0"/>
              </a:rPr>
              <a:t>Оқушыларға ағылшын тілінде үй, пәтер тақырыбына байланысты сөздерді үйрету;</a:t>
            </a:r>
          </a:p>
          <a:p>
            <a:pPr eaLnBrk="1" hangingPunct="1"/>
            <a:r>
              <a:rPr lang="kk-KZ" smtClean="0">
                <a:solidFill>
                  <a:srgbClr val="0000CC"/>
                </a:solidFill>
                <a:latin typeface="Times New Roman" pitchFamily="18" charset="0"/>
              </a:rPr>
              <a:t>Оқушылардың ағылшын тілінде ойлау және сөйлеу қабілеттерін арттыру;</a:t>
            </a:r>
          </a:p>
          <a:p>
            <a:pPr eaLnBrk="1" hangingPunct="1"/>
            <a:r>
              <a:rPr lang="kk-KZ" smtClean="0">
                <a:solidFill>
                  <a:srgbClr val="0000CC"/>
                </a:solidFill>
                <a:latin typeface="Times New Roman" pitchFamily="18" charset="0"/>
              </a:rPr>
              <a:t>Оқушылардың ағылшын тіліне деген қызығушылықтарын арттырып, шығармашылықтарын дамыту.</a:t>
            </a:r>
            <a:endParaRPr lang="ru-RU" smtClea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7" name="Picture 7" descr="1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6048375" cy="38877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Arial"/>
              </a:rPr>
              <a:t>Good Bye</a:t>
            </a:r>
            <a:endParaRPr lang="ru-RU" sz="44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cs typeface="Arial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348038" y="3789363"/>
            <a:ext cx="6264275" cy="194468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3683F4">
                        <a:gamma/>
                        <a:shade val="46275"/>
                        <a:invGamma/>
                      </a:srgbClr>
                    </a:gs>
                    <a:gs pos="50000">
                      <a:srgbClr val="3683F4"/>
                    </a:gs>
                    <a:gs pos="100000">
                      <a:srgbClr val="3683F4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Thank you for the lesson</a:t>
            </a:r>
            <a:endParaRPr lang="ru-RU" sz="40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3683F4">
                      <a:gamma/>
                      <a:shade val="46275"/>
                      <a:invGamma/>
                    </a:srgbClr>
                  </a:gs>
                  <a:gs pos="50000">
                    <a:srgbClr val="3683F4"/>
                  </a:gs>
                  <a:gs pos="100000">
                    <a:srgbClr val="3683F4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25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75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  <p:bldP spid="1075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572000" y="333375"/>
            <a:ext cx="38443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>
                <a:solidFill>
                  <a:srgbClr val="008000"/>
                </a:solidFill>
                <a:latin typeface="Showcard Gothic" pitchFamily="82" charset="0"/>
              </a:rPr>
              <a:t>a living room</a:t>
            </a:r>
            <a:endParaRPr lang="ru-RU" sz="7200" b="1" dirty="0">
              <a:solidFill>
                <a:srgbClr val="008000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50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1054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5" descr="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2247900" y="2508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5580063" y="427038"/>
            <a:ext cx="31646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dirty="0">
                <a:solidFill>
                  <a:srgbClr val="008000"/>
                </a:solidFill>
                <a:latin typeface="Showcard Gothic" pitchFamily="82" charset="0"/>
              </a:rPr>
              <a:t>a bedroom</a:t>
            </a:r>
            <a:endParaRPr lang="ru-RU" sz="7200" b="1" dirty="0">
              <a:solidFill>
                <a:srgbClr val="008000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83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1044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14814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4716463" y="404813"/>
            <a:ext cx="34211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dirty="0">
                <a:solidFill>
                  <a:srgbClr val="FF0066"/>
                </a:solidFill>
                <a:latin typeface="Showcard Gothic" pitchFamily="82" charset="0"/>
              </a:rPr>
              <a:t>a bathroom</a:t>
            </a:r>
            <a:endParaRPr lang="ru-RU" sz="7200" b="1" dirty="0">
              <a:solidFill>
                <a:srgbClr val="FF0066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1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29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5" descr="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493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5651500" y="188913"/>
            <a:ext cx="26654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FF0066"/>
                </a:solidFill>
                <a:latin typeface="Showcard Gothic" pitchFamily="82" charset="0"/>
              </a:rPr>
              <a:t>a hall</a:t>
            </a:r>
            <a:endParaRPr lang="ru-RU" sz="7200" dirty="0">
              <a:solidFill>
                <a:srgbClr val="FF0066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43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IMG_62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5292725" y="255588"/>
            <a:ext cx="27334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dirty="0">
                <a:solidFill>
                  <a:prstClr val="black"/>
                </a:solidFill>
                <a:latin typeface="Showcard Gothic" pitchFamily="82" charset="0"/>
              </a:rPr>
              <a:t>a kitchen</a:t>
            </a:r>
            <a:endParaRPr lang="ru-RU" sz="7200" b="1" dirty="0">
              <a:solidFill>
                <a:prstClr val="black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99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241103_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4427538" y="0"/>
            <a:ext cx="42851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FF0066"/>
                </a:solidFill>
                <a:latin typeface="Showcard Gothic" pitchFamily="82" charset="0"/>
              </a:rPr>
              <a:t>A child’s room</a:t>
            </a:r>
            <a:endParaRPr lang="ru-RU" sz="7200" dirty="0">
              <a:solidFill>
                <a:srgbClr val="FF0066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35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Оформление по умолчанию">
  <a:themeElements>
    <a:clrScheme name="Оформление по умолчанию 16">
      <a:dk1>
        <a:srgbClr val="000000"/>
      </a:dk1>
      <a:lt1>
        <a:srgbClr val="70E4F0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BBEFF6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AA0E7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CCDF1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65FE50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B8FEB3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7FFD5D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C0FEB6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70E4F0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BBEFF6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Оформление по умолчанию">
  <a:themeElements>
    <a:clrScheme name="Оформление по умолчанию 16">
      <a:dk1>
        <a:srgbClr val="000000"/>
      </a:dk1>
      <a:lt1>
        <a:srgbClr val="70E4F0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BBEFF6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AA0E7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CCDF1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65FE50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B8FEB3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7FFD5D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C0FEB6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70E4F0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BBEFF6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FFFFF"/>
      </a:lt1>
      <a:dk2>
        <a:srgbClr val="9F9F9F"/>
      </a:dk2>
      <a:lt2>
        <a:srgbClr val="000000"/>
      </a:lt2>
      <a:accent1>
        <a:srgbClr val="7E7F83"/>
      </a:accent1>
      <a:accent2>
        <a:srgbClr val="D83444"/>
      </a:accent2>
      <a:accent3>
        <a:srgbClr val="CDCDCD"/>
      </a:accent3>
      <a:accent4>
        <a:srgbClr val="DADADA"/>
      </a:accent4>
      <a:accent5>
        <a:srgbClr val="C0C0C1"/>
      </a:accent5>
      <a:accent6>
        <a:srgbClr val="C42E3D"/>
      </a:accent6>
      <a:hlink>
        <a:srgbClr val="FF9933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9F9F9F"/>
        </a:dk2>
        <a:lt2>
          <a:srgbClr val="000000"/>
        </a:lt2>
        <a:accent1>
          <a:srgbClr val="7E7F83"/>
        </a:accent1>
        <a:accent2>
          <a:srgbClr val="D83444"/>
        </a:accent2>
        <a:accent3>
          <a:srgbClr val="CDCDCD"/>
        </a:accent3>
        <a:accent4>
          <a:srgbClr val="DADADA"/>
        </a:accent4>
        <a:accent5>
          <a:srgbClr val="C0C0C1"/>
        </a:accent5>
        <a:accent6>
          <a:srgbClr val="C42E3D"/>
        </a:accent6>
        <a:hlink>
          <a:srgbClr val="FF9933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хничес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236</Words>
  <Application>Microsoft Office PowerPoint</Application>
  <PresentationFormat>Экран (4:3)</PresentationFormat>
  <Paragraphs>100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30</vt:i4>
      </vt:variant>
    </vt:vector>
  </HeadingPairs>
  <TitlesOfParts>
    <vt:vector size="48" baseType="lpstr">
      <vt:lpstr>Бумажная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Техническая</vt:lpstr>
      <vt:lpstr>10_Тема Office</vt:lpstr>
      <vt:lpstr>11_Тема Office</vt:lpstr>
      <vt:lpstr>12_Тема Office</vt:lpstr>
      <vt:lpstr>13_Тема Office</vt:lpstr>
      <vt:lpstr>Оформление по умолчанию</vt:lpstr>
      <vt:lpstr>1_Оформление по умолчанию</vt:lpstr>
      <vt:lpstr>Трек</vt:lpstr>
      <vt:lpstr>Поток</vt:lpstr>
      <vt:lpstr>Эркер</vt:lpstr>
      <vt:lpstr>Default Design</vt:lpstr>
      <vt:lpstr>Слайд 1</vt:lpstr>
      <vt:lpstr>Слайд 2</vt:lpstr>
      <vt:lpstr>Мақсаты: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ENGLISH</vt:lpstr>
      <vt:lpstr>cha…r</vt:lpstr>
      <vt:lpstr>pict…re</vt:lpstr>
      <vt:lpstr>do…r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Асель</dc:creator>
  <cp:lastModifiedBy>USer</cp:lastModifiedBy>
  <cp:revision>24</cp:revision>
  <dcterms:created xsi:type="dcterms:W3CDTF">2012-02-17T14:40:14Z</dcterms:created>
  <dcterms:modified xsi:type="dcterms:W3CDTF">2014-03-06T02:27:14Z</dcterms:modified>
</cp:coreProperties>
</file>