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1" r:id="rId24"/>
    <p:sldId id="279" r:id="rId25"/>
    <p:sldId id="278" r:id="rId26"/>
    <p:sldId id="28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Внеклассное мероприятие </a:t>
            </a:r>
            <a:br>
              <a:rPr lang="ru-RU" dirty="0" smtClean="0"/>
            </a:br>
            <a:r>
              <a:rPr lang="ru-RU" dirty="0" smtClean="0"/>
              <a:t>для учащихся 1-2  классов</a:t>
            </a:r>
            <a:br>
              <a:rPr lang="ru-RU" dirty="0" smtClean="0"/>
            </a:br>
            <a:r>
              <a:rPr lang="ru-RU" dirty="0" smtClean="0"/>
              <a:t>«В страну Доброты!»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Подготовила и провела: Учитель начальных классов Тимохина Мария Владимировна</a:t>
            </a:r>
            <a:endParaRPr lang="ru-RU" dirty="0"/>
          </a:p>
        </p:txBody>
      </p:sp>
      <p:pic>
        <p:nvPicPr>
          <p:cNvPr id="4" name="Рисунок 3" descr="0_a856f_a8c8b2ef_ori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2303"/>
            <a:ext cx="9144000" cy="346130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1983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9193408" cy="6857999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4499992" y="5013176"/>
            <a:ext cx="4464496" cy="165618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</a:rPr>
              <a:t>Игра «Вежливо - невежливо»</a:t>
            </a:r>
            <a:endParaRPr lang="ru-RU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CKGROUNDS1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2267744" y="5661248"/>
            <a:ext cx="4536504" cy="11967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>
                <a:solidFill>
                  <a:schemeClr val="bg2">
                    <a:lumMod val="25000"/>
                  </a:schemeClr>
                </a:solidFill>
              </a:rPr>
              <a:t>Мыс Культуры</a:t>
            </a:r>
            <a:endParaRPr lang="ru-RU" sz="4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d58dadc933b117cf1280c16ef486a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rot="630879">
            <a:off x="2483768" y="620688"/>
            <a:ext cx="65955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chemeClr val="accent2">
                    <a:lumMod val="75000"/>
                  </a:schemeClr>
                </a:solidFill>
              </a:rPr>
              <a:t>Сказочная долина</a:t>
            </a:r>
            <a:endParaRPr lang="ru-RU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476672"/>
            <a:ext cx="26940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Папа Карло</a:t>
            </a:r>
            <a:endParaRPr lang="ru-RU" sz="4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64652cf263211e4a1483085a99aa192_638f0ccb279611e4a1173085a99aa192-480x6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9127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0"/>
            <a:ext cx="41217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7030A0"/>
                </a:solidFill>
              </a:rPr>
              <a:t>Доктор Айболит</a:t>
            </a:r>
            <a:endParaRPr lang="ru-RU" sz="4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554d45a8f42083a945541038dd5d9c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404664"/>
            <a:ext cx="220259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dirty="0" smtClean="0">
                <a:solidFill>
                  <a:schemeClr val="bg2">
                    <a:lumMod val="90000"/>
                  </a:schemeClr>
                </a:solidFill>
              </a:rPr>
              <a:t>Герда</a:t>
            </a:r>
            <a:endParaRPr lang="ru-RU" sz="6600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QvTELjvwv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5103" y="0"/>
            <a:ext cx="9209103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52120" y="332656"/>
            <a:ext cx="359277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Женя из мультфильма 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«Цветик - </a:t>
            </a:r>
            <a:r>
              <a:rPr lang="ru-RU" sz="2800" dirty="0" err="1" smtClean="0">
                <a:solidFill>
                  <a:srgbClr val="FF0000"/>
                </a:solidFill>
              </a:rPr>
              <a:t>семицветик</a:t>
            </a:r>
            <a:r>
              <a:rPr lang="ru-RU" sz="2800" dirty="0" smtClean="0">
                <a:solidFill>
                  <a:srgbClr val="FF0000"/>
                </a:solidFill>
              </a:rPr>
              <a:t>»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e076aadd2kRwWf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528" y="620688"/>
            <a:ext cx="30790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</a:rPr>
              <a:t>Кот в сапогах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584" y="908720"/>
            <a:ext cx="24611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err="1" smtClean="0">
                <a:solidFill>
                  <a:srgbClr val="0070C0"/>
                </a:solidFill>
              </a:rPr>
              <a:t>Тотошка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712-Droga-do-zamk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-6502"/>
            <a:ext cx="9144000" cy="68645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5776" y="548680"/>
            <a:ext cx="42082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 smtClean="0">
                <a:solidFill>
                  <a:srgbClr val="7030A0"/>
                </a:solidFill>
              </a:rPr>
              <a:t>Добрая Земля</a:t>
            </a:r>
            <a:endParaRPr lang="ru-RU" sz="5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4e0112476b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620688"/>
            <a:ext cx="74658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 smtClean="0">
                <a:solidFill>
                  <a:srgbClr val="FFFF00"/>
                </a:solidFill>
              </a:rPr>
              <a:t>Игра «Цветик – </a:t>
            </a:r>
            <a:r>
              <a:rPr lang="ru-RU" sz="4800" dirty="0" err="1" smtClean="0">
                <a:solidFill>
                  <a:srgbClr val="FFFF00"/>
                </a:solidFill>
              </a:rPr>
              <a:t>семицветик</a:t>
            </a:r>
            <a:r>
              <a:rPr lang="ru-RU" sz="4800" dirty="0" smtClean="0">
                <a:solidFill>
                  <a:srgbClr val="FFFF00"/>
                </a:solidFill>
              </a:rPr>
              <a:t>»</a:t>
            </a:r>
            <a:endParaRPr lang="ru-RU" sz="4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08720"/>
            <a:ext cx="9149315" cy="5949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548680"/>
            <a:ext cx="864717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smtClean="0">
                <a:solidFill>
                  <a:srgbClr val="FFFF00"/>
                </a:solidFill>
              </a:rPr>
              <a:t>Добро</a:t>
            </a:r>
            <a:r>
              <a:rPr lang="ru-RU" sz="6000" dirty="0" smtClean="0"/>
              <a:t> </a:t>
            </a:r>
            <a:r>
              <a:rPr lang="ru-RU" sz="6000" dirty="0" smtClean="0">
                <a:solidFill>
                  <a:srgbClr val="7030A0"/>
                </a:solidFill>
              </a:rPr>
              <a:t>и</a:t>
            </a:r>
            <a:r>
              <a:rPr lang="ru-RU" sz="6000" dirty="0" smtClean="0"/>
              <a:t> зло </a:t>
            </a:r>
            <a:r>
              <a:rPr lang="ru-RU" sz="6000" dirty="0" smtClean="0">
                <a:solidFill>
                  <a:srgbClr val="7030A0"/>
                </a:solidFill>
              </a:rPr>
              <a:t>на чаше весов</a:t>
            </a:r>
            <a:endParaRPr lang="ru-RU" sz="60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2060848"/>
            <a:ext cx="712879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Рефлексия</a:t>
            </a:r>
            <a:endParaRPr lang="ru-RU" sz="88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Рисунок 2" descr="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100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71600" y="548680"/>
            <a:ext cx="476527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0" dirty="0" smtClean="0">
                <a:solidFill>
                  <a:schemeClr val="accent2">
                    <a:lumMod val="75000"/>
                  </a:schemeClr>
                </a:solidFill>
              </a:rPr>
              <a:t>Рефлексия</a:t>
            </a:r>
            <a:endParaRPr lang="ru-RU" sz="8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uge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6536652_getImage__9_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1556792"/>
            <a:ext cx="30117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Исполнение песни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10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06900"/>
            <a:ext cx="9144000" cy="707179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aHkb3Atwf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3989" y="1"/>
            <a:ext cx="9207989" cy="687169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m_864_read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3097"/>
            <a:ext cx="9144000" cy="685490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 (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62880"/>
            <a:ext cx="4211960" cy="4211960"/>
          </a:xfrm>
          <a:prstGeom prst="rect">
            <a:avLst/>
          </a:prstGeom>
        </p:spPr>
      </p:pic>
      <p:pic>
        <p:nvPicPr>
          <p:cNvPr id="3" name="Рисунок 2" descr="i (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44383" y="3068960"/>
            <a:ext cx="4399617" cy="3754848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4572000" y="692696"/>
            <a:ext cx="4392488" cy="18722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Смайлики</a:t>
            </a:r>
            <a:endParaRPr lang="ru-RU" sz="4800" dirty="0"/>
          </a:p>
        </p:txBody>
      </p:sp>
      <p:sp>
        <p:nvSpPr>
          <p:cNvPr id="5" name="Овал 4"/>
          <p:cNvSpPr/>
          <p:nvPr/>
        </p:nvSpPr>
        <p:spPr>
          <a:xfrm>
            <a:off x="539552" y="4725144"/>
            <a:ext cx="4176464" cy="165618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dirty="0" smtClean="0"/>
              <a:t>Лучики</a:t>
            </a:r>
            <a:endParaRPr lang="ru-RU" sz="5400" dirty="0"/>
          </a:p>
        </p:txBody>
      </p:sp>
      <p:sp>
        <p:nvSpPr>
          <p:cNvPr id="6" name="Овал 5"/>
          <p:cNvSpPr/>
          <p:nvPr/>
        </p:nvSpPr>
        <p:spPr>
          <a:xfrm>
            <a:off x="4067944" y="3356992"/>
            <a:ext cx="1296144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dirty="0" smtClean="0"/>
              <a:t> И</a:t>
            </a:r>
            <a:endParaRPr lang="ru-RU" sz="6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_a856f_a8c8b2ef_ori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sp>
        <p:nvSpPr>
          <p:cNvPr id="4" name="Овал 3"/>
          <p:cNvSpPr/>
          <p:nvPr/>
        </p:nvSpPr>
        <p:spPr>
          <a:xfrm>
            <a:off x="467544" y="5157192"/>
            <a:ext cx="5472608" cy="151216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dirty="0" smtClean="0"/>
              <a:t>Остров пословиц</a:t>
            </a:r>
            <a:endParaRPr lang="ru-RU" sz="4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7030A0"/>
                </a:solidFill>
              </a:rPr>
              <a:t>Объясните пословицы</a:t>
            </a:r>
            <a:endParaRPr lang="ru-RU" sz="54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200" i="1" dirty="0" err="1" smtClean="0">
                <a:solidFill>
                  <a:schemeClr val="accent2">
                    <a:lumMod val="75000"/>
                  </a:schemeClr>
                </a:solidFill>
              </a:rPr>
              <a:t>Доброе</a:t>
            </a:r>
            <a:r>
              <a:rPr lang="en-US" sz="32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i="1" dirty="0" err="1" smtClean="0">
                <a:solidFill>
                  <a:schemeClr val="accent2">
                    <a:lumMod val="75000"/>
                  </a:schemeClr>
                </a:solidFill>
              </a:rPr>
              <a:t>слово</a:t>
            </a:r>
            <a:r>
              <a:rPr lang="en-US" sz="32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i="1" dirty="0" err="1" smtClean="0">
                <a:solidFill>
                  <a:schemeClr val="accent2">
                    <a:lumMod val="75000"/>
                  </a:schemeClr>
                </a:solidFill>
              </a:rPr>
              <a:t>лечит</a:t>
            </a:r>
            <a:r>
              <a:rPr lang="en-US" sz="3200" i="1" dirty="0" smtClean="0">
                <a:solidFill>
                  <a:schemeClr val="accent2">
                    <a:lumMod val="75000"/>
                  </a:schemeClr>
                </a:solidFill>
              </a:rPr>
              <a:t>, а </a:t>
            </a:r>
            <a:r>
              <a:rPr lang="en-US" sz="3200" i="1" dirty="0" err="1" smtClean="0">
                <a:solidFill>
                  <a:schemeClr val="accent2">
                    <a:lumMod val="75000"/>
                  </a:schemeClr>
                </a:solidFill>
              </a:rPr>
              <a:t>злое</a:t>
            </a:r>
            <a:r>
              <a:rPr lang="en-US" sz="3200" i="1" dirty="0" smtClean="0">
                <a:solidFill>
                  <a:schemeClr val="accent2">
                    <a:lumMod val="75000"/>
                  </a:schemeClr>
                </a:solidFill>
              </a:rPr>
              <a:t> - </a:t>
            </a:r>
            <a:r>
              <a:rPr lang="en-US" sz="3200" i="1" dirty="0" err="1" smtClean="0">
                <a:solidFill>
                  <a:schemeClr val="accent2">
                    <a:lumMod val="75000"/>
                  </a:schemeClr>
                </a:solidFill>
              </a:rPr>
              <a:t>калечит</a:t>
            </a:r>
            <a:r>
              <a:rPr lang="en-US" sz="3200" i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32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3200" i="1" dirty="0" err="1" smtClean="0">
                <a:solidFill>
                  <a:schemeClr val="accent2">
                    <a:lumMod val="75000"/>
                  </a:schemeClr>
                </a:solidFill>
              </a:rPr>
              <a:t>Жизнь</a:t>
            </a:r>
            <a:r>
              <a:rPr lang="en-US" sz="32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i="1" dirty="0" err="1" smtClean="0">
                <a:solidFill>
                  <a:schemeClr val="accent2">
                    <a:lumMod val="75000"/>
                  </a:schemeClr>
                </a:solidFill>
              </a:rPr>
              <a:t>дана</a:t>
            </a:r>
            <a:r>
              <a:rPr lang="en-US" sz="32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i="1" dirty="0" err="1" smtClean="0">
                <a:solidFill>
                  <a:schemeClr val="accent2">
                    <a:lumMod val="75000"/>
                  </a:schemeClr>
                </a:solidFill>
              </a:rPr>
              <a:t>на</a:t>
            </a:r>
            <a:r>
              <a:rPr lang="en-US" sz="32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i="1" dirty="0" err="1" smtClean="0">
                <a:solidFill>
                  <a:schemeClr val="accent2">
                    <a:lumMod val="75000"/>
                  </a:schemeClr>
                </a:solidFill>
              </a:rPr>
              <a:t>добрые</a:t>
            </a:r>
            <a:r>
              <a:rPr lang="en-US" sz="32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i="1" dirty="0" err="1" smtClean="0">
                <a:solidFill>
                  <a:schemeClr val="accent2">
                    <a:lumMod val="75000"/>
                  </a:schemeClr>
                </a:solidFill>
              </a:rPr>
              <a:t>дела</a:t>
            </a:r>
            <a:r>
              <a:rPr lang="en-US" sz="3200" i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32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3200" i="1" dirty="0" err="1" smtClean="0">
                <a:solidFill>
                  <a:schemeClr val="accent2">
                    <a:lumMod val="75000"/>
                  </a:schemeClr>
                </a:solidFill>
              </a:rPr>
              <a:t>Ласковое</a:t>
            </a:r>
            <a:r>
              <a:rPr lang="en-US" sz="32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i="1" dirty="0" err="1" smtClean="0">
                <a:solidFill>
                  <a:schemeClr val="accent2">
                    <a:lumMod val="75000"/>
                  </a:schemeClr>
                </a:solidFill>
              </a:rPr>
              <a:t>слово</a:t>
            </a:r>
            <a:r>
              <a:rPr lang="en-US" sz="3200" i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3200" i="1" dirty="0" err="1" smtClean="0">
                <a:solidFill>
                  <a:schemeClr val="accent2">
                    <a:lumMod val="75000"/>
                  </a:schemeClr>
                </a:solidFill>
              </a:rPr>
              <a:t>что</a:t>
            </a:r>
            <a:r>
              <a:rPr lang="en-US" sz="32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i="1" dirty="0" err="1" smtClean="0">
                <a:solidFill>
                  <a:schemeClr val="accent2">
                    <a:lumMod val="75000"/>
                  </a:schemeClr>
                </a:solidFill>
              </a:rPr>
              <a:t>солнышко</a:t>
            </a:r>
            <a:r>
              <a:rPr lang="en-US" sz="3200" i="1" dirty="0" smtClean="0">
                <a:solidFill>
                  <a:schemeClr val="accent2">
                    <a:lumMod val="75000"/>
                  </a:schemeClr>
                </a:solidFill>
              </a:rPr>
              <a:t> в </a:t>
            </a:r>
            <a:r>
              <a:rPr lang="en-US" sz="3200" i="1" dirty="0" err="1" smtClean="0">
                <a:solidFill>
                  <a:schemeClr val="accent2">
                    <a:lumMod val="75000"/>
                  </a:schemeClr>
                </a:solidFill>
              </a:rPr>
              <a:t>ненастье</a:t>
            </a:r>
            <a:r>
              <a:rPr lang="en-US" sz="3200" i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32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3200" i="1" dirty="0" err="1" smtClean="0">
                <a:solidFill>
                  <a:schemeClr val="accent2">
                    <a:lumMod val="75000"/>
                  </a:schemeClr>
                </a:solidFill>
              </a:rPr>
              <a:t>Плохо</a:t>
            </a:r>
            <a:r>
              <a:rPr lang="en-US" sz="32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i="1" dirty="0" err="1" smtClean="0">
                <a:solidFill>
                  <a:schemeClr val="accent2">
                    <a:lumMod val="75000"/>
                  </a:schemeClr>
                </a:solidFill>
              </a:rPr>
              <a:t>тому</a:t>
            </a:r>
            <a:r>
              <a:rPr lang="en-US" sz="3200" i="1" dirty="0" smtClean="0">
                <a:solidFill>
                  <a:schemeClr val="accent2">
                    <a:lumMod val="75000"/>
                  </a:schemeClr>
                </a:solidFill>
              </a:rPr>
              <a:t>, </a:t>
            </a:r>
            <a:r>
              <a:rPr lang="en-US" sz="3200" i="1" dirty="0" err="1" smtClean="0">
                <a:solidFill>
                  <a:schemeClr val="accent2">
                    <a:lumMod val="75000"/>
                  </a:schemeClr>
                </a:solidFill>
              </a:rPr>
              <a:t>кто</a:t>
            </a:r>
            <a:r>
              <a:rPr lang="en-US" sz="32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i="1" dirty="0" err="1" smtClean="0">
                <a:solidFill>
                  <a:schemeClr val="accent2">
                    <a:lumMod val="75000"/>
                  </a:schemeClr>
                </a:solidFill>
              </a:rPr>
              <a:t>добра</a:t>
            </a:r>
            <a:r>
              <a:rPr lang="en-US" sz="32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i="1" dirty="0" err="1" smtClean="0">
                <a:solidFill>
                  <a:schemeClr val="accent2">
                    <a:lumMod val="75000"/>
                  </a:schemeClr>
                </a:solidFill>
              </a:rPr>
              <a:t>не</a:t>
            </a:r>
            <a:r>
              <a:rPr lang="en-US" sz="32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i="1" dirty="0" err="1" smtClean="0">
                <a:solidFill>
                  <a:schemeClr val="accent2">
                    <a:lumMod val="75000"/>
                  </a:schemeClr>
                </a:solidFill>
              </a:rPr>
              <a:t>делает</a:t>
            </a:r>
            <a:r>
              <a:rPr lang="en-US" sz="32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i="1" dirty="0" err="1" smtClean="0">
                <a:solidFill>
                  <a:schemeClr val="accent2">
                    <a:lumMod val="75000"/>
                  </a:schemeClr>
                </a:solidFill>
              </a:rPr>
              <a:t>никому</a:t>
            </a:r>
            <a:r>
              <a:rPr lang="en-US" sz="3200" i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32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3200" i="1" dirty="0" err="1" smtClean="0">
                <a:solidFill>
                  <a:schemeClr val="accent2">
                    <a:lumMod val="75000"/>
                  </a:schemeClr>
                </a:solidFill>
              </a:rPr>
              <a:t>Доброе</a:t>
            </a:r>
            <a:r>
              <a:rPr lang="en-US" sz="32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i="1" dirty="0" err="1" smtClean="0">
                <a:solidFill>
                  <a:schemeClr val="accent2">
                    <a:lumMod val="75000"/>
                  </a:schemeClr>
                </a:solidFill>
              </a:rPr>
              <a:t>слово</a:t>
            </a:r>
            <a:r>
              <a:rPr lang="en-US" sz="3200" i="1" dirty="0" smtClean="0">
                <a:solidFill>
                  <a:schemeClr val="accent2">
                    <a:lumMod val="75000"/>
                  </a:schemeClr>
                </a:solidFill>
              </a:rPr>
              <a:t> и </a:t>
            </a:r>
            <a:r>
              <a:rPr lang="en-US" sz="3200" i="1" dirty="0" err="1" smtClean="0">
                <a:solidFill>
                  <a:schemeClr val="accent2">
                    <a:lumMod val="75000"/>
                  </a:schemeClr>
                </a:solidFill>
              </a:rPr>
              <a:t>кошке</a:t>
            </a:r>
            <a:r>
              <a:rPr lang="en-US" sz="32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i="1" dirty="0" err="1" smtClean="0">
                <a:solidFill>
                  <a:schemeClr val="accent2">
                    <a:lumMod val="75000"/>
                  </a:schemeClr>
                </a:solidFill>
              </a:rPr>
              <a:t>приятно</a:t>
            </a:r>
            <a:r>
              <a:rPr lang="en-US" sz="3200" i="1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  <a:endParaRPr lang="ru-RU" sz="32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3200" i="1" dirty="0" err="1" smtClean="0">
                <a:solidFill>
                  <a:schemeClr val="accent2">
                    <a:lumMod val="75000"/>
                  </a:schemeClr>
                </a:solidFill>
              </a:rPr>
              <a:t>Добрые</a:t>
            </a:r>
            <a:r>
              <a:rPr lang="en-US" sz="32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i="1" dirty="0" err="1" smtClean="0">
                <a:solidFill>
                  <a:schemeClr val="accent2">
                    <a:lumMod val="75000"/>
                  </a:schemeClr>
                </a:solidFill>
              </a:rPr>
              <a:t>дела</a:t>
            </a:r>
            <a:r>
              <a:rPr lang="en-US" sz="32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i="1" dirty="0" err="1" smtClean="0">
                <a:solidFill>
                  <a:schemeClr val="accent2">
                    <a:lumMod val="75000"/>
                  </a:schemeClr>
                </a:solidFill>
              </a:rPr>
              <a:t>красят</a:t>
            </a:r>
            <a:r>
              <a:rPr lang="en-US" sz="3200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3200" i="1" dirty="0" err="1" smtClean="0">
                <a:solidFill>
                  <a:schemeClr val="accent2">
                    <a:lumMod val="75000"/>
                  </a:schemeClr>
                </a:solidFill>
              </a:rPr>
              <a:t>человека</a:t>
            </a:r>
            <a:r>
              <a:rPr lang="en-US" sz="3200" i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endParaRPr lang="ru-RU" sz="32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9863" y="0"/>
            <a:ext cx="9223723" cy="6858000"/>
          </a:xfrm>
          <a:prstGeom prst="rect">
            <a:avLst/>
          </a:prstGeom>
        </p:spPr>
      </p:pic>
      <p:sp>
        <p:nvSpPr>
          <p:cNvPr id="5" name="Облако 4"/>
          <p:cNvSpPr/>
          <p:nvPr/>
        </p:nvSpPr>
        <p:spPr>
          <a:xfrm>
            <a:off x="4499992" y="332656"/>
            <a:ext cx="4644008" cy="1800200"/>
          </a:xfrm>
          <a:prstGeom prst="cloud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Город вежливости</a:t>
            </a:r>
            <a:endParaRPr lang="ru-RU" sz="4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62</TotalTime>
  <Words>110</Words>
  <Application>Microsoft Office PowerPoint</Application>
  <PresentationFormat>Экран (4:3)</PresentationFormat>
  <Paragraphs>30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Эркер</vt:lpstr>
      <vt:lpstr>Внеклассное мероприятие  для учащихся 1-2  классов «В страну Доброты!»</vt:lpstr>
      <vt:lpstr>Слайд 2</vt:lpstr>
      <vt:lpstr>Слайд 3</vt:lpstr>
      <vt:lpstr>Слайд 4</vt:lpstr>
      <vt:lpstr>Слайд 5</vt:lpstr>
      <vt:lpstr>Слайд 6</vt:lpstr>
      <vt:lpstr>Слайд 7</vt:lpstr>
      <vt:lpstr>Объясните пословицы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Внеклассное мероприятие  для учащихся 1-2  классов «В страну Доброты!»</dc:title>
  <dc:creator>Админ</dc:creator>
  <cp:lastModifiedBy>Админ</cp:lastModifiedBy>
  <cp:revision>9</cp:revision>
  <dcterms:created xsi:type="dcterms:W3CDTF">2016-02-07T05:39:06Z</dcterms:created>
  <dcterms:modified xsi:type="dcterms:W3CDTF">2016-02-07T06:53:26Z</dcterms:modified>
</cp:coreProperties>
</file>