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64" r:id="rId3"/>
    <p:sldId id="267" r:id="rId4"/>
    <p:sldId id="271" r:id="rId5"/>
    <p:sldId id="258" r:id="rId6"/>
    <p:sldId id="257" r:id="rId7"/>
    <p:sldId id="256" r:id="rId8"/>
    <p:sldId id="260" r:id="rId9"/>
    <p:sldId id="279" r:id="rId10"/>
    <p:sldId id="261" r:id="rId11"/>
    <p:sldId id="270" r:id="rId12"/>
    <p:sldId id="277" r:id="rId13"/>
    <p:sldId id="276" r:id="rId14"/>
    <p:sldId id="278" r:id="rId15"/>
    <p:sldId id="268" r:id="rId16"/>
    <p:sldId id="26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35EC4-D51B-49DD-B8F0-F7DBA475CAC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C7A21-3EE9-489D-9479-F332D66FBD10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Шағын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пәнаралық жобалар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5D2E4C7-EA7D-42C4-B554-D3C924FCA972}" type="parTrans" cxnId="{D2D87ED3-F1C9-4AA6-B6F5-3C80C7CF5A90}">
      <dgm:prSet/>
      <dgm:spPr/>
      <dgm:t>
        <a:bodyPr/>
        <a:lstStyle/>
        <a:p>
          <a:endParaRPr lang="ru-RU"/>
        </a:p>
      </dgm:t>
    </dgm:pt>
    <dgm:pt modelId="{1BACB6D6-B482-4BEA-8ADE-798A817D72EE}" type="sibTrans" cxnId="{D2D87ED3-F1C9-4AA6-B6F5-3C80C7CF5A90}">
      <dgm:prSet/>
      <dgm:spPr/>
      <dgm:t>
        <a:bodyPr/>
        <a:lstStyle/>
        <a:p>
          <a:endParaRPr lang="ru-RU"/>
        </a:p>
      </dgm:t>
    </dgm:pt>
    <dgm:pt modelId="{9F42E8B1-C6F6-4216-940B-E9BF4F247FDE}">
      <dgm:prSet phldrT="[Текст]" custT="1"/>
      <dgm:spPr/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Рөлдік ойындар түріндегі жобалар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59F5C6A-C734-4B3F-B607-D22D6A6FB781}" type="parTrans" cxnId="{BC3CF495-0CAB-4C0B-97D9-024E8DF4371A}">
      <dgm:prSet/>
      <dgm:spPr/>
      <dgm:t>
        <a:bodyPr/>
        <a:lstStyle/>
        <a:p>
          <a:endParaRPr lang="ru-RU"/>
        </a:p>
      </dgm:t>
    </dgm:pt>
    <dgm:pt modelId="{ADBAE783-D569-42D6-B1FE-1F613F95BBB2}" type="sibTrans" cxnId="{BC3CF495-0CAB-4C0B-97D9-024E8DF4371A}">
      <dgm:prSet/>
      <dgm:spPr/>
      <dgm:t>
        <a:bodyPr/>
        <a:lstStyle/>
        <a:p>
          <a:endParaRPr lang="ru-RU"/>
        </a:p>
      </dgm:t>
    </dgm:pt>
    <dgm:pt modelId="{DEF9DD36-3425-4D9F-BDD5-55F8DF16DB01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Ашық және жабық жобалар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648075E-5E1C-499F-81FF-CE341675C01E}" type="parTrans" cxnId="{9EA25B95-1DB6-435D-8EC8-C5BDB4403804}">
      <dgm:prSet/>
      <dgm:spPr/>
      <dgm:t>
        <a:bodyPr/>
        <a:lstStyle/>
        <a:p>
          <a:endParaRPr lang="ru-RU"/>
        </a:p>
      </dgm:t>
    </dgm:pt>
    <dgm:pt modelId="{0C4AEEAE-939B-439A-8E24-540D3E31FD67}" type="sibTrans" cxnId="{9EA25B95-1DB6-435D-8EC8-C5BDB4403804}">
      <dgm:prSet/>
      <dgm:spPr/>
      <dgm:t>
        <a:bodyPr/>
        <a:lstStyle/>
        <a:p>
          <a:endParaRPr lang="ru-RU"/>
        </a:p>
      </dgm:t>
    </dgm:pt>
    <dgm:pt modelId="{D4336767-C8BC-41E2-B8C6-744BBFBADA26}">
      <dgm:prSet phldrT="[Текст]" custT="1"/>
      <dgm:spPr/>
      <dgm:t>
        <a:bodyPr/>
        <a:lstStyle/>
        <a:p>
          <a:r>
            <a:rPr lang="kk-KZ" sz="2800" dirty="0" smtClean="0">
              <a:latin typeface="Times New Roman" pitchFamily="18" charset="0"/>
              <a:cs typeface="Times New Roman" pitchFamily="18" charset="0"/>
            </a:rPr>
            <a:t>Шығармашылық жоба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CB3B4F7-2967-44B5-82AD-BED5AFC19766}" type="parTrans" cxnId="{C35CF252-92E7-4258-B284-E4A18A0DA29C}">
      <dgm:prSet/>
      <dgm:spPr/>
      <dgm:t>
        <a:bodyPr/>
        <a:lstStyle/>
        <a:p>
          <a:endParaRPr lang="ru-RU"/>
        </a:p>
      </dgm:t>
    </dgm:pt>
    <dgm:pt modelId="{DDB050CC-7CC5-463C-B48B-8052158AAFB1}" type="sibTrans" cxnId="{C35CF252-92E7-4258-B284-E4A18A0DA29C}">
      <dgm:prSet/>
      <dgm:spPr/>
      <dgm:t>
        <a:bodyPr/>
        <a:lstStyle/>
        <a:p>
          <a:endParaRPr lang="ru-RU"/>
        </a:p>
      </dgm:t>
    </dgm:pt>
    <dgm:pt modelId="{AE5A9D40-F122-47C5-9172-A09173201F39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Ақпараттық жоба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4172C58-6D1A-4FB2-BAE3-A2CFC29A86DE}" type="parTrans" cxnId="{A7B86659-D1EA-4498-B23A-2455627A9C77}">
      <dgm:prSet/>
      <dgm:spPr/>
      <dgm:t>
        <a:bodyPr/>
        <a:lstStyle/>
        <a:p>
          <a:endParaRPr lang="ru-RU"/>
        </a:p>
      </dgm:t>
    </dgm:pt>
    <dgm:pt modelId="{A9545A32-1FC1-41D8-A5D7-A208A6C7FB67}" type="sibTrans" cxnId="{A7B86659-D1EA-4498-B23A-2455627A9C77}">
      <dgm:prSet/>
      <dgm:spPr/>
      <dgm:t>
        <a:bodyPr/>
        <a:lstStyle/>
        <a:p>
          <a:endParaRPr lang="ru-RU"/>
        </a:p>
      </dgm:t>
    </dgm:pt>
    <dgm:pt modelId="{AA83B5DE-04FB-4443-94BD-06F5DF298EB3}" type="pres">
      <dgm:prSet presAssocID="{2AF35EC4-D51B-49DD-B8F0-F7DBA475CA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E33741-1EF0-4B87-B517-AFD04B267336}" type="pres">
      <dgm:prSet presAssocID="{4E3C7A21-3EE9-489D-9479-F332D66FBD10}" presName="node" presStyleLbl="node1" presStyleIdx="0" presStyleCnt="5" custScaleX="130050" custScaleY="11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2EAE-6B96-4463-9D9A-B52C84BAF034}" type="pres">
      <dgm:prSet presAssocID="{1BACB6D6-B482-4BEA-8ADE-798A817D72E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AE8B305-5A4E-424E-B295-CAF7055653AA}" type="pres">
      <dgm:prSet presAssocID="{1BACB6D6-B482-4BEA-8ADE-798A817D72E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489825C-6B62-486B-A1F7-A6BB0B335797}" type="pres">
      <dgm:prSet presAssocID="{9F42E8B1-C6F6-4216-940B-E9BF4F247FDE}" presName="node" presStyleLbl="node1" presStyleIdx="1" presStyleCnt="5" custScaleX="124443" custScaleY="1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C46D4-8B9B-4B7E-8A1D-89CC71C03059}" type="pres">
      <dgm:prSet presAssocID="{ADBAE783-D569-42D6-B1FE-1F613F95BBB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2399F76-6E1C-45B7-A49A-1AE762C57036}" type="pres">
      <dgm:prSet presAssocID="{ADBAE783-D569-42D6-B1FE-1F613F95BBB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5FF7B61-ACFB-4D12-B539-F6A70A6A87FA}" type="pres">
      <dgm:prSet presAssocID="{DEF9DD36-3425-4D9F-BDD5-55F8DF16DB01}" presName="node" presStyleLbl="node1" presStyleIdx="2" presStyleCnt="5" custScaleX="126198" custScaleY="11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0B898-8CE3-4802-94E0-C90918B5C0F6}" type="pres">
      <dgm:prSet presAssocID="{0C4AEEAE-939B-439A-8E24-540D3E31FD6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9FBE35E1-ACB6-412B-93E2-24CA1E431961}" type="pres">
      <dgm:prSet presAssocID="{0C4AEEAE-939B-439A-8E24-540D3E31FD6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CEA821F-CD37-441D-BF0F-89F4A97612E1}" type="pres">
      <dgm:prSet presAssocID="{D4336767-C8BC-41E2-B8C6-744BBFBADA26}" presName="node" presStyleLbl="node1" presStyleIdx="3" presStyleCnt="5" custScaleX="133901" custScaleY="119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8995D-1D80-4AE3-AA52-A2E259206AB5}" type="pres">
      <dgm:prSet presAssocID="{DDB050CC-7CC5-463C-B48B-8052158AAFB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34B818F-8201-4B9F-95C0-524240AE075B}" type="pres">
      <dgm:prSet presAssocID="{DDB050CC-7CC5-463C-B48B-8052158AAFB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AB75E0E-5AC5-4999-8E11-CF96EFED387D}" type="pres">
      <dgm:prSet presAssocID="{AE5A9D40-F122-47C5-9172-A09173201F39}" presName="node" presStyleLbl="node1" presStyleIdx="4" presStyleCnt="5" custScaleX="122425" custScaleY="12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111D2-6A15-46C1-9FEB-FD505D1B4CE3}" type="pres">
      <dgm:prSet presAssocID="{A9545A32-1FC1-41D8-A5D7-A208A6C7FB6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88FCFE9-4FF0-4C7B-859C-724D2492BE32}" type="pres">
      <dgm:prSet presAssocID="{A9545A32-1FC1-41D8-A5D7-A208A6C7FB6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84E2271-69C1-45B2-8753-798EF8528847}" type="presOf" srcId="{A9545A32-1FC1-41D8-A5D7-A208A6C7FB67}" destId="{2B9111D2-6A15-46C1-9FEB-FD505D1B4CE3}" srcOrd="0" destOrd="0" presId="urn:microsoft.com/office/officeart/2005/8/layout/cycle2"/>
    <dgm:cxn modelId="{280C8B7B-A92C-45AE-949F-79A0929E92B4}" type="presOf" srcId="{1BACB6D6-B482-4BEA-8ADE-798A817D72EE}" destId="{AAE8B305-5A4E-424E-B295-CAF7055653AA}" srcOrd="1" destOrd="0" presId="urn:microsoft.com/office/officeart/2005/8/layout/cycle2"/>
    <dgm:cxn modelId="{3F214655-2E9B-4127-BC51-5D3159DF199E}" type="presOf" srcId="{2AF35EC4-D51B-49DD-B8F0-F7DBA475CAC1}" destId="{AA83B5DE-04FB-4443-94BD-06F5DF298EB3}" srcOrd="0" destOrd="0" presId="urn:microsoft.com/office/officeart/2005/8/layout/cycle2"/>
    <dgm:cxn modelId="{D2D87ED3-F1C9-4AA6-B6F5-3C80C7CF5A90}" srcId="{2AF35EC4-D51B-49DD-B8F0-F7DBA475CAC1}" destId="{4E3C7A21-3EE9-489D-9479-F332D66FBD10}" srcOrd="0" destOrd="0" parTransId="{75D2E4C7-EA7D-42C4-B554-D3C924FCA972}" sibTransId="{1BACB6D6-B482-4BEA-8ADE-798A817D72EE}"/>
    <dgm:cxn modelId="{A4A96C7F-129A-48A7-B2BD-BF4B27D45ABE}" type="presOf" srcId="{0C4AEEAE-939B-439A-8E24-540D3E31FD67}" destId="{9FBE35E1-ACB6-412B-93E2-24CA1E431961}" srcOrd="1" destOrd="0" presId="urn:microsoft.com/office/officeart/2005/8/layout/cycle2"/>
    <dgm:cxn modelId="{5590762E-6E24-4E01-AE45-824BC438473D}" type="presOf" srcId="{0C4AEEAE-939B-439A-8E24-540D3E31FD67}" destId="{7830B898-8CE3-4802-94E0-C90918B5C0F6}" srcOrd="0" destOrd="0" presId="urn:microsoft.com/office/officeart/2005/8/layout/cycle2"/>
    <dgm:cxn modelId="{AD398AC2-7D7F-4C5D-B922-9898B62951C1}" type="presOf" srcId="{DDB050CC-7CC5-463C-B48B-8052158AAFB1}" destId="{0578995D-1D80-4AE3-AA52-A2E259206AB5}" srcOrd="0" destOrd="0" presId="urn:microsoft.com/office/officeart/2005/8/layout/cycle2"/>
    <dgm:cxn modelId="{A1C6C6D5-9628-49CF-99A5-982793554F5F}" type="presOf" srcId="{9F42E8B1-C6F6-4216-940B-E9BF4F247FDE}" destId="{D489825C-6B62-486B-A1F7-A6BB0B335797}" srcOrd="0" destOrd="0" presId="urn:microsoft.com/office/officeart/2005/8/layout/cycle2"/>
    <dgm:cxn modelId="{10B67A29-52E6-4BF9-AF1C-F5D11242E50C}" type="presOf" srcId="{ADBAE783-D569-42D6-B1FE-1F613F95BBB2}" destId="{D0AC46D4-8B9B-4B7E-8A1D-89CC71C03059}" srcOrd="0" destOrd="0" presId="urn:microsoft.com/office/officeart/2005/8/layout/cycle2"/>
    <dgm:cxn modelId="{39CADA60-B9C2-48DC-8892-6DAD33E2740D}" type="presOf" srcId="{AE5A9D40-F122-47C5-9172-A09173201F39}" destId="{1AB75E0E-5AC5-4999-8E11-CF96EFED387D}" srcOrd="0" destOrd="0" presId="urn:microsoft.com/office/officeart/2005/8/layout/cycle2"/>
    <dgm:cxn modelId="{634E4722-16DC-42E1-B42F-D1CCF23C4FA4}" type="presOf" srcId="{D4336767-C8BC-41E2-B8C6-744BBFBADA26}" destId="{DCEA821F-CD37-441D-BF0F-89F4A97612E1}" srcOrd="0" destOrd="0" presId="urn:microsoft.com/office/officeart/2005/8/layout/cycle2"/>
    <dgm:cxn modelId="{A7B86659-D1EA-4498-B23A-2455627A9C77}" srcId="{2AF35EC4-D51B-49DD-B8F0-F7DBA475CAC1}" destId="{AE5A9D40-F122-47C5-9172-A09173201F39}" srcOrd="4" destOrd="0" parTransId="{E4172C58-6D1A-4FB2-BAE3-A2CFC29A86DE}" sibTransId="{A9545A32-1FC1-41D8-A5D7-A208A6C7FB67}"/>
    <dgm:cxn modelId="{230ADDBC-2034-4636-A1E3-C1ABB24AC4B0}" type="presOf" srcId="{DEF9DD36-3425-4D9F-BDD5-55F8DF16DB01}" destId="{05FF7B61-ACFB-4D12-B539-F6A70A6A87FA}" srcOrd="0" destOrd="0" presId="urn:microsoft.com/office/officeart/2005/8/layout/cycle2"/>
    <dgm:cxn modelId="{1F265373-8D97-4915-B467-4240F8ADCE38}" type="presOf" srcId="{DDB050CC-7CC5-463C-B48B-8052158AAFB1}" destId="{A34B818F-8201-4B9F-95C0-524240AE075B}" srcOrd="1" destOrd="0" presId="urn:microsoft.com/office/officeart/2005/8/layout/cycle2"/>
    <dgm:cxn modelId="{27B82B76-427E-4CDD-8302-BE1523BA73FA}" type="presOf" srcId="{1BACB6D6-B482-4BEA-8ADE-798A817D72EE}" destId="{25462EAE-6B96-4463-9D9A-B52C84BAF034}" srcOrd="0" destOrd="0" presId="urn:microsoft.com/office/officeart/2005/8/layout/cycle2"/>
    <dgm:cxn modelId="{BC3CF495-0CAB-4C0B-97D9-024E8DF4371A}" srcId="{2AF35EC4-D51B-49DD-B8F0-F7DBA475CAC1}" destId="{9F42E8B1-C6F6-4216-940B-E9BF4F247FDE}" srcOrd="1" destOrd="0" parTransId="{059F5C6A-C734-4B3F-B607-D22D6A6FB781}" sibTransId="{ADBAE783-D569-42D6-B1FE-1F613F95BBB2}"/>
    <dgm:cxn modelId="{8CA67BDD-7767-4170-9261-788CFDC49A3F}" type="presOf" srcId="{ADBAE783-D569-42D6-B1FE-1F613F95BBB2}" destId="{22399F76-6E1C-45B7-A49A-1AE762C57036}" srcOrd="1" destOrd="0" presId="urn:microsoft.com/office/officeart/2005/8/layout/cycle2"/>
    <dgm:cxn modelId="{B54303BD-3AD8-4103-9B2A-2D53ED358E80}" type="presOf" srcId="{A9545A32-1FC1-41D8-A5D7-A208A6C7FB67}" destId="{A88FCFE9-4FF0-4C7B-859C-724D2492BE32}" srcOrd="1" destOrd="0" presId="urn:microsoft.com/office/officeart/2005/8/layout/cycle2"/>
    <dgm:cxn modelId="{9EA25B95-1DB6-435D-8EC8-C5BDB4403804}" srcId="{2AF35EC4-D51B-49DD-B8F0-F7DBA475CAC1}" destId="{DEF9DD36-3425-4D9F-BDD5-55F8DF16DB01}" srcOrd="2" destOrd="0" parTransId="{0648075E-5E1C-499F-81FF-CE341675C01E}" sibTransId="{0C4AEEAE-939B-439A-8E24-540D3E31FD67}"/>
    <dgm:cxn modelId="{C35CF252-92E7-4258-B284-E4A18A0DA29C}" srcId="{2AF35EC4-D51B-49DD-B8F0-F7DBA475CAC1}" destId="{D4336767-C8BC-41E2-B8C6-744BBFBADA26}" srcOrd="3" destOrd="0" parTransId="{CCB3B4F7-2967-44B5-82AD-BED5AFC19766}" sibTransId="{DDB050CC-7CC5-463C-B48B-8052158AAFB1}"/>
    <dgm:cxn modelId="{07579504-13EB-4E71-A41E-BBF13D1C71C7}" type="presOf" srcId="{4E3C7A21-3EE9-489D-9479-F332D66FBD10}" destId="{1EE33741-1EF0-4B87-B517-AFD04B267336}" srcOrd="0" destOrd="0" presId="urn:microsoft.com/office/officeart/2005/8/layout/cycle2"/>
    <dgm:cxn modelId="{D2AB611A-0D1E-4F12-A10B-2C0E3B477F4C}" type="presParOf" srcId="{AA83B5DE-04FB-4443-94BD-06F5DF298EB3}" destId="{1EE33741-1EF0-4B87-B517-AFD04B267336}" srcOrd="0" destOrd="0" presId="urn:microsoft.com/office/officeart/2005/8/layout/cycle2"/>
    <dgm:cxn modelId="{9EA2CDD4-E984-4C0E-8023-75CB8BEC69C1}" type="presParOf" srcId="{AA83B5DE-04FB-4443-94BD-06F5DF298EB3}" destId="{25462EAE-6B96-4463-9D9A-B52C84BAF034}" srcOrd="1" destOrd="0" presId="urn:microsoft.com/office/officeart/2005/8/layout/cycle2"/>
    <dgm:cxn modelId="{4D0AFD67-D190-453C-A5D2-5021F8BB6974}" type="presParOf" srcId="{25462EAE-6B96-4463-9D9A-B52C84BAF034}" destId="{AAE8B305-5A4E-424E-B295-CAF7055653AA}" srcOrd="0" destOrd="0" presId="urn:microsoft.com/office/officeart/2005/8/layout/cycle2"/>
    <dgm:cxn modelId="{DE60929A-9BD4-4D7F-8A17-84CD0B6142EB}" type="presParOf" srcId="{AA83B5DE-04FB-4443-94BD-06F5DF298EB3}" destId="{D489825C-6B62-486B-A1F7-A6BB0B335797}" srcOrd="2" destOrd="0" presId="urn:microsoft.com/office/officeart/2005/8/layout/cycle2"/>
    <dgm:cxn modelId="{55D6B2DD-DBF1-41BD-9F4F-C51CBA44F159}" type="presParOf" srcId="{AA83B5DE-04FB-4443-94BD-06F5DF298EB3}" destId="{D0AC46D4-8B9B-4B7E-8A1D-89CC71C03059}" srcOrd="3" destOrd="0" presId="urn:microsoft.com/office/officeart/2005/8/layout/cycle2"/>
    <dgm:cxn modelId="{BF1AE4DE-4DDC-49DC-98FB-6F09D2F5496F}" type="presParOf" srcId="{D0AC46D4-8B9B-4B7E-8A1D-89CC71C03059}" destId="{22399F76-6E1C-45B7-A49A-1AE762C57036}" srcOrd="0" destOrd="0" presId="urn:microsoft.com/office/officeart/2005/8/layout/cycle2"/>
    <dgm:cxn modelId="{5AB1E702-84FA-46B6-9E1E-BC85C39CA45B}" type="presParOf" srcId="{AA83B5DE-04FB-4443-94BD-06F5DF298EB3}" destId="{05FF7B61-ACFB-4D12-B539-F6A70A6A87FA}" srcOrd="4" destOrd="0" presId="urn:microsoft.com/office/officeart/2005/8/layout/cycle2"/>
    <dgm:cxn modelId="{BB4C61EC-AF54-4DD4-9690-59CC6C87B9B3}" type="presParOf" srcId="{AA83B5DE-04FB-4443-94BD-06F5DF298EB3}" destId="{7830B898-8CE3-4802-94E0-C90918B5C0F6}" srcOrd="5" destOrd="0" presId="urn:microsoft.com/office/officeart/2005/8/layout/cycle2"/>
    <dgm:cxn modelId="{BA3C7B72-CF6A-4B81-8DA4-17D192969988}" type="presParOf" srcId="{7830B898-8CE3-4802-94E0-C90918B5C0F6}" destId="{9FBE35E1-ACB6-412B-93E2-24CA1E431961}" srcOrd="0" destOrd="0" presId="urn:microsoft.com/office/officeart/2005/8/layout/cycle2"/>
    <dgm:cxn modelId="{16E89EAA-3FEE-4488-A7AA-DC161936F435}" type="presParOf" srcId="{AA83B5DE-04FB-4443-94BD-06F5DF298EB3}" destId="{DCEA821F-CD37-441D-BF0F-89F4A97612E1}" srcOrd="6" destOrd="0" presId="urn:microsoft.com/office/officeart/2005/8/layout/cycle2"/>
    <dgm:cxn modelId="{00A871E4-F9F2-41E5-B635-D5A36F17533C}" type="presParOf" srcId="{AA83B5DE-04FB-4443-94BD-06F5DF298EB3}" destId="{0578995D-1D80-4AE3-AA52-A2E259206AB5}" srcOrd="7" destOrd="0" presId="urn:microsoft.com/office/officeart/2005/8/layout/cycle2"/>
    <dgm:cxn modelId="{4AD65C5B-3AFE-4714-8650-1C827727D914}" type="presParOf" srcId="{0578995D-1D80-4AE3-AA52-A2E259206AB5}" destId="{A34B818F-8201-4B9F-95C0-524240AE075B}" srcOrd="0" destOrd="0" presId="urn:microsoft.com/office/officeart/2005/8/layout/cycle2"/>
    <dgm:cxn modelId="{073A7D9E-AB95-4F62-AB2B-2CE00296D75A}" type="presParOf" srcId="{AA83B5DE-04FB-4443-94BD-06F5DF298EB3}" destId="{1AB75E0E-5AC5-4999-8E11-CF96EFED387D}" srcOrd="8" destOrd="0" presId="urn:microsoft.com/office/officeart/2005/8/layout/cycle2"/>
    <dgm:cxn modelId="{E3B98105-13F0-4CA5-A02D-B48C6EF317FC}" type="presParOf" srcId="{AA83B5DE-04FB-4443-94BD-06F5DF298EB3}" destId="{2B9111D2-6A15-46C1-9FEB-FD505D1B4CE3}" srcOrd="9" destOrd="0" presId="urn:microsoft.com/office/officeart/2005/8/layout/cycle2"/>
    <dgm:cxn modelId="{D8CC48C2-3F7B-42FC-964C-306518D2D7D6}" type="presParOf" srcId="{2B9111D2-6A15-46C1-9FEB-FD505D1B4CE3}" destId="{A88FCFE9-4FF0-4C7B-859C-724D2492BE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39F39-51DF-4D50-89B7-2361B99AF59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BAAFC83-5A20-41AE-A6FB-B670BE2AEBD3}">
      <dgm:prSet phldrT="[Текст]"/>
      <dgm:spPr/>
      <dgm:t>
        <a:bodyPr/>
        <a:lstStyle/>
        <a:p>
          <a:r>
            <a:rPr lang="kk-KZ" i="1" dirty="0" smtClean="0">
              <a:latin typeface="Times New Roman" pitchFamily="18" charset="0"/>
              <a:cs typeface="Times New Roman" pitchFamily="18" charset="0"/>
            </a:rPr>
            <a:t>4– кезең 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3E7B60B3-2363-4BC3-A8F4-14834CA39A1C}" type="parTrans" cxnId="{0629DBC2-3A79-4C44-B82C-027DE7E32A20}">
      <dgm:prSet/>
      <dgm:spPr/>
      <dgm:t>
        <a:bodyPr/>
        <a:lstStyle/>
        <a:p>
          <a:endParaRPr lang="ru-RU"/>
        </a:p>
      </dgm:t>
    </dgm:pt>
    <dgm:pt modelId="{098E2D47-14B4-4E12-AD9F-B49D35476D10}" type="sibTrans" cxnId="{0629DBC2-3A79-4C44-B82C-027DE7E32A20}">
      <dgm:prSet/>
      <dgm:spPr/>
      <dgm:t>
        <a:bodyPr/>
        <a:lstStyle/>
        <a:p>
          <a:endParaRPr lang="ru-RU"/>
        </a:p>
      </dgm:t>
    </dgm:pt>
    <dgm:pt modelId="{D4732BDD-30EF-4192-995A-2CF79B6E2259}">
      <dgm:prSet phldrT="[Текст]"/>
      <dgm:spPr/>
      <dgm:t>
        <a:bodyPr/>
        <a:lstStyle/>
        <a:p>
          <a:r>
            <a:rPr lang="kk-KZ" i="1" dirty="0" smtClean="0">
              <a:latin typeface="Times New Roman" pitchFamily="18" charset="0"/>
              <a:cs typeface="Times New Roman" pitchFamily="18" charset="0"/>
            </a:rPr>
            <a:t>3 - кезең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BB256D1C-90AE-47D6-9E3D-3BE8AF945191}" type="parTrans" cxnId="{9EE856CA-A09D-473A-AF79-2B07877ED470}">
      <dgm:prSet/>
      <dgm:spPr/>
      <dgm:t>
        <a:bodyPr/>
        <a:lstStyle/>
        <a:p>
          <a:endParaRPr lang="ru-RU"/>
        </a:p>
      </dgm:t>
    </dgm:pt>
    <dgm:pt modelId="{AC9AAE70-B6B4-4DFB-B038-20230ED66AC6}" type="sibTrans" cxnId="{9EE856CA-A09D-473A-AF79-2B07877ED470}">
      <dgm:prSet/>
      <dgm:spPr/>
      <dgm:t>
        <a:bodyPr/>
        <a:lstStyle/>
        <a:p>
          <a:endParaRPr lang="ru-RU"/>
        </a:p>
      </dgm:t>
    </dgm:pt>
    <dgm:pt modelId="{E865DA08-5C43-4EF0-9B2E-F8C6D022D98A}">
      <dgm:prSet phldrT="[Текст]"/>
      <dgm:spPr/>
      <dgm:t>
        <a:bodyPr/>
        <a:lstStyle/>
        <a:p>
          <a:r>
            <a:rPr lang="kk-KZ" i="1" dirty="0" smtClean="0">
              <a:latin typeface="Times New Roman" pitchFamily="18" charset="0"/>
              <a:cs typeface="Times New Roman" pitchFamily="18" charset="0"/>
            </a:rPr>
            <a:t>2– кезең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1E807BB3-3444-4347-B2A7-76CC2BB5F347}" type="parTrans" cxnId="{B6C53291-6694-405F-A67C-F1881116E296}">
      <dgm:prSet/>
      <dgm:spPr/>
      <dgm:t>
        <a:bodyPr/>
        <a:lstStyle/>
        <a:p>
          <a:endParaRPr lang="ru-RU"/>
        </a:p>
      </dgm:t>
    </dgm:pt>
    <dgm:pt modelId="{2B9FA882-B660-4896-A039-C48AE41FB386}" type="sibTrans" cxnId="{B6C53291-6694-405F-A67C-F1881116E296}">
      <dgm:prSet/>
      <dgm:spPr/>
      <dgm:t>
        <a:bodyPr/>
        <a:lstStyle/>
        <a:p>
          <a:endParaRPr lang="ru-RU"/>
        </a:p>
      </dgm:t>
    </dgm:pt>
    <dgm:pt modelId="{3099C3F5-1429-4209-8B50-34C03921FF68}">
      <dgm:prSet phldrT="[Текст]"/>
      <dgm:spPr/>
      <dgm:t>
        <a:bodyPr/>
        <a:lstStyle/>
        <a:p>
          <a:r>
            <a:rPr lang="kk-KZ" i="1" dirty="0" smtClean="0">
              <a:latin typeface="Times New Roman" pitchFamily="18" charset="0"/>
              <a:cs typeface="Times New Roman" pitchFamily="18" charset="0"/>
            </a:rPr>
            <a:t>1- кезең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81FCB0DB-7413-4FFD-8A2C-54649094FCE4}" type="parTrans" cxnId="{A5AE0ACF-2CBE-44C1-83EB-EC165B90F609}">
      <dgm:prSet/>
      <dgm:spPr/>
      <dgm:t>
        <a:bodyPr/>
        <a:lstStyle/>
        <a:p>
          <a:endParaRPr lang="ru-RU"/>
        </a:p>
      </dgm:t>
    </dgm:pt>
    <dgm:pt modelId="{7126B2FE-50F2-4EFC-A86C-3540DBA42EC0}" type="sibTrans" cxnId="{A5AE0ACF-2CBE-44C1-83EB-EC165B90F609}">
      <dgm:prSet/>
      <dgm:spPr/>
      <dgm:t>
        <a:bodyPr/>
        <a:lstStyle/>
        <a:p>
          <a:endParaRPr lang="ru-RU"/>
        </a:p>
      </dgm:t>
    </dgm:pt>
    <dgm:pt modelId="{F5D75E27-E26B-4130-9927-2E378F859D62}" type="pres">
      <dgm:prSet presAssocID="{C9939F39-51DF-4D50-89B7-2361B99AF593}" presName="compositeShape" presStyleCnt="0">
        <dgm:presLayoutVars>
          <dgm:dir/>
          <dgm:resizeHandles/>
        </dgm:presLayoutVars>
      </dgm:prSet>
      <dgm:spPr/>
    </dgm:pt>
    <dgm:pt modelId="{5ED29A16-2261-4362-A096-E47286B4B6CE}" type="pres">
      <dgm:prSet presAssocID="{C9939F39-51DF-4D50-89B7-2361B99AF593}" presName="pyramid" presStyleLbl="node1" presStyleIdx="0" presStyleCnt="1"/>
      <dgm:spPr/>
    </dgm:pt>
    <dgm:pt modelId="{D5AFE51F-9CEC-4FD8-BDAC-E622A8A5ECA0}" type="pres">
      <dgm:prSet presAssocID="{C9939F39-51DF-4D50-89B7-2361B99AF593}" presName="theList" presStyleCnt="0"/>
      <dgm:spPr/>
    </dgm:pt>
    <dgm:pt modelId="{55DECC0E-D543-49A2-A2BB-9149BA27DE5B}" type="pres">
      <dgm:prSet presAssocID="{6BAAFC83-5A20-41AE-A6FB-B670BE2AEBD3}" presName="aNode" presStyleLbl="fgAcc1" presStyleIdx="0" presStyleCnt="4" custLinFactNeighborX="-1478" custLinFactNeighborY="-2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ABA1C-832E-4BF8-BADA-A51FABEDEFC9}" type="pres">
      <dgm:prSet presAssocID="{6BAAFC83-5A20-41AE-A6FB-B670BE2AEBD3}" presName="aSpace" presStyleCnt="0"/>
      <dgm:spPr/>
    </dgm:pt>
    <dgm:pt modelId="{9C37D404-96FD-4C46-B742-545266289981}" type="pres">
      <dgm:prSet presAssocID="{D4732BDD-30EF-4192-995A-2CF79B6E225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07B3-4315-481F-BC4C-A14CC0183F56}" type="pres">
      <dgm:prSet presAssocID="{D4732BDD-30EF-4192-995A-2CF79B6E2259}" presName="aSpace" presStyleCnt="0"/>
      <dgm:spPr/>
    </dgm:pt>
    <dgm:pt modelId="{89F73E56-A926-4D80-A6A4-D4CA473C9A0B}" type="pres">
      <dgm:prSet presAssocID="{E865DA08-5C43-4EF0-9B2E-F8C6D022D98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C387F-A078-4E19-84D5-B43033EB92FF}" type="pres">
      <dgm:prSet presAssocID="{E865DA08-5C43-4EF0-9B2E-F8C6D022D98A}" presName="aSpace" presStyleCnt="0"/>
      <dgm:spPr/>
    </dgm:pt>
    <dgm:pt modelId="{7C0C9EED-E59A-4D0D-90B6-38401FA4F344}" type="pres">
      <dgm:prSet presAssocID="{3099C3F5-1429-4209-8B50-34C03921FF6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961B9-2457-450E-99BE-EFBDBA351623}" type="pres">
      <dgm:prSet presAssocID="{3099C3F5-1429-4209-8B50-34C03921FF68}" presName="aSpace" presStyleCnt="0"/>
      <dgm:spPr/>
    </dgm:pt>
  </dgm:ptLst>
  <dgm:cxnLst>
    <dgm:cxn modelId="{0629DBC2-3A79-4C44-B82C-027DE7E32A20}" srcId="{C9939F39-51DF-4D50-89B7-2361B99AF593}" destId="{6BAAFC83-5A20-41AE-A6FB-B670BE2AEBD3}" srcOrd="0" destOrd="0" parTransId="{3E7B60B3-2363-4BC3-A8F4-14834CA39A1C}" sibTransId="{098E2D47-14B4-4E12-AD9F-B49D35476D10}"/>
    <dgm:cxn modelId="{4DE834E6-0A89-4D08-B318-EE6882F480D2}" type="presOf" srcId="{6BAAFC83-5A20-41AE-A6FB-B670BE2AEBD3}" destId="{55DECC0E-D543-49A2-A2BB-9149BA27DE5B}" srcOrd="0" destOrd="0" presId="urn:microsoft.com/office/officeart/2005/8/layout/pyramid2"/>
    <dgm:cxn modelId="{3D511D41-5B10-4F11-B152-BCA8A1FFAF30}" type="presOf" srcId="{E865DA08-5C43-4EF0-9B2E-F8C6D022D98A}" destId="{89F73E56-A926-4D80-A6A4-D4CA473C9A0B}" srcOrd="0" destOrd="0" presId="urn:microsoft.com/office/officeart/2005/8/layout/pyramid2"/>
    <dgm:cxn modelId="{B6C53291-6694-405F-A67C-F1881116E296}" srcId="{C9939F39-51DF-4D50-89B7-2361B99AF593}" destId="{E865DA08-5C43-4EF0-9B2E-F8C6D022D98A}" srcOrd="2" destOrd="0" parTransId="{1E807BB3-3444-4347-B2A7-76CC2BB5F347}" sibTransId="{2B9FA882-B660-4896-A039-C48AE41FB386}"/>
    <dgm:cxn modelId="{2DBE9D47-5E59-43BB-BCD5-E15C534B9177}" type="presOf" srcId="{D4732BDD-30EF-4192-995A-2CF79B6E2259}" destId="{9C37D404-96FD-4C46-B742-545266289981}" srcOrd="0" destOrd="0" presId="urn:microsoft.com/office/officeart/2005/8/layout/pyramid2"/>
    <dgm:cxn modelId="{55B669EA-86BA-436D-BAF1-A7CAE5FB1EE4}" type="presOf" srcId="{3099C3F5-1429-4209-8B50-34C03921FF68}" destId="{7C0C9EED-E59A-4D0D-90B6-38401FA4F344}" srcOrd="0" destOrd="0" presId="urn:microsoft.com/office/officeart/2005/8/layout/pyramid2"/>
    <dgm:cxn modelId="{A5AE0ACF-2CBE-44C1-83EB-EC165B90F609}" srcId="{C9939F39-51DF-4D50-89B7-2361B99AF593}" destId="{3099C3F5-1429-4209-8B50-34C03921FF68}" srcOrd="3" destOrd="0" parTransId="{81FCB0DB-7413-4FFD-8A2C-54649094FCE4}" sibTransId="{7126B2FE-50F2-4EFC-A86C-3540DBA42EC0}"/>
    <dgm:cxn modelId="{A2E8D106-62FC-4174-A9F2-D3C519A76DF6}" type="presOf" srcId="{C9939F39-51DF-4D50-89B7-2361B99AF593}" destId="{F5D75E27-E26B-4130-9927-2E378F859D62}" srcOrd="0" destOrd="0" presId="urn:microsoft.com/office/officeart/2005/8/layout/pyramid2"/>
    <dgm:cxn modelId="{9EE856CA-A09D-473A-AF79-2B07877ED470}" srcId="{C9939F39-51DF-4D50-89B7-2361B99AF593}" destId="{D4732BDD-30EF-4192-995A-2CF79B6E2259}" srcOrd="1" destOrd="0" parTransId="{BB256D1C-90AE-47D6-9E3D-3BE8AF945191}" sibTransId="{AC9AAE70-B6B4-4DFB-B038-20230ED66AC6}"/>
    <dgm:cxn modelId="{FA922D28-97EC-42E5-9F56-226AD97ABF01}" type="presParOf" srcId="{F5D75E27-E26B-4130-9927-2E378F859D62}" destId="{5ED29A16-2261-4362-A096-E47286B4B6CE}" srcOrd="0" destOrd="0" presId="urn:microsoft.com/office/officeart/2005/8/layout/pyramid2"/>
    <dgm:cxn modelId="{D05B99B2-9099-4D73-9E94-CFD2246EC7B9}" type="presParOf" srcId="{F5D75E27-E26B-4130-9927-2E378F859D62}" destId="{D5AFE51F-9CEC-4FD8-BDAC-E622A8A5ECA0}" srcOrd="1" destOrd="0" presId="urn:microsoft.com/office/officeart/2005/8/layout/pyramid2"/>
    <dgm:cxn modelId="{1C04791B-C83A-4A42-94BC-9D192B212C00}" type="presParOf" srcId="{D5AFE51F-9CEC-4FD8-BDAC-E622A8A5ECA0}" destId="{55DECC0E-D543-49A2-A2BB-9149BA27DE5B}" srcOrd="0" destOrd="0" presId="urn:microsoft.com/office/officeart/2005/8/layout/pyramid2"/>
    <dgm:cxn modelId="{366A01A7-74C5-4771-8FDB-92371E4791A8}" type="presParOf" srcId="{D5AFE51F-9CEC-4FD8-BDAC-E622A8A5ECA0}" destId="{C9BABA1C-832E-4BF8-BADA-A51FABEDEFC9}" srcOrd="1" destOrd="0" presId="urn:microsoft.com/office/officeart/2005/8/layout/pyramid2"/>
    <dgm:cxn modelId="{44FEAC1C-E0F2-4CC5-8D79-7F5FB6FA26EE}" type="presParOf" srcId="{D5AFE51F-9CEC-4FD8-BDAC-E622A8A5ECA0}" destId="{9C37D404-96FD-4C46-B742-545266289981}" srcOrd="2" destOrd="0" presId="urn:microsoft.com/office/officeart/2005/8/layout/pyramid2"/>
    <dgm:cxn modelId="{69E65548-1CF3-4D0F-A337-EC2D652BFBA4}" type="presParOf" srcId="{D5AFE51F-9CEC-4FD8-BDAC-E622A8A5ECA0}" destId="{FDF107B3-4315-481F-BC4C-A14CC0183F56}" srcOrd="3" destOrd="0" presId="urn:microsoft.com/office/officeart/2005/8/layout/pyramid2"/>
    <dgm:cxn modelId="{2DE66630-EA00-40A3-B48C-67B4B4820BBB}" type="presParOf" srcId="{D5AFE51F-9CEC-4FD8-BDAC-E622A8A5ECA0}" destId="{89F73E56-A926-4D80-A6A4-D4CA473C9A0B}" srcOrd="4" destOrd="0" presId="urn:microsoft.com/office/officeart/2005/8/layout/pyramid2"/>
    <dgm:cxn modelId="{79C1D4F9-0E79-403E-93D4-772161A1B046}" type="presParOf" srcId="{D5AFE51F-9CEC-4FD8-BDAC-E622A8A5ECA0}" destId="{4B2C387F-A078-4E19-84D5-B43033EB92FF}" srcOrd="5" destOrd="0" presId="urn:microsoft.com/office/officeart/2005/8/layout/pyramid2"/>
    <dgm:cxn modelId="{F1347A30-ECEA-40C1-8A53-E598E3A5D11C}" type="presParOf" srcId="{D5AFE51F-9CEC-4FD8-BDAC-E622A8A5ECA0}" destId="{7C0C9EED-E59A-4D0D-90B6-38401FA4F344}" srcOrd="6" destOrd="0" presId="urn:microsoft.com/office/officeart/2005/8/layout/pyramid2"/>
    <dgm:cxn modelId="{9E47710A-4422-4432-9936-E5F49D845D9A}" type="presParOf" srcId="{D5AFE51F-9CEC-4FD8-BDAC-E622A8A5ECA0}" destId="{695961B9-2457-450E-99BE-EFBDBA35162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33741-1EF0-4B87-B517-AFD04B267336}">
      <dsp:nvSpPr>
        <dsp:cNvPr id="0" name=""/>
        <dsp:cNvSpPr/>
      </dsp:nvSpPr>
      <dsp:spPr>
        <a:xfrm>
          <a:off x="3151455" y="-160716"/>
          <a:ext cx="2177141" cy="1999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Шағын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пәнаралық жобалар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0290" y="132137"/>
        <a:ext cx="1539471" cy="1414016"/>
      </dsp:txXfrm>
    </dsp:sp>
    <dsp:sp modelId="{25462EAE-6B96-4463-9D9A-B52C84BAF034}">
      <dsp:nvSpPr>
        <dsp:cNvPr id="0" name=""/>
        <dsp:cNvSpPr/>
      </dsp:nvSpPr>
      <dsp:spPr>
        <a:xfrm rot="2160000">
          <a:off x="5150112" y="1302992"/>
          <a:ext cx="234350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56826" y="1395330"/>
        <a:ext cx="164045" cy="339002"/>
      </dsp:txXfrm>
    </dsp:sp>
    <dsp:sp modelId="{D489825C-6B62-486B-A1F7-A6BB0B335797}">
      <dsp:nvSpPr>
        <dsp:cNvPr id="0" name=""/>
        <dsp:cNvSpPr/>
      </dsp:nvSpPr>
      <dsp:spPr>
        <a:xfrm>
          <a:off x="5231247" y="1345739"/>
          <a:ext cx="2083276" cy="194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Рөлдік ойындар түріндегі жобалар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6336" y="1629952"/>
        <a:ext cx="1473098" cy="1372302"/>
      </dsp:txXfrm>
    </dsp:sp>
    <dsp:sp modelId="{D0AC46D4-8B9B-4B7E-8A1D-89CC71C03059}">
      <dsp:nvSpPr>
        <dsp:cNvPr id="0" name=""/>
        <dsp:cNvSpPr/>
      </dsp:nvSpPr>
      <dsp:spPr>
        <a:xfrm rot="6480000">
          <a:off x="5734204" y="3225754"/>
          <a:ext cx="302654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793631" y="3295578"/>
        <a:ext cx="211858" cy="339002"/>
      </dsp:txXfrm>
    </dsp:sp>
    <dsp:sp modelId="{05FF7B61-ACFB-4D12-B539-F6A70A6A87FA}">
      <dsp:nvSpPr>
        <dsp:cNvPr id="0" name=""/>
        <dsp:cNvSpPr/>
      </dsp:nvSpPr>
      <dsp:spPr>
        <a:xfrm>
          <a:off x="4440074" y="3749018"/>
          <a:ext cx="2112656" cy="1913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Ашық және жабық жобалар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9465" y="4029274"/>
        <a:ext cx="1493874" cy="1353196"/>
      </dsp:txXfrm>
    </dsp:sp>
    <dsp:sp modelId="{7830B898-8CE3-4802-94E0-C90918B5C0F6}">
      <dsp:nvSpPr>
        <dsp:cNvPr id="0" name=""/>
        <dsp:cNvSpPr/>
      </dsp:nvSpPr>
      <dsp:spPr>
        <a:xfrm rot="10800000">
          <a:off x="4188360" y="4423371"/>
          <a:ext cx="177878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241723" y="4536371"/>
        <a:ext cx="124515" cy="339002"/>
      </dsp:txXfrm>
    </dsp:sp>
    <dsp:sp modelId="{DCEA821F-CD37-441D-BF0F-89F4A97612E1}">
      <dsp:nvSpPr>
        <dsp:cNvPr id="0" name=""/>
        <dsp:cNvSpPr/>
      </dsp:nvSpPr>
      <dsp:spPr>
        <a:xfrm>
          <a:off x="1862844" y="3706413"/>
          <a:ext cx="2241610" cy="1998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itchFamily="18" charset="0"/>
              <a:cs typeface="Times New Roman" pitchFamily="18" charset="0"/>
            </a:rPr>
            <a:t>Шығармашылық жоба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1120" y="3999148"/>
        <a:ext cx="1585058" cy="1413449"/>
      </dsp:txXfrm>
    </dsp:sp>
    <dsp:sp modelId="{0578995D-1D80-4AE3-AA52-A2E259206AB5}">
      <dsp:nvSpPr>
        <dsp:cNvPr id="0" name=""/>
        <dsp:cNvSpPr/>
      </dsp:nvSpPr>
      <dsp:spPr>
        <a:xfrm rot="15120000">
          <a:off x="2489473" y="3260754"/>
          <a:ext cx="232839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35192" y="3406971"/>
        <a:ext cx="162987" cy="339002"/>
      </dsp:txXfrm>
    </dsp:sp>
    <dsp:sp modelId="{1AB75E0E-5AC5-4999-8E11-CF96EFED387D}">
      <dsp:nvSpPr>
        <dsp:cNvPr id="0" name=""/>
        <dsp:cNvSpPr/>
      </dsp:nvSpPr>
      <dsp:spPr>
        <a:xfrm>
          <a:off x="1182420" y="1247630"/>
          <a:ext cx="2049493" cy="2136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Ақпараттық жоба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2561" y="1560579"/>
        <a:ext cx="1449211" cy="1511049"/>
      </dsp:txXfrm>
    </dsp:sp>
    <dsp:sp modelId="{2B9111D2-6A15-46C1-9FEB-FD505D1B4CE3}">
      <dsp:nvSpPr>
        <dsp:cNvPr id="0" name=""/>
        <dsp:cNvSpPr/>
      </dsp:nvSpPr>
      <dsp:spPr>
        <a:xfrm rot="19440000">
          <a:off x="3101197" y="1303533"/>
          <a:ext cx="221645" cy="565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107547" y="1436075"/>
        <a:ext cx="155152" cy="339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9A16-2261-4362-A096-E47286B4B6CE}">
      <dsp:nvSpPr>
        <dsp:cNvPr id="0" name=""/>
        <dsp:cNvSpPr/>
      </dsp:nvSpPr>
      <dsp:spPr>
        <a:xfrm>
          <a:off x="1719976" y="0"/>
          <a:ext cx="3451225" cy="34512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ECC0E-D543-49A2-A2BB-9149BA27DE5B}">
      <dsp:nvSpPr>
        <dsp:cNvPr id="0" name=""/>
        <dsp:cNvSpPr/>
      </dsp:nvSpPr>
      <dsp:spPr>
        <a:xfrm>
          <a:off x="3412433" y="326717"/>
          <a:ext cx="2243296" cy="61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i="1" kern="1200" dirty="0" smtClean="0">
              <a:latin typeface="Times New Roman" pitchFamily="18" charset="0"/>
              <a:cs typeface="Times New Roman" pitchFamily="18" charset="0"/>
            </a:rPr>
            <a:t>4– кезең </a:t>
          </a:r>
          <a:endParaRPr lang="ru-RU" sz="26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2377" y="356661"/>
        <a:ext cx="2183408" cy="553513"/>
      </dsp:txXfrm>
    </dsp:sp>
    <dsp:sp modelId="{9C37D404-96FD-4C46-B742-545266289981}">
      <dsp:nvSpPr>
        <dsp:cNvPr id="0" name=""/>
        <dsp:cNvSpPr/>
      </dsp:nvSpPr>
      <dsp:spPr>
        <a:xfrm>
          <a:off x="3445589" y="1035536"/>
          <a:ext cx="2243296" cy="61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i="1" kern="1200" dirty="0" smtClean="0">
              <a:latin typeface="Times New Roman" pitchFamily="18" charset="0"/>
              <a:cs typeface="Times New Roman" pitchFamily="18" charset="0"/>
            </a:rPr>
            <a:t>3 - кезең</a:t>
          </a:r>
          <a:endParaRPr lang="ru-RU" sz="26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5533" y="1065480"/>
        <a:ext cx="2183408" cy="553513"/>
      </dsp:txXfrm>
    </dsp:sp>
    <dsp:sp modelId="{89F73E56-A926-4D80-A6A4-D4CA473C9A0B}">
      <dsp:nvSpPr>
        <dsp:cNvPr id="0" name=""/>
        <dsp:cNvSpPr/>
      </dsp:nvSpPr>
      <dsp:spPr>
        <a:xfrm>
          <a:off x="3445589" y="1725612"/>
          <a:ext cx="2243296" cy="61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i="1" kern="1200" dirty="0" smtClean="0">
              <a:latin typeface="Times New Roman" pitchFamily="18" charset="0"/>
              <a:cs typeface="Times New Roman" pitchFamily="18" charset="0"/>
            </a:rPr>
            <a:t>2– кезең</a:t>
          </a:r>
          <a:endParaRPr lang="ru-RU" sz="26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5533" y="1755556"/>
        <a:ext cx="2183408" cy="553513"/>
      </dsp:txXfrm>
    </dsp:sp>
    <dsp:sp modelId="{7C0C9EED-E59A-4D0D-90B6-38401FA4F344}">
      <dsp:nvSpPr>
        <dsp:cNvPr id="0" name=""/>
        <dsp:cNvSpPr/>
      </dsp:nvSpPr>
      <dsp:spPr>
        <a:xfrm>
          <a:off x="3445589" y="2415688"/>
          <a:ext cx="2243296" cy="6134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i="1" kern="1200" dirty="0" smtClean="0">
              <a:latin typeface="Times New Roman" pitchFamily="18" charset="0"/>
              <a:cs typeface="Times New Roman" pitchFamily="18" charset="0"/>
            </a:rPr>
            <a:t>1- кезең</a:t>
          </a:r>
          <a:endParaRPr lang="ru-RU" sz="26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5533" y="2445632"/>
        <a:ext cx="2183408" cy="55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B0F09-F0BA-4384-8609-AFAE9874C9FB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DA39-DDE4-475E-8C5F-5B4A001F2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DA39-DDE4-475E-8C5F-5B4A001F26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F37543-B2BA-4B91-A488-EF49D16428C8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E8BA06-0542-4BC4-A4ED-588C27F6E7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Қазақ тілі мен әдебиетін оқыту үрдісінде ақпараттық технологияларды пайдалану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Тайынша ауданы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Большой Изюм орта мектебі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қазақ тілі мен  әдебиет пәнінің мұғалімі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Мулдашева Гүлнар Бопанқызы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8195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обаның 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дайындық кезеңдері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173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фотолар</a:t>
            </a:r>
            <a:endParaRPr lang="ru-RU" dirty="0"/>
          </a:p>
        </p:txBody>
      </p:sp>
      <p:pic>
        <p:nvPicPr>
          <p:cNvPr id="4" name="Picture 3" descr="C:\Users\галя\Desktop\линейка, выпуск\DSC075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6"/>
          <a:stretch>
            <a:fillRect/>
          </a:stretch>
        </p:blipFill>
        <p:spPr bwMode="auto">
          <a:xfrm>
            <a:off x="2519772" y="3501008"/>
            <a:ext cx="4281055" cy="2860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11\Desktop\Новая папка (2)\DSC042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9" y="548680"/>
            <a:ext cx="3975185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 descr="C:\Users\Admin\Desktop\Новая папка (2)\IMG_0839.JPG"/>
          <p:cNvPicPr>
            <a:picLocks/>
          </p:cNvPicPr>
          <p:nvPr/>
        </p:nvPicPr>
        <p:blipFill>
          <a:blip r:embed="rId4" cstate="print"/>
          <a:srcRect l="10850" t="7246" r="5484" b="24880"/>
          <a:stretch>
            <a:fillRect/>
          </a:stretch>
        </p:blipFill>
        <p:spPr bwMode="auto">
          <a:xfrm>
            <a:off x="539552" y="548680"/>
            <a:ext cx="396044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51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3" descr="C:\Users\Баян\Desktop\Белая Л.Д\неделя здоровья 8 класс\IMG_11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672205" cy="2659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Объект 4" descr="D:\User\Desktop\все\ШКОЛЬНОЕФОТО ВЫПУСК 9 КЛАСС\DSC04148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4"/>
          <a:stretch/>
        </p:blipFill>
        <p:spPr bwMode="auto">
          <a:xfrm>
            <a:off x="5148064" y="4149080"/>
            <a:ext cx="345638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User\Desktop\imgpreview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22" b="40418"/>
          <a:stretch/>
        </p:blipFill>
        <p:spPr bwMode="auto">
          <a:xfrm>
            <a:off x="3203848" y="2492896"/>
            <a:ext cx="3096344" cy="2398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6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User\Desktop\семинар 29.01.2014\DSC0676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2" b="22894"/>
          <a:stretch/>
        </p:blipFill>
        <p:spPr bwMode="auto">
          <a:xfrm>
            <a:off x="6084168" y="1556792"/>
            <a:ext cx="2682756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D:\User\Desktop\семинар 29.01.2014\DSC06735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1" r="15252" b="56791"/>
          <a:stretch/>
        </p:blipFill>
        <p:spPr bwMode="auto">
          <a:xfrm>
            <a:off x="395536" y="1539229"/>
            <a:ext cx="2775514" cy="3275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D:\User\Desktop\5295cf8fc846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1" b="50000"/>
          <a:stretch/>
        </p:blipFill>
        <p:spPr bwMode="auto">
          <a:xfrm>
            <a:off x="3563888" y="4651621"/>
            <a:ext cx="2228850" cy="2064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User\Desktop\527c981edab8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2051" b="-257"/>
          <a:stretch/>
        </p:blipFill>
        <p:spPr bwMode="auto">
          <a:xfrm>
            <a:off x="3563888" y="414327"/>
            <a:ext cx="2228850" cy="4111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6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Admin\Desktop\Новая папка (2)\IMG_0845.JPG"/>
          <p:cNvPicPr>
            <a:picLocks/>
          </p:cNvPicPr>
          <p:nvPr/>
        </p:nvPicPr>
        <p:blipFill>
          <a:blip r:embed="rId2" cstate="print"/>
          <a:srcRect l="4702" t="2174" r="4947" b="26329"/>
          <a:stretch>
            <a:fillRect/>
          </a:stretch>
        </p:blipFill>
        <p:spPr bwMode="auto">
          <a:xfrm>
            <a:off x="5940152" y="3573016"/>
            <a:ext cx="288032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3" descr="C:\Users\Admin\Desktop\Новая папка (2)\IMG_0846.JPG"/>
          <p:cNvPicPr>
            <a:picLocks noGrp="1"/>
          </p:cNvPicPr>
          <p:nvPr>
            <p:ph idx="1"/>
          </p:nvPr>
        </p:nvPicPr>
        <p:blipFill>
          <a:blip r:embed="rId3" cstate="print"/>
          <a:srcRect l="6043" r="3214" b="24155"/>
          <a:stretch>
            <a:fillRect/>
          </a:stretch>
        </p:blipFill>
        <p:spPr bwMode="auto">
          <a:xfrm>
            <a:off x="3912290" y="2060848"/>
            <a:ext cx="223224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Баян\Desktop\Белая Л.Д\неделя здоровья 8 класс\IMG_11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300730" cy="2659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9325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Оқу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– жобамен жұмыс істеген кезіндегі ең негізгі бөліктердің бірі. Жобаға керекті мәліметтерді сараптама жасауына тура келеді.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Тыңдау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– оқыту құралы және нысан ретінде жобада қолданады. Тыңдаудың ең бірінші қызметі- жобаны қорғаушы сөйлеген кезде оның сөзін басқалар тыңдайды, жаңа мәліметтерді ерекшелеуге, ал екіншші жағынан кейбір түсініксіз сөздерді тастап кетіп, мәтін түсінуге дағдыланады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8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8136903" cy="5721499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Жобалау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әдісі оқушыларды оқыту үрдісіне және тілдік қатынысқа белсенді жұмылдыра алуымен ерекшеленеді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Балаларды білім алуда, өз ісін ұйымдастыруда жауапкершілікке үйретеді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Жобамен жұмыс істеу барасында оқушылардың тілдік дайындығы қалаптасады;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Жобалау әдісі оқушылардың белсенді түрде өз бетінше ойлауына жұмыс істеуіне және алған білімін есте сақтауы, тиісті жағдайда қолдана алуына көмектеседі. Сонымен  бірге оларды жеке тұлға ретінде қалыптастырады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Жобаны қорғау кезінде оқушылар өз әрекетін ұйымдастырып ба,алай алатын жеке тұлға ретінде ғана емес, тілді меңгеруге байланысты өз бойындағы кемшіліктерді жеңуге де үйренеді.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422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Баян\Desktop\ДЕКАДА САМОПОЗНАНИЕ 2013-2014\6 класс самопознание Купреева ИВ\фото 6 класс счастье когда тебя понимают\P10201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16982"/>
            <a:ext cx="3724646" cy="2535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 l="3571" t="4001" r="4692" b="3310"/>
          <a:stretch>
            <a:fillRect/>
          </a:stretch>
        </p:blipFill>
        <p:spPr bwMode="auto">
          <a:xfrm>
            <a:off x="5122398" y="3860363"/>
            <a:ext cx="369308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89" t="291" r="36137" b="343"/>
          <a:stretch/>
        </p:blipFill>
        <p:spPr bwMode="auto">
          <a:xfrm>
            <a:off x="5122398" y="553228"/>
            <a:ext cx="3693084" cy="2803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4"/>
          <p:cNvPicPr>
            <a:picLocks/>
          </p:cNvPicPr>
          <p:nvPr/>
        </p:nvPicPr>
        <p:blipFill rotWithShape="1">
          <a:blip r:embed="rId5"/>
          <a:srcRect l="3936" t="1" r="15037" b="2000"/>
          <a:stretch/>
        </p:blipFill>
        <p:spPr bwMode="auto">
          <a:xfrm>
            <a:off x="375767" y="553228"/>
            <a:ext cx="3888432" cy="2803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33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672408"/>
          </a:xfrm>
        </p:spPr>
        <p:txBody>
          <a:bodyPr>
            <a:normAutofit/>
          </a:bodyPr>
          <a:lstStyle/>
          <a:p>
            <a:pPr marL="137160" lvl="0">
              <a:spcBef>
                <a:spcPct val="20000"/>
              </a:spcBef>
            </a:pP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«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Қазіргі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заманда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жастарға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ақпараттық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технологиямен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байланысты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әлемдік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стандартқа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сай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мүдделі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жаңа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білім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беру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өте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800" i="1" dirty="0" err="1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қажет</a:t>
            </a: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»</a:t>
            </a:r>
            <a:b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                                                   Н. Ә. Назарбаев</a:t>
            </a:r>
            <a:b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800" i="1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571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332656"/>
            <a:ext cx="8496944" cy="579350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Орыс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мектебінде оқытылатын қазақ тілі пәнінің мақсаты - оқушыларға қазақ тілін меңгерту, ойлау қабілеті мен сауаттылығын арттыру, қазақ тілінде сөйлеп, жаза білетін дәрежеге жеткізу, қазақ халқының әдет-ғұрпын, салт-дәстүрлерін, еліміздің тарихын танып талаптандыру, тілін құрметтеуге тәрбиелеу, сонымен қатар Отанды, табиғатты, айналадағы құбылыстарды, тыныс тіршілігімен байланыстыра отырып жан-жақты терең таныстыру.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2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92696"/>
            <a:ext cx="770485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тілі- қазақ тілін жаңа технологиялар арқылы оқыту ісі күннен – күнге өзекті болып келеді. Осы   технологиялардың ішінде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жобалау әдісі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арқылы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оқыту – тіл үйренушінің өз бетімен тіл үйрену қабілеттерін жетілдіруіне игі ықпал ететін тиімді жүйе болып табылады.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ХХІ ғасырдағы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ақпаратты оқыту жүйесіндегі жобалау технологиясының ерекшелігі:  оқушының  танымдық қабілетін және танымдық процестерді жадының алуан түрлерін есту, қимыл ойлауды, ынтаны қабылдау қабілетін дамытып, оны бекіту шығармашылық деңгейін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0744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5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Жобалау технологияның маңыздылығы – оқушылардың әр саладан алған білімдері үлкен мәселені шешуге мүмкіндік береді.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2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rmAutofit fontScale="90000"/>
          </a:bodyPr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8878215"/>
              </p:ext>
            </p:extLst>
          </p:nvPr>
        </p:nvGraphicFramePr>
        <p:xfrm>
          <a:off x="395536" y="83671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4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9"/>
            <a:ext cx="7408333" cy="30963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5100" dirty="0" smtClean="0">
                <a:latin typeface="Times New Roman" pitchFamily="18" charset="0"/>
                <a:cs typeface="Times New Roman" pitchFamily="18" charset="0"/>
              </a:rPr>
              <a:t>Жоба </a:t>
            </a:r>
            <a:r>
              <a:rPr lang="kk-KZ" sz="5100" dirty="0">
                <a:latin typeface="Times New Roman" pitchFamily="18" charset="0"/>
                <a:cs typeface="Times New Roman" pitchFamily="18" charset="0"/>
              </a:rPr>
              <a:t>әдісінің басты мақсаты – тәжірибе жүзінде орындауға бағытталған белгілі бір міндеттерді немесе  әр сала бойынша білімдерін толықтыруды  талап ететін маңызы тапсырмаларды орындау барасында оқушылардың өздігінен білім алуына жағдай жасау.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Documents and Settings\Admin\Local Settings\Temporary Internet Files\Content.Word\IMG_1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600400" cy="265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C:\Users\галя\Pictures\Фотки апрель-май\DSC05047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2232248" cy="1915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Баян\Desktop\Халаим С,М\P1060667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703320" cy="2776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99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948</TotalTime>
  <Words>251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Қазақ тілі мен әдебиетін оқыту үрдісінде ақпараттық технологияларды пайдалану</vt:lpstr>
      <vt:lpstr>«Қазіргі заманда жастарға ақпараттық технологиямен байланысты әлемдік стандартқа сай мүдделі жаңа білім беру өте қажет»                                                    Н. Ә. Назарбаев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жобаның  дайындық кезеңдері</vt:lpstr>
      <vt:lpstr>фотолар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Баян</cp:lastModifiedBy>
  <cp:revision>33</cp:revision>
  <dcterms:created xsi:type="dcterms:W3CDTF">2015-08-08T07:31:34Z</dcterms:created>
  <dcterms:modified xsi:type="dcterms:W3CDTF">2016-02-06T13:01:26Z</dcterms:modified>
</cp:coreProperties>
</file>