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0" r:id="rId8"/>
    <p:sldId id="261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4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21.12.2015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857356" y="714356"/>
            <a:ext cx="5105400" cy="2071702"/>
          </a:xfrm>
        </p:spPr>
        <p:txBody>
          <a:bodyPr/>
          <a:lstStyle/>
          <a:p>
            <a:pPr algn="ctr"/>
            <a:r>
              <a:rPr lang="ru-RU" sz="3600" dirty="0" smtClean="0">
                <a:latin typeface="Bookman Old Style" pitchFamily="18" charset="0"/>
              </a:rPr>
              <a:t>Классный час </a:t>
            </a:r>
            <a:r>
              <a:rPr lang="ru-RU" sz="6600" dirty="0" smtClean="0">
                <a:latin typeface="Bookman Old Style" pitchFamily="18" charset="0"/>
              </a:rPr>
              <a:t/>
            </a:r>
            <a:br>
              <a:rPr lang="ru-RU" sz="6600" dirty="0" smtClean="0">
                <a:latin typeface="Bookman Old Style" pitchFamily="18" charset="0"/>
              </a:rPr>
            </a:br>
            <a:endParaRPr lang="ru-RU" sz="6600" dirty="0">
              <a:latin typeface="Bookman Old Style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928794" y="2786058"/>
            <a:ext cx="5114778" cy="18002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  <a:latin typeface="Gothic" pitchFamily="34" charset="-52"/>
              </a:rPr>
              <a:t>Правила хорошего тона</a:t>
            </a:r>
            <a:endParaRPr lang="ru-RU" sz="5400" b="1" dirty="0">
              <a:solidFill>
                <a:srgbClr val="002060"/>
              </a:solidFill>
              <a:latin typeface="Gothic" pitchFamily="34" charset="-5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320040"/>
            <a:ext cx="6481786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Цели: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571612"/>
            <a:ext cx="7239000" cy="450059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993300"/>
                </a:solidFill>
              </a:rPr>
              <a:t>   знакомство детей с правилами хорошего тона и манерами поведения в разных жизненный ситуациях.</a:t>
            </a:r>
          </a:p>
          <a:p>
            <a:r>
              <a:rPr lang="ru-RU" dirty="0" smtClean="0">
                <a:solidFill>
                  <a:srgbClr val="993300"/>
                </a:solidFill>
              </a:rPr>
              <a:t> формирование положительных эмоций и позитивного отношения к </a:t>
            </a:r>
            <a:r>
              <a:rPr lang="ru-RU" dirty="0" err="1" smtClean="0">
                <a:solidFill>
                  <a:srgbClr val="993300"/>
                </a:solidFill>
              </a:rPr>
              <a:t>окруюжащему</a:t>
            </a:r>
            <a:r>
              <a:rPr lang="ru-RU" dirty="0" smtClean="0">
                <a:solidFill>
                  <a:srgbClr val="993300"/>
                </a:solidFill>
              </a:rPr>
              <a:t> миру.</a:t>
            </a:r>
          </a:p>
          <a:p>
            <a:endParaRPr lang="ru-RU" dirty="0">
              <a:solidFill>
                <a:srgbClr val="99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642918"/>
            <a:ext cx="6436568" cy="44466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Волшебные слова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857224" y="1643050"/>
            <a:ext cx="7239000" cy="484632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993300"/>
                </a:solidFill>
              </a:rPr>
              <a:t> </a:t>
            </a:r>
            <a:r>
              <a:rPr lang="ru-RU" sz="4000" dirty="0" smtClean="0">
                <a:solidFill>
                  <a:srgbClr val="993300"/>
                </a:solidFill>
              </a:rPr>
              <a:t>Спасибо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993300"/>
                </a:solidFill>
              </a:rPr>
              <a:t>Добрый день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993300"/>
                </a:solidFill>
              </a:rPr>
              <a:t>Здравствуйте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993300"/>
                </a:solidFill>
              </a:rPr>
              <a:t>Пожалуйста</a:t>
            </a:r>
          </a:p>
          <a:p>
            <a:pPr>
              <a:buFont typeface="Wingdings" pitchFamily="2" charset="2"/>
              <a:buChar char="v"/>
            </a:pPr>
            <a:r>
              <a:rPr lang="ru-RU" sz="4000" dirty="0" smtClean="0">
                <a:solidFill>
                  <a:srgbClr val="993300"/>
                </a:solidFill>
              </a:rPr>
              <a:t>До свидания </a:t>
            </a:r>
            <a:endParaRPr lang="ru-RU" sz="4000" dirty="0">
              <a:solidFill>
                <a:srgbClr val="99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239000" cy="72008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Правила  общения  с одноклассниками</a:t>
            </a:r>
            <a:endParaRPr lang="ru-RU" sz="2800" dirty="0"/>
          </a:p>
        </p:txBody>
      </p:sp>
      <p:pic>
        <p:nvPicPr>
          <p:cNvPr id="1026" name="Picture 2" descr="C:\Users\Админ\Desktop\откр урок\слайды\Bd4M-nyguI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65238"/>
            <a:ext cx="8280920" cy="62321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\Desktop\откр урок\слайды\0009-009-Pravila-povedenij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01138"/>
            <a:ext cx="8496943" cy="6155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Админ\Desktop\откр урок\слайды\common_content_380_90236239_4979214_f260f0eeb0b5_1_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332656"/>
            <a:ext cx="841433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Игра «Берем – не берем»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000" dirty="0" smtClean="0"/>
              <a:t>Безразличие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Благодарность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Вежливость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Ворчливость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Грубость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Жадность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Злость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Скромность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Отзывчивость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Тактичность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Ябедничество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Доброта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\Desktop\откр урок\слайды\imgpreview (3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332656"/>
            <a:ext cx="8237546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Работа с пословицей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Вежливость ничего не стоит, но много приносит.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анкета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196752"/>
            <a:ext cx="7239000" cy="484632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000" b="1" i="1" dirty="0" smtClean="0"/>
              <a:t>1. Считаете ли вы себя воспитанным?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ДА    НЕТ</a:t>
            </a:r>
          </a:p>
          <a:p>
            <a:pPr>
              <a:buNone/>
            </a:pPr>
            <a:r>
              <a:rPr lang="ru-RU" sz="2000" b="1" i="1" dirty="0" smtClean="0"/>
              <a:t>2. Считаете ли вы своих одноклассников воспитанными?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ДА     НЕТ</a:t>
            </a:r>
          </a:p>
          <a:p>
            <a:pPr>
              <a:buNone/>
            </a:pPr>
            <a:r>
              <a:rPr lang="ru-RU" sz="2000" b="1" i="1" dirty="0" smtClean="0"/>
              <a:t>3. Какая самая главная черта воспитанного человека?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Доброта и отзывчивость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Вежливость и тактичность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Общительность и чувство юмора</a:t>
            </a:r>
          </a:p>
          <a:p>
            <a:pPr>
              <a:buNone/>
            </a:pPr>
            <a:r>
              <a:rPr lang="ru-RU" sz="2000" b="1" i="1" dirty="0" smtClean="0"/>
              <a:t>4. От кого зависит воспитание ребенка?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От родителей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От учителей и воспитателей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От самого ребенка</a:t>
            </a:r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дмин\Desktop\откр урок\слайды\hello_html_1ce13af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260648"/>
            <a:ext cx="849500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Всем спасибо за внимание!!!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Админ\Desktop\откр урок\слайды\img3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09725"/>
            <a:ext cx="8280920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222</TotalTime>
  <Words>141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Изящная</vt:lpstr>
      <vt:lpstr>Классный час  </vt:lpstr>
      <vt:lpstr>Цели:</vt:lpstr>
      <vt:lpstr>Волшебные слова</vt:lpstr>
      <vt:lpstr>Правила  общения  с одноклассниками</vt:lpstr>
      <vt:lpstr>Слайд 5</vt:lpstr>
      <vt:lpstr>Слайд 6</vt:lpstr>
      <vt:lpstr>Игра «Берем – не берем»</vt:lpstr>
      <vt:lpstr>Слайд 8</vt:lpstr>
      <vt:lpstr>Работа с пословицей</vt:lpstr>
      <vt:lpstr>анкета</vt:lpstr>
      <vt:lpstr>Слайд 11</vt:lpstr>
      <vt:lpstr>Всем 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Этикет  от А до я</dc:title>
  <dc:creator>Пользователь</dc:creator>
  <cp:lastModifiedBy>Админ</cp:lastModifiedBy>
  <cp:revision>23</cp:revision>
  <dcterms:created xsi:type="dcterms:W3CDTF">2012-11-01T09:16:01Z</dcterms:created>
  <dcterms:modified xsi:type="dcterms:W3CDTF">2015-12-21T03:43:26Z</dcterms:modified>
</cp:coreProperties>
</file>