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82" r:id="rId3"/>
    <p:sldId id="260" r:id="rId4"/>
    <p:sldId id="262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72" r:id="rId13"/>
    <p:sldId id="27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4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саков</a:t>
            </a:r>
            <a:endParaRPr lang="ru-RU" sz="5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2673" y="5410284"/>
            <a:ext cx="382374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Самойленко И.Н. учитель истории</a:t>
            </a:r>
          </a:p>
          <a:p>
            <a:pPr algn="ctr"/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Кобдинской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СШ  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8933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016" y="2055966"/>
            <a:ext cx="11080377" cy="23008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1.Используя материал параграфа 15 стр.72 подберите сведения, доказывающие, что у саков была развита культура.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Представьте полученный материал в виде схем, таблицы, кластера, коллажа (иллюстрации).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Используя весь собранный материал, составьте рассказ.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6530" y="239182"/>
            <a:ext cx="11721352" cy="100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саков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7016" y="1417115"/>
            <a:ext cx="11080377" cy="465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Группа </a:t>
            </a:r>
            <a:r>
              <a:rPr lang="en-US" sz="2000" b="1" dirty="0" smtClean="0">
                <a:solidFill>
                  <a:schemeClr val="bg1"/>
                </a:solidFill>
              </a:rPr>
              <a:t>V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Золотой человек.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016" y="2055965"/>
            <a:ext cx="11080377" cy="32955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   У саков была развита городская культура.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    На высоком уровне находилось ювелирное искусство.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    Было развито искусство захоронения людей (курганы)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    Звериный стиль.	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6530" y="239182"/>
            <a:ext cx="11721352" cy="100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саков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52026" y="1402125"/>
            <a:ext cx="11080377" cy="465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Вывод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6530" y="239182"/>
            <a:ext cx="11721352" cy="100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Закрепление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67017" y="1385411"/>
            <a:ext cx="11080377" cy="4433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Верно-неверно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016" y="2099986"/>
            <a:ext cx="110803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1.Город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Чирик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–Рабат находился в 300 км от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Кызылорды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У саков не было развито ювелирное искусство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В искусстве у саков был распространен «звериный стиль»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Бесшатырский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курган называют «царским».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Сакский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«Золотой человек» был найден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Бесшатырских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курганах.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6.Иссыкский курган расположен в 50 км от Алматы.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7. Одежда «золотого человека» была выполнена в «зверином стиле».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8. Ученые установили, что молодой человек из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Иссыкского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кургана был в возрасте 20 лет.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9. Серебряная чаша из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Иссыкского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кургана является свидетельством того, что у саков была развита письменность.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10.У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сакских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племен существовала городская культура.</a:t>
            </a:r>
          </a:p>
        </p:txBody>
      </p:sp>
    </p:spTree>
    <p:extLst>
      <p:ext uri="{BB962C8B-B14F-4D97-AF65-F5344CB8AC3E}">
        <p14:creationId xmlns:p14="http://schemas.microsoft.com/office/powerpoint/2010/main" val="18878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6530" y="239182"/>
            <a:ext cx="11721352" cy="100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Рефлексия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67017" y="1385411"/>
            <a:ext cx="11080377" cy="4116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Закончите предложение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7017" y="1938770"/>
            <a:ext cx="11080377" cy="14095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Сегодня я узнал…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Я хочу еще узнать…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Я знал, что 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127" y="3653677"/>
            <a:ext cx="20193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6530" y="239182"/>
            <a:ext cx="11721352" cy="100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24435" y="1507886"/>
            <a:ext cx="11080800" cy="4957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ворческое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написать эссе «Я считаю, что саки великий народ, потому что…»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956" y="2638705"/>
            <a:ext cx="47625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689548"/>
            <a:ext cx="10058400" cy="53454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ознакомить с особенностями развития культуры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сакских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племен показать значение культуры саков в общемировом масштабе.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создать условия для усвоения знаний о культуре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сакских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племен;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проследить взаимосвязь культуры саков и современного казахского народа;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создать условия для отработки навыков описания исторических памятников, составления схем, таблиц,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формирова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умения обобщать и анализировать, а также классифицировать исторический материал, формировать навыки самостоятельной исследовательской деятельности, формировать умения работать в парах и  группах;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Воспитательная: - воспитывать чувство гордости за свою страну и культуру; расширять кругозора учащихся.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2"/>
          <p:cNvSpPr txBox="1">
            <a:spLocks/>
          </p:cNvSpPr>
          <p:nvPr/>
        </p:nvSpPr>
        <p:spPr>
          <a:xfrm>
            <a:off x="674592" y="4985024"/>
            <a:ext cx="11080377" cy="850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Посмотрите на тему и план урока и определите для себя цели нашего урока.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вы узнаете, чему научитесь на уроке?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4592" y="1243737"/>
            <a:ext cx="110803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середине 19 века русский путешественник Левшин , впервые оказавшись в центральной части Великой степи – современном Казахстане, был поражен величием и спокойствием открывшегося его взору пространства. Вглядываясь с вершины древнего кургана в безбрежную даль цветущей степи, куда уходил караван, он спросил у старой казашки: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Почему вы кочуете?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Человек должен двигаться, потому что Солнце, месяц, звезды, животные, рыбы – все движется, только земля и мертвые остаются на месте.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Этот ответ казашки русскому путешественнику в какой-то мере дает ключ к пониманию мировоззрения степных народов, истоков их культуры и искусства. Обитатели бескрайних просторов Великой степи тысячелетиями создавали и шлифовали свою самобытную и богатую культуру, внося вклад в культуру всего человечества. Немало тайн и загадок прошлого хранят древние курганы и бескрайняя степь.</a:t>
            </a:r>
            <a:endParaRPr lang="ru-RU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017" y="1351314"/>
            <a:ext cx="11080377" cy="2144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Сакские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города.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Ювелирное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искусство саков.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Бесшатырский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курган.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Иссыкский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курган.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5. Золотой человек</a:t>
            </a:r>
            <a:r>
              <a:rPr lang="ru-RU" sz="800" dirty="0"/>
              <a:t>	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6530" y="239182"/>
            <a:ext cx="11721352" cy="100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саков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961965" y="1828683"/>
            <a:ext cx="6468035" cy="119018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solidFill>
                  <a:schemeClr val="bg1"/>
                </a:solidFill>
              </a:rPr>
              <a:t>По каким признакам можно определить, что у народа развита культура? (жилища, одежда, предметы быта, захоронения, верования и т.д.)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-645" t="-1115" b="10942"/>
          <a:stretch/>
        </p:blipFill>
        <p:spPr>
          <a:xfrm>
            <a:off x="4961965" y="3154423"/>
            <a:ext cx="4195483" cy="32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016" y="2055966"/>
            <a:ext cx="6990231" cy="11175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доказать, что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сакских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племен была развита культура. Показать, какой вклад внесли саки в общемировую культуру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6530" y="239182"/>
            <a:ext cx="11721352" cy="100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саков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7016" y="1417115"/>
            <a:ext cx="11080377" cy="465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Самостоятельная работа в группах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7" y="1965908"/>
            <a:ext cx="3848099" cy="4588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37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016" y="2055966"/>
            <a:ext cx="11080377" cy="23008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1.Используя материал параграфа 15 стр.68-69 и дополнительный учебник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Байпаков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стр.113-114 подберите сведения, доказывающие, что у саков была развита культура.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Представьте полученный материал в виде схем, таблицы, кластера, коллажа (иллюстрации).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Используя весь собранный материал, составьте рассказ.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6530" y="239182"/>
            <a:ext cx="11721352" cy="100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саков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7016" y="1417115"/>
            <a:ext cx="11080377" cy="465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Группа </a:t>
            </a:r>
            <a:r>
              <a:rPr lang="en-US" sz="2000" b="1" dirty="0" smtClean="0">
                <a:solidFill>
                  <a:schemeClr val="bg1"/>
                </a:solidFill>
              </a:rPr>
              <a:t>I. </a:t>
            </a:r>
            <a:r>
              <a:rPr lang="ru-RU" sz="2000" b="1" dirty="0" err="1" smtClean="0">
                <a:solidFill>
                  <a:schemeClr val="bg1"/>
                </a:solidFill>
              </a:rPr>
              <a:t>Сакские</a:t>
            </a:r>
            <a:r>
              <a:rPr lang="ru-RU" sz="2000" b="1" dirty="0" smtClean="0">
                <a:solidFill>
                  <a:schemeClr val="bg1"/>
                </a:solidFill>
              </a:rPr>
              <a:t> города.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016" y="2055966"/>
            <a:ext cx="11080377" cy="23008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1.Используя материал параграфа 15 стр.69-70 и дополнительный учебник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Байпаков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стр.110- 112 подберите сведения, доказывающие, что у саков была развита культура.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Представьте полученный материал в виде схем, таблицы, кластера, коллажа (иллюстрации).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Используя весь собранный материал, составьте рассказ.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6530" y="239182"/>
            <a:ext cx="11721352" cy="100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саков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7016" y="1417115"/>
            <a:ext cx="11080377" cy="465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Группа </a:t>
            </a:r>
            <a:r>
              <a:rPr lang="en-US" sz="2000" b="1" dirty="0" smtClean="0">
                <a:solidFill>
                  <a:schemeClr val="bg1"/>
                </a:solidFill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</a:rPr>
              <a:t>. Ювелирное искусство.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016" y="2055966"/>
            <a:ext cx="11080377" cy="23008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1.Используя материал параграфа 15 стр.71 и дополнительный учебник (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Байпаков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стр.103 подберите сведения, доказывающие, что у саков была развита культура.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Представьте полученный материал в виде схем, таблицы, кластера, коллажа (иллюстрации).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Используя весь собранный материал, составьте рассказ.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6530" y="239182"/>
            <a:ext cx="11721352" cy="100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саков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7016" y="1417115"/>
            <a:ext cx="11080377" cy="465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Группа </a:t>
            </a:r>
            <a:r>
              <a:rPr lang="en-US" sz="2000" b="1" dirty="0" smtClean="0">
                <a:solidFill>
                  <a:schemeClr val="bg1"/>
                </a:solidFill>
              </a:rPr>
              <a:t>III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Бесшатырский</a:t>
            </a:r>
            <a:r>
              <a:rPr lang="ru-RU" sz="2000" b="1" dirty="0" smtClean="0">
                <a:solidFill>
                  <a:schemeClr val="bg1"/>
                </a:solidFill>
              </a:rPr>
              <a:t> курган.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016" y="2055966"/>
            <a:ext cx="11080377" cy="23008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1.Используя материал параграфа 15 стр.71-72 и стр.73-74 подберите сведения, доказывающие, что у саков была развита культура.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Представьте полученный материал в виде схем, таблицы, кластера, коллажа (иллюстрации).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Используя весь собранный материал, составьте рассказ.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6530" y="239182"/>
            <a:ext cx="11721352" cy="100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саков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7016" y="1417115"/>
            <a:ext cx="11080377" cy="465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Группа </a:t>
            </a:r>
            <a:r>
              <a:rPr lang="en-US" sz="2000" b="1" dirty="0" smtClean="0">
                <a:solidFill>
                  <a:schemeClr val="bg1"/>
                </a:solidFill>
              </a:rPr>
              <a:t>IV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Иссыкский</a:t>
            </a:r>
            <a:r>
              <a:rPr lang="ru-RU" sz="2000" b="1" dirty="0" smtClean="0">
                <a:solidFill>
                  <a:schemeClr val="bg1"/>
                </a:solidFill>
              </a:rPr>
              <a:t> курган.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116</TotalTime>
  <Words>857</Words>
  <Application>Microsoft Office PowerPoint</Application>
  <PresentationFormat>Произвольный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Savon</vt:lpstr>
      <vt:lpstr>Культура саков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Повторительно-обобщающий урок «Племенной союз-саки</dc:title>
  <dc:creator>Парфенова Дарья Витальевна</dc:creator>
  <cp:lastModifiedBy>Натали</cp:lastModifiedBy>
  <cp:revision>26</cp:revision>
  <dcterms:created xsi:type="dcterms:W3CDTF">2016-01-19T20:49:56Z</dcterms:created>
  <dcterms:modified xsi:type="dcterms:W3CDTF">2016-01-25T12:13:12Z</dcterms:modified>
</cp:coreProperties>
</file>