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66" r:id="rId6"/>
    <p:sldId id="259" r:id="rId7"/>
    <p:sldId id="260" r:id="rId8"/>
    <p:sldId id="261" r:id="rId9"/>
    <p:sldId id="267" r:id="rId10"/>
    <p:sldId id="262" r:id="rId11"/>
    <p:sldId id="263" r:id="rId12"/>
    <p:sldId id="264" r:id="rId13"/>
    <p:sldId id="265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1351A-6F26-45C1-88FF-DCA0AA67865C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9E6613-C8C1-4991-BC95-1DA76FBBBF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6613-C8C1-4991-BC95-1DA76FBBBF6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9E6613-C8C1-4991-BC95-1DA76FBBBF67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40;&#1081;&#1078;&#1072;&#1085;%20&#1078;&#1091;&#1084;&#1099;&#1089;\&#1040;&#1170;&#1067;&#1051;&#1064;&#1067;&#1053;%20&#1042;&#1048;&#1044;&#1045;&#1054;\&#1055;&#1088;&#1080;&#1074;&#1077;&#1090;&#1089;&#1090;&#1074;&#1080;&#1077;%20&#1085;&#1072;%20&#1072;&#1085;&#1075;&#1083;&#1080;&#1081;&#1089;&#1082;&#1086;&#1084;.%20The%20Greetings%20Song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5072074"/>
            <a:ext cx="3214710" cy="1571636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Form: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</a:t>
            </a:r>
            <a:r>
              <a:rPr lang="kk-KZ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19.10.2015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Teacher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Қаныбет А.Ғ.</a:t>
            </a:r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14291"/>
            <a:ext cx="8229600" cy="2786081"/>
          </a:xfrm>
        </p:spPr>
        <p:txBody>
          <a:bodyPr anchor="t">
            <a:normAutofit fontScale="90000"/>
          </a:bodyPr>
          <a:lstStyle/>
          <a:p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Алматинская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Жамбылский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 СШ имени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С.Бердыкулова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ДМЦ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«Приветствие» 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42" name="Picture 14" descr="http://img.cultrechi.ru/pravilno_sdorovatca/privetstv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143248"/>
            <a:ext cx="1928826" cy="1714512"/>
          </a:xfrm>
          <a:prstGeom prst="rect">
            <a:avLst/>
          </a:prstGeom>
          <a:noFill/>
        </p:spPr>
      </p:pic>
      <p:pic>
        <p:nvPicPr>
          <p:cNvPr id="22544" name="Picture 16" descr="http://verhovtseva.ucoz.ru/english/step_2/48566983_det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72074"/>
            <a:ext cx="1928826" cy="1385876"/>
          </a:xfrm>
          <a:prstGeom prst="rect">
            <a:avLst/>
          </a:prstGeom>
          <a:noFill/>
        </p:spPr>
      </p:pic>
      <p:pic>
        <p:nvPicPr>
          <p:cNvPr id="22546" name="Picture 18" descr="http://blog.review.uz/wp-content/uploads/2015/09/1385040834_den-privyt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3214686"/>
            <a:ext cx="2119302" cy="1785950"/>
          </a:xfrm>
          <a:prstGeom prst="rect">
            <a:avLst/>
          </a:prstGeom>
          <a:noFill/>
        </p:spPr>
      </p:pic>
      <p:pic>
        <p:nvPicPr>
          <p:cNvPr id="22548" name="Picture 20" descr="http://school.xvatit.com/images/5/58/%D0%9F%D1%80%D0%B8%D0%B2%D0%B5%D1%82%D1%86%D1%82%D0%B2%D0%B8%D0%B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5072073"/>
            <a:ext cx="3357586" cy="1428761"/>
          </a:xfrm>
          <a:prstGeom prst="rect">
            <a:avLst/>
          </a:prstGeom>
          <a:noFill/>
        </p:spPr>
      </p:pic>
      <p:pic>
        <p:nvPicPr>
          <p:cNvPr id="22550" name="Picture 22" descr="http://doc4web.ru/uploads/files/14/13782/hello_html_m17dea11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3214686"/>
            <a:ext cx="1985939" cy="1643075"/>
          </a:xfrm>
          <a:prstGeom prst="rect">
            <a:avLst/>
          </a:prstGeom>
          <a:noFill/>
        </p:spPr>
      </p:pic>
      <p:pic>
        <p:nvPicPr>
          <p:cNvPr id="22552" name="Picture 24" descr="http://1.bp.blogspot.com/-f0Hhn3s53ZQ/Ut3bs5KBwMI/AAAAAAAADDs/xfiMroVxOZE/s72-c/etiket-dlja-dete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214686"/>
            <a:ext cx="1928826" cy="161449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Animals 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edicall.ru/images/kot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214422"/>
            <a:ext cx="2643206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icsdesktop.net/Pets/1600x1200/PicsDesktop.net_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4143380"/>
            <a:ext cx="2643206" cy="251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jiv.ru/uploads/posts/korov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1214422"/>
            <a:ext cx="2786082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deti-eto-schastie.ru/wp-content/uploads/2013/10/7491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143380"/>
            <a:ext cx="2786082" cy="2507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ru.all.biz/img/ru/catalog/643905.jpe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43636" y="1214422"/>
            <a:ext cx="2786082" cy="2769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zooclub.ru/attach/14000/1456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4214818"/>
            <a:ext cx="2928958" cy="2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asha46.narod.ru/Encyclopedic_Knowledge/Biology/Animals/DomesticOrFarmAnimals/billy_goat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143404" cy="342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oetomu.ru/_pu/2/7547318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929090" cy="2733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f-oboi.ru/products_pictures/Home_animals/animals_06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14290"/>
            <a:ext cx="378621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babytoy.ru/products_pictures/Schleich13288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4071966" cy="280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2.bp.blogspot.com/-iTuUd80wtnY/UxRL1S8cATI/AAAAAAAAkPE/7j260Do_BW8/s1600/%D0%AD%D0%BC%D0%BE%D1%86%D0%B8%D0%BE%D0%BD%D0%B0%D0%BB%D1%8C%D0%BD%D0%B0%D1%8F+%D0%B6%D0%B8%D0%B7%D0%BD%D1%8C+%D0%B6%D0%B8%D0%B2%D0%BE%D1%82%D0%BD%D1%8B%D1%85+(3)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6432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foto.sinkov.kz/admin/images/fa_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28"/>
            <a:ext cx="2857520" cy="31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katyaburg.ru/sites/default/files/pictures/zabavnie_jivotnie/givotnye_zveri_zimoy_foto_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85728"/>
            <a:ext cx="2884483" cy="312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katyaburg.ru/sites/default/files/pictures/zabavnie_jivotnie/givotnye_zveri_zimoy_foto_05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2643206" cy="297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smotret-mir.ru/wp-content/uploads/2012/07/%D0%97%D0%B2%D0%B5%D1%80%D0%B8-%D0%B7%D0%B8%D0%BC%D0%BE%D0%B9-%D1%84%D0%BE%D1%82%D0%BE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3643314"/>
            <a:ext cx="2857520" cy="290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kulturologia.ru/files/u16342/animal8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3643314"/>
            <a:ext cx="2928958" cy="2866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dic.academic.ru/pictures/bse/jpg/0237899498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308848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aunazoo.ru/wp-content/uploads/2011/11/%D0%96%D0%B8%D0%B2%D0%BE%D1%82%D0%BD%D1%8B%D0%B5-%D0%90%D1%84%D1%80%D0%B8%D0%BA%D0%B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643314"/>
            <a:ext cx="3071834" cy="29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floranimal.ru/pages/animal/s/16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14290"/>
            <a:ext cx="2500330" cy="313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g-fotki.yandex.ru/get/5636/60408636.9c/0_9b29c_969f7bee_L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643314"/>
            <a:ext cx="2643206" cy="297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obplayer.net/uploads/posts/2013-01/1358082165_01_swampy-na-planshet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285728"/>
            <a:ext cx="264320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graycell.ru/picture/big/krab3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3643314"/>
            <a:ext cx="2643206" cy="3068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715436" cy="6357982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Thank you for your attention!!!</a:t>
            </a:r>
            <a:endParaRPr lang="ru-RU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714488"/>
            <a:ext cx="8643998" cy="4714908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</a:p>
          <a:p>
            <a:pPr algn="ctr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повторение английского алфавита, названий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цветов, числительных 1-20, название домашних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диких животных.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развитие умений задавать вопросы и отвечать на них.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воспитать интерес к английскому языку, работе в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команде и умений слушать друг- друга.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pe01821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0"/>
            <a:ext cx="2322517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8" descr="ag00020_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иветствие на английском. The Greetings Song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4282" y="285728"/>
            <a:ext cx="871543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3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Alphabet</a:t>
            </a:r>
            <a:r>
              <a:rPr lang="en-US" sz="5400" b="1" dirty="0" smtClean="0"/>
              <a:t> 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2285992"/>
            <a:ext cx="8572560" cy="4286280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0482" name="Picture 2" descr="http://i.ytimg.com/vi/vQ58Shaer0o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0"/>
            <a:ext cx="2357454" cy="1714488"/>
          </a:xfrm>
          <a:prstGeom prst="rect">
            <a:avLst/>
          </a:prstGeom>
          <a:noFill/>
        </p:spPr>
      </p:pic>
      <p:pic>
        <p:nvPicPr>
          <p:cNvPr id="20486" name="Picture 6" descr="http://kapitoshka.at.ua/_si/0/661771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714488"/>
            <a:ext cx="878687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14290"/>
            <a:ext cx="8715436" cy="642942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C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W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w 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I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N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T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Z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R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L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 Q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F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 H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A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 S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P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 Y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6600" b="1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6600" b="1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endParaRPr lang="en-US" sz="6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Listen and sing </a:t>
            </a:r>
            <a:r>
              <a:rPr lang="en-US" sz="4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♫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447800"/>
            <a:ext cx="8572560" cy="5195910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Let’s sing the ABC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Let’s sing the ABC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Let’s sing the ABC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One, two, three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ABC DEF GHI JKL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MNOP QRST UVW XYZ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Let’s sing the ABC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Let’s sing the ABC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Let’s sing the ABC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One, two, three</a:t>
            </a:r>
          </a:p>
          <a:p>
            <a:endParaRPr lang="ru-RU" dirty="0"/>
          </a:p>
        </p:txBody>
      </p:sp>
      <p:pic>
        <p:nvPicPr>
          <p:cNvPr id="4" name="Рисунок 3" descr="http://russianlearn.com/images/photos/sing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3071834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forums.vkmonline.com/image.php?dateline=1360297598&amp;u=527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2148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Numbers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>
          <a:xfrm>
            <a:off x="214282" y="1285860"/>
            <a:ext cx="8715436" cy="53578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0+0=                3+4=                7+7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1+0=                4+4=                9+6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1+1=                5+4=                8+8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1+2=                5+5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9+8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2+2=                6+5=             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9+9=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2+3=                6+6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10+9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4+2=                7+6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10+10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 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3" descr="bd0722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214291"/>
            <a:ext cx="242889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bd07213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228601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Colours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mamac.ru/images/pm/000014519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8" y="1428736"/>
            <a:ext cx="850106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biopole.info/im2/wkrr2.jpg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164307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am-sebe-psycholog.ru/sites/default/files/styles/article/public/field/image/orangecolor_0.jpg?itok=U3zY-Niv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428604"/>
            <a:ext cx="15716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rema-coach.ru/wp-content/uploads/2011/03/%D0%A4%D0%B8%D0%BE%D0%BB%D0%B5%D1%82%D0%BE%D0%B2%D1%8B%D0%B9-%D1%86%D0%B2%D0%B5%D1%8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428604"/>
            <a:ext cx="14287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content.foto.mail.ru/mail/gellachara/51375/i-53912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28604"/>
            <a:ext cx="142876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c.pics.livejournal.com/lesnojvolk/45081425/1397064/1397064_1000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500042"/>
            <a:ext cx="157163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planetafaktov.ru/wp-content/uploads/2015/09/flamingorozoviy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643314"/>
            <a:ext cx="1500198" cy="290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g06.deviantart.net/76c2/i/2012/015/f/8/blue_poppy_by_carise-d4mgnh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3643314"/>
            <a:ext cx="1357322" cy="290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orld-of-animals.ru/wp-content/uploads/2015/03/wbear2.jp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3643314"/>
            <a:ext cx="1428760" cy="2888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www.symbolsbook.ru/images/Z/green2.jpg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57752" y="3643314"/>
            <a:ext cx="1357322" cy="2911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cs316327.vk.me/v316327752/677d/Z92cmKfDuYw.jpg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3571876"/>
            <a:ext cx="1285884" cy="299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greenevolution.ru/wp-content/uploads/2013/01/black-carbon-630x558.jpg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715272" y="3643314"/>
            <a:ext cx="1214414" cy="288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163</TotalTime>
  <Words>232</Words>
  <PresentationFormat>Экран (4:3)</PresentationFormat>
  <Paragraphs>53</Paragraphs>
  <Slides>14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Справедливость</vt:lpstr>
      <vt:lpstr>Алматинская область Жамбылский район СШ имени С.Бердыкулова с ДМЦ    «Приветствие» </vt:lpstr>
      <vt:lpstr>Слайд 2</vt:lpstr>
      <vt:lpstr>Слайд 3</vt:lpstr>
      <vt:lpstr>Alphabet  </vt:lpstr>
      <vt:lpstr>Слайд 5</vt:lpstr>
      <vt:lpstr>                 Listen and sing ♫</vt:lpstr>
      <vt:lpstr>Numbers </vt:lpstr>
      <vt:lpstr>Colours </vt:lpstr>
      <vt:lpstr>Слайд 9</vt:lpstr>
      <vt:lpstr>Animals 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Алматинская область Жамбылский район СШ имени С.Бердыкулова с ДМЦ    «Приветствие» </dc:title>
  <dc:creator>Айжан</dc:creator>
  <cp:lastModifiedBy>user</cp:lastModifiedBy>
  <cp:revision>24</cp:revision>
  <dcterms:created xsi:type="dcterms:W3CDTF">2015-10-18T12:52:02Z</dcterms:created>
  <dcterms:modified xsi:type="dcterms:W3CDTF">2015-10-18T15:45:40Z</dcterms:modified>
</cp:coreProperties>
</file>