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6" r:id="rId4"/>
    <p:sldId id="277" r:id="rId5"/>
    <p:sldId id="273" r:id="rId6"/>
    <p:sldId id="257" r:id="rId7"/>
    <p:sldId id="274" r:id="rId8"/>
    <p:sldId id="258" r:id="rId9"/>
    <p:sldId id="275" r:id="rId10"/>
    <p:sldId id="260" r:id="rId11"/>
    <p:sldId id="259" r:id="rId12"/>
    <p:sldId id="280" r:id="rId13"/>
    <p:sldId id="281" r:id="rId14"/>
    <p:sldId id="282" r:id="rId15"/>
    <p:sldId id="261" r:id="rId16"/>
    <p:sldId id="26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Архейская эра и протерозойская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Проверочные </a:t>
            </a:r>
            <a:r>
              <a:rPr lang="ru-RU" dirty="0" smtClean="0"/>
              <a:t>задания</a:t>
            </a:r>
          </a:p>
          <a:p>
            <a:r>
              <a:rPr lang="ru-RU" dirty="0" smtClean="0"/>
              <a:t>Подготовлен </a:t>
            </a:r>
          </a:p>
          <a:p>
            <a:r>
              <a:rPr lang="ru-RU" dirty="0" err="1" smtClean="0"/>
              <a:t>Мучкиной</a:t>
            </a:r>
            <a:r>
              <a:rPr lang="ru-RU" dirty="0" smtClean="0"/>
              <a:t> Ю.Н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Заполните таблицу: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00239"/>
          <a:ext cx="8229600" cy="4143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506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Ароморфозы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Значение</a:t>
                      </a:r>
                      <a:endParaRPr lang="ru-RU" sz="24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  <a:tr h="52982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Возникновение: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клеточного ядра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фотосинтеза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полового процесса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многоклеточного организма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  <a:tr h="529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  <a:tr h="529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  <a:tr h="2003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Задание </a:t>
            </a:r>
            <a:r>
              <a:rPr lang="ru-RU" b="1" i="1" dirty="0" smtClean="0"/>
              <a:t>7.Из </a:t>
            </a:r>
            <a:r>
              <a:rPr lang="ru-RU" b="1" i="1" dirty="0" smtClean="0"/>
              <a:t>приведенных ниже ответов выберите один верный: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1.Важнейшим событием архея следует считать:</a:t>
            </a:r>
          </a:p>
          <a:p>
            <a:r>
              <a:rPr lang="ru-RU" dirty="0" smtClean="0"/>
              <a:t>Возникновение фотосинтеза                   Б.появление коацерватов;</a:t>
            </a:r>
          </a:p>
          <a:p>
            <a:r>
              <a:rPr lang="ru-RU" dirty="0" smtClean="0"/>
              <a:t>В.образование органических веществ.</a:t>
            </a:r>
          </a:p>
          <a:p>
            <a:r>
              <a:rPr lang="ru-RU" dirty="0" smtClean="0"/>
              <a:t>2.газ отсутствующий в атмосфере архея</a:t>
            </a:r>
          </a:p>
          <a:p>
            <a:r>
              <a:rPr lang="ru-RU" dirty="0" smtClean="0"/>
              <a:t>А.углекислый газ Б) </a:t>
            </a:r>
            <a:r>
              <a:rPr lang="ru-RU" dirty="0" err="1" smtClean="0"/>
              <a:t>кислородВ</a:t>
            </a:r>
            <a:r>
              <a:rPr lang="ru-RU" dirty="0" smtClean="0"/>
              <a:t>) метан</a:t>
            </a:r>
          </a:p>
          <a:p>
            <a:r>
              <a:rPr lang="ru-RU" dirty="0" smtClean="0"/>
              <a:t>3.формирование прокариотов произошло в </a:t>
            </a:r>
          </a:p>
          <a:p>
            <a:r>
              <a:rPr lang="ru-RU" dirty="0" smtClean="0"/>
              <a:t>А)архее Б) протерозое В) палеозое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/>
          </a:bodyPr>
          <a:lstStyle/>
          <a:p>
            <a:r>
              <a:rPr lang="ru-RU" dirty="0" smtClean="0"/>
              <a:t>4.тип питания первых живых организмов </a:t>
            </a:r>
          </a:p>
          <a:p>
            <a:r>
              <a:rPr lang="ru-RU" dirty="0" smtClean="0"/>
              <a:t>А) автотрофы Б) гетеротрофы в) не питались </a:t>
            </a:r>
          </a:p>
          <a:p>
            <a:r>
              <a:rPr lang="ru-RU" dirty="0" smtClean="0"/>
              <a:t>5.организмы  не встречающиеся в протерозое </a:t>
            </a:r>
          </a:p>
          <a:p>
            <a:r>
              <a:rPr lang="ru-RU" dirty="0" smtClean="0"/>
              <a:t>А) моллюски Б) трилобиты В) кишечнополостные г) губки</a:t>
            </a:r>
          </a:p>
          <a:p>
            <a:r>
              <a:rPr lang="ru-RU" dirty="0" smtClean="0"/>
              <a:t>6.первые фотосинтезирующие организмы появились </a:t>
            </a:r>
          </a:p>
          <a:p>
            <a:r>
              <a:rPr lang="ru-RU" dirty="0" smtClean="0"/>
              <a:t>А) архее Б) протерозое</a:t>
            </a:r>
          </a:p>
          <a:p>
            <a:r>
              <a:rPr lang="ru-RU" dirty="0" smtClean="0"/>
              <a:t>7.первыми фотосинтезирующими организмами были а.)одноклеточные водоросли б.)многоклеточные водоросли в) сине-зеленые водоросли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8.каменная летопись земли а) геологические пласты б) горные породы в) вулканический пепел</a:t>
            </a:r>
          </a:p>
          <a:p>
            <a:r>
              <a:rPr lang="ru-RU" dirty="0" smtClean="0"/>
              <a:t>9.длительные промежутки времени</a:t>
            </a:r>
          </a:p>
          <a:p>
            <a:r>
              <a:rPr lang="ru-RU" dirty="0" smtClean="0"/>
              <a:t>А) эры Б) эпохи в) периоды г) века</a:t>
            </a:r>
          </a:p>
          <a:p>
            <a:r>
              <a:rPr lang="ru-RU" dirty="0" smtClean="0"/>
              <a:t>10.Самая продолжительная эра </a:t>
            </a:r>
          </a:p>
          <a:p>
            <a:r>
              <a:rPr lang="ru-RU" dirty="0" smtClean="0"/>
              <a:t>А) архей Б) протерозой В) палеозой Г) мезозой </a:t>
            </a:r>
            <a:r>
              <a:rPr lang="ru-RU" dirty="0" err="1" smtClean="0"/>
              <a:t>д</a:t>
            </a:r>
            <a:r>
              <a:rPr lang="ru-RU" dirty="0" smtClean="0"/>
              <a:t>) кайнозой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Проверь себя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1а</a:t>
            </a:r>
          </a:p>
          <a:p>
            <a:r>
              <a:rPr lang="ru-RU" dirty="0" smtClean="0"/>
              <a:t>2б</a:t>
            </a:r>
          </a:p>
          <a:p>
            <a:r>
              <a:rPr lang="ru-RU" dirty="0" smtClean="0"/>
              <a:t>3а</a:t>
            </a:r>
          </a:p>
          <a:p>
            <a:r>
              <a:rPr lang="ru-RU" dirty="0" smtClean="0"/>
              <a:t>4б</a:t>
            </a:r>
          </a:p>
          <a:p>
            <a:r>
              <a:rPr lang="ru-RU" dirty="0" smtClean="0"/>
              <a:t>5б</a:t>
            </a:r>
          </a:p>
          <a:p>
            <a:r>
              <a:rPr lang="ru-RU" dirty="0" smtClean="0"/>
              <a:t>6а</a:t>
            </a:r>
          </a:p>
          <a:p>
            <a:r>
              <a:rPr lang="ru-RU" dirty="0" smtClean="0"/>
              <a:t>7в</a:t>
            </a:r>
          </a:p>
          <a:p>
            <a:r>
              <a:rPr lang="ru-RU" dirty="0" smtClean="0"/>
              <a:t>8а</a:t>
            </a:r>
          </a:p>
          <a:p>
            <a:r>
              <a:rPr lang="ru-RU" dirty="0" smtClean="0"/>
              <a:t>9а</a:t>
            </a:r>
          </a:p>
          <a:p>
            <a:r>
              <a:rPr lang="ru-RU" dirty="0" smtClean="0"/>
              <a:t>10б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Допиши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 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Геологическая история Земли началась примерно …</a:t>
            </a:r>
            <a:r>
              <a:rPr lang="ru-RU" dirty="0" err="1" smtClean="0"/>
              <a:t>млрд</a:t>
            </a:r>
            <a:r>
              <a:rPr lang="ru-RU" dirty="0" smtClean="0"/>
              <a:t> лет назад.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Первые живые организмы по способу питания были …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Эра в истории Земли, название которой переводится как «древнейшая» ….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Важный этап эволюции жизни, приведший к разделению мира на растительный и животный ….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Самая продолжительная по времени эра …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Два крупных события на границе архей – протерозой ….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Жизнь стала возможна на суше благодаря возникновению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 к тесту: </a:t>
            </a:r>
            <a:r>
              <a:rPr lang="ru-RU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3,5 млрд. лет назад</a:t>
            </a:r>
          </a:p>
          <a:p>
            <a:pPr lvl="0"/>
            <a:r>
              <a:rPr lang="ru-RU" dirty="0" smtClean="0"/>
              <a:t>гетеротрофы</a:t>
            </a:r>
          </a:p>
          <a:p>
            <a:pPr lvl="0"/>
            <a:r>
              <a:rPr lang="ru-RU" dirty="0" smtClean="0"/>
              <a:t>архейская</a:t>
            </a:r>
          </a:p>
          <a:p>
            <a:pPr lvl="0"/>
            <a:r>
              <a:rPr lang="ru-RU" dirty="0" smtClean="0"/>
              <a:t>фотосинтез</a:t>
            </a:r>
          </a:p>
          <a:p>
            <a:pPr lvl="0"/>
            <a:r>
              <a:rPr lang="ru-RU" dirty="0" smtClean="0"/>
              <a:t>протерозойская</a:t>
            </a:r>
          </a:p>
          <a:p>
            <a:pPr lvl="0"/>
            <a:r>
              <a:rPr lang="ru-RU" dirty="0" smtClean="0"/>
              <a:t>половой процесс и </a:t>
            </a:r>
            <a:r>
              <a:rPr lang="ru-RU" dirty="0" err="1" smtClean="0"/>
              <a:t>многоклеточность</a:t>
            </a:r>
            <a:endParaRPr lang="ru-RU" dirty="0" smtClean="0"/>
          </a:p>
          <a:p>
            <a:pPr lvl="0"/>
            <a:r>
              <a:rPr lang="ru-RU" dirty="0" smtClean="0"/>
              <a:t>озонового слоя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54500" y="3086100"/>
          <a:ext cx="635000" cy="685800"/>
        </p:xfrm>
        <a:graphic>
          <a:graphicData uri="http://schemas.openxmlformats.org/presentationml/2006/ole">
            <p:oleObj spid="_x0000_s1026" name="Объект упаковщика для оболочки" showAsIcon="1" r:id="rId3" imgW="635040" imgH="685800" progId="Packag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Задание 1</a:t>
            </a:r>
            <a:br>
              <a:rPr lang="ru-RU" dirty="0" smtClean="0"/>
            </a:br>
            <a:r>
              <a:rPr lang="ru-RU" dirty="0" smtClean="0"/>
              <a:t>Допиши </a:t>
            </a:r>
            <a:r>
              <a:rPr lang="ru-RU" dirty="0" smtClean="0"/>
              <a:t>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Геологическая </a:t>
            </a:r>
            <a:r>
              <a:rPr lang="ru-RU" dirty="0" smtClean="0"/>
              <a:t>история Земли началась примерно …</a:t>
            </a:r>
            <a:r>
              <a:rPr lang="ru-RU" dirty="0" err="1" smtClean="0"/>
              <a:t>млрд</a:t>
            </a:r>
            <a:r>
              <a:rPr lang="ru-RU" dirty="0" smtClean="0"/>
              <a:t> лет назад.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Первые живые организмы по способу питания были …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Эра в истории Земли, название которой переводится как «древнейшая» ….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Важный этап эволюции жизни, приведший к разделению мира на растительный и животный ….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Самая продолжительная по времени эра …</a:t>
            </a:r>
          </a:p>
          <a:p>
            <a:pPr marL="624078" indent="-514350">
              <a:buFont typeface="+mj-lt"/>
              <a:buAutoNum type="arabicPeriod"/>
            </a:pPr>
            <a:r>
              <a:rPr lang="ru-RU" dirty="0" smtClean="0"/>
              <a:t>Два крупных события на границе архей – протерозой ….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dirty="0" smtClean="0"/>
              <a:t>Жизнь стала возможна на суше благодаря возникновению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Ответы к тесту: </a:t>
            </a:r>
            <a:r>
              <a:rPr lang="ru-RU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3,5 </a:t>
            </a:r>
            <a:r>
              <a:rPr lang="ru-RU" dirty="0" smtClean="0"/>
              <a:t>млрд. лет назад</a:t>
            </a:r>
          </a:p>
          <a:p>
            <a:pPr lvl="0"/>
            <a:r>
              <a:rPr lang="ru-RU" dirty="0" smtClean="0"/>
              <a:t>гетеротрофы</a:t>
            </a:r>
          </a:p>
          <a:p>
            <a:pPr lvl="0"/>
            <a:r>
              <a:rPr lang="ru-RU" dirty="0" smtClean="0"/>
              <a:t>архейская</a:t>
            </a:r>
          </a:p>
          <a:p>
            <a:pPr lvl="0"/>
            <a:r>
              <a:rPr lang="ru-RU" dirty="0" smtClean="0"/>
              <a:t>фотосинтез</a:t>
            </a:r>
          </a:p>
          <a:p>
            <a:pPr lvl="0"/>
            <a:r>
              <a:rPr lang="ru-RU" dirty="0" smtClean="0"/>
              <a:t>протерозойская</a:t>
            </a:r>
          </a:p>
          <a:p>
            <a:pPr lvl="0"/>
            <a:r>
              <a:rPr lang="ru-RU" dirty="0" smtClean="0"/>
              <a:t>половой процесс и </a:t>
            </a:r>
            <a:r>
              <a:rPr lang="ru-RU" dirty="0" err="1" smtClean="0"/>
              <a:t>многоклеточность</a:t>
            </a:r>
            <a:endParaRPr lang="ru-RU" dirty="0" smtClean="0"/>
          </a:p>
          <a:p>
            <a:pPr lvl="0"/>
            <a:r>
              <a:rPr lang="ru-RU" dirty="0" smtClean="0"/>
              <a:t>озонового слоя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chemeClr val="accent1"/>
                </a:solidFill>
              </a:rPr>
              <a:t>Задание</a:t>
            </a:r>
            <a:r>
              <a:rPr lang="ru-RU" i="1" dirty="0" smtClean="0">
                <a:solidFill>
                  <a:schemeClr val="accent1"/>
                </a:solidFill>
              </a:rPr>
              <a:t>№2</a:t>
            </a:r>
            <a:r>
              <a:rPr lang="ru-RU" i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 </a:t>
            </a:r>
            <a:r>
              <a:rPr lang="ru-RU" i="1" u="sng" dirty="0" smtClean="0"/>
              <a:t>Определите очередность следования эр друг за другом, на протяжении которых рассматривалась история Земли, расставив цифры от самой древнейшей до эры новой жизни.</a:t>
            </a:r>
            <a:endParaRPr lang="ru-RU" dirty="0" smtClean="0"/>
          </a:p>
          <a:p>
            <a:r>
              <a:rPr lang="ru-RU" dirty="0" smtClean="0"/>
              <a:t>Мезозой, архей, протерозой, кайнозой, палеозой.</a:t>
            </a:r>
          </a:p>
          <a:p>
            <a:r>
              <a:rPr lang="ru-RU" i="1" dirty="0" smtClean="0"/>
              <a:t>Работа в тетради.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Задание </a:t>
            </a:r>
            <a:r>
              <a:rPr lang="ru-RU" sz="3600" b="1" i="1" dirty="0" smtClean="0"/>
              <a:t>3 . Сопоставьте  </a:t>
            </a:r>
            <a:r>
              <a:rPr lang="ru-RU" sz="3600" b="1" i="1" dirty="0" smtClean="0"/>
              <a:t>перечисленные события   нужной эре, результаты поместите в таблицу: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dirty="0" smtClean="0"/>
              <a:t>А) возникновение эукариот         Б) появление кишечнополостных </a:t>
            </a:r>
          </a:p>
          <a:p>
            <a:r>
              <a:rPr lang="ru-RU" dirty="0" smtClean="0"/>
              <a:t>В) появление сине-зелёных и одноклеточных водорослей    Г) возникновение </a:t>
            </a:r>
            <a:r>
              <a:rPr lang="ru-RU" dirty="0" err="1" smtClean="0"/>
              <a:t>многоклеточности</a:t>
            </a:r>
            <a:endParaRPr lang="ru-RU" dirty="0" smtClean="0"/>
          </a:p>
          <a:p>
            <a:r>
              <a:rPr lang="ru-RU" dirty="0" smtClean="0"/>
              <a:t>Д) возникновение фотосинтеза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2143116"/>
          <a:ext cx="6096000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786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архей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протерозой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78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/>
                </a:solidFill>
              </a:rPr>
              <a:t>Задание</a:t>
            </a:r>
            <a:r>
              <a:rPr lang="ru-RU" i="1" dirty="0" smtClean="0">
                <a:solidFill>
                  <a:schemeClr val="accent1"/>
                </a:solidFill>
              </a:rPr>
              <a:t>№4.</a:t>
            </a: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i="1" u="sng" dirty="0" smtClean="0">
                <a:solidFill>
                  <a:srgbClr val="0070C0"/>
                </a:solidFill>
              </a:rPr>
              <a:t>Запишите в тетрадь </a:t>
            </a:r>
            <a:r>
              <a:rPr lang="ru-RU" i="1" u="sng" dirty="0" smtClean="0">
                <a:solidFill>
                  <a:srgbClr val="0070C0"/>
                </a:solidFill>
              </a:rPr>
              <a:t> названия </a:t>
            </a:r>
            <a:r>
              <a:rPr lang="ru-RU" i="1" u="sng" dirty="0" smtClean="0">
                <a:solidFill>
                  <a:srgbClr val="0070C0"/>
                </a:solidFill>
              </a:rPr>
              <a:t>живых организмов, существовавших в протерозое.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i="1" u="sng" dirty="0" smtClean="0">
                <a:solidFill>
                  <a:srgbClr val="0070C0"/>
                </a:solidFill>
              </a:rPr>
              <a:t>Животный мир протерозоя.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 - насекомые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 - моллюски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 - губки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 - рыбы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 - рептилии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 - членистоногие.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 smtClean="0"/>
              <a:t>Задание </a:t>
            </a:r>
            <a:r>
              <a:rPr lang="ru-RU" sz="3100" b="1" i="1" dirty="0" smtClean="0"/>
              <a:t>5.Расставьте </a:t>
            </a:r>
            <a:r>
              <a:rPr lang="ru-RU" sz="3100" b="1" i="1" dirty="0" smtClean="0"/>
              <a:t>события, происходившие в архее и протерозое в последовательности, соответствующей порядку их возникновения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А) появление фотосинтеза                                   Б) появление прокариот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В) появление многоклеточных водорослей       Г) появление свободного кислорода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Д) появление членистоногих                               Е) появление моллюсков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Ж) появление кольчатых червей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               Задание 6.</a:t>
            </a:r>
            <a:br>
              <a:rPr lang="ru-RU" sz="3200" dirty="0" smtClean="0"/>
            </a:br>
            <a:r>
              <a:rPr lang="ru-RU" sz="3200" dirty="0" smtClean="0"/>
              <a:t>Какие </a:t>
            </a:r>
            <a:r>
              <a:rPr lang="ru-RU" sz="3200" dirty="0" smtClean="0"/>
              <a:t>ароморфозы возникли в архейскую и протерозойскую эры? (Заполните схему)</a:t>
            </a:r>
            <a:endParaRPr lang="ru-RU" sz="3200" dirty="0"/>
          </a:p>
        </p:txBody>
      </p:sp>
      <p:pic>
        <p:nvPicPr>
          <p:cNvPr id="4" name="Содержимое 3" descr="http://festival.1september.ru/articles/577969/1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285992"/>
            <a:ext cx="7858179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402</TotalTime>
  <Words>430</Words>
  <PresentationFormat>Экран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Городская</vt:lpstr>
      <vt:lpstr>Пакет</vt:lpstr>
      <vt:lpstr>Архейская эра и протерозойская </vt:lpstr>
      <vt:lpstr>Слайд 2</vt:lpstr>
      <vt:lpstr>                  Задание 1 Допиши предложения</vt:lpstr>
      <vt:lpstr>Ответы к тесту:   </vt:lpstr>
      <vt:lpstr>Задание№2.</vt:lpstr>
      <vt:lpstr>Задание 3 . Сопоставьте  перечисленные события   нужной эре, результаты поместите в таблицу: </vt:lpstr>
      <vt:lpstr>Задание№4. </vt:lpstr>
      <vt:lpstr>Задание 5.Расставьте события, происходившие в архее и протерозое в последовательности, соответствующей порядку их возникновения </vt:lpstr>
      <vt:lpstr>               Задание 6. Какие ароморфозы возникли в архейскую и протерозойскую эры? (Заполните схему)</vt:lpstr>
      <vt:lpstr>Заполните таблицу: </vt:lpstr>
      <vt:lpstr>Задание 7.Из приведенных ниже ответов выберите один верный: </vt:lpstr>
      <vt:lpstr>Слайд 12</vt:lpstr>
      <vt:lpstr>Слайд 13</vt:lpstr>
      <vt:lpstr>Проверь себя </vt:lpstr>
      <vt:lpstr>Допиши предложения</vt:lpstr>
      <vt:lpstr>Ответы к тесту: 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Архейская эра и протерозойская </dc:title>
  <dc:creator>))))</dc:creator>
  <cp:lastModifiedBy>))))</cp:lastModifiedBy>
  <cp:revision>40</cp:revision>
  <dcterms:created xsi:type="dcterms:W3CDTF">2015-01-11T08:06:11Z</dcterms:created>
  <dcterms:modified xsi:type="dcterms:W3CDTF">2015-12-27T18:33:25Z</dcterms:modified>
</cp:coreProperties>
</file>