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ECC5A-F7D8-4CC5-822C-4B565651A80A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7272-1F6C-453F-B0C3-7E34CD9869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-21073" y="2420888"/>
            <a:ext cx="91650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isometricOffAxis2Left"/>
              <a:lightRig rig="threePt" dir="t"/>
            </a:scene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normalizeH="0" baseline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«Сложение и вычитание в пределах 10»</a:t>
            </a:r>
            <a:endParaRPr kumimoji="0" lang="ru-RU" sz="4000" b="1" i="0" u="none" strike="noStrike" normalizeH="0" baseline="0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0"/>
            <a:ext cx="404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ГУ «Железнодорожная средняя школа»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236296" y="6488668"/>
            <a:ext cx="1642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Даневская</a:t>
            </a:r>
            <a:r>
              <a:rPr lang="ru-RU" dirty="0" smtClean="0"/>
              <a:t> А.В.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nodo.ru/uploads/posts/2013-05/thumbs/1369956317_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3973977" cy="52565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188640"/>
            <a:ext cx="67826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/>
              <a:t>0,1,2,4,3,5,6,8,7,9,10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ioninlove.ru/_ph/2/76554604_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5F1"/>
              </a:clrFrom>
              <a:clrTo>
                <a:srgbClr val="F9F5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548680"/>
            <a:ext cx="7620000" cy="5715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92280" y="263691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170080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105273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1196752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340768"/>
            <a:ext cx="4320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1844824"/>
            <a:ext cx="432048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707904" y="2492896"/>
            <a:ext cx="576064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91880" y="3212976"/>
            <a:ext cx="504056" cy="4320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3356992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55776" y="3501008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clipartbest.com/cliparts/ncX/8zr/ncX8zrp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3316041" cy="222687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627784" y="2276872"/>
            <a:ext cx="35283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627784" y="2348880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051720" y="2852936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051720" y="2924944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75656" y="3429000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452320" y="3356992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804248" y="2852936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56176" y="2348880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99592" y="3933056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475656" y="3501008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99592" y="3933056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452320" y="3861048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804248" y="3356992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156176" y="2852936"/>
            <a:ext cx="5760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100392" y="3861048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79912" y="764704"/>
            <a:ext cx="10914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reviews.123rf.com/images/pilart/pilart1010/pilart101000006/7913072-Illustration-of-stylized-cartoon-island-with-tropical-palms-Stock-Vecto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-747464"/>
            <a:ext cx="8206036" cy="8206036"/>
          </a:xfrm>
          <a:prstGeom prst="rect">
            <a:avLst/>
          </a:prstGeom>
          <a:noFill/>
        </p:spPr>
      </p:pic>
      <p:pic>
        <p:nvPicPr>
          <p:cNvPr id="20490" name="Picture 10" descr="http://www.sunny-bears.com/images/product_pictures/hansa_3067_scarlet-macaw-bir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188640"/>
            <a:ext cx="3275856" cy="2214850"/>
          </a:xfrm>
          <a:prstGeom prst="rect">
            <a:avLst/>
          </a:prstGeom>
          <a:noFill/>
        </p:spPr>
      </p:pic>
      <p:pic>
        <p:nvPicPr>
          <p:cNvPr id="20492" name="Picture 12" descr="http://player.myshared.ru/1045577/data/images/img1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32656"/>
            <a:ext cx="2040612" cy="2694470"/>
          </a:xfrm>
          <a:prstGeom prst="rect">
            <a:avLst/>
          </a:prstGeom>
          <a:noFill/>
        </p:spPr>
      </p:pic>
      <p:pic>
        <p:nvPicPr>
          <p:cNvPr id="10" name="Picture 10" descr="http://www.sunny-bears.com/images/product_pictures/hansa_3067_scarlet-macaw-bir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2132856"/>
            <a:ext cx="2016224" cy="1278746"/>
          </a:xfrm>
          <a:prstGeom prst="rect">
            <a:avLst/>
          </a:prstGeom>
          <a:noFill/>
        </p:spPr>
      </p:pic>
      <p:pic>
        <p:nvPicPr>
          <p:cNvPr id="20494" name="Picture 14" descr="http://s7.marst.ru/preview/r/0af0095fb6e55369e45800311d6bbc38/880x660/thumbs/OyoA6k82viSPA9cHvRXytuUmNSdXJejN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292415" flipH="1">
            <a:off x="8498175" y="2354110"/>
            <a:ext cx="3100313" cy="35242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5 2.42775E-6 L -0.63819 -0.267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4" y="-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ovosibirsk.allcafe.ru/s/pic/poster/5cc40c9f450c8bc45c3da2fd86cb4f1fd7726093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60648"/>
            <a:ext cx="4943475" cy="6096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bs.twimg.com/profile_images/2817642399/6ad4d20603ba0e94246594af608dddc1_400x4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61256"/>
            <a:ext cx="6696744" cy="6696744"/>
          </a:xfrm>
          <a:prstGeom prst="rect">
            <a:avLst/>
          </a:prstGeom>
          <a:noFill/>
        </p:spPr>
      </p:pic>
      <p:pic>
        <p:nvPicPr>
          <p:cNvPr id="18436" name="Picture 4" descr="http://stroimaster56.ru/image/cache/data/tovar/02842_1-500x500_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5445224"/>
            <a:ext cx="1090092" cy="10900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myweddingchecklist.com/image/55888b717fa3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-459432"/>
            <a:ext cx="4464496" cy="44757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068960"/>
            <a:ext cx="10044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7 – 1   </a:t>
            </a:r>
            <a:r>
              <a:rPr lang="ru-RU" sz="4000" dirty="0" smtClean="0"/>
              <a:t>? </a:t>
            </a:r>
            <a:r>
              <a:rPr lang="ru-RU" sz="4000" dirty="0"/>
              <a:t>– 2     </a:t>
            </a:r>
            <a:r>
              <a:rPr lang="ru-RU" sz="4000" dirty="0" smtClean="0"/>
              <a:t>3 </a:t>
            </a:r>
            <a:r>
              <a:rPr lang="ru-RU" sz="4000" dirty="0"/>
              <a:t>+ ?   </a:t>
            </a:r>
            <a:r>
              <a:rPr lang="ru-RU" sz="4000" dirty="0" smtClean="0"/>
              <a:t>? </a:t>
            </a:r>
            <a:r>
              <a:rPr lang="ru-RU" sz="4000" dirty="0"/>
              <a:t>– 4   </a:t>
            </a:r>
            <a:r>
              <a:rPr lang="ru-RU" sz="4000" dirty="0" smtClean="0"/>
              <a:t> ? </a:t>
            </a:r>
            <a:r>
              <a:rPr lang="ru-RU" sz="4000" dirty="0"/>
              <a:t>+ 5   </a:t>
            </a:r>
            <a:r>
              <a:rPr lang="ru-RU" sz="4000" dirty="0" smtClean="0"/>
              <a:t>10 </a:t>
            </a:r>
            <a:r>
              <a:rPr lang="ru-RU" sz="4000" dirty="0"/>
              <a:t>- ?  </a:t>
            </a:r>
            <a:r>
              <a:rPr lang="ru-RU" sz="4000" dirty="0" smtClean="0"/>
              <a:t> </a:t>
            </a:r>
            <a:r>
              <a:rPr lang="ru-RU" sz="4000" dirty="0"/>
              <a:t>?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043608" y="335699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483768" y="335699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923928" y="34290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20072" y="34290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660232" y="34290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100392" y="342900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layer.myshared.ru/577093/data/images/img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6128"/>
            <a:ext cx="7632848" cy="62879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43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2015-12-10T18:19:46Z</dcterms:created>
  <dcterms:modified xsi:type="dcterms:W3CDTF">2015-12-10T19:03:18Z</dcterms:modified>
</cp:coreProperties>
</file>