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90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44DCB1-40BA-4A7D-A87B-D2BB5B9C7C60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6A096-1FBD-40C5-BAD2-5C65625714E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6A096-1FBD-40C5-BAD2-5C65625714E7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685DE-3609-4826-BD54-F8152F681720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5356-164D-48F9-9E75-A55000ED2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685DE-3609-4826-BD54-F8152F681720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5356-164D-48F9-9E75-A55000ED2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685DE-3609-4826-BD54-F8152F681720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5356-164D-48F9-9E75-A55000ED2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685DE-3609-4826-BD54-F8152F681720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5356-164D-48F9-9E75-A55000ED2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685DE-3609-4826-BD54-F8152F681720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5356-164D-48F9-9E75-A55000ED2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685DE-3609-4826-BD54-F8152F681720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5356-164D-48F9-9E75-A55000ED2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685DE-3609-4826-BD54-F8152F681720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5356-164D-48F9-9E75-A55000ED2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685DE-3609-4826-BD54-F8152F681720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5356-164D-48F9-9E75-A55000ED2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685DE-3609-4826-BD54-F8152F681720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5356-164D-48F9-9E75-A55000ED2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685DE-3609-4826-BD54-F8152F681720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5356-164D-48F9-9E75-A55000ED2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685DE-3609-4826-BD54-F8152F681720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5356-164D-48F9-9E75-A55000ED2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685DE-3609-4826-BD54-F8152F681720}" type="datetimeFigureOut">
              <a:rPr lang="ru-RU" smtClean="0"/>
              <a:pPr/>
              <a:t>25.09.2014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D5356-164D-48F9-9E75-A55000ED2D3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«</a:t>
            </a:r>
            <a:r>
              <a:rPr lang="ru-RU" dirty="0" err="1" smtClean="0"/>
              <a:t>Тіл</a:t>
            </a:r>
            <a:r>
              <a:rPr lang="ru-RU" dirty="0" smtClean="0"/>
              <a:t> </a:t>
            </a:r>
            <a:r>
              <a:rPr lang="ru-RU" dirty="0" err="1" smtClean="0"/>
              <a:t>мерекесі</a:t>
            </a:r>
            <a:r>
              <a:rPr lang="ru-RU" dirty="0" smtClean="0"/>
              <a:t> – ел </a:t>
            </a:r>
            <a:r>
              <a:rPr lang="ru-RU" dirty="0" err="1" smtClean="0"/>
              <a:t>мерекесі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C:\Documents and Settings\Admin\Мои документы\Downloads\т3л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85728"/>
            <a:ext cx="3643338" cy="2286016"/>
          </a:xfrm>
          <a:prstGeom prst="rect">
            <a:avLst/>
          </a:prstGeom>
          <a:noFill/>
        </p:spPr>
      </p:pic>
      <p:pic>
        <p:nvPicPr>
          <p:cNvPr id="1034" name="Picture 10" descr="C:\Documents and Settings\Admin\Мои документы\Downloads\роз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3448050"/>
            <a:ext cx="4762500" cy="3409950"/>
          </a:xfrm>
          <a:prstGeom prst="rect">
            <a:avLst/>
          </a:prstGeom>
          <a:noFill/>
        </p:spPr>
      </p:pic>
      <p:pic>
        <p:nvPicPr>
          <p:cNvPr id="1035" name="Picture 11" descr="C:\Documents and Settings\Admin\Мои документы\Downloads\роз2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0826" y="142852"/>
            <a:ext cx="2381250" cy="1771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142852"/>
            <a:ext cx="9144000" cy="67151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" name="Рисунок 5" descr="Қазақша презентация (слайд): Тілдер күні (Ана тілі- білімнің кілті) қазақша презентация слайд, Қазақша презентация (слайд): Тілдер күні (Ана тілі- білімнің кілті) казакша презентация слайд, Қазақша презентация (слайд): Тілдер күні (Ана тілі- білімнің кілті) презентация слайд на казахском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42852"/>
            <a:ext cx="8572560" cy="642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Қазақша презентация (слайд): Тілдер күні (Ана тілі- білімнің кілті) қазақша презентация слайд, Қазақша презентация (слайд): Тілдер күні (Ана тілі- білімнің кілті) казакша презентация слайд, Қазақша презентация (слайд): Тілдер күні (Ана тілі- білімнің кілті) презентация слайд на казахском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715435" cy="6357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today.kz/wp-content/uploads/2011/12/359377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572560" cy="635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inform.kz/fotoarticles/2012060114361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86908" cy="671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оследние новости / Казахстанский агрегатор новостей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501121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s1.i-news.kz/illustrations/b/4b/ca/54/1338797042-214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643998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ОФИЦИАЛЬНЫЙ ИНТЕРНЕТ-РЕСУРС МИНИСТЕРСТВА ТРУДА И СОЦИАЛЬНОЙ ЗАЩИТЫ НАСЕЛЕНИЯ РЕСПУБЛИКИ КАЗАХСТАН Без категор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643997" cy="642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8</Words>
  <Application>Microsoft Office PowerPoint</Application>
  <PresentationFormat>Экран (4:3)</PresentationFormat>
  <Paragraphs>2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«Тіл мерекесі – ел мерекесі»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Ya Blondinko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16</cp:revision>
  <dcterms:created xsi:type="dcterms:W3CDTF">2014-09-24T10:55:24Z</dcterms:created>
  <dcterms:modified xsi:type="dcterms:W3CDTF">2014-09-25T10:24:09Z</dcterms:modified>
</cp:coreProperties>
</file>