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4DCB1-40BA-4A7D-A87B-D2BB5B9C7C60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6A096-1FBD-40C5-BAD2-5C65625714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6A096-1FBD-40C5-BAD2-5C65625714E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85DE-3609-4826-BD54-F8152F68172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D5356-164D-48F9-9E75-A55000ED2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Тіл</a:t>
            </a:r>
            <a:r>
              <a:rPr lang="ru-RU" dirty="0" smtClean="0"/>
              <a:t> </a:t>
            </a:r>
            <a:r>
              <a:rPr lang="ru-RU" dirty="0" err="1" smtClean="0"/>
              <a:t>мерекесі</a:t>
            </a:r>
            <a:r>
              <a:rPr lang="ru-RU" dirty="0" smtClean="0"/>
              <a:t> – ел </a:t>
            </a:r>
            <a:r>
              <a:rPr lang="ru-RU" dirty="0" err="1" smtClean="0"/>
              <a:t>мерекесі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Admin\Мои документы\Downloads\т3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28"/>
            <a:ext cx="3643338" cy="2286016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Мои документы\Downloads\роз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448050"/>
            <a:ext cx="4762500" cy="3409950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Мои документы\Downloads\роз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42852"/>
            <a:ext cx="238125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9144000" cy="67151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Қазақша презентация (слайд): Тілдер күні (Ана тілі- білімнің кілті) қазақша презентация слайд, Қазақша презентация (слайд): Тілдер күні (Ана тілі- білімнің кілті) казакша презентация слайд, Қазақша презентация (слайд): Тілдер күні (Ана тілі- білімнің кілті) презентация слайд на казахском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Қазақша презентация (слайд): Тілдер күні (Ана тілі- білімнің кілті) қазақша презентация слайд, Қазақша презентация (слайд): Тілдер күні (Ана тілі- білімнің кілті) казакша презентация слайд, Қазақша презентация (слайд): Тілдер күні (Ана тілі- білімнің кілті) презентация слайд на казахско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715435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today.kz/wp-content/uploads/2011/12/35937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inform.kz/fotoarticles/201206011436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следние новости / Казахстанский агрегатор новосте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1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1.i-news.kz/illustrations/b/4b/ca/54/1338797042-21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ФИЦИАЛЬНЫЙ ИНТЕРНЕТ-РЕСУРС МИНИСТЕРСТВА ТРУДА И СОЦИАЛЬНОЙ ЗАЩИТЫ НАСЕЛЕНИЯ РЕСПУБЛИКИ КАЗАХСТАН Без категор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7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8</Words>
  <Application>Microsoft Office PowerPoint</Application>
  <PresentationFormat>Экран (4:3)</PresentationFormat>
  <Paragraphs>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«Тіл мерекесі – ел мерекесі»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16</cp:revision>
  <dcterms:created xsi:type="dcterms:W3CDTF">2014-09-24T10:55:24Z</dcterms:created>
  <dcterms:modified xsi:type="dcterms:W3CDTF">2014-09-25T10:24:09Z</dcterms:modified>
</cp:coreProperties>
</file>