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3"/>
  </p:notesMasterIdLst>
  <p:sldIdLst>
    <p:sldId id="302" r:id="rId2"/>
    <p:sldId id="303" r:id="rId3"/>
    <p:sldId id="300" r:id="rId4"/>
    <p:sldId id="301" r:id="rId5"/>
    <p:sldId id="281" r:id="rId6"/>
    <p:sldId id="282" r:id="rId7"/>
    <p:sldId id="285" r:id="rId8"/>
    <p:sldId id="283" r:id="rId9"/>
    <p:sldId id="289" r:id="rId10"/>
    <p:sldId id="288" r:id="rId11"/>
    <p:sldId id="264" r:id="rId12"/>
    <p:sldId id="286" r:id="rId13"/>
    <p:sldId id="284" r:id="rId14"/>
    <p:sldId id="269" r:id="rId15"/>
    <p:sldId id="294" r:id="rId16"/>
    <p:sldId id="295" r:id="rId17"/>
    <p:sldId id="296" r:id="rId18"/>
    <p:sldId id="292" r:id="rId19"/>
    <p:sldId id="298" r:id="rId20"/>
    <p:sldId id="291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810" autoAdjust="0"/>
  </p:normalViewPr>
  <p:slideViewPr>
    <p:cSldViewPr>
      <p:cViewPr varScale="1">
        <p:scale>
          <a:sx n="59" d="100"/>
          <a:sy n="5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CA09A2-1CAD-4278-A879-CD753D587647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9E043F-3874-44F9-9F41-759EA7874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E043F-3874-44F9-9F41-759EA78744A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E043F-3874-44F9-9F41-759EA78744A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377191-F0AE-4517-B6BB-90FAFD8CBDD0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C22C6-523A-4C6F-AE6A-546DB5D7CC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68D22-4D8D-4E77-86EC-2DBF0BECC22A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DBC8A-8A15-4865-8EA2-1543E9EDA8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44E2A-4D31-4166-94F6-98181FD8B6FF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7B46D-A902-4FA7-97DF-DF0364220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00F05-9B18-40E1-837C-3A19A818147F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C5149-6981-41DE-ABEB-B69EB0159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D81F5-8F28-4A83-B139-5C0D4102785B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D657B-D45C-4874-A47F-860D396A2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BC0A9-E7F8-4A52-B910-DAD323EE61DA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52D22-177D-411A-9403-DDCE51087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54C16-1E09-4ECA-A5C7-1AEDD02ECAEF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593EA-D494-4160-9A7D-972A60461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20BCA-8D75-4897-9BBD-9B8FD0BD552D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09E50-80D1-4460-8336-C07CB00E1B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236F1F-7D7F-41BB-90D2-CBE21AC80702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30B2E-ACC6-471C-8DA8-70B50FFD6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DB44D-3089-4B9D-B3A1-BAC200789D8F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1DC19-751A-4C98-A441-F8B073AF5B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17E81-AC9A-4299-9F31-08DC5D7721A9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797267C-B110-4A8C-974F-F303FEB07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53396AE-2B2C-445F-80E3-1580186495A9}" type="datetimeFigureOut">
              <a:rPr lang="ru-RU" smtClean="0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21638E-EBFE-4AD8-895E-6A69FE766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litportal.ru/images/foto_autor/160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785926"/>
            <a:ext cx="501932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ММ </a:t>
            </a:r>
            <a:r>
              <a:rPr lang="kk-KZ" dirty="0" smtClean="0"/>
              <a:t>“№20 орта мектеп</a:t>
            </a:r>
          </a:p>
          <a:p>
            <a:endParaRPr lang="kk-KZ" dirty="0" smtClean="0"/>
          </a:p>
          <a:p>
            <a:r>
              <a:rPr lang="kk-KZ" dirty="0" smtClean="0"/>
              <a:t>“Қазақты </a:t>
            </a:r>
            <a:r>
              <a:rPr lang="kk-KZ" smtClean="0"/>
              <a:t>тарихымен </a:t>
            </a:r>
            <a:r>
              <a:rPr lang="kk-KZ" smtClean="0"/>
              <a:t>қауыштырған </a:t>
            </a:r>
            <a:r>
              <a:rPr lang="kk-KZ" dirty="0" smtClean="0"/>
              <a:t>қаламгер”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r>
              <a:rPr lang="kk-KZ" dirty="0" smtClean="0"/>
              <a:t>Қазақ тілі мен әдебиеті мұғалімі:</a:t>
            </a:r>
          </a:p>
          <a:p>
            <a:r>
              <a:rPr lang="kk-KZ" dirty="0" smtClean="0"/>
              <a:t>Рахимова Гүлдарай Жандосқызы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1728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                              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3556" name="Picture 2" descr="C:\Documents and Settings\Admin\Мои документы\Downloads\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Мои документы\Downloads\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1000125"/>
          </a:xfrm>
        </p:spPr>
        <p:txBody>
          <a:bodyPr/>
          <a:lstStyle/>
          <a:p>
            <a:pPr eaLnBrk="1" hangingPunct="1">
              <a:defRPr/>
            </a:pPr>
            <a:r>
              <a:rPr lang="kk-KZ" dirty="0" smtClean="0"/>
              <a:t>         </a:t>
            </a:r>
            <a:r>
              <a:rPr lang="kk-KZ" i="1" dirty="0" smtClean="0"/>
              <a:t>Тарихи романдары</a:t>
            </a:r>
            <a:endParaRPr lang="ru-RU" i="1" dirty="0"/>
          </a:p>
        </p:txBody>
      </p:sp>
      <p:pic>
        <p:nvPicPr>
          <p:cNvPr id="4" name="Рисунок 3" descr="C:\Documents and Settings\Admin\Рабочий стол\фото 7б класс\IMG_20141105_1105342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5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фото 7б класс\IMG_20141105_1105246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ЖЕТІ КЕРЕМЕТ</a:t>
            </a:r>
            <a:br>
              <a:rPr lang="ru-RU" sz="4000"/>
            </a:br>
            <a:endParaRPr lang="ru-RU" sz="4000"/>
          </a:p>
        </p:txBody>
      </p:sp>
      <p:pic>
        <p:nvPicPr>
          <p:cNvPr id="22530" name="Picture 2" descr="C:\Documents and Settings\Admin\Мои документы\Downloads\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.slidesharecdn.com/random-130305083638-phpapp01/95/-11-638.jpg?cb=136249424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5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928662" y="142852"/>
            <a:ext cx="8215338" cy="18573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i="1" dirty="0" smtClean="0">
                <a:latin typeface="Arial" charset="0"/>
              </a:rPr>
              <a:t>Атбасар қаласындағы Ілияс Есенберлиннің атындағы </a:t>
            </a:r>
            <a:br>
              <a:rPr lang="kk-KZ" i="1" dirty="0" smtClean="0">
                <a:latin typeface="Arial" charset="0"/>
              </a:rPr>
            </a:br>
            <a:r>
              <a:rPr lang="kk-KZ" i="1" dirty="0" smtClean="0">
                <a:latin typeface="Arial" charset="0"/>
              </a:rPr>
              <a:t>               мұражай</a:t>
            </a:r>
            <a:endParaRPr lang="ru-RU" i="1" dirty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8229600" cy="5400675"/>
          </a:xfrm>
        </p:spPr>
        <p:txBody>
          <a:bodyPr/>
          <a:lstStyle/>
          <a:p>
            <a:pPr eaLnBrk="1" hangingPunct="1">
              <a:defRPr/>
            </a:pPr>
            <a:endParaRPr lang="kk-KZ" dirty="0"/>
          </a:p>
          <a:p>
            <a:pPr eaLnBrk="1" hangingPunct="1">
              <a:buFontTx/>
              <a:buNone/>
              <a:defRPr/>
            </a:pPr>
            <a:endParaRPr lang="kk-KZ" dirty="0" smtClean="0"/>
          </a:p>
          <a:p>
            <a:pPr eaLnBrk="1" hangingPunct="1">
              <a:buFontTx/>
              <a:buNone/>
              <a:defRPr/>
            </a:pPr>
            <a:endParaRPr lang="ru-RU" sz="4800" b="1" dirty="0"/>
          </a:p>
        </p:txBody>
      </p:sp>
      <p:pic>
        <p:nvPicPr>
          <p:cNvPr id="4" name="Рисунок 3" descr="C:\Documents and Settings\Admin\Рабочий стол\фото 7б класс\IMG_20141105_1115338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86439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фото 7б класс\IMG_20141105_1100035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kk-KZ" dirty="0" smtClean="0"/>
              <a:t> </a:t>
            </a:r>
            <a:endParaRPr lang="kk-KZ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357166"/>
            <a:ext cx="8229600" cy="83980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i="1" dirty="0" smtClean="0">
                <a:latin typeface="Arial" charset="0"/>
              </a:rPr>
              <a:t>Тарихи романдағы қазақ </a:t>
            </a:r>
            <a:br>
              <a:rPr lang="kk-KZ" i="1" dirty="0" smtClean="0">
                <a:latin typeface="Arial" charset="0"/>
              </a:rPr>
            </a:br>
            <a:r>
              <a:rPr lang="kk-KZ" i="1" dirty="0" smtClean="0">
                <a:latin typeface="Arial" charset="0"/>
              </a:rPr>
              <a:t>             билері          </a:t>
            </a:r>
            <a:endParaRPr lang="ru-RU" i="1" dirty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0" y="1428750"/>
            <a:ext cx="8229600" cy="5429250"/>
          </a:xfrm>
        </p:spPr>
        <p:txBody>
          <a:bodyPr/>
          <a:lstStyle/>
          <a:p>
            <a:pPr eaLnBrk="1" hangingPunct="1">
              <a:defRPr/>
            </a:pPr>
            <a:endParaRPr lang="kk-KZ" dirty="0"/>
          </a:p>
          <a:p>
            <a:pPr eaLnBrk="1" hangingPunct="1">
              <a:buFontTx/>
              <a:buNone/>
              <a:defRPr/>
            </a:pPr>
            <a:r>
              <a:rPr lang="kk-KZ" sz="4800" dirty="0" smtClean="0"/>
              <a:t>  </a:t>
            </a:r>
            <a:endParaRPr lang="kk-KZ" sz="4800" b="1" dirty="0" smtClean="0"/>
          </a:p>
        </p:txBody>
      </p:sp>
      <p:pic>
        <p:nvPicPr>
          <p:cNvPr id="4" name="Рисунок 3" descr="C:\Documents and Settings\Admin\Рабочий стол\фото 7б класс\IMG_20141105_110617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82153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фото 7б класс\IMG_20141105_1111147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8583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i="1" dirty="0" smtClean="0">
                <a:solidFill>
                  <a:schemeClr val="accent3">
                    <a:lumMod val="50000"/>
                  </a:schemeClr>
                </a:solidFill>
              </a:rPr>
              <a:t>Атбасар қаласындағы мұражай-</a:t>
            </a:r>
          </a:p>
          <a:p>
            <a:r>
              <a:rPr lang="kk-KZ" sz="4000" i="1" dirty="0" smtClean="0">
                <a:solidFill>
                  <a:schemeClr val="accent3">
                    <a:lumMod val="50000"/>
                  </a:schemeClr>
                </a:solidFill>
              </a:rPr>
              <a:t> дағы апаймен сұхбат жасау.</a:t>
            </a:r>
            <a:endParaRPr lang="ru-RU" sz="4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214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i="1" dirty="0" smtClean="0">
                <a:latin typeface="Arial" charset="0"/>
              </a:rPr>
              <a:t>Мұражайда сақталған Ілияс Есенберлиннің домбырасы</a:t>
            </a:r>
            <a:endParaRPr lang="ru-RU" i="1" dirty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8229600" cy="5400675"/>
          </a:xfrm>
        </p:spPr>
        <p:txBody>
          <a:bodyPr/>
          <a:lstStyle/>
          <a:p>
            <a:pPr eaLnBrk="1" hangingPunct="1">
              <a:defRPr/>
            </a:pPr>
            <a:endParaRPr lang="kk-KZ" dirty="0"/>
          </a:p>
          <a:p>
            <a:pPr eaLnBrk="1" hangingPunct="1">
              <a:buFontTx/>
              <a:buNone/>
              <a:defRPr/>
            </a:pPr>
            <a:endParaRPr lang="kk-KZ" dirty="0" smtClean="0"/>
          </a:p>
          <a:p>
            <a:pPr eaLnBrk="1" hangingPunct="1">
              <a:buFontTx/>
              <a:buNone/>
              <a:defRPr/>
            </a:pPr>
            <a:endParaRPr lang="ru-RU" sz="4800" b="1" dirty="0"/>
          </a:p>
        </p:txBody>
      </p:sp>
      <p:pic>
        <p:nvPicPr>
          <p:cNvPr id="5" name="Рисунок 4" descr="C:\Documents and Settings\Admin\Рабочий стол\фото 7б класс\IMG_20141105_1100543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643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642350" cy="6480175"/>
          </a:xfrm>
        </p:spPr>
        <p:txBody>
          <a:bodyPr/>
          <a:lstStyle/>
          <a:p>
            <a:pPr algn="ctr" eaLnBrk="1" hangingPunct="1">
              <a:defRPr/>
            </a:pPr>
            <a:r>
              <a:rPr lang="kk-KZ" b="1" dirty="0">
                <a:latin typeface="Arial" charset="0"/>
              </a:rPr>
              <a:t>Ілияс Есенберлиннің 100</a:t>
            </a:r>
            <a:br>
              <a:rPr lang="kk-KZ" b="1" dirty="0">
                <a:latin typeface="Arial" charset="0"/>
              </a:rPr>
            </a:br>
            <a:r>
              <a:rPr lang="kk-KZ" b="1" dirty="0">
                <a:latin typeface="Arial" charset="0"/>
              </a:rPr>
              <a:t>жасқа толу мерекесі</a:t>
            </a:r>
            <a:endParaRPr lang="ru-RU" b="1" dirty="0"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43200" y="4005263"/>
            <a:ext cx="6400800" cy="159385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dirty="0">
              <a:solidFill>
                <a:srgbClr val="898989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dirty="0">
              <a:solidFill>
                <a:srgbClr val="898989"/>
              </a:solidFill>
            </a:endParaRPr>
          </a:p>
        </p:txBody>
      </p:sp>
      <p:sp>
        <p:nvSpPr>
          <p:cNvPr id="14343" name="Заголовок 1"/>
          <p:cNvSpPr>
            <a:spLocks/>
          </p:cNvSpPr>
          <p:nvPr/>
        </p:nvSpPr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ЕСЕНБЕРЛИН Ильяс"/>
          <p:cNvPicPr>
            <a:picLocks noChangeAspect="1" noChangeArrowheads="1"/>
          </p:cNvPicPr>
          <p:nvPr/>
        </p:nvPicPr>
        <p:blipFill>
          <a:blip r:embed="rId2" r:link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649694">
            <a:off x="765897" y="1464009"/>
            <a:ext cx="3357586" cy="346229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14" name="Блок-схема: знак завершения 13"/>
          <p:cNvSpPr/>
          <p:nvPr/>
        </p:nvSpPr>
        <p:spPr>
          <a:xfrm rot="373785">
            <a:off x="4714876" y="1214422"/>
            <a:ext cx="4214842" cy="3429024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i="1" dirty="0" smtClean="0">
                <a:solidFill>
                  <a:schemeClr val="tx2">
                    <a:lumMod val="75000"/>
                  </a:schemeClr>
                </a:solidFill>
              </a:rPr>
              <a:t>Қазақты  тарихымен қауыштырған қаламгер</a:t>
            </a:r>
            <a:endParaRPr lang="ru-RU" sz="4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371600" y="285750"/>
            <a:ext cx="7772400" cy="10001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kk-KZ" sz="4000" i="1" dirty="0" smtClean="0"/>
              <a:t>Зерттеу кезіндегі Ілияс Есенберлиннің үйі</a:t>
            </a:r>
            <a:endParaRPr lang="ru-RU" sz="4000" i="1" dirty="0"/>
          </a:p>
        </p:txBody>
      </p:sp>
      <p:pic>
        <p:nvPicPr>
          <p:cNvPr id="4" name="Рисунок 3" descr="C:\Documents and Settings\Admin\Рабочий стол\фото 7б класс\IMG_20141105_1153438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Рисунок 3" descr="http://image.slidesharecdn.com/random-130305083638-phpapp01/95/-13-638.jpg?cb=1362494240"/>
          <p:cNvPicPr/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 rot="20180082">
            <a:off x="538359" y="310547"/>
            <a:ext cx="5411701" cy="29738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70C0"/>
                </a:solidFill>
              </a:rPr>
              <a:t>Аямайтын жерінде аямайтын!</a:t>
            </a:r>
          </a:p>
          <a:p>
            <a:pPr algn="ctr"/>
            <a:r>
              <a:rPr lang="kk-KZ" dirty="0" smtClean="0">
                <a:solidFill>
                  <a:srgbClr val="0070C0"/>
                </a:solidFill>
              </a:rPr>
              <a:t>   Елім дейтін, әйтеуір, жерім дейтін. </a:t>
            </a:r>
          </a:p>
          <a:p>
            <a:pPr algn="ctr"/>
            <a:r>
              <a:rPr lang="kk-KZ" dirty="0" smtClean="0">
                <a:solidFill>
                  <a:srgbClr val="0070C0"/>
                </a:solidFill>
              </a:rPr>
              <a:t>Ер үстінде ешкімге  берілмейтін.</a:t>
            </a:r>
          </a:p>
          <a:p>
            <a:pPr algn="ctr"/>
            <a:r>
              <a:rPr lang="kk-KZ" dirty="0" smtClean="0">
                <a:solidFill>
                  <a:srgbClr val="0070C0"/>
                </a:solidFill>
              </a:rPr>
              <a:t>Жазуға да, әрине , жалықпайтын.</a:t>
            </a:r>
          </a:p>
          <a:p>
            <a:pPr algn="ctr"/>
            <a:r>
              <a:rPr lang="kk-KZ" dirty="0" smtClean="0">
                <a:solidFill>
                  <a:srgbClr val="0070C0"/>
                </a:solidFill>
              </a:rPr>
              <a:t>Егеске де- шіркін- ай!-ерінбейтін!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180082">
            <a:off x="3071023" y="3117889"/>
            <a:ext cx="5469051" cy="29216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935628">
            <a:off x="4056975" y="3800625"/>
            <a:ext cx="34446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70C0"/>
                </a:solidFill>
              </a:rPr>
              <a:t>“</a:t>
            </a:r>
            <a:r>
              <a:rPr lang="kk-KZ" sz="1600" dirty="0" smtClean="0">
                <a:solidFill>
                  <a:srgbClr val="0070C0"/>
                </a:solidFill>
              </a:rPr>
              <a:t>І Есенберлин қазақ әдебиетінің  ғана емес, қазақ халқы тарихының төрінен лайықты орын алатын дара – тұлға....”  Н.Ә.Назарбаев.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87404" y="857233"/>
            <a:ext cx="3601704" cy="600076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sz="6000" dirty="0" smtClean="0"/>
              <a:t>Ілияс Есенберлин және оның әлемі.</a:t>
            </a:r>
            <a:br>
              <a:rPr lang="kk-KZ" sz="6000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11" name="Рисунок 10" descr="Ілияс Есенберлин, 1978 ж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sz="4000" i="1" dirty="0"/>
              <a:t> </a:t>
            </a:r>
            <a:r>
              <a:rPr lang="kk-KZ" sz="4000" i="1" dirty="0">
                <a:solidFill>
                  <a:schemeClr val="accent1">
                    <a:lumMod val="75000"/>
                  </a:schemeClr>
                </a:solidFill>
              </a:rPr>
              <a:t>Мақсаты: Тарихи мұра: зерттеу </a:t>
            </a:r>
            <a:br>
              <a:rPr lang="kk-KZ" sz="4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k-KZ" sz="4000" i="1" dirty="0">
                <a:solidFill>
                  <a:schemeClr val="accent1">
                    <a:lumMod val="75000"/>
                  </a:schemeClr>
                </a:solidFill>
              </a:rPr>
              <a:t> және зерделеу.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Ілияс Есенберлиннің тарихта қалған, өмірде болған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тұлғалары туралы жалпы мағлұматтар жинау;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Ілияс Есенберлиннің тарихи мұрасын  зерттеп білу;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Ілияс Есенберлиннің тарихи романдарының мән-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мағынасын білу;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Шығармадағы көркем қиял мен тарихи шындықтың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арақатынасы мәселеін зерттеу;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Ілияс Есенберлиннің ұлт тағдырына қатысты шетін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сырлары мен идеяларын ұрпақтарға жеткізу;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Ілияс Есенберлиннің тарихи шығармалары арқылы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Отаның, өз халқын,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туған жерін сүйетін жеке тұлғаға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</a:rPr>
              <a:t>тәрбиелеу.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92100"/>
            <a:ext cx="8186766" cy="1120775"/>
          </a:xfrm>
        </p:spPr>
        <p:txBody>
          <a:bodyPr/>
          <a:lstStyle/>
          <a:p>
            <a:pPr eaLnBrk="1" hangingPunct="1">
              <a:defRPr/>
            </a:pPr>
            <a:r>
              <a:rPr lang="kk-KZ" i="1" dirty="0"/>
              <a:t>Ғылыми жобаның міндеті:</a:t>
            </a:r>
            <a:endParaRPr lang="ru-RU" i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57298"/>
            <a:ext cx="8229600" cy="50006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І. Есенберлиннің тарихи шығармаларының өзекті екенін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дәлелдеу.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І. Есенберлиннің тарихи шығармаларын оқытудың, жеке тұлғаны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Отанының патриоты етіп тәрбиелеудің тиімді жолдарын іздестіру.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І. Есенберлиннің тарихи шығармаларын талдау және фольклор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туындыларында қалыптасқан эпикалық бейнелерді төмендетіп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алмай, оларға реалистік нақтылық, даралық келбет дарыта білу.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Жеке тұлғаны туған халқының  ауыз әдебиеті үлгілері, тарихи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шығармалар арқылы патриоттық рухта тәрбиелеп, олардың жан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дүниесін жадыратып,келешекте елін, жерін қорғап,бойында ұлттық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және азаматтық намысы бар азамат етіп тәрбиелеу.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Тарихи шығармалардың тәрбиелік сипатын аша отырып,жеке тұл-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ғаның бойында салт-дәстүрімізді, әдет-ғұрыпты қадірлеу, адамгер-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kk-KZ" sz="2000" dirty="0">
                <a:solidFill>
                  <a:schemeClr val="accent2">
                    <a:lumMod val="75000"/>
                  </a:schemeClr>
                </a:solidFill>
              </a:rPr>
              <a:t>шілік, патриоттық сезімін ояту.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Мои документы\Downloads\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kk-KZ" i="1" dirty="0" smtClean="0"/>
              <a:t>Ілияс Есенберлиннің отбасы</a:t>
            </a:r>
            <a:endParaRPr lang="ru-RU" i="1" dirty="0"/>
          </a:p>
        </p:txBody>
      </p:sp>
      <p:pic>
        <p:nvPicPr>
          <p:cNvPr id="4" name="Рисунок 3" descr="C:\Documents and Settings\Admin\Рабочий стол\фото 7б класс\IMG_20141105_1102180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8582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Мои документы\Downloads\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http://image.slidesharecdn.com/random-130305083638-phpapp01/95/-10-638.jpg?cb=136249424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42"/>
            <a:ext cx="8715436" cy="62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303</Words>
  <Application>Microsoft Office PowerPoint</Application>
  <PresentationFormat>Экран (4:3)</PresentationFormat>
  <Paragraphs>70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Ілияс Есенберлиннің 100 жасқа толу мерекесі</vt:lpstr>
      <vt:lpstr>     Ілияс Есенберлин және оның әлемі.   </vt:lpstr>
      <vt:lpstr> Мақсаты: Тарихи мұра: зерттеу   және зерделеу.</vt:lpstr>
      <vt:lpstr>Ғылыми жобаның міндеті:</vt:lpstr>
      <vt:lpstr>Слайд 6</vt:lpstr>
      <vt:lpstr>Ілияс Есенберлиннің отбасы</vt:lpstr>
      <vt:lpstr>Слайд 8</vt:lpstr>
      <vt:lpstr> </vt:lpstr>
      <vt:lpstr>                                </vt:lpstr>
      <vt:lpstr>         Тарихи романдары</vt:lpstr>
      <vt:lpstr>Слайд 12</vt:lpstr>
      <vt:lpstr>ЖЕТІ КЕРЕМЕТ </vt:lpstr>
      <vt:lpstr>Слайд 14</vt:lpstr>
      <vt:lpstr>Атбасар қаласындағы Ілияс Есенберлиннің атындағы                 мұражай</vt:lpstr>
      <vt:lpstr>Слайд 16</vt:lpstr>
      <vt:lpstr>Тарихи романдағы қазақ               билері          </vt:lpstr>
      <vt:lpstr>Слайд 18</vt:lpstr>
      <vt:lpstr>Мұражайда сақталған Ілияс Есенберлиннің домбырасы</vt:lpstr>
      <vt:lpstr>Зерттеу кезіндегі Ілияс Есенберлиннің үйі</vt:lpstr>
      <vt:lpstr>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Владелец</cp:lastModifiedBy>
  <cp:revision>68</cp:revision>
  <dcterms:created xsi:type="dcterms:W3CDTF">2014-09-24T10:55:24Z</dcterms:created>
  <dcterms:modified xsi:type="dcterms:W3CDTF">2015-12-04T06:30:42Z</dcterms:modified>
</cp:coreProperties>
</file>