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58" r:id="rId4"/>
    <p:sldId id="27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  <p:sldId id="273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FE6A5A-B003-4F62-878C-330B6F317324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B72C34-B7E1-4DE8-A916-2C75C81636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15616"/>
          </a:xfrm>
        </p:spPr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«Таблица умножения – достойна уважения»</a:t>
            </a:r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Дидактический материал по математике</a:t>
            </a:r>
          </a:p>
          <a:p>
            <a:endParaRPr lang="ru-RU" sz="2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Фролова М.И. </a:t>
            </a:r>
            <a:r>
              <a:rPr lang="ru-RU" sz="2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r">
              <a:buNone/>
            </a:pPr>
            <a:r>
              <a:rPr lang="ru-RU" sz="2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928670"/>
            <a:ext cx="757242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1 = 6		Доброта на свете есть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2 = 12		Будем вместе мы купаться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3 = 18		Надо зарядкой заниматься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4 = 24		Раскрывай глаза пошире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5 = 30		Будем мы учить таблицу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6 * 6 = 36		Хорошо, что дружба 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7 = 42		В школу собираться пора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8 = 48		Мы друзей в беде не бросим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9 = 54		Попугай живет квартире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* 10 = 60		Встретить  друга всегда рад!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teo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5072074"/>
            <a:ext cx="2033324" cy="16104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357298"/>
            <a:ext cx="721523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1 = 7		Улыбнёмся дружно всем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2 = 14		Будем петь и танцевать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7 * 3 = 21		Ты в мире не один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4 = 28		Друга мы в беде не бросим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5 = 35 		Получайте только – пять!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6 = 42		Мы попили молока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7 = 49		Будем дружно всё мы делать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8 = 56		Добрых дел не перечесть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9 = 63		Друга в путь с собой возьми!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* 10 = 70		Грубым словом – не бросать!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j0349093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571480"/>
            <a:ext cx="1500198" cy="15686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428736"/>
            <a:ext cx="71438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1 = 8		В гости милости просим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2 = 16		Мы не будем отвлекаться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3 = 24		Открывайте двери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шире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4 = 32		Солнце светит нам с утра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5 = 40		Не нужны нам ссоры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6 = 48		Наступила снова осень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7 = 56		Добрых дел не перечесть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8 = 64		Жизнь прекрасна в этом мире!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9 = 72		С другом встретиться пора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 * 10 = 80		Письмо нужно написать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421481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89beaf6b615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4500570"/>
            <a:ext cx="2553528" cy="2071702"/>
          </a:xfrm>
          <a:prstGeom prst="rect">
            <a:avLst/>
          </a:prstGeom>
        </p:spPr>
      </p:pic>
      <p:pic>
        <p:nvPicPr>
          <p:cNvPr id="8" name="Picture 5" descr="мышонок читае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28604"/>
            <a:ext cx="1468714" cy="223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714488"/>
            <a:ext cx="80724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1 = 9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Мы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себя должны поверить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2 = 18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Надо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зарядкой заниматься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3 = 27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Грусти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места нет совсем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4 = 36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Хорошо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что дружба 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5 = 45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Надо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старшим помогать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6 = 54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Мы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гости в этом мире!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7 = 63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Песню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пусть с собой возьми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8 = 72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нам опять пришла зима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* 9 = 81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Сам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себе ты – господин!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* 10 = 90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дружбой жить на свете просто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BD001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1" y="642918"/>
            <a:ext cx="1785951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83582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 </a:t>
            </a:r>
            <a:endParaRPr lang="en-US" dirty="0" smtClean="0"/>
          </a:p>
          <a:p>
            <a:endParaRPr lang="en-US" dirty="0" smtClean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50004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3000372"/>
            <a:ext cx="535783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– знак УМНОЖЕНИЯ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облегченья сложения.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Таблица умножения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Достойна уважения.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Она всегда во всем права: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 не случилось в мире.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все же будет дважды два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– прежнему четыре.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428604"/>
            <a:ext cx="821537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И заключении хочу предоставить вашему вниманию стихотворение Волиной В.В. –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автора учебного пособия 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«Занимательная математика для детей».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Это стихотворение перекликается и как бы подтверждает проделанную мною работу.</a:t>
            </a:r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PE0228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00372"/>
            <a:ext cx="25717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572560" cy="633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</a:p>
          <a:p>
            <a:pPr algn="ctr"/>
            <a:endParaRPr lang="en-US" dirty="0" smtClean="0"/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Белошистая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А.В. Методика обучения математике в начальной школе: курс лекций: Учебное пособие для студентов высших педагогических учебных заведений. - М.: Гуманитарный издательский центр ВЛАДОС, 2005. - 455 стр.: ил. - (Вузовское образование).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Истомина Н.Б. и др. Практикум по методике преподавания математики в начальных классах: Учебное пособие для студентов педагогических институтов по специальности «Педагогика и методика начального обучения»/ Н.Б. Истомина, Л.Г.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Латохина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Г.Г.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Шмырёва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- М.: Просвещения, 1986. - 176 стр. ил.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Волина В.В. «Праздник числа» (Занимательная математика для детей), книга для учителей и родителей, - М,: Знание, 1993 г. 333 с.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Шустре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Ф. – Материал для внеклассной работы по математике, - Минск, 1968 г.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 descr="1240861721_wall_2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28662" y="500042"/>
            <a:ext cx="71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sz="3600" b="1" i="1" kern="10" dirty="0" smtClean="0">
              <a:ln w="11430"/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i="1" kern="10" dirty="0" smtClean="0">
                <a:ln w="11430"/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>
              <a:defRPr/>
            </a:pPr>
            <a:r>
              <a:rPr lang="ru-RU" sz="3600" b="1" i="1" kern="10" dirty="0" smtClean="0">
                <a:ln w="11430"/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3600" b="1" i="1" kern="10" dirty="0">
              <a:ln w="11430"/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witch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20129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к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4302125"/>
            <a:ext cx="2928937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C:\Documents and Settings\Чупров Леонид\Мои документы\А. наглядность\Анимации цветочные\div4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2428868"/>
            <a:ext cx="3124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5185E-6 L 0.73454 0.00347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00042"/>
            <a:ext cx="828680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 algn="ctr" fontAlgn="base"/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выучить таблицу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умножения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en-US" dirty="0" smtClean="0"/>
              <a:t>      </a:t>
            </a:r>
          </a:p>
          <a:p>
            <a:pPr fontAlgn="base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у вас вызывает недоумение сама постановка вопроса и хочется дать на него ответ типа "нужно просто сесть и выучить", то значит, вы никогда не сталкивались с проблемами механической памяти ни у себя, ни у своего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ребенка, ни у своего ученика.</a:t>
            </a:r>
          </a:p>
          <a:p>
            <a:pPr fontAlgn="base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Такие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сложности, действительно, встречаются не так уж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часто.</a:t>
            </a:r>
          </a:p>
          <a:p>
            <a:pPr fontAlgn="base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Обычно в том возрасте, когда в школьной программе изучают таблицу умножения, у детей еще сохраняется очень хорошая механическая память (которая по мере взросления несколько ухудшается).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00892" y="114298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Picture 5" descr="AG00495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17859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5"/>
            <a:ext cx="864399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Поэтому им довольно легко дается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"зубрежка", т.е. многократное восприятие и повторение учебного материала. На этой способности, в основном, и построено обучение в начальной школе.</a:t>
            </a:r>
          </a:p>
          <a:p>
            <a:r>
              <a:rPr lang="ru-RU" sz="2600" dirty="0" smtClean="0"/>
              <a:t> 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Если же у ребенка плохо развита механическая память, и он не в состоянии запомнить материал такими способами, как все одноклассники, то он попадает в незавидное положение.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/>
              <a:t> </a:t>
            </a:r>
            <a:r>
              <a:rPr lang="en-US" sz="2600" dirty="0" smtClean="0"/>
              <a:t>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Ужасно обидно бывает за таких детей, которые не являются отстающими в интеллектуальном развитии и могут быть весьма прилежны, но традиционная система  обучения не учитывает их индивидуальных особенностей.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14290"/>
            <a:ext cx="2309813" cy="130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571480"/>
            <a:ext cx="864399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Поэтому многие педагоги и психологи советуют    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использовать для заучивания таблицы – метод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создания рисунков и рассказов, иллюстрирующих   примеры на умножение.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Чтобы этот процесс запоминания прошел как можно легче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 ребенок сумел без особых усилий выучить таблицу умножения,  я к каждому действию умножения – составила стихотворную строку.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При счёте у него будут возникать ассоциации с этой стихотворной строкой и он сможет правильно производить вычисления.</a:t>
            </a:r>
          </a:p>
          <a:p>
            <a:pPr fontAlgn="base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6446" y="407194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 descr="89beaf6b615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714884"/>
            <a:ext cx="1910586" cy="1857388"/>
          </a:xfrm>
          <a:prstGeom prst="rect">
            <a:avLst/>
          </a:prstGeom>
        </p:spPr>
      </p:pic>
      <p:pic>
        <p:nvPicPr>
          <p:cNvPr id="10" name="Picture 11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1369324" cy="179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Таблица умножения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достойна уважения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500174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1 = 1 		Ты на свете не один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2 = 2 		 Просыпаться пора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3 = 3 	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Птицу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небе найди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4 = 4 	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Всё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прекрасно в этом мире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5 = 5 	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Будем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дружно мы играть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Будем дружно отвечать)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6 = 6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Доброта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свете 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7 = 7 		Улыбнёмся дружно всем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8 = 8 		В гости милости просим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9 = 9	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себя,  должны поверить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* 10 = 10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             Можно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стене картину повесить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Картину можно нам повесить?)</a:t>
            </a:r>
          </a:p>
        </p:txBody>
      </p:sp>
      <p:pic>
        <p:nvPicPr>
          <p:cNvPr id="9" name="Picture 6" descr="лягушка за компьтером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1850703" cy="145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142984"/>
            <a:ext cx="72866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1 = 2 		Просыпаться нам  пора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2 = 4 		Интересно жить нам в мире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3 = 6		Всех друзей не перечесть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4 = 8		В решете воду мы носим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5 = 10		Низкий поклон мы вам отвесим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6 = 12		Дружно будем улыбаться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7 = 14		Будем петь и танцевать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8 = 16		Не хотим мы отвлекаться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9 = 18		Мы пойдём с тобой купаться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* 10 = 20		Уроками надо заниматься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58082" y="271462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15" descr="Рисунок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214818"/>
            <a:ext cx="2026534" cy="230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214422"/>
            <a:ext cx="678661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1 = 3		Птицу в небе найди	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2 = 6		Всех друзей не перечесть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3 = 9		Другу должен ты поверить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4 = 12		Вместе будем мы купаться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5 = 15		Надо спортом  заниматься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6 = 18		Мы пойдём с тобой купаться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7 = 21		Ты в мире не один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8 = 24		Раскрывайте окна шире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9 = 27		Грусти места нет совсем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* 10 = 30		Будем вместе мы учиться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884" y="392906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5" descr="bd1374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286643" y="571480"/>
            <a:ext cx="185735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428736"/>
            <a:ext cx="68580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1 = 4		Всё прекрасно в этом мире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2 = 8 		В гости милости просим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3 = 12  		Вместе будем мы купаться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4 = 16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хотим мы отвлекаться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5 = 20		Делом надо заниматься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6 = 24		Раскрывайте окна шире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7 = 28		Друга мы в беде не бросим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8 = 32		Просыпаться нам уже пора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9 = 36		Хорошо, что дружба есть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* 10 = 40		Не нужны нам ссоры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" descr="6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28604"/>
            <a:ext cx="1431032" cy="1431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928670"/>
            <a:ext cx="75009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1 = 5		Будем дружно мы играть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2 = 10		Картину можно нам повесить?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3 = 15	     	Надо спортом  заниматься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4 = 20		В спортзале будем тренироваться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5 = 25		Загораем мы опять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6 = 30		Будем мы учить таблицу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7 = 35		Получайте только – пять!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8 = 40		Не нужны нам ссоры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9 = 45		Надо думать и решать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* 10 = 50		Для нашей дружбы нет преград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357187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11" descr="ag00020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786322"/>
            <a:ext cx="2520280" cy="168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176</TotalTime>
  <Words>560</Words>
  <Application>Microsoft Office PowerPoint</Application>
  <PresentationFormat>Экран (4:3)</PresentationFormat>
  <Paragraphs>149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«Таблица умножения – достойна уважения»</vt:lpstr>
      <vt:lpstr>Слайд 2</vt:lpstr>
      <vt:lpstr>Слайд 3</vt:lpstr>
      <vt:lpstr>Слайд 4</vt:lpstr>
      <vt:lpstr>Таблица умножения  достойна уважения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валера</cp:lastModifiedBy>
  <cp:revision>21</cp:revision>
  <dcterms:created xsi:type="dcterms:W3CDTF">2013-02-22T04:52:10Z</dcterms:created>
  <dcterms:modified xsi:type="dcterms:W3CDTF">2015-11-10T16:10:36Z</dcterms:modified>
</cp:coreProperties>
</file>