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66" r:id="rId6"/>
    <p:sldId id="268" r:id="rId7"/>
    <p:sldId id="269" r:id="rId8"/>
    <p:sldId id="270" r:id="rId9"/>
    <p:sldId id="271" r:id="rId10"/>
    <p:sldId id="272" r:id="rId11"/>
  </p:sldIdLst>
  <p:sldSz cx="9144000" cy="6858000" type="screen4x3"/>
  <p:notesSz cx="6858000" cy="9144000"/>
  <p:defaultTextStyle>
    <a:defPPr>
      <a:defRPr lang="kk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144-6D13-4C9A-A54D-E1F2BF086C6D}" type="datetimeFigureOut">
              <a:rPr lang="kk-KZ" smtClean="0"/>
              <a:t>10.03.2014</a:t>
            </a:fld>
            <a:endParaRPr lang="kk-K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0E46-145A-4AF6-AF22-A2DA3554F3EA}" type="slidenum">
              <a:rPr lang="kk-KZ" smtClean="0"/>
              <a:t>‹#›</a:t>
            </a:fld>
            <a:endParaRPr lang="kk-K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144-6D13-4C9A-A54D-E1F2BF086C6D}" type="datetimeFigureOut">
              <a:rPr lang="kk-KZ" smtClean="0"/>
              <a:t>10.03.2014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0E46-145A-4AF6-AF22-A2DA3554F3EA}" type="slidenum">
              <a:rPr lang="kk-KZ" smtClean="0"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144-6D13-4C9A-A54D-E1F2BF086C6D}" type="datetimeFigureOut">
              <a:rPr lang="kk-KZ" smtClean="0"/>
              <a:t>10.03.2014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0E46-145A-4AF6-AF22-A2DA3554F3EA}" type="slidenum">
              <a:rPr lang="kk-KZ" smtClean="0"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144-6D13-4C9A-A54D-E1F2BF086C6D}" type="datetimeFigureOut">
              <a:rPr lang="kk-KZ" smtClean="0"/>
              <a:t>10.03.2014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0E46-145A-4AF6-AF22-A2DA3554F3EA}" type="slidenum">
              <a:rPr lang="kk-KZ" smtClean="0"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144-6D13-4C9A-A54D-E1F2BF086C6D}" type="datetimeFigureOut">
              <a:rPr lang="kk-KZ" smtClean="0"/>
              <a:t>10.03.2014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0E46-145A-4AF6-AF22-A2DA3554F3EA}" type="slidenum">
              <a:rPr lang="kk-KZ" smtClean="0"/>
              <a:t>‹#›</a:t>
            </a:fld>
            <a:endParaRPr lang="kk-K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144-6D13-4C9A-A54D-E1F2BF086C6D}" type="datetimeFigureOut">
              <a:rPr lang="kk-KZ" smtClean="0"/>
              <a:t>10.03.2014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0E46-145A-4AF6-AF22-A2DA3554F3EA}" type="slidenum">
              <a:rPr lang="kk-KZ" smtClean="0"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144-6D13-4C9A-A54D-E1F2BF086C6D}" type="datetimeFigureOut">
              <a:rPr lang="kk-KZ" smtClean="0"/>
              <a:t>10.03.2014</a:t>
            </a:fld>
            <a:endParaRPr lang="kk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0E46-145A-4AF6-AF22-A2DA3554F3EA}" type="slidenum">
              <a:rPr lang="kk-KZ" smtClean="0"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144-6D13-4C9A-A54D-E1F2BF086C6D}" type="datetimeFigureOut">
              <a:rPr lang="kk-KZ" smtClean="0"/>
              <a:t>10.03.2014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0E46-145A-4AF6-AF22-A2DA3554F3EA}" type="slidenum">
              <a:rPr lang="kk-KZ" smtClean="0"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144-6D13-4C9A-A54D-E1F2BF086C6D}" type="datetimeFigureOut">
              <a:rPr lang="kk-KZ" smtClean="0"/>
              <a:t>10.03.2014</a:t>
            </a:fld>
            <a:endParaRPr lang="kk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0E46-145A-4AF6-AF22-A2DA3554F3EA}" type="slidenum">
              <a:rPr lang="kk-KZ" smtClean="0"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144-6D13-4C9A-A54D-E1F2BF086C6D}" type="datetimeFigureOut">
              <a:rPr lang="kk-KZ" smtClean="0"/>
              <a:t>10.03.2014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0E46-145A-4AF6-AF22-A2DA3554F3EA}" type="slidenum">
              <a:rPr lang="kk-KZ" smtClean="0"/>
              <a:t>‹#›</a:t>
            </a:fld>
            <a:endParaRPr lang="kk-K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C144-6D13-4C9A-A54D-E1F2BF086C6D}" type="datetimeFigureOut">
              <a:rPr lang="kk-KZ" smtClean="0"/>
              <a:t>10.03.2014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ED60E46-145A-4AF6-AF22-A2DA3554F3EA}" type="slidenum">
              <a:rPr lang="kk-KZ" smtClean="0"/>
              <a:t>‹#›</a:t>
            </a:fld>
            <a:endParaRPr lang="kk-K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5FC144-6D13-4C9A-A54D-E1F2BF086C6D}" type="datetimeFigureOut">
              <a:rPr lang="kk-KZ" smtClean="0"/>
              <a:t>10.03.2014</a:t>
            </a:fld>
            <a:endParaRPr lang="kk-K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D60E46-145A-4AF6-AF22-A2DA3554F3EA}" type="slidenum">
              <a:rPr lang="kk-KZ" smtClean="0"/>
              <a:t>‹#›</a:t>
            </a:fld>
            <a:endParaRPr lang="kk-K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305800" cy="4536504"/>
          </a:xfrm>
        </p:spPr>
        <p:txBody>
          <a:bodyPr>
            <a:normAutofit/>
          </a:bodyPr>
          <a:lstStyle/>
          <a:p>
            <a:r>
              <a:rPr lang="kk-KZ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Күз </a:t>
            </a:r>
            <a:br>
              <a:rPr lang="kk-KZ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Сөйлемдегі </a:t>
            </a:r>
            <a:r>
              <a:rPr lang="kk-KZ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орын тәртібі </a:t>
            </a:r>
            <a:r>
              <a:rPr lang="kk-KZ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297143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  жұмысы </a:t>
            </a:r>
            <a:endParaRPr lang="kk-K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«Күзгі  ауа райы»  туралы болжам </a:t>
            </a:r>
          </a:p>
          <a:p>
            <a:pPr marL="0" indent="0" algn="ctr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жасаңдар.</a:t>
            </a:r>
          </a:p>
          <a:p>
            <a:pPr marL="0" indent="0" algn="ctr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2" descr="C:\Documents and Settings\Lanos\Мои документы\бота(3)\sova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924944"/>
            <a:ext cx="540060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4052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453104"/>
          </a:xfrm>
        </p:spPr>
        <p:txBody>
          <a:bodyPr/>
          <a:lstStyle/>
          <a:p>
            <a:endParaRPr lang="kk-KZ" dirty="0"/>
          </a:p>
        </p:txBody>
      </p:sp>
      <p:sp>
        <p:nvSpPr>
          <p:cNvPr id="4" name="Багетная рамка 3"/>
          <p:cNvSpPr/>
          <p:nvPr/>
        </p:nvSpPr>
        <p:spPr>
          <a:xfrm>
            <a:off x="899592" y="2179136"/>
            <a:ext cx="1925171" cy="1042416"/>
          </a:xfrm>
          <a:prstGeom prst="beve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агетная рамка 4"/>
          <p:cNvSpPr/>
          <p:nvPr/>
        </p:nvSpPr>
        <p:spPr>
          <a:xfrm>
            <a:off x="3275856" y="1539640"/>
            <a:ext cx="3024336" cy="2321408"/>
          </a:xfrm>
          <a:prstGeom prst="beve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Пыс</a:t>
            </a: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ықтауыш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Анықтауыш</a:t>
            </a:r>
          </a:p>
          <a:p>
            <a:pPr algn="ctr"/>
            <a:endParaRPr lang="kk-KZ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Толықтауыш </a:t>
            </a:r>
            <a:endParaRPr lang="kk-K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6516216" y="2179137"/>
            <a:ext cx="2088232" cy="1042416"/>
          </a:xfrm>
          <a:prstGeom prst="beve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Баяндауыш </a:t>
            </a:r>
            <a:endParaRPr lang="kk-KZ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50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165072"/>
          </a:xfrm>
        </p:spPr>
        <p:txBody>
          <a:bodyPr>
            <a:norm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 сөздер бір-бірімен грамматикалық байланыста қолданылады. Сол байланыстың негізінде сөйлемдегі сөздердің белгілі орын тәртібі болады. Сөздердің орын тәртібі сөйлем мүшелері ыңғайында былай болады:</a:t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1.Бастауыш баяндауыштан бұрын тұрады.</a:t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Толықтауыш өзінің толықтайтын сөзінен, анықтауыш өзінің анықтайтын сөзінен, пысықтауыш өзінің пысықтайын сөзінен бұрын тұрады.</a:t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Мысалы: </a:t>
            </a:r>
            <a:r>
              <a:rPr lang="kk-KZ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Құстар жылы жаққа ұшып кетеді.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39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237080"/>
          </a:xfrm>
        </p:spPr>
        <p:txBody>
          <a:bodyPr>
            <a:no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«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Сын тұрғысынан ойлау стратегиясының»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топпен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1-топ.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«Алтын күз»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тақырыбына шағын әңгіме жазу. </a:t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2-топ. Осы мәтінге байланысты бақшадағы жемістер жайлы сурет салу. </a:t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3-топ. Күз туралы өлең шығару. </a:t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35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305800" cy="5112568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Сызба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 күз туралы әңгіме құраңдар</a:t>
            </a:r>
            <a:endParaRPr lang="kk-KZ" sz="2400" dirty="0"/>
          </a:p>
        </p:txBody>
      </p:sp>
      <p:sp>
        <p:nvSpPr>
          <p:cNvPr id="3" name="Овал 2"/>
          <p:cNvSpPr/>
          <p:nvPr/>
        </p:nvSpPr>
        <p:spPr>
          <a:xfrm>
            <a:off x="3635896" y="2420888"/>
            <a:ext cx="2304256" cy="9144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Күз</a:t>
            </a:r>
            <a:r>
              <a:rPr lang="kk-KZ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27584" y="1196752"/>
            <a:ext cx="1624136" cy="576064"/>
          </a:xfrm>
          <a:prstGeom prst="round2Diag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Молшылық </a:t>
            </a:r>
            <a:endParaRPr lang="kk-KZ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635896" y="1196752"/>
            <a:ext cx="2232248" cy="576064"/>
          </a:xfrm>
          <a:prstGeom prst="round2Diag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Күз айлары </a:t>
            </a:r>
            <a:endParaRPr lang="kk-KZ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6588224" y="1196752"/>
            <a:ext cx="1800200" cy="576064"/>
          </a:xfrm>
          <a:prstGeom prst="round2Diag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Ауа райы </a:t>
            </a:r>
            <a:endParaRPr lang="kk-KZ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798510" y="2708920"/>
            <a:ext cx="2286474" cy="720080"/>
          </a:xfrm>
          <a:prstGeom prst="round2Diag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Құстар</a:t>
            </a:r>
            <a:r>
              <a:rPr lang="kk-KZ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283838" y="3789040"/>
            <a:ext cx="2376264" cy="792088"/>
          </a:xfrm>
          <a:prstGeom prst="round2Diag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Жеміс, жидек, көкөніс </a:t>
            </a:r>
            <a:endParaRPr lang="kk-KZ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6444208" y="2682685"/>
            <a:ext cx="2088232" cy="746315"/>
          </a:xfrm>
          <a:prstGeom prst="round2Diag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Жаңбыр </a:t>
            </a:r>
            <a:endParaRPr lang="kk-KZ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5868144" y="3789040"/>
            <a:ext cx="2448272" cy="792088"/>
          </a:xfrm>
          <a:prstGeom prst="round2Diag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Суық жел </a:t>
            </a:r>
            <a:endParaRPr lang="kk-KZ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Прямая со стрелкой 11"/>
          <p:cNvCxnSpPr>
            <a:endCxn id="5" idx="1"/>
          </p:cNvCxnSpPr>
          <p:nvPr/>
        </p:nvCxnSpPr>
        <p:spPr>
          <a:xfrm flipV="1">
            <a:off x="4752020" y="1772816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3" idx="7"/>
          </p:cNvCxnSpPr>
          <p:nvPr/>
        </p:nvCxnSpPr>
        <p:spPr>
          <a:xfrm flipV="1">
            <a:off x="5602702" y="1772816"/>
            <a:ext cx="1345562" cy="7819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3" idx="6"/>
            <a:endCxn id="9" idx="2"/>
          </p:cNvCxnSpPr>
          <p:nvPr/>
        </p:nvCxnSpPr>
        <p:spPr>
          <a:xfrm>
            <a:off x="5940152" y="2878088"/>
            <a:ext cx="504056" cy="1777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3" idx="2"/>
          </p:cNvCxnSpPr>
          <p:nvPr/>
        </p:nvCxnSpPr>
        <p:spPr>
          <a:xfrm flipH="1">
            <a:off x="3084985" y="2878088"/>
            <a:ext cx="550911" cy="334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3" idx="1"/>
          </p:cNvCxnSpPr>
          <p:nvPr/>
        </p:nvCxnSpPr>
        <p:spPr>
          <a:xfrm flipH="1" flipV="1">
            <a:off x="2451720" y="1705861"/>
            <a:ext cx="1521626" cy="848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H="1">
            <a:off x="3660102" y="3335288"/>
            <a:ext cx="911898" cy="6337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5148064" y="3335288"/>
            <a:ext cx="792088" cy="453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95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Сөйлемдерді дұрыс құраңдар </a:t>
            </a:r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Бірінші/ суретін/ сала/ бастады/ өз/ Күз.</a:t>
            </a:r>
          </a:p>
          <a:p>
            <a:pPr marL="0" indent="0">
              <a:buNone/>
            </a:pPr>
            <a:r>
              <a:rPr lang="kk-KZ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Бояулары/ кетті/ ең/ Күз/ орманға/ алып/ әдемі.</a:t>
            </a:r>
          </a:p>
          <a:p>
            <a:pPr marL="0" indent="0">
              <a:buNone/>
            </a:pPr>
            <a:r>
              <a:rPr lang="kk-KZ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3.Күздік/ ағаштар/ келтірді/ бұталарды/ мен/ барлық/ бояуға.</a:t>
            </a:r>
          </a:p>
          <a:p>
            <a:pPr marL="0" indent="0">
              <a:buNone/>
            </a:pPr>
            <a:r>
              <a:rPr lang="kk-KZ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4.Сарымен/ қайың/ бояды/ жапырақтарың/ мен/ Күз/ лимон/ жөкенің/ сияқты.</a:t>
            </a:r>
          </a:p>
          <a:p>
            <a:pPr marL="0" indent="0">
              <a:buNone/>
            </a:pPr>
            <a:r>
              <a:rPr lang="kk-KZ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Қызартты/ мен/ піскен/ жапырақтың/ ырғай/ алмадай/ үйеңкінің.</a:t>
            </a:r>
          </a:p>
          <a:p>
            <a:pPr marL="0" indent="0">
              <a:buNone/>
            </a:pPr>
            <a:r>
              <a:rPr lang="kk-KZ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Жапырақтар/ емес/ шыршаның/ бұтақтарында/ қарағай/ инелер/ мен/ бар.</a:t>
            </a:r>
          </a:p>
          <a:p>
            <a:pPr marL="0" indent="0">
              <a:buNone/>
            </a:pPr>
            <a:r>
              <a:rPr lang="kk-KZ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Қалды/ мен/ жасыл/ осылай/ қарағайлар/ болып/ жаздығыдай/ шыршалар.</a:t>
            </a:r>
            <a:endParaRPr lang="kk-KZ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66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«Күзгі көрініс» деген тақырыпқа шағын эссе жазыңдар</a:t>
            </a:r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16832"/>
            <a:ext cx="7776864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958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Мақал- мәтелдерді аяқтаңдар</a:t>
            </a:r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 </a:t>
            </a:r>
            <a:r>
              <a:rPr lang="kk-KZ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тоймай,......... .        Не </a:t>
            </a:r>
            <a:r>
              <a:rPr lang="kk-KZ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ексең,....... .</a:t>
            </a:r>
          </a:p>
          <a:p>
            <a:pPr marL="0" indent="0">
              <a:buNone/>
            </a:pPr>
            <a:endParaRPr lang="kk-KZ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Егіндікті </a:t>
            </a:r>
            <a:r>
              <a:rPr lang="kk-KZ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күз суар</a:t>
            </a:r>
            <a:r>
              <a:rPr lang="kk-KZ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Егініңді </a:t>
            </a:r>
            <a:r>
              <a:rPr lang="kk-KZ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дөңге </a:t>
            </a:r>
            <a:r>
              <a:rPr lang="kk-KZ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сал,........ .</a:t>
            </a:r>
          </a:p>
          <a:p>
            <a:pPr marL="0" indent="0">
              <a:buNone/>
            </a:pPr>
            <a:endParaRPr lang="kk-KZ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Егін ырыс </a:t>
            </a:r>
            <a:r>
              <a:rPr lang="kk-KZ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таңдамайды........................................ .</a:t>
            </a:r>
          </a:p>
          <a:p>
            <a:pPr marL="0" indent="0">
              <a:buNone/>
            </a:pPr>
            <a:endParaRPr lang="kk-KZ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Жаңбыр жауса </a:t>
            </a:r>
            <a:r>
              <a:rPr lang="kk-KZ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            </a:t>
            </a:r>
            <a:r>
              <a:rPr lang="kk-KZ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Ынтымақ — елдің ырысы</a:t>
            </a:r>
            <a:r>
              <a:rPr lang="kk-KZ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kk-KZ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Жердің ырысы</a:t>
            </a:r>
            <a:r>
              <a:rPr lang="kk-KZ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,.......          ........................................... . </a:t>
            </a:r>
          </a:p>
          <a:p>
            <a:pPr marL="0" indent="0">
              <a:buNone/>
            </a:pPr>
            <a:endParaRPr lang="kk-KZ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208909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1.Баяндауыш сөйлемнің қай жеріңде тұрады?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басында ә) соңында б) ортасында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2.Тура мағынылы сөзді тап.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қара шаңырақ ә) жылы лебіз б) қара костюм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3.Қай сөйлем дұрыс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Күзде жаққа құстар жылы кетеді ұшып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ә) Ұшып жаққа құстар кетеді жылы күзде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Күзде құстар жылы жаққа ұшып кетеді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4.Қай сөз дұрыс тасымалданған?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қар-лығ-аш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ә) қар-лы-ғаш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қа-рлы-ғаш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5.Күз айлары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қаңтар, қыркүйек, тамыз.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ә) қыркүйек, қазан, қараша.</a:t>
            </a:r>
            <a:b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ақпан, шілде, сәуір</a:t>
            </a:r>
          </a:p>
        </p:txBody>
      </p:sp>
    </p:spTree>
    <p:extLst>
      <p:ext uri="{BB962C8B-B14F-4D97-AF65-F5344CB8AC3E}">
        <p14:creationId xmlns:p14="http://schemas.microsoft.com/office/powerpoint/2010/main" val="399847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</TotalTime>
  <Words>238</Words>
  <Application>Microsoft Office PowerPoint</Application>
  <PresentationFormat>Экран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Constantia</vt:lpstr>
      <vt:lpstr>Times New Roman</vt:lpstr>
      <vt:lpstr>Wingdings 2</vt:lpstr>
      <vt:lpstr>Поток</vt:lpstr>
      <vt:lpstr>                     Күз        Сөйлемдегі орын тәртібі   </vt:lpstr>
      <vt:lpstr>Презентация PowerPoint</vt:lpstr>
      <vt:lpstr>Сөйлемде сөздер бір-бірімен грамматикалық байланыста қолданылады. Сол байланыстың негізінде сөйлемдегі сөздердің белгілі орын тәртібі болады. Сөздердің орын тәртібі сөйлем мүшелері ыңғайында былай болады: 1.Бастауыш баяндауыштан бұрын тұрады. 2. Толықтауыш өзінің толықтайтын сөзінен, анықтауыш өзінің анықтайтын сөзінен, пысықтауыш өзінің пысықтайын сөзінен бұрын тұрады. Мысалы: Құстар жылы жаққа ұшып кетеді. </vt:lpstr>
      <vt:lpstr>                     «Сын тұрғысынан ойлау стратегиясының»                               топпен жұмыс технологиясы   1-топ. «Алтын күз» тақырыбына шағын әңгіме жазу.  2-топ. Осы мәтінге байланысты бақшадағы жемістер жайлы сурет салу.  3-топ. Күз туралы өлең шығару.  </vt:lpstr>
      <vt:lpstr>      Сызба бойынша күз туралы әңгіме құраңдар</vt:lpstr>
      <vt:lpstr>Сөйлемдерді дұрыс құраңдар </vt:lpstr>
      <vt:lpstr>«Күзгі көрініс» деген тақырыпқа шағын эссе жазыңдар</vt:lpstr>
      <vt:lpstr>Мақал- мәтелдерді аяқтаңдар</vt:lpstr>
      <vt:lpstr>Тест тапсырмалары </vt:lpstr>
      <vt:lpstr>Үй  жұмысы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Күз        Сөйлемдегі орын тәртібі   </dc:title>
  <dc:creator>User</dc:creator>
  <cp:lastModifiedBy>Талдык кайф</cp:lastModifiedBy>
  <cp:revision>13</cp:revision>
  <dcterms:created xsi:type="dcterms:W3CDTF">2014-03-08T17:47:47Z</dcterms:created>
  <dcterms:modified xsi:type="dcterms:W3CDTF">2014-03-10T13:46:20Z</dcterms:modified>
</cp:coreProperties>
</file>