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45" r:id="rId7"/>
    <p:sldMasterId id="2147483757" r:id="rId8"/>
    <p:sldMasterId id="2147483769" r:id="rId9"/>
    <p:sldMasterId id="2147483781" r:id="rId10"/>
  </p:sldMasterIdLst>
  <p:sldIdLst>
    <p:sldId id="294" r:id="rId11"/>
    <p:sldId id="305" r:id="rId12"/>
    <p:sldId id="265" r:id="rId13"/>
    <p:sldId id="295" r:id="rId14"/>
    <p:sldId id="284" r:id="rId15"/>
    <p:sldId id="264" r:id="rId16"/>
    <p:sldId id="263" r:id="rId17"/>
    <p:sldId id="261" r:id="rId18"/>
    <p:sldId id="260" r:id="rId19"/>
    <p:sldId id="259" r:id="rId20"/>
    <p:sldId id="270" r:id="rId21"/>
    <p:sldId id="266" r:id="rId22"/>
    <p:sldId id="267" r:id="rId23"/>
    <p:sldId id="271" r:id="rId24"/>
    <p:sldId id="276" r:id="rId25"/>
    <p:sldId id="277" r:id="rId26"/>
    <p:sldId id="320" r:id="rId27"/>
    <p:sldId id="319" r:id="rId28"/>
    <p:sldId id="256" r:id="rId29"/>
    <p:sldId id="306" r:id="rId30"/>
    <p:sldId id="307" r:id="rId31"/>
    <p:sldId id="313" r:id="rId32"/>
    <p:sldId id="300" r:id="rId33"/>
    <p:sldId id="301" r:id="rId34"/>
    <p:sldId id="302" r:id="rId35"/>
    <p:sldId id="303" r:id="rId36"/>
    <p:sldId id="289" r:id="rId37"/>
    <p:sldId id="309" r:id="rId38"/>
    <p:sldId id="310" r:id="rId39"/>
    <p:sldId id="285" r:id="rId40"/>
    <p:sldId id="282" r:id="rId41"/>
    <p:sldId id="279" r:id="rId42"/>
    <p:sldId id="311" r:id="rId43"/>
    <p:sldId id="312" r:id="rId44"/>
    <p:sldId id="314" r:id="rId45"/>
    <p:sldId id="315" r:id="rId46"/>
    <p:sldId id="317" r:id="rId47"/>
    <p:sldId id="290" r:id="rId48"/>
    <p:sldId id="28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E0187-B2DB-4B43-81D0-2F33D9881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B615CA-1459-4AC8-AE45-0515A9BE5CB6}">
      <dgm:prSet phldrT="[Текст]"/>
      <dgm:spPr/>
      <dgm:t>
        <a:bodyPr/>
        <a:lstStyle/>
        <a:p>
          <a:r>
            <a:rPr lang="kk-KZ" dirty="0" smtClean="0"/>
            <a:t>1 топ  Астана</a:t>
          </a:r>
          <a:endParaRPr lang="ru-RU" dirty="0"/>
        </a:p>
      </dgm:t>
    </dgm:pt>
    <dgm:pt modelId="{84A0D77A-D352-4EDA-BEC3-477A2C27E654}" type="parTrans" cxnId="{39771916-E1E8-418F-B493-D2F7E3BF8001}">
      <dgm:prSet/>
      <dgm:spPr/>
      <dgm:t>
        <a:bodyPr/>
        <a:lstStyle/>
        <a:p>
          <a:endParaRPr lang="ru-RU"/>
        </a:p>
      </dgm:t>
    </dgm:pt>
    <dgm:pt modelId="{5DA98160-CBCB-436E-9E61-25C71125508F}" type="sibTrans" cxnId="{39771916-E1E8-418F-B493-D2F7E3BF8001}">
      <dgm:prSet/>
      <dgm:spPr/>
      <dgm:t>
        <a:bodyPr/>
        <a:lstStyle/>
        <a:p>
          <a:endParaRPr lang="ru-RU"/>
        </a:p>
      </dgm:t>
    </dgm:pt>
    <dgm:pt modelId="{017E1B6B-9C7D-4507-9ED0-21D45E61165B}">
      <dgm:prSet phldrT="[Текст]" phldr="1"/>
      <dgm:spPr/>
      <dgm:t>
        <a:bodyPr/>
        <a:lstStyle/>
        <a:p>
          <a:endParaRPr lang="ru-RU"/>
        </a:p>
      </dgm:t>
    </dgm:pt>
    <dgm:pt modelId="{0BFDDCBC-D900-4902-B580-2282FEC2D47A}" type="parTrans" cxnId="{5F7F0DCF-4E3C-4088-A274-482289635C0D}">
      <dgm:prSet/>
      <dgm:spPr/>
      <dgm:t>
        <a:bodyPr/>
        <a:lstStyle/>
        <a:p>
          <a:endParaRPr lang="ru-RU"/>
        </a:p>
      </dgm:t>
    </dgm:pt>
    <dgm:pt modelId="{44A399BE-993E-48D4-854B-9F6E0B7841F1}" type="sibTrans" cxnId="{5F7F0DCF-4E3C-4088-A274-482289635C0D}">
      <dgm:prSet/>
      <dgm:spPr/>
      <dgm:t>
        <a:bodyPr/>
        <a:lstStyle/>
        <a:p>
          <a:endParaRPr lang="ru-RU"/>
        </a:p>
      </dgm:t>
    </dgm:pt>
    <dgm:pt modelId="{4F57518D-7715-43CC-8B78-9CE962628FA4}">
      <dgm:prSet phldrT="[Текст]"/>
      <dgm:spPr/>
      <dgm:t>
        <a:bodyPr/>
        <a:lstStyle/>
        <a:p>
          <a:r>
            <a:rPr lang="kk-KZ" dirty="0" smtClean="0"/>
            <a:t>2 топ   Табиғат</a:t>
          </a:r>
          <a:endParaRPr lang="ru-RU" dirty="0"/>
        </a:p>
      </dgm:t>
    </dgm:pt>
    <dgm:pt modelId="{3603032D-1A9E-40EB-9F09-2EC9BD32DB3E}" type="parTrans" cxnId="{CF1AA55A-E898-4FE0-8401-95FF9A130A20}">
      <dgm:prSet/>
      <dgm:spPr/>
      <dgm:t>
        <a:bodyPr/>
        <a:lstStyle/>
        <a:p>
          <a:endParaRPr lang="ru-RU"/>
        </a:p>
      </dgm:t>
    </dgm:pt>
    <dgm:pt modelId="{FD12C651-36F2-4BC2-984E-2BE6B5EDCC1C}" type="sibTrans" cxnId="{CF1AA55A-E898-4FE0-8401-95FF9A130A20}">
      <dgm:prSet/>
      <dgm:spPr/>
      <dgm:t>
        <a:bodyPr/>
        <a:lstStyle/>
        <a:p>
          <a:endParaRPr lang="ru-RU"/>
        </a:p>
      </dgm:t>
    </dgm:pt>
    <dgm:pt modelId="{4A23A20A-1188-4E3B-B38A-E6ECC9885DE4}">
      <dgm:prSet phldrT="[Текст]" phldr="1"/>
      <dgm:spPr/>
      <dgm:t>
        <a:bodyPr/>
        <a:lstStyle/>
        <a:p>
          <a:endParaRPr lang="ru-RU"/>
        </a:p>
      </dgm:t>
    </dgm:pt>
    <dgm:pt modelId="{5C4976C8-D0D8-4186-875E-85DEE765CB71}" type="parTrans" cxnId="{8B0B0851-A545-48E9-BE7C-C57F16626667}">
      <dgm:prSet/>
      <dgm:spPr/>
      <dgm:t>
        <a:bodyPr/>
        <a:lstStyle/>
        <a:p>
          <a:endParaRPr lang="ru-RU"/>
        </a:p>
      </dgm:t>
    </dgm:pt>
    <dgm:pt modelId="{72D40915-F7C1-4770-B022-B96857B961F4}" type="sibTrans" cxnId="{8B0B0851-A545-48E9-BE7C-C57F16626667}">
      <dgm:prSet/>
      <dgm:spPr/>
      <dgm:t>
        <a:bodyPr/>
        <a:lstStyle/>
        <a:p>
          <a:endParaRPr lang="ru-RU"/>
        </a:p>
      </dgm:t>
    </dgm:pt>
    <dgm:pt modelId="{12469E1B-1E92-460F-A88E-64D6899B5629}" type="pres">
      <dgm:prSet presAssocID="{3A7E0187-B2DB-4B43-81D0-2F33D9881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DFDFE-AABC-40A2-9B3D-5037626026D3}" type="pres">
      <dgm:prSet presAssocID="{B0B615CA-1459-4AC8-AE45-0515A9BE5CB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BA322-F8DE-4A0F-83B7-E78FBCBF40D7}" type="pres">
      <dgm:prSet presAssocID="{B0B615CA-1459-4AC8-AE45-0515A9BE5CB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25E20-09CF-43E7-B444-BF0D8F6D50D8}" type="pres">
      <dgm:prSet presAssocID="{4F57518D-7715-43CC-8B78-9CE962628FA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F11A9-503E-4DDD-A254-EFAEEC850E2D}" type="pres">
      <dgm:prSet presAssocID="{4F57518D-7715-43CC-8B78-9CE962628FA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19816B-DAC6-4493-A1F7-8E23A8ED1A7A}" type="presOf" srcId="{3A7E0187-B2DB-4B43-81D0-2F33D9881D79}" destId="{12469E1B-1E92-460F-A88E-64D6899B5629}" srcOrd="0" destOrd="0" presId="urn:microsoft.com/office/officeart/2005/8/layout/vList2"/>
    <dgm:cxn modelId="{39771916-E1E8-418F-B493-D2F7E3BF8001}" srcId="{3A7E0187-B2DB-4B43-81D0-2F33D9881D79}" destId="{B0B615CA-1459-4AC8-AE45-0515A9BE5CB6}" srcOrd="0" destOrd="0" parTransId="{84A0D77A-D352-4EDA-BEC3-477A2C27E654}" sibTransId="{5DA98160-CBCB-436E-9E61-25C71125508F}"/>
    <dgm:cxn modelId="{01B8C9E8-BB91-4B40-A9FF-E1A0D386BCEA}" type="presOf" srcId="{B0B615CA-1459-4AC8-AE45-0515A9BE5CB6}" destId="{60ADFDFE-AABC-40A2-9B3D-5037626026D3}" srcOrd="0" destOrd="0" presId="urn:microsoft.com/office/officeart/2005/8/layout/vList2"/>
    <dgm:cxn modelId="{1341E96B-EED3-4A90-9BCC-3543AB27D6E9}" type="presOf" srcId="{4A23A20A-1188-4E3B-B38A-E6ECC9885DE4}" destId="{239F11A9-503E-4DDD-A254-EFAEEC850E2D}" srcOrd="0" destOrd="0" presId="urn:microsoft.com/office/officeart/2005/8/layout/vList2"/>
    <dgm:cxn modelId="{8B0B0851-A545-48E9-BE7C-C57F16626667}" srcId="{4F57518D-7715-43CC-8B78-9CE962628FA4}" destId="{4A23A20A-1188-4E3B-B38A-E6ECC9885DE4}" srcOrd="0" destOrd="0" parTransId="{5C4976C8-D0D8-4186-875E-85DEE765CB71}" sibTransId="{72D40915-F7C1-4770-B022-B96857B961F4}"/>
    <dgm:cxn modelId="{19288A52-DADF-41CA-B0C7-8D2255CA85C5}" type="presOf" srcId="{017E1B6B-9C7D-4507-9ED0-21D45E61165B}" destId="{ACBBA322-F8DE-4A0F-83B7-E78FBCBF40D7}" srcOrd="0" destOrd="0" presId="urn:microsoft.com/office/officeart/2005/8/layout/vList2"/>
    <dgm:cxn modelId="{CF1AA55A-E898-4FE0-8401-95FF9A130A20}" srcId="{3A7E0187-B2DB-4B43-81D0-2F33D9881D79}" destId="{4F57518D-7715-43CC-8B78-9CE962628FA4}" srcOrd="1" destOrd="0" parTransId="{3603032D-1A9E-40EB-9F09-2EC9BD32DB3E}" sibTransId="{FD12C651-36F2-4BC2-984E-2BE6B5EDCC1C}"/>
    <dgm:cxn modelId="{5F7F0DCF-4E3C-4088-A274-482289635C0D}" srcId="{B0B615CA-1459-4AC8-AE45-0515A9BE5CB6}" destId="{017E1B6B-9C7D-4507-9ED0-21D45E61165B}" srcOrd="0" destOrd="0" parTransId="{0BFDDCBC-D900-4902-B580-2282FEC2D47A}" sibTransId="{44A399BE-993E-48D4-854B-9F6E0B7841F1}"/>
    <dgm:cxn modelId="{FB3B5EB2-D2FA-4138-A6D9-99CB196F1C2A}" type="presOf" srcId="{4F57518D-7715-43CC-8B78-9CE962628FA4}" destId="{D0325E20-09CF-43E7-B444-BF0D8F6D50D8}" srcOrd="0" destOrd="0" presId="urn:microsoft.com/office/officeart/2005/8/layout/vList2"/>
    <dgm:cxn modelId="{690D85D5-1493-4CD1-BABD-8DB97C4DA4BC}" type="presParOf" srcId="{12469E1B-1E92-460F-A88E-64D6899B5629}" destId="{60ADFDFE-AABC-40A2-9B3D-5037626026D3}" srcOrd="0" destOrd="0" presId="urn:microsoft.com/office/officeart/2005/8/layout/vList2"/>
    <dgm:cxn modelId="{4FB237E0-4256-42B7-AE51-9641D6D9CD16}" type="presParOf" srcId="{12469E1B-1E92-460F-A88E-64D6899B5629}" destId="{ACBBA322-F8DE-4A0F-83B7-E78FBCBF40D7}" srcOrd="1" destOrd="0" presId="urn:microsoft.com/office/officeart/2005/8/layout/vList2"/>
    <dgm:cxn modelId="{10910450-7A3B-4B4C-8621-54F99E9EE513}" type="presParOf" srcId="{12469E1B-1E92-460F-A88E-64D6899B5629}" destId="{D0325E20-09CF-43E7-B444-BF0D8F6D50D8}" srcOrd="2" destOrd="0" presId="urn:microsoft.com/office/officeart/2005/8/layout/vList2"/>
    <dgm:cxn modelId="{E31385FB-7EBE-4DD0-AC93-D625CC828A2C}" type="presParOf" srcId="{12469E1B-1E92-460F-A88E-64D6899B5629}" destId="{239F11A9-503E-4DDD-A254-EFAEEC850E2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9F6CA-0109-4F40-B02E-9DE68B92A077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8D077-F664-493A-B860-2E354887879B}">
      <dgm:prSet phldrT="[Текст]" custT="1"/>
      <dgm:spPr/>
      <dgm:t>
        <a:bodyPr/>
        <a:lstStyle/>
        <a:p>
          <a:endParaRPr lang="ru-RU" sz="4800" dirty="0">
            <a:solidFill>
              <a:schemeClr val="tx2">
                <a:lumMod val="50000"/>
              </a:schemeClr>
            </a:solidFill>
          </a:endParaRPr>
        </a:p>
      </dgm:t>
    </dgm:pt>
    <dgm:pt modelId="{D6F64C06-39E0-49C4-95DE-EF2F13BAF707}" type="parTrans" cxnId="{E6544989-96BD-4C42-BB4E-39ABA4E3F0F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DE64539-5476-4D28-A2DB-68031BDD0E45}" type="sibTrans" cxnId="{E6544989-96BD-4C42-BB4E-39ABA4E3F0F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4A899994-E46D-47F8-9B52-D755AF939482}">
      <dgm:prSet phldrT="[Текст]" phldr="1"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9BE6127-F619-4AE2-806F-21DA70702915}" type="parTrans" cxnId="{AB423FB3-64DA-441E-BAFB-1EDF1E71532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DC39D5F-9634-47D8-A340-E0EC4089AEB0}" type="sibTrans" cxnId="{AB423FB3-64DA-441E-BAFB-1EDF1E71532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43DB12F2-157F-426D-A5F1-D083441755B1}">
      <dgm:prSet phldrT="[Текст]" phldr="1"/>
      <dgm:spPr/>
      <dgm:t>
        <a:bodyPr/>
        <a:lstStyle/>
        <a:p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53AB6099-DF76-4DFE-9770-39A07A88FEF7}" type="parTrans" cxnId="{7BF28BD1-6506-415F-8C3C-9512BA629A2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E57007F0-24AD-41ED-83A8-59CCBA391FA5}" type="sibTrans" cxnId="{7BF28BD1-6506-415F-8C3C-9512BA629A2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E4FA692-B69F-4D7F-8FB2-4FD8FDC28EDC}">
      <dgm:prSet phldrT="[Текст]" phldr="1"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4E5D1F84-316E-4BA2-9CBD-68F3DB9BA9A6}" type="parTrans" cxnId="{8C76C766-1AA5-4758-AED3-8F1EF690CF53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91C08BD-CA5D-4977-8FB5-2AD5361C1A8B}" type="sibTrans" cxnId="{8C76C766-1AA5-4758-AED3-8F1EF690CF53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E7477AB-6D51-44D0-B764-4CA4DFEDA8CD}">
      <dgm:prSet phldrT="[Текст]" phldr="1"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39A3DEC-5B87-4C2E-8F22-1FCD96573DF9}" type="parTrans" cxnId="{BA4590C7-0168-4E0A-A865-9358AE6E67F7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6D934F8-3AC7-4E35-B8F3-A9508B925239}" type="sibTrans" cxnId="{BA4590C7-0168-4E0A-A865-9358AE6E67F7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A9ACB99-CA47-4B2C-85D0-8508BF6F9C48}" type="pres">
      <dgm:prSet presAssocID="{AB89F6CA-0109-4F40-B02E-9DE68B92A07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2A70A0-0866-4283-8EA7-5E134D054854}" type="pres">
      <dgm:prSet presAssocID="{6758D077-F664-493A-B860-2E354887879B}" presName="centerShape" presStyleLbl="node0" presStyleIdx="0" presStyleCnt="1" custScaleX="166074" custScaleY="90558" custLinFactNeighborX="-3107" custLinFactNeighborY="-4520"/>
      <dgm:spPr/>
      <dgm:t>
        <a:bodyPr/>
        <a:lstStyle/>
        <a:p>
          <a:endParaRPr lang="ru-RU"/>
        </a:p>
      </dgm:t>
    </dgm:pt>
    <dgm:pt modelId="{E790C7EB-80B1-4EF6-A770-1C7857E3FCB3}" type="pres">
      <dgm:prSet presAssocID="{79BE6127-F619-4AE2-806F-21DA70702915}" presName="parTrans" presStyleLbl="sibTrans2D1" presStyleIdx="0" presStyleCnt="4"/>
      <dgm:spPr/>
      <dgm:t>
        <a:bodyPr/>
        <a:lstStyle/>
        <a:p>
          <a:endParaRPr lang="ru-RU"/>
        </a:p>
      </dgm:t>
    </dgm:pt>
    <dgm:pt modelId="{D3278518-13D4-4FE2-BB49-A167DC5F141C}" type="pres">
      <dgm:prSet presAssocID="{79BE6127-F619-4AE2-806F-21DA7070291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DFD80D5-48BC-4035-B5BA-9E230CF21A76}" type="pres">
      <dgm:prSet presAssocID="{4A899994-E46D-47F8-9B52-D755AF93948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BE85F-61C1-40F2-943A-94C30BE285DD}" type="pres">
      <dgm:prSet presAssocID="{53AB6099-DF76-4DFE-9770-39A07A88FEF7}" presName="parTrans" presStyleLbl="sibTrans2D1" presStyleIdx="1" presStyleCnt="4"/>
      <dgm:spPr/>
      <dgm:t>
        <a:bodyPr/>
        <a:lstStyle/>
        <a:p>
          <a:endParaRPr lang="ru-RU"/>
        </a:p>
      </dgm:t>
    </dgm:pt>
    <dgm:pt modelId="{7CBFA30A-0917-45DE-A819-277B263D2B77}" type="pres">
      <dgm:prSet presAssocID="{53AB6099-DF76-4DFE-9770-39A07A88FEF7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D1AAB01-AAD2-42EE-A9A5-0659CBFAF8DB}" type="pres">
      <dgm:prSet presAssocID="{43DB12F2-157F-426D-A5F1-D083441755B1}" presName="node" presStyleLbl="node1" presStyleIdx="1" presStyleCnt="4" custRadScaleRad="132148" custRadScaleInc="1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E3611-0151-40CC-B3D9-F48EBE9C56A5}" type="pres">
      <dgm:prSet presAssocID="{4E5D1F84-316E-4BA2-9CBD-68F3DB9BA9A6}" presName="parTrans" presStyleLbl="sibTrans2D1" presStyleIdx="2" presStyleCnt="4"/>
      <dgm:spPr/>
      <dgm:t>
        <a:bodyPr/>
        <a:lstStyle/>
        <a:p>
          <a:endParaRPr lang="ru-RU"/>
        </a:p>
      </dgm:t>
    </dgm:pt>
    <dgm:pt modelId="{1E6A2D82-8DD7-4F73-9853-2A000B8A9C37}" type="pres">
      <dgm:prSet presAssocID="{4E5D1F84-316E-4BA2-9CBD-68F3DB9BA9A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648BFB34-87E1-40D5-9554-DC7AF08EE7FD}" type="pres">
      <dgm:prSet presAssocID="{8E4FA692-B69F-4D7F-8FB2-4FD8FDC28ED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1B245-D4F3-4282-B277-904EACDA21BD}" type="pres">
      <dgm:prSet presAssocID="{739A3DEC-5B87-4C2E-8F22-1FCD96573DF9}" presName="parTrans" presStyleLbl="sibTrans2D1" presStyleIdx="3" presStyleCnt="4"/>
      <dgm:spPr/>
      <dgm:t>
        <a:bodyPr/>
        <a:lstStyle/>
        <a:p>
          <a:endParaRPr lang="ru-RU"/>
        </a:p>
      </dgm:t>
    </dgm:pt>
    <dgm:pt modelId="{A8037291-8154-4525-8445-D9298955813F}" type="pres">
      <dgm:prSet presAssocID="{739A3DEC-5B87-4C2E-8F22-1FCD96573DF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84705C99-8D86-47B9-85E8-E473DD3B6100}" type="pres">
      <dgm:prSet presAssocID="{BE7477AB-6D51-44D0-B764-4CA4DFEDA8CD}" presName="node" presStyleLbl="node1" presStyleIdx="3" presStyleCnt="4" custRadScaleRad="137891" custRadScaleInc="-4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F28BD1-6506-415F-8C3C-9512BA629A21}" srcId="{6758D077-F664-493A-B860-2E354887879B}" destId="{43DB12F2-157F-426D-A5F1-D083441755B1}" srcOrd="1" destOrd="0" parTransId="{53AB6099-DF76-4DFE-9770-39A07A88FEF7}" sibTransId="{E57007F0-24AD-41ED-83A8-59CCBA391FA5}"/>
    <dgm:cxn modelId="{8C76C766-1AA5-4758-AED3-8F1EF690CF53}" srcId="{6758D077-F664-493A-B860-2E354887879B}" destId="{8E4FA692-B69F-4D7F-8FB2-4FD8FDC28EDC}" srcOrd="2" destOrd="0" parTransId="{4E5D1F84-316E-4BA2-9CBD-68F3DB9BA9A6}" sibTransId="{791C08BD-CA5D-4977-8FB5-2AD5361C1A8B}"/>
    <dgm:cxn modelId="{DA0517B7-2E2E-4752-B1E7-FEBA8EB2AC24}" type="presOf" srcId="{739A3DEC-5B87-4C2E-8F22-1FCD96573DF9}" destId="{0B01B245-D4F3-4282-B277-904EACDA21BD}" srcOrd="0" destOrd="0" presId="urn:microsoft.com/office/officeart/2005/8/layout/radial5"/>
    <dgm:cxn modelId="{CF4A5EBA-6078-44A6-86DE-1584E7905032}" type="presOf" srcId="{4E5D1F84-316E-4BA2-9CBD-68F3DB9BA9A6}" destId="{1E6A2D82-8DD7-4F73-9853-2A000B8A9C37}" srcOrd="1" destOrd="0" presId="urn:microsoft.com/office/officeart/2005/8/layout/radial5"/>
    <dgm:cxn modelId="{02F74FEC-E665-4379-85B8-38E432294102}" type="presOf" srcId="{4E5D1F84-316E-4BA2-9CBD-68F3DB9BA9A6}" destId="{16EE3611-0151-40CC-B3D9-F48EBE9C56A5}" srcOrd="0" destOrd="0" presId="urn:microsoft.com/office/officeart/2005/8/layout/radial5"/>
    <dgm:cxn modelId="{0C5359DE-A608-4013-8236-5F94D5DB8059}" type="presOf" srcId="{BE7477AB-6D51-44D0-B764-4CA4DFEDA8CD}" destId="{84705C99-8D86-47B9-85E8-E473DD3B6100}" srcOrd="0" destOrd="0" presId="urn:microsoft.com/office/officeart/2005/8/layout/radial5"/>
    <dgm:cxn modelId="{AB423FB3-64DA-441E-BAFB-1EDF1E715321}" srcId="{6758D077-F664-493A-B860-2E354887879B}" destId="{4A899994-E46D-47F8-9B52-D755AF939482}" srcOrd="0" destOrd="0" parTransId="{79BE6127-F619-4AE2-806F-21DA70702915}" sibTransId="{8DC39D5F-9634-47D8-A340-E0EC4089AEB0}"/>
    <dgm:cxn modelId="{1DCDDF8D-18C6-4484-BEF8-74445FBDF1AF}" type="presOf" srcId="{79BE6127-F619-4AE2-806F-21DA70702915}" destId="{D3278518-13D4-4FE2-BB49-A167DC5F141C}" srcOrd="1" destOrd="0" presId="urn:microsoft.com/office/officeart/2005/8/layout/radial5"/>
    <dgm:cxn modelId="{C8FF1DE9-1BAD-46F0-A6A9-C87F383EFE0C}" type="presOf" srcId="{43DB12F2-157F-426D-A5F1-D083441755B1}" destId="{FD1AAB01-AAD2-42EE-A9A5-0659CBFAF8DB}" srcOrd="0" destOrd="0" presId="urn:microsoft.com/office/officeart/2005/8/layout/radial5"/>
    <dgm:cxn modelId="{3F1A007D-701D-4ECC-B553-5717E63E67F3}" type="presOf" srcId="{8E4FA692-B69F-4D7F-8FB2-4FD8FDC28EDC}" destId="{648BFB34-87E1-40D5-9554-DC7AF08EE7FD}" srcOrd="0" destOrd="0" presId="urn:microsoft.com/office/officeart/2005/8/layout/radial5"/>
    <dgm:cxn modelId="{0792CE57-7C7B-43BB-ADB9-2E22CDB0857E}" type="presOf" srcId="{6758D077-F664-493A-B860-2E354887879B}" destId="{DA2A70A0-0866-4283-8EA7-5E134D054854}" srcOrd="0" destOrd="0" presId="urn:microsoft.com/office/officeart/2005/8/layout/radial5"/>
    <dgm:cxn modelId="{E5AA143F-D8F7-4578-BF1F-0804364A72B9}" type="presOf" srcId="{4A899994-E46D-47F8-9B52-D755AF939482}" destId="{5DFD80D5-48BC-4035-B5BA-9E230CF21A76}" srcOrd="0" destOrd="0" presId="urn:microsoft.com/office/officeart/2005/8/layout/radial5"/>
    <dgm:cxn modelId="{BA4590C7-0168-4E0A-A865-9358AE6E67F7}" srcId="{6758D077-F664-493A-B860-2E354887879B}" destId="{BE7477AB-6D51-44D0-B764-4CA4DFEDA8CD}" srcOrd="3" destOrd="0" parTransId="{739A3DEC-5B87-4C2E-8F22-1FCD96573DF9}" sibTransId="{86D934F8-3AC7-4E35-B8F3-A9508B925239}"/>
    <dgm:cxn modelId="{E6544989-96BD-4C42-BB4E-39ABA4E3F0F5}" srcId="{AB89F6CA-0109-4F40-B02E-9DE68B92A077}" destId="{6758D077-F664-493A-B860-2E354887879B}" srcOrd="0" destOrd="0" parTransId="{D6F64C06-39E0-49C4-95DE-EF2F13BAF707}" sibTransId="{7DE64539-5476-4D28-A2DB-68031BDD0E45}"/>
    <dgm:cxn modelId="{3C4864FF-D9C9-401F-A0F1-8B8AF75DBF33}" type="presOf" srcId="{739A3DEC-5B87-4C2E-8F22-1FCD96573DF9}" destId="{A8037291-8154-4525-8445-D9298955813F}" srcOrd="1" destOrd="0" presId="urn:microsoft.com/office/officeart/2005/8/layout/radial5"/>
    <dgm:cxn modelId="{0A224CDD-29AD-47D6-9F6D-CD4998D72FF4}" type="presOf" srcId="{79BE6127-F619-4AE2-806F-21DA70702915}" destId="{E790C7EB-80B1-4EF6-A770-1C7857E3FCB3}" srcOrd="0" destOrd="0" presId="urn:microsoft.com/office/officeart/2005/8/layout/radial5"/>
    <dgm:cxn modelId="{C6FF1785-78E5-44F6-A4C1-730B8EB4339E}" type="presOf" srcId="{AB89F6CA-0109-4F40-B02E-9DE68B92A077}" destId="{BA9ACB99-CA47-4B2C-85D0-8508BF6F9C48}" srcOrd="0" destOrd="0" presId="urn:microsoft.com/office/officeart/2005/8/layout/radial5"/>
    <dgm:cxn modelId="{09A5D506-543D-4BE3-935C-6ADDD64906D8}" type="presOf" srcId="{53AB6099-DF76-4DFE-9770-39A07A88FEF7}" destId="{4F4BE85F-61C1-40F2-943A-94C30BE285DD}" srcOrd="0" destOrd="0" presId="urn:microsoft.com/office/officeart/2005/8/layout/radial5"/>
    <dgm:cxn modelId="{08111900-1127-4575-A69D-77C472904106}" type="presOf" srcId="{53AB6099-DF76-4DFE-9770-39A07A88FEF7}" destId="{7CBFA30A-0917-45DE-A819-277B263D2B77}" srcOrd="1" destOrd="0" presId="urn:microsoft.com/office/officeart/2005/8/layout/radial5"/>
    <dgm:cxn modelId="{885A12A3-8B2B-42F7-B5F2-58D5D63118A5}" type="presParOf" srcId="{BA9ACB99-CA47-4B2C-85D0-8508BF6F9C48}" destId="{DA2A70A0-0866-4283-8EA7-5E134D054854}" srcOrd="0" destOrd="0" presId="urn:microsoft.com/office/officeart/2005/8/layout/radial5"/>
    <dgm:cxn modelId="{6BBE087F-A2F4-4A36-8DDE-9C0FA2A1B1EA}" type="presParOf" srcId="{BA9ACB99-CA47-4B2C-85D0-8508BF6F9C48}" destId="{E790C7EB-80B1-4EF6-A770-1C7857E3FCB3}" srcOrd="1" destOrd="0" presId="urn:microsoft.com/office/officeart/2005/8/layout/radial5"/>
    <dgm:cxn modelId="{69958A4C-87FB-458F-BA83-23EB837DDD45}" type="presParOf" srcId="{E790C7EB-80B1-4EF6-A770-1C7857E3FCB3}" destId="{D3278518-13D4-4FE2-BB49-A167DC5F141C}" srcOrd="0" destOrd="0" presId="urn:microsoft.com/office/officeart/2005/8/layout/radial5"/>
    <dgm:cxn modelId="{93475A84-0313-4910-8258-11E9D926921A}" type="presParOf" srcId="{BA9ACB99-CA47-4B2C-85D0-8508BF6F9C48}" destId="{5DFD80D5-48BC-4035-B5BA-9E230CF21A76}" srcOrd="2" destOrd="0" presId="urn:microsoft.com/office/officeart/2005/8/layout/radial5"/>
    <dgm:cxn modelId="{B89BC27C-F099-4843-8AB5-65554C1645AE}" type="presParOf" srcId="{BA9ACB99-CA47-4B2C-85D0-8508BF6F9C48}" destId="{4F4BE85F-61C1-40F2-943A-94C30BE285DD}" srcOrd="3" destOrd="0" presId="urn:microsoft.com/office/officeart/2005/8/layout/radial5"/>
    <dgm:cxn modelId="{DD0F8920-0BAE-4A69-B979-AE20A413A03C}" type="presParOf" srcId="{4F4BE85F-61C1-40F2-943A-94C30BE285DD}" destId="{7CBFA30A-0917-45DE-A819-277B263D2B77}" srcOrd="0" destOrd="0" presId="urn:microsoft.com/office/officeart/2005/8/layout/radial5"/>
    <dgm:cxn modelId="{A95A1887-9DF1-4A6F-9593-A8E91408DACD}" type="presParOf" srcId="{BA9ACB99-CA47-4B2C-85D0-8508BF6F9C48}" destId="{FD1AAB01-AAD2-42EE-A9A5-0659CBFAF8DB}" srcOrd="4" destOrd="0" presId="urn:microsoft.com/office/officeart/2005/8/layout/radial5"/>
    <dgm:cxn modelId="{729E04D1-D46E-44DE-9054-3D1B8979317A}" type="presParOf" srcId="{BA9ACB99-CA47-4B2C-85D0-8508BF6F9C48}" destId="{16EE3611-0151-40CC-B3D9-F48EBE9C56A5}" srcOrd="5" destOrd="0" presId="urn:microsoft.com/office/officeart/2005/8/layout/radial5"/>
    <dgm:cxn modelId="{A3A2B744-2C00-49A2-A4AC-5FB8E165A2C9}" type="presParOf" srcId="{16EE3611-0151-40CC-B3D9-F48EBE9C56A5}" destId="{1E6A2D82-8DD7-4F73-9853-2A000B8A9C37}" srcOrd="0" destOrd="0" presId="urn:microsoft.com/office/officeart/2005/8/layout/radial5"/>
    <dgm:cxn modelId="{7FBE3C16-9993-4328-9719-659A890FD512}" type="presParOf" srcId="{BA9ACB99-CA47-4B2C-85D0-8508BF6F9C48}" destId="{648BFB34-87E1-40D5-9554-DC7AF08EE7FD}" srcOrd="6" destOrd="0" presId="urn:microsoft.com/office/officeart/2005/8/layout/radial5"/>
    <dgm:cxn modelId="{8AE1E8F5-7E7E-4259-8F7F-6D962D0380A6}" type="presParOf" srcId="{BA9ACB99-CA47-4B2C-85D0-8508BF6F9C48}" destId="{0B01B245-D4F3-4282-B277-904EACDA21BD}" srcOrd="7" destOrd="0" presId="urn:microsoft.com/office/officeart/2005/8/layout/radial5"/>
    <dgm:cxn modelId="{F687C439-4EEC-4876-BF7F-30F4778CCA7E}" type="presParOf" srcId="{0B01B245-D4F3-4282-B277-904EACDA21BD}" destId="{A8037291-8154-4525-8445-D9298955813F}" srcOrd="0" destOrd="0" presId="urn:microsoft.com/office/officeart/2005/8/layout/radial5"/>
    <dgm:cxn modelId="{BCC50885-0BB6-429B-A430-86E39DBF7778}" type="presParOf" srcId="{BA9ACB99-CA47-4B2C-85D0-8508BF6F9C48}" destId="{84705C99-8D86-47B9-85E8-E473DD3B610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DFDFE-AABC-40A2-9B3D-5037626026D3}">
      <dsp:nvSpPr>
        <dsp:cNvPr id="0" name=""/>
        <dsp:cNvSpPr/>
      </dsp:nvSpPr>
      <dsp:spPr>
        <a:xfrm>
          <a:off x="0" y="33006"/>
          <a:ext cx="8229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5500" kern="1200" dirty="0" smtClean="0"/>
            <a:t>1 топ  Астана</a:t>
          </a:r>
          <a:endParaRPr lang="ru-RU" sz="5500" kern="1200" dirty="0"/>
        </a:p>
      </dsp:txBody>
      <dsp:txXfrm>
        <a:off x="64397" y="97403"/>
        <a:ext cx="8100806" cy="1190381"/>
      </dsp:txXfrm>
    </dsp:sp>
    <dsp:sp modelId="{ACBBA322-F8DE-4A0F-83B7-E78FBCBF40D7}">
      <dsp:nvSpPr>
        <dsp:cNvPr id="0" name=""/>
        <dsp:cNvSpPr/>
      </dsp:nvSpPr>
      <dsp:spPr>
        <a:xfrm>
          <a:off x="0" y="1352181"/>
          <a:ext cx="82296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9850" rIns="391160" bIns="69850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300" kern="1200"/>
        </a:p>
      </dsp:txBody>
      <dsp:txXfrm>
        <a:off x="0" y="1352181"/>
        <a:ext cx="8229600" cy="910800"/>
      </dsp:txXfrm>
    </dsp:sp>
    <dsp:sp modelId="{D0325E20-09CF-43E7-B444-BF0D8F6D50D8}">
      <dsp:nvSpPr>
        <dsp:cNvPr id="0" name=""/>
        <dsp:cNvSpPr/>
      </dsp:nvSpPr>
      <dsp:spPr>
        <a:xfrm>
          <a:off x="0" y="2262981"/>
          <a:ext cx="8229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5500" kern="1200" dirty="0" smtClean="0"/>
            <a:t>2 топ   Табиғат</a:t>
          </a:r>
          <a:endParaRPr lang="ru-RU" sz="5500" kern="1200" dirty="0"/>
        </a:p>
      </dsp:txBody>
      <dsp:txXfrm>
        <a:off x="64397" y="2327378"/>
        <a:ext cx="8100806" cy="1190381"/>
      </dsp:txXfrm>
    </dsp:sp>
    <dsp:sp modelId="{239F11A9-503E-4DDD-A254-EFAEEC850E2D}">
      <dsp:nvSpPr>
        <dsp:cNvPr id="0" name=""/>
        <dsp:cNvSpPr/>
      </dsp:nvSpPr>
      <dsp:spPr>
        <a:xfrm>
          <a:off x="0" y="3582156"/>
          <a:ext cx="82296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9850" rIns="391160" bIns="69850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300" kern="1200"/>
        </a:p>
      </dsp:txBody>
      <dsp:txXfrm>
        <a:off x="0" y="3582156"/>
        <a:ext cx="8229600" cy="91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A70A0-0866-4283-8EA7-5E134D054854}">
      <dsp:nvSpPr>
        <dsp:cNvPr id="0" name=""/>
        <dsp:cNvSpPr/>
      </dsp:nvSpPr>
      <dsp:spPr>
        <a:xfrm>
          <a:off x="2952311" y="2016216"/>
          <a:ext cx="2533748" cy="13816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323370" y="2218550"/>
        <a:ext cx="1791630" cy="976952"/>
      </dsp:txXfrm>
    </dsp:sp>
    <dsp:sp modelId="{E790C7EB-80B1-4EF6-A770-1C7857E3FCB3}">
      <dsp:nvSpPr>
        <dsp:cNvPr id="0" name=""/>
        <dsp:cNvSpPr/>
      </dsp:nvSpPr>
      <dsp:spPr>
        <a:xfrm rot="16434488">
          <a:off x="4152528" y="1519888"/>
          <a:ext cx="260077" cy="518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solidFill>
              <a:schemeClr val="tx2">
                <a:lumMod val="50000"/>
              </a:schemeClr>
            </a:solidFill>
          </a:endParaRPr>
        </a:p>
      </dsp:txBody>
      <dsp:txXfrm>
        <a:off x="4188881" y="1662555"/>
        <a:ext cx="182054" cy="311237"/>
      </dsp:txXfrm>
    </dsp:sp>
    <dsp:sp modelId="{5DFD80D5-48BC-4035-B5BA-9E230CF21A76}">
      <dsp:nvSpPr>
        <dsp:cNvPr id="0" name=""/>
        <dsp:cNvSpPr/>
      </dsp:nvSpPr>
      <dsp:spPr>
        <a:xfrm>
          <a:off x="3588946" y="3223"/>
          <a:ext cx="1525674" cy="15256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tx2">
                <a:lumMod val="50000"/>
              </a:schemeClr>
            </a:solidFill>
          </a:endParaRPr>
        </a:p>
      </dsp:txBody>
      <dsp:txXfrm>
        <a:off x="3812376" y="226653"/>
        <a:ext cx="1078814" cy="1078814"/>
      </dsp:txXfrm>
    </dsp:sp>
    <dsp:sp modelId="{4F4BE85F-61C1-40F2-943A-94C30BE285DD}">
      <dsp:nvSpPr>
        <dsp:cNvPr id="0" name=""/>
        <dsp:cNvSpPr/>
      </dsp:nvSpPr>
      <dsp:spPr>
        <a:xfrm rot="251116">
          <a:off x="5680048" y="2572761"/>
          <a:ext cx="497377" cy="518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solidFill>
              <a:schemeClr val="tx2">
                <a:lumMod val="50000"/>
              </a:schemeClr>
            </a:solidFill>
          </a:endParaRPr>
        </a:p>
      </dsp:txBody>
      <dsp:txXfrm>
        <a:off x="5680247" y="2671062"/>
        <a:ext cx="348164" cy="311237"/>
      </dsp:txXfrm>
    </dsp:sp>
    <dsp:sp modelId="{FD1AAB01-AAD2-42EE-A9A5-0659CBFAF8DB}">
      <dsp:nvSpPr>
        <dsp:cNvPr id="0" name=""/>
        <dsp:cNvSpPr/>
      </dsp:nvSpPr>
      <dsp:spPr>
        <a:xfrm>
          <a:off x="6408715" y="2160234"/>
          <a:ext cx="1525674" cy="15256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632145" y="2383664"/>
        <a:ext cx="1078814" cy="1078814"/>
      </dsp:txXfrm>
    </dsp:sp>
    <dsp:sp modelId="{16EE3611-0151-40CC-B3D9-F48EBE9C56A5}">
      <dsp:nvSpPr>
        <dsp:cNvPr id="0" name=""/>
        <dsp:cNvSpPr/>
      </dsp:nvSpPr>
      <dsp:spPr>
        <a:xfrm rot="5204300">
          <a:off x="4050541" y="3562364"/>
          <a:ext cx="464338" cy="518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solidFill>
              <a:schemeClr val="tx2">
                <a:lumMod val="50000"/>
              </a:schemeClr>
            </a:solidFill>
          </a:endParaRPr>
        </a:p>
      </dsp:txBody>
      <dsp:txXfrm>
        <a:off x="4116229" y="3596572"/>
        <a:ext cx="325037" cy="311237"/>
      </dsp:txXfrm>
    </dsp:sp>
    <dsp:sp modelId="{648BFB34-87E1-40D5-9554-DC7AF08EE7FD}">
      <dsp:nvSpPr>
        <dsp:cNvPr id="0" name=""/>
        <dsp:cNvSpPr/>
      </dsp:nvSpPr>
      <dsp:spPr>
        <a:xfrm>
          <a:off x="3588946" y="4270959"/>
          <a:ext cx="1525674" cy="15256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tx2">
                <a:lumMod val="50000"/>
              </a:schemeClr>
            </a:solidFill>
          </a:endParaRPr>
        </a:p>
      </dsp:txBody>
      <dsp:txXfrm>
        <a:off x="3812376" y="4494389"/>
        <a:ext cx="1078814" cy="1078814"/>
      </dsp:txXfrm>
    </dsp:sp>
    <dsp:sp modelId="{0B01B245-D4F3-4282-B277-904EACDA21BD}">
      <dsp:nvSpPr>
        <dsp:cNvPr id="0" name=""/>
        <dsp:cNvSpPr/>
      </dsp:nvSpPr>
      <dsp:spPr>
        <a:xfrm rot="10448612">
          <a:off x="2369743" y="2615384"/>
          <a:ext cx="428558" cy="518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solidFill>
              <a:schemeClr val="tx2">
                <a:lumMod val="50000"/>
              </a:schemeClr>
            </a:solidFill>
          </a:endParaRPr>
        </a:p>
      </dsp:txBody>
      <dsp:txXfrm rot="10800000">
        <a:off x="2497974" y="2712571"/>
        <a:ext cx="299991" cy="311237"/>
      </dsp:txXfrm>
    </dsp:sp>
    <dsp:sp modelId="{84705C99-8D86-47B9-85E8-E473DD3B6100}">
      <dsp:nvSpPr>
        <dsp:cNvPr id="0" name=""/>
        <dsp:cNvSpPr/>
      </dsp:nvSpPr>
      <dsp:spPr>
        <a:xfrm>
          <a:off x="648074" y="2232240"/>
          <a:ext cx="1525674" cy="15256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tx2">
                <a:lumMod val="50000"/>
              </a:schemeClr>
            </a:solidFill>
          </a:endParaRPr>
        </a:p>
      </dsp:txBody>
      <dsp:txXfrm>
        <a:off x="871504" y="2455670"/>
        <a:ext cx="1078814" cy="1078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252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56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59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48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49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769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558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830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969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50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31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96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74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0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04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14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1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30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8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9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90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7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2457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458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8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58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458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8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58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58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458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altLang="ru-RU">
              <a:solidFill>
                <a:srgbClr val="808080"/>
              </a:solidFill>
            </a:endParaRPr>
          </a:p>
        </p:txBody>
      </p:sp>
      <p:sp>
        <p:nvSpPr>
          <p:cNvPr id="2459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altLang="ru-RU">
              <a:solidFill>
                <a:srgbClr val="808080"/>
              </a:solidFill>
            </a:endParaRP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12E71E4-DE4C-4D00-AF5A-21899948149E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6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4E7EE-C565-497C-B5CF-EDF28E4686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66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35028-55C6-414C-A52E-6F32D2CCFAB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05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D493E-22A3-462F-8B53-8075996BD6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59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513D4-3C5A-4060-AE8D-02C5928291C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59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2302B-D0D5-48C4-99B5-F5958FC4B1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26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F4DDF-3999-4EB7-9B7F-5ABE69CC3B3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D241C-224B-4FA0-805C-CE0D40830D8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DA8D8-F2F2-4BAD-BED9-2139E7AAE3C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55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B8FB2-4D60-499E-AFD5-11A03D5EF1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35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BBA3E-2024-4590-B251-5A8D3C45FD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18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2457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458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8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58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458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8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58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58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458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altLang="ru-RU">
              <a:solidFill>
                <a:srgbClr val="808080"/>
              </a:solidFill>
            </a:endParaRPr>
          </a:p>
        </p:txBody>
      </p:sp>
      <p:sp>
        <p:nvSpPr>
          <p:cNvPr id="2459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altLang="ru-RU">
              <a:solidFill>
                <a:srgbClr val="808080"/>
              </a:solidFill>
            </a:endParaRP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12E71E4-DE4C-4D00-AF5A-21899948149E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3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4E7EE-C565-497C-B5CF-EDF28E4686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08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35028-55C6-414C-A52E-6F32D2CCFAB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03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D493E-22A3-462F-8B53-8075996BD6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513D4-3C5A-4060-AE8D-02C5928291C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16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2302B-D0D5-48C4-99B5-F5958FC4B1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F4DDF-3999-4EB7-9B7F-5ABE69CC3B3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3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D241C-224B-4FA0-805C-CE0D40830D8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64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DA8D8-F2F2-4BAD-BED9-2139E7AAE3C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1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B8FB2-4D60-499E-AFD5-11A03D5EF1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94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BBA3E-2024-4590-B251-5A8D3C45FD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55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9C965-F7F6-454E-90BC-8AA2FA0147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36567-170F-497A-8573-D3FFAD39A9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14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86B61-CE38-40A1-BD61-60BD0D789F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8EE6B-E60C-4B86-AEC9-6057677E59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44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5950E-3BB1-491F-A814-9D65C1B819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23547-DD25-4D77-BE68-61A9439EF0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20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5520-040A-4073-9F22-1B90C256A2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C18C-D8DB-4224-B955-F5AF4B95C5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8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3FF24-A0C2-4A29-ADE6-677E1027F2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05A10-029A-4CF5-9EAB-40EBC22689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9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47C5C-1D17-4C1A-9087-40A29BB446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D48AB-2357-4CC6-8BFA-502EB816AE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49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97E41-A27E-4FAB-8BA4-47D27829D2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0BF8-9DCB-4F5B-81D3-3462E4BFBE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2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80DAF-5A9B-4038-9A1A-4F998F13D2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2FD81-51A5-4B34-9C7B-45920CEBEB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98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CF58-F043-4713-97FA-3D5C12AACD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C719-2DED-4D1D-BD69-61A1AF7067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01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E1364-C685-4DF7-B42F-AD2AE56616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26B8-8529-4F29-8F19-653EA98065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26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5B4B-4E2D-4F08-98F2-6921B664EB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DDFAD-6BEA-43AA-A79A-E6C0E182BE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96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11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59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93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2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499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07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10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09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82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43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208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10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81000" y="60150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0150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58000" y="60150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92A1AE-8E65-4124-8AC2-12819DC5813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175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15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68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73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493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70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5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65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58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19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734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5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799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092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54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01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44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265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772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44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700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4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14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046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033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194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939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799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246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78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737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3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01.09.2015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9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6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88A74A-5F47-42D8-B84A-C084EC11447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2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6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88A74A-5F47-42D8-B84A-C084EC11447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6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C6086B-E068-499E-ADD0-40D04C27B5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5AAD9F-A0ED-4A8A-8A94-C639D147C8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4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5F5C8-8C94-4856-92CE-9645BA732C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4DF2-42AF-4307-A971-A1944CEB07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7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4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8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0"/>
            <a:ext cx="5256584" cy="861774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kk-KZ" sz="5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Шаттық шеңбері</a:t>
            </a:r>
            <a:endParaRPr lang="ru-RU" sz="5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916832"/>
            <a:ext cx="63367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жарығын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алақанға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саламын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Жүрегіме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қаламын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Нұрын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шашып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жарығы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мейірімін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Көркін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даланың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05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://im3-tub-kz.yandex.net/i?id=303217536-41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09524"/>
            <a:ext cx="4141694" cy="3162748"/>
          </a:xfrm>
          <a:prstGeom prst="rect">
            <a:avLst/>
          </a:prstGeom>
          <a:noFill/>
        </p:spPr>
      </p:pic>
      <p:pic>
        <p:nvPicPr>
          <p:cNvPr id="2052" name="Picture 4" descr="http://im2-tub-kz.yandex.net/i?id=165877659-21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3339087"/>
            <a:ext cx="4464875" cy="3233185"/>
          </a:xfrm>
          <a:prstGeom prst="rect">
            <a:avLst/>
          </a:prstGeom>
          <a:noFill/>
        </p:spPr>
      </p:pic>
      <p:pic>
        <p:nvPicPr>
          <p:cNvPr id="2056" name="Picture 8" descr="http://im3-tub-kz.yandex.net/i?id=118118065-35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214290"/>
            <a:ext cx="5214974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0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http://im3-tub-kz.yandex.net/i?id=285905308-67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215982" cy="2714644"/>
          </a:xfrm>
          <a:prstGeom prst="rect">
            <a:avLst/>
          </a:prstGeom>
          <a:noFill/>
        </p:spPr>
      </p:pic>
      <p:pic>
        <p:nvPicPr>
          <p:cNvPr id="26628" name="Picture 4" descr="http://im8-tub-kz.yandex.net/i?id=182274577-16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166"/>
            <a:ext cx="4427984" cy="2643206"/>
          </a:xfrm>
          <a:prstGeom prst="rect">
            <a:avLst/>
          </a:prstGeom>
          <a:noFill/>
        </p:spPr>
      </p:pic>
      <p:pic>
        <p:nvPicPr>
          <p:cNvPr id="26630" name="Picture 6" descr="http://im0-tub-kz.yandex.net/i?id=296840777-33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00372"/>
            <a:ext cx="4626218" cy="3485615"/>
          </a:xfrm>
          <a:prstGeom prst="rect">
            <a:avLst/>
          </a:prstGeom>
          <a:noFill/>
        </p:spPr>
      </p:pic>
      <p:pic>
        <p:nvPicPr>
          <p:cNvPr id="26632" name="Picture 8" descr="http://im5-tub-kz.yandex.net/i?id=257312583-49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910" y="3014775"/>
            <a:ext cx="4357718" cy="3471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59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m0-tub-kz.yandex.net/i?id=395875221-66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429156" cy="3214710"/>
          </a:xfrm>
          <a:prstGeom prst="rect">
            <a:avLst/>
          </a:prstGeom>
          <a:noFill/>
        </p:spPr>
      </p:pic>
      <p:pic>
        <p:nvPicPr>
          <p:cNvPr id="3076" name="Picture 4" descr="http://im0-tub-kz.yandex.net/i?id=136865242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336" y="3500438"/>
            <a:ext cx="4071966" cy="3000396"/>
          </a:xfrm>
          <a:prstGeom prst="rect">
            <a:avLst/>
          </a:prstGeom>
          <a:noFill/>
        </p:spPr>
      </p:pic>
      <p:pic>
        <p:nvPicPr>
          <p:cNvPr id="3078" name="Picture 6" descr="http://im4-tub-kz.yandex.net/i?id=385884228-69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4000528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9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Новая папка\V.I.P1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2736" y="-1233264"/>
            <a:ext cx="6858000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6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\Desktop\Новая папка\CAM00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08" y="3212976"/>
            <a:ext cx="4546175" cy="34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09" y="127346"/>
            <a:ext cx="4565786" cy="323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7" y="83248"/>
            <a:ext cx="4277131" cy="332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8" y="3236418"/>
            <a:ext cx="4277130" cy="345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5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дмин\Desktop\Новая папка\CAM00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\Desktop\Новая папка\CAM00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34" y="0"/>
            <a:ext cx="9298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C:\Users\Админ\Downloads\medeo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" y="188640"/>
            <a:ext cx="4355976" cy="30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72947"/>
            <a:ext cx="6336704" cy="355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37" y="91343"/>
            <a:ext cx="4514698" cy="318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26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ownloads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4" y="305670"/>
            <a:ext cx="2801396" cy="210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ownloads\imag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56193"/>
            <a:ext cx="4141040" cy="310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\Downloads\image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3143420" cy="235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Админ\Downloads\image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12" y="305670"/>
            <a:ext cx="2306934" cy="30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Админ\Downloads\kazakhstan_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221087"/>
            <a:ext cx="3129511" cy="235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сканирование0015"/>
          <p:cNvPicPr>
            <a:picLocks noChangeAspect="1" noChangeArrowheads="1"/>
          </p:cNvPicPr>
          <p:nvPr/>
        </p:nvPicPr>
        <p:blipFill>
          <a:blip r:embed="rId2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27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69782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58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100405"/>
              </p:ext>
            </p:extLst>
          </p:nvPr>
        </p:nvGraphicFramePr>
        <p:xfrm>
          <a:off x="107504" y="188640"/>
          <a:ext cx="8856984" cy="5875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/>
                <a:gridCol w="4428492"/>
              </a:tblGrid>
              <a:tr h="2937892">
                <a:tc>
                  <a:txBody>
                    <a:bodyPr/>
                    <a:lstStyle/>
                    <a:p>
                      <a:r>
                        <a:rPr lang="ru-RU" sz="36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Бейнефильмнен</a:t>
                      </a:r>
                      <a:r>
                        <a:rPr lang="ru-RU" sz="3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</a:t>
                      </a:r>
                      <a:r>
                        <a:rPr lang="ru-RU" sz="36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көрдің</a:t>
                      </a:r>
                      <a:r>
                        <a:rPr lang="ru-RU" sz="3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Ойыңа</a:t>
                      </a:r>
                      <a:r>
                        <a:rPr lang="ru-RU" sz="3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</a:t>
                      </a:r>
                      <a:r>
                        <a:rPr lang="ru-RU" sz="36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келді</a:t>
                      </a:r>
                      <a:r>
                        <a:rPr lang="ru-RU" sz="3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ru-RU" sz="36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Қандай</a:t>
                      </a:r>
                      <a:r>
                        <a:rPr lang="ru-RU" sz="3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ой </a:t>
                      </a:r>
                      <a:r>
                        <a:rPr lang="ru-RU" sz="36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түйдің</a:t>
                      </a:r>
                      <a:r>
                        <a:rPr lang="ru-RU" sz="3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378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4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11873"/>
              </p:ext>
            </p:extLst>
          </p:nvPr>
        </p:nvGraphicFramePr>
        <p:xfrm>
          <a:off x="251520" y="332656"/>
          <a:ext cx="8703568" cy="5799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63688" y="2348880"/>
            <a:ext cx="56576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Отан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631560" cy="50797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1496" y="2551837"/>
            <a:ext cx="814101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9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Қ. </a:t>
            </a:r>
            <a:r>
              <a:rPr lang="ru-RU" sz="9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sz="9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«Туған жер»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45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800199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Қасым Аманжолов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(1911-1955ж)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988840"/>
            <a:ext cx="5472608" cy="4392488"/>
          </a:xfrm>
        </p:spPr>
        <p:txBody>
          <a:bodyPr/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Қасым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1911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қазанда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облысының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Қарқаралы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ауданындағы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Қызыларай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қыстауында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дүниеге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Әке-шешеден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қалған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біраз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ағасының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қолында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өседі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Админ\Downloads\kas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485926" cy="41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2016224"/>
          </a:xfrm>
        </p:spPr>
        <p:txBody>
          <a:bodyPr>
            <a:no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Аманжоловтың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3466729" cy="40653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Қасым Аманжол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060848"/>
            <a:ext cx="2736303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Қасым жас ақындарға өлең оқып тұр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14" y="2132856"/>
            <a:ext cx="258684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Қасым Орал қаласының көркемөнерпаздары арасынд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62" y="3429000"/>
            <a:ext cx="2915895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Аманжоловтың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шығармашылығы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тұңғыш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сыры"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1939-1941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"Нар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тәуекел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Орамал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Турксиб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Сұлтанмахмұт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баллада«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сыры«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Маяковскийдің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аударып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"Бар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дауыспен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лирик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жап-жарық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Сақыпжамал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еркешім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гүлім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Қасымның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лириктігін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танытса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өлімі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аңыз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дастан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"Жамбыл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тойында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поэмалары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эпиктігінің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дәлелі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8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3752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Мазасыз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Қоштасу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Бейсекештің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секілді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сыршыл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сезімге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толы,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Соғыс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лирикалы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Үстімде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шинелім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Мартбек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Жеңіс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"Орал",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"Сибирь",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Сарыарқа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сыр-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сұлулық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бейнесін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соғыс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суреттейді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хат",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жүрсіңдер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Ағайға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жорандарын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ағайын-туыстарын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сағынған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дүниесін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жырлайды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дастан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поэмасы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таңдамалары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көрді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1949-1952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Балбөбек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Нұрлы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Таңдамалы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қаңтарда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Қарқаралы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Фрунзе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совхозына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Аманжолов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мерейтойы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87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5106" y="296863"/>
            <a:ext cx="8713788" cy="6264275"/>
          </a:xfrm>
          <a:prstGeom prst="roundRect">
            <a:avLst/>
          </a:prstGeom>
          <a:gradFill rotWithShape="1">
            <a:gsLst>
              <a:gs pos="28000">
                <a:srgbClr val="FF8021">
                  <a:tint val="18000"/>
                  <a:satMod val="120000"/>
                  <a:lumMod val="88000"/>
                </a:srgbClr>
              </a:gs>
              <a:gs pos="100000">
                <a:srgbClr val="FF8021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FF8021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ysClr val="windowText" lastClr="000000"/>
                </a:solidFill>
                <a:latin typeface="Trebuchet MS"/>
              </a:rPr>
              <a:t>Сергіту</a:t>
            </a:r>
            <a:r>
              <a:rPr lang="ru-RU" dirty="0">
                <a:solidFill>
                  <a:sysClr val="windowText" lastClr="000000"/>
                </a:solidFill>
                <a:latin typeface="Trebuchet MS"/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  <a:latin typeface="Trebuchet MS"/>
              </a:rPr>
              <a:t>сәті</a:t>
            </a:r>
            <a:endParaRPr lang="ru-RU" dirty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6" name="Picture 2" descr="C:\Users\2014\Desktop\рамки\images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41" y="0"/>
            <a:ext cx="8929718" cy="6786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59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08720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Адасқан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әріптер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      		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  қ  р а м           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т қ й а</a:t>
            </a:r>
          </a:p>
          <a:p>
            <a:endParaRPr lang="kk-KZ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0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244060"/>
            <a:ext cx="79115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Сөздік</a:t>
            </a:r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8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Новая папка\V.I.P1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508" y="-1143507"/>
            <a:ext cx="6858000" cy="914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Users\Админ\Downloads\скачанные файлы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656"/>
            <a:ext cx="2520280" cy="272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Админ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880320" cy="2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Админ\Downloads\скачанные файлы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3498"/>
            <a:ext cx="3312368" cy="271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\Downloads\скачанные файлы (2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1" y="3429000"/>
            <a:ext cx="2722786" cy="284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\Downloads\images (2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07" y="3429000"/>
            <a:ext cx="2749822" cy="284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\Downloads\images (1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3246120" cy="2840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1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сканирование0018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Новая папка\CAM00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908720"/>
            <a:ext cx="7228325" cy="52174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5213" y="2967335"/>
            <a:ext cx="81735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Текстпен</a:t>
            </a:r>
            <a:r>
              <a:rPr lang="ru-RU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8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endParaRPr lang="ru-RU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807165"/>
            <a:ext cx="8424936" cy="34684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552" y="2967335"/>
            <a:ext cx="800090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«Мен </a:t>
            </a:r>
            <a:r>
              <a:rPr lang="ru-RU" sz="7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сізден</a:t>
            </a:r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сұрақ</a:t>
            </a:r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7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күтемін</a:t>
            </a:r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7372341" cy="44253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    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4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 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 да  </a:t>
            </a:r>
            <a:r>
              <a:rPr lang="ru-RU" sz="4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тық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</a:t>
            </a:r>
            <a:endParaRPr lang="ru-RU" sz="4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4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топ  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  </a:t>
            </a:r>
            <a:r>
              <a:rPr lang="ru-RU" sz="4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ған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бол   </a:t>
            </a:r>
            <a:r>
              <a:rPr lang="ru-RU" sz="4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</a:t>
            </a:r>
            <a:endParaRPr lang="ru-RU" sz="4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sz="5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Мақал</a:t>
            </a: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құрастыру</a:t>
            </a: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4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k-KZ" dirty="0"/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1.Өлеңді 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мәнерлеп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келу</a:t>
            </a:r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тақырыбына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эссе </a:t>
            </a:r>
            <a:r>
              <a:rPr lang="ru-RU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</a:t>
            </a:r>
            <a:endParaRPr lang="ru-RU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Үйге тапсырма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304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381125"/>
            <a:ext cx="13049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209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575"/>
            <a:ext cx="12096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1" y="672942"/>
            <a:ext cx="61652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  <a:r>
              <a:rPr kumimoji="0" lang="kk-KZ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Гүл-көбінесе дұрыс болды.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Жұмысым жаман болған жоқ</a:t>
            </a: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211" y="1996381"/>
            <a:ext cx="689111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Жеміс-жұмысым жемісті болды</a:t>
            </a:r>
            <a:r>
              <a:rPr kumimoji="0" lang="kk-KZ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br>
              <a:rPr kumimoji="0" lang="kk-KZ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kk-KZ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kk-KZ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6442" y="2704268"/>
            <a:ext cx="787754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Жасыл жапырақ- барлығы болған жоқ,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alt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</a:t>
            </a:r>
            <a:r>
              <a:rPr kumimoji="0" lang="kk-KZ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бірақ мен тырыстым</a:t>
            </a: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108520" y="4089262"/>
            <a:ext cx="964174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Сары жапырақ-тапсырмаларды орындай алмадым.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alt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r>
              <a:rPr kumimoji="0" lang="kk-KZ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Әлі де жұмыс істеу керек</a:t>
            </a: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Documents and Settings\User\Рабочий стол\күн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69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20958666">
            <a:off x="127071" y="611788"/>
            <a:ext cx="886360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5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Назарларыңызға рахмет!</a:t>
            </a: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2" name="Picture 5" descr="C:\Documents and Settings\User\Рабочий стол\қазақша әндер\к-белек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857250"/>
            <a:ext cx="3214687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C:\Documents and Settings\User\Рабочий стол\қазақша әндер\қшқан құс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7188"/>
            <a:ext cx="6643688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7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</a:t>
            </a:r>
            <a:endParaRPr lang="ru-RU" sz="8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H:\Documents and Settings\User\Рабочий стол\сиыр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602" y="2276872"/>
            <a:ext cx="8751378" cy="4293096"/>
          </a:xfrm>
          <a:prstGeom prst="rect">
            <a:avLst/>
          </a:prstGeom>
          <a:noFill/>
        </p:spPr>
      </p:pic>
      <p:pic>
        <p:nvPicPr>
          <p:cNvPr id="5" name="Рисунок 4" descr="C:\Documents and Settings\Admin\Мои документы\sun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602" y="476672"/>
            <a:ext cx="2643206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2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image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" y="258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2993165"/>
            <a:ext cx="4786346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31B6FD"/>
                </a:solidFill>
                <a:latin typeface="Candara"/>
              </a:rPr>
              <a:t>Қазақстан</a:t>
            </a:r>
            <a:endParaRPr lang="ru-RU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31B6FD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2275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"/>
    </mc:Choice>
    <mc:Fallback xmlns="">
      <p:transition spd="slow" advTm="704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 descr="karta"/>
          <p:cNvPicPr>
            <a:picLocks noChangeAspect="1" noChangeArrowheads="1"/>
          </p:cNvPicPr>
          <p:nvPr/>
        </p:nvPicPr>
        <p:blipFill>
          <a:blip r:embed="rId2" cstate="print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643050"/>
            <a:ext cx="6769100" cy="321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4" y="3469624"/>
            <a:ext cx="3888432" cy="33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95" name="WordArt 31"/>
          <p:cNvSpPr>
            <a:spLocks noChangeArrowheads="1" noChangeShapeType="1" noTextEdit="1"/>
          </p:cNvSpPr>
          <p:nvPr/>
        </p:nvSpPr>
        <p:spPr bwMode="auto">
          <a:xfrm>
            <a:off x="1000100" y="2643182"/>
            <a:ext cx="6985000" cy="1214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975"/>
              </a:avLst>
            </a:prstTxWarp>
          </a:bodyPr>
          <a:lstStyle/>
          <a:p>
            <a:endParaRPr lang="ru-RU" sz="3600" b="1" i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9426"/>
            <a:ext cx="5148064" cy="343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18" y="188385"/>
            <a:ext cx="4104456" cy="326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40" y="3369178"/>
            <a:ext cx="5183659" cy="35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9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071546"/>
            <a:ext cx="3214710" cy="235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2663"/>
            <a:ext cx="446449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902" y="302640"/>
            <a:ext cx="428624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115233"/>
            <a:ext cx="4608512" cy="347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4474"/>
            <a:ext cx="4463008" cy="321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7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000504"/>
            <a:ext cx="331947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21471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857364"/>
            <a:ext cx="33575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14290"/>
            <a:ext cx="33575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000504"/>
            <a:ext cx="328614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841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714752"/>
            <a:ext cx="35719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im8-tub-kz.yandex.net/i?id=227146165-5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929090" cy="3000396"/>
          </a:xfrm>
          <a:prstGeom prst="rect">
            <a:avLst/>
          </a:prstGeom>
          <a:noFill/>
        </p:spPr>
      </p:pic>
      <p:pic>
        <p:nvPicPr>
          <p:cNvPr id="1028" name="Picture 4" descr="http://im2-tub-kz.yandex.net/i?id=415161223-02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928802"/>
            <a:ext cx="3714776" cy="3071834"/>
          </a:xfrm>
          <a:prstGeom prst="rect">
            <a:avLst/>
          </a:prstGeom>
          <a:noFill/>
        </p:spPr>
      </p:pic>
      <p:pic>
        <p:nvPicPr>
          <p:cNvPr id="1030" name="Picture 6" descr="http://im0-tub-kz.yandex.net/i?id=556911493-53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14290"/>
            <a:ext cx="3643338" cy="3000396"/>
          </a:xfrm>
          <a:prstGeom prst="rect">
            <a:avLst/>
          </a:prstGeom>
          <a:noFill/>
        </p:spPr>
      </p:pic>
      <p:pic>
        <p:nvPicPr>
          <p:cNvPr id="1032" name="Picture 8" descr="http://im4-tub-kz.yandex.net/i?id=32563683-20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643314"/>
            <a:ext cx="3929090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5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литра">
  <a:themeElements>
    <a:clrScheme name="Палитра 4">
      <a:dk1>
        <a:srgbClr val="000000"/>
      </a:dk1>
      <a:lt1>
        <a:srgbClr val="FFFFFF"/>
      </a:lt1>
      <a:dk2>
        <a:srgbClr val="515F7B"/>
      </a:dk2>
      <a:lt2>
        <a:srgbClr val="808080"/>
      </a:lt2>
      <a:accent1>
        <a:srgbClr val="9FCAD3"/>
      </a:accent1>
      <a:accent2>
        <a:srgbClr val="C0C0C0"/>
      </a:accent2>
      <a:accent3>
        <a:srgbClr val="FFFFFF"/>
      </a:accent3>
      <a:accent4>
        <a:srgbClr val="000000"/>
      </a:accent4>
      <a:accent5>
        <a:srgbClr val="CDE1E6"/>
      </a:accent5>
      <a:accent6>
        <a:srgbClr val="AEAEAE"/>
      </a:accent6>
      <a:hlink>
        <a:srgbClr val="91AFBF"/>
      </a:hlink>
      <a:folHlink>
        <a:srgbClr val="ECEAA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Палитра">
  <a:themeElements>
    <a:clrScheme name="Палитра 4">
      <a:dk1>
        <a:srgbClr val="000000"/>
      </a:dk1>
      <a:lt1>
        <a:srgbClr val="FFFFFF"/>
      </a:lt1>
      <a:dk2>
        <a:srgbClr val="515F7B"/>
      </a:dk2>
      <a:lt2>
        <a:srgbClr val="808080"/>
      </a:lt2>
      <a:accent1>
        <a:srgbClr val="9FCAD3"/>
      </a:accent1>
      <a:accent2>
        <a:srgbClr val="C0C0C0"/>
      </a:accent2>
      <a:accent3>
        <a:srgbClr val="FFFFFF"/>
      </a:accent3>
      <a:accent4>
        <a:srgbClr val="000000"/>
      </a:accent4>
      <a:accent5>
        <a:srgbClr val="CDE1E6"/>
      </a:accent5>
      <a:accent6>
        <a:srgbClr val="AEAEAE"/>
      </a:accent6>
      <a:hlink>
        <a:srgbClr val="91AFBF"/>
      </a:hlink>
      <a:folHlink>
        <a:srgbClr val="ECEAA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473</Words>
  <Application>Microsoft Office PowerPoint</Application>
  <PresentationFormat>Экран (4:3)</PresentationFormat>
  <Paragraphs>58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Тема Office</vt:lpstr>
      <vt:lpstr>Волна</vt:lpstr>
      <vt:lpstr>Палитра</vt:lpstr>
      <vt:lpstr>2_Палитра</vt:lpstr>
      <vt:lpstr>1_Тема Office</vt:lpstr>
      <vt:lpstr>2_Тема Office</vt:lpstr>
      <vt:lpstr>4_Тема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Табиғат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Қасым Аманжолов (1911-1955ж)</vt:lpstr>
      <vt:lpstr>Қасым Аманжоловтың  жас кезі </vt:lpstr>
      <vt:lpstr>Қасым Аманжоловтың шығармашылығы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Ойын        «Мақал құрастыру» </vt:lpstr>
      <vt:lpstr>Үйге тапсырма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РАУХАТ</dc:creator>
  <cp:lastModifiedBy>Админ</cp:lastModifiedBy>
  <cp:revision>24</cp:revision>
  <dcterms:created xsi:type="dcterms:W3CDTF">2015-08-28T15:39:48Z</dcterms:created>
  <dcterms:modified xsi:type="dcterms:W3CDTF">2015-09-01T14:27:10Z</dcterms:modified>
</cp:coreProperties>
</file>