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2" r:id="rId5"/>
    <p:sldId id="264" r:id="rId6"/>
    <p:sldId id="257" r:id="rId7"/>
    <p:sldId id="265" r:id="rId8"/>
    <p:sldId id="258" r:id="rId9"/>
    <p:sldId id="266" r:id="rId10"/>
    <p:sldId id="261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7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5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3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7" y="434163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3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4" y="930145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1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7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6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1052736"/>
            <a:ext cx="7772400" cy="144016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Исследовательский проект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«Все начинается с семьи»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347102"/>
            <a:ext cx="7772400" cy="1746194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Шилова Маргарита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 класс </a:t>
            </a:r>
          </a:p>
          <a:p>
            <a:r>
              <a:rPr lang="ru-RU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Алтынсаринская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ОШ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Наставник: Бектурганова Г.Б.</a:t>
            </a: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DSCF41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24944"/>
            <a:ext cx="259228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74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23\810880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658"/>
            <a:ext cx="8496944" cy="621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3284984"/>
            <a:ext cx="6624736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>
                <a:latin typeface="Bookman Old Style" pitchFamily="18" charset="0"/>
                <a:cs typeface="Andalus" pitchFamily="18" charset="-78"/>
              </a:rPr>
              <a:t>Пословицы о </a:t>
            </a:r>
            <a:r>
              <a:rPr lang="ru-RU" b="1" i="1" u="sng" dirty="0" smtClean="0">
                <a:latin typeface="Bookman Old Style" pitchFamily="18" charset="0"/>
                <a:cs typeface="Andalus" pitchFamily="18" charset="-78"/>
              </a:rPr>
              <a:t>семье</a:t>
            </a:r>
          </a:p>
          <a:p>
            <a:endParaRPr lang="ru-RU" i="1" dirty="0">
              <a:latin typeface="Bookman Old Style" pitchFamily="18" charset="0"/>
              <a:cs typeface="Andalus" pitchFamily="18" charset="-78"/>
            </a:endParaRP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  <a:cs typeface="Andalus" pitchFamily="18" charset="-78"/>
              </a:rPr>
              <a:t>•	Не нужен клад, когда в семье лад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  <a:cs typeface="Andalus" pitchFamily="18" charset="-78"/>
              </a:rPr>
              <a:t>•	Когда семья вместе и сердце на месте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  <a:cs typeface="Andalus" pitchFamily="18" charset="-78"/>
              </a:rPr>
              <a:t>•	В дружной семье и в холод тепло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  <a:cs typeface="Andalus" pitchFamily="18" charset="-78"/>
              </a:rPr>
              <a:t>•	Дружная семья и землю превращает в золото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  <a:cs typeface="Andalus" pitchFamily="18" charset="-78"/>
              </a:rPr>
              <a:t>•	Семьей дорожить  - счастливым </a:t>
            </a:r>
            <a:r>
              <a:rPr lang="ru-RU" i="1" dirty="0" smtClean="0">
                <a:latin typeface="Bookman Old Style" pitchFamily="18" charset="0"/>
                <a:cs typeface="Andalus" pitchFamily="18" charset="-78"/>
              </a:rPr>
              <a:t>быть</a:t>
            </a:r>
            <a:endParaRPr lang="ru-RU" i="1" dirty="0">
              <a:latin typeface="Bookman Old Style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741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640960" cy="619268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7200800" cy="165618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 –это основная ячейка любого общества. И я горжусь тем, что являюсь частичкой своей семьи, своего государства и всего мира.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E:\DSCF30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76" y="2718819"/>
            <a:ext cx="4824536" cy="361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52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9092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77072"/>
            <a:ext cx="8183880" cy="2232248"/>
          </a:xfrm>
        </p:spPr>
        <p:txBody>
          <a:bodyPr>
            <a:normAutofit/>
          </a:bodyPr>
          <a:lstStyle/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и задачи проекта: </a:t>
            </a:r>
            <a:b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Способствовать воспитанию у детей чувства любви и уважения к близким людям</a:t>
            </a:r>
            <a:b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Способствовать формированию правильного отношения к семье, ее членам, их взаимоотношениям</a:t>
            </a:r>
            <a:b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Создать комфортную ситуацию для творческого самовыражения учащихся, проявления их активности</a:t>
            </a:r>
            <a:endParaRPr lang="ru-RU" sz="1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76672"/>
            <a:ext cx="3832237" cy="3744416"/>
          </a:xfrm>
        </p:spPr>
      </p:pic>
    </p:spTree>
    <p:extLst>
      <p:ext uri="{BB962C8B-B14F-4D97-AF65-F5344CB8AC3E}">
        <p14:creationId xmlns:p14="http://schemas.microsoft.com/office/powerpoint/2010/main" val="31829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565517" cy="6420361"/>
          </a:xfrm>
        </p:spPr>
      </p:pic>
    </p:spTree>
    <p:extLst>
      <p:ext uri="{BB962C8B-B14F-4D97-AF65-F5344CB8AC3E}">
        <p14:creationId xmlns:p14="http://schemas.microsoft.com/office/powerpoint/2010/main" val="4083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08912" cy="601266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Давайте познакомимся!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07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04" y="0"/>
            <a:ext cx="9210585" cy="6898100"/>
          </a:xfrm>
        </p:spPr>
      </p:pic>
      <p:sp>
        <p:nvSpPr>
          <p:cNvPr id="8" name="Прямоугольник 7"/>
          <p:cNvSpPr/>
          <p:nvPr/>
        </p:nvSpPr>
        <p:spPr>
          <a:xfrm>
            <a:off x="3203848" y="5229200"/>
            <a:ext cx="1067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cs typeface="Aharoni" pitchFamily="2" charset="-79"/>
              </a:rPr>
              <a:t>Сестра</a:t>
            </a:r>
            <a:r>
              <a:rPr lang="ru-RU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5231570"/>
            <a:ext cx="814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1600" b="1" dirty="0">
                <a:cs typeface="Aharoni" pitchFamily="2" charset="-79"/>
              </a:rPr>
              <a:t>Брат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034719" y="2222309"/>
            <a:ext cx="10081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Любовь </a:t>
            </a:r>
            <a:endParaRPr lang="ru-RU" sz="16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04249" y="3071336"/>
            <a:ext cx="11909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Анатолий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3071336"/>
            <a:ext cx="1011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Анатолий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03265" y="2246094"/>
            <a:ext cx="784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 Анна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80127" y="3648303"/>
            <a:ext cx="1032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 Виктор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92215" y="3648303"/>
            <a:ext cx="915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Оксана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91157" y="3814557"/>
            <a:ext cx="14085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Маргарита</a:t>
            </a:r>
            <a:r>
              <a:rPr lang="ru-RU" dirty="0"/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24595" y="4893016"/>
            <a:ext cx="8290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 Юлия </a:t>
            </a:r>
            <a:endParaRPr lang="ru-RU" sz="16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22606" y="4893016"/>
            <a:ext cx="1036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 Михаил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8" name="Picture 2" descr="E:\DSCF3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25" y="1233918"/>
            <a:ext cx="1842011" cy="138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P10504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409672"/>
            <a:ext cx="1793189" cy="119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DSCF36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295" y="851255"/>
            <a:ext cx="1703678" cy="196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imag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5153183"/>
            <a:ext cx="15621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SAM_196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57" y="4637779"/>
            <a:ext cx="1900646" cy="155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03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C:\Users\123\nebo-vozdushnye-shary-obla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0770"/>
            <a:ext cx="9144000" cy="685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86" y="2206757"/>
            <a:ext cx="2520279" cy="21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49" y="3355916"/>
            <a:ext cx="1819184" cy="158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E:\imag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54" y="-1"/>
            <a:ext cx="2665545" cy="199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SAM_19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765" y="1615754"/>
            <a:ext cx="2205381" cy="165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E:\DSCF385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030" y="5017332"/>
            <a:ext cx="2298116" cy="172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:\SAM_200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55" y="4509119"/>
            <a:ext cx="2665544" cy="199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758342"/>
            <a:ext cx="36632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Тепло Огня 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(знак «</a:t>
            </a:r>
            <a:r>
              <a:rPr lang="ru-RU" sz="20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Лев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») и </a:t>
            </a:r>
            <a: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определенность 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Земли (знак «</a:t>
            </a:r>
            <a:r>
              <a:rPr lang="ru-RU" sz="20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Козерог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») </a:t>
            </a:r>
            <a: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делают их союз совместимым. Люди данных знаков схожи тем, что они очень умные, авторитетные, практичные и довольно упрямые.  И самая главная черта, объединяющая данные знаки – они оба прекрасные родители и просто обожают своих детей, считая их идеальными.  А счастливые дети в этом браке любят своих родителей.  Их любовь друг к другу является единственной реальной ценностью.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0"/>
            <a:ext cx="37942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u="sng" dirty="0" smtClean="0">
                <a:latin typeface="Times New Roman" pitchFamily="18" charset="0"/>
                <a:cs typeface="Times New Roman" pitchFamily="18" charset="0"/>
              </a:rPr>
              <a:t>Семейный астрологический </a:t>
            </a:r>
          </a:p>
          <a:p>
            <a:pPr algn="ctr"/>
            <a:r>
              <a:rPr lang="ru-RU" sz="2200" b="1" i="1" u="sng" dirty="0" smtClean="0">
                <a:latin typeface="Times New Roman" pitchFamily="18" charset="0"/>
                <a:cs typeface="Times New Roman" pitchFamily="18" charset="0"/>
              </a:rPr>
              <a:t>прогноз</a:t>
            </a:r>
            <a:endParaRPr lang="ru-RU" sz="22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8" name="Picture 10" descr="E:\SAM_086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233" y="-92668"/>
            <a:ext cx="1909416" cy="161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43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0" y="1124744"/>
            <a:ext cx="8323225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43808" y="539969"/>
            <a:ext cx="36473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Семейный бюджет</a:t>
            </a:r>
          </a:p>
        </p:txBody>
      </p:sp>
    </p:spTree>
    <p:extLst>
      <p:ext uri="{BB962C8B-B14F-4D97-AF65-F5344CB8AC3E}">
        <p14:creationId xmlns:p14="http://schemas.microsoft.com/office/powerpoint/2010/main" val="389356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SAM_08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36610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67270"/>
            <a:ext cx="3672408" cy="274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64" y="600306"/>
            <a:ext cx="3933920" cy="295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476672"/>
            <a:ext cx="4104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«Любимый семейный праздник»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04319" y="875380"/>
            <a:ext cx="1356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Новый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03898" y="1925516"/>
            <a:ext cx="2776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«Семейная традиция»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2348880"/>
            <a:ext cx="4248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Каждый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2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марта всей семьей ходим в аквапарк</a:t>
            </a:r>
          </a:p>
        </p:txBody>
      </p:sp>
    </p:spTree>
    <p:extLst>
      <p:ext uri="{BB962C8B-B14F-4D97-AF65-F5344CB8AC3E}">
        <p14:creationId xmlns:p14="http://schemas.microsoft.com/office/powerpoint/2010/main" val="375150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335</TotalTime>
  <Words>151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Исследовательский проект «Все начинается с семьи»</vt:lpstr>
      <vt:lpstr>Презентация PowerPoint</vt:lpstr>
      <vt:lpstr>Цель и задачи проекта:  1. Способствовать воспитанию у детей чувства любви и уважения к близким людям 2. Способствовать формированию правильного отношения к семье, ее членам, их взаимоотношениям 3. Создать комфортную ситуацию для творческого самовыражения учащихся, проявления их активности</vt:lpstr>
      <vt:lpstr>Презентация PowerPoint</vt:lpstr>
      <vt:lpstr>Давайте познакомимся!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Вывод:  Семья –это основная ячейка любого общества. И я горжусь тем, что являюсь частичкой своей семьи, своего государства и всего мира.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24</cp:revision>
  <dcterms:created xsi:type="dcterms:W3CDTF">2015-02-21T12:45:58Z</dcterms:created>
  <dcterms:modified xsi:type="dcterms:W3CDTF">2015-11-22T07:58:00Z</dcterms:modified>
</cp:coreProperties>
</file>