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4" r:id="rId6"/>
    <p:sldId id="257" r:id="rId7"/>
    <p:sldId id="265" r:id="rId8"/>
    <p:sldId id="258" r:id="rId9"/>
    <p:sldId id="266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2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052736"/>
            <a:ext cx="7772400" cy="1440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 начинается с семьи»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347102"/>
            <a:ext cx="7772400" cy="174619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Шилова Маргарита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класс </a:t>
            </a:r>
          </a:p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Алтынсаринская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ОШ</a:t>
            </a: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Наставник: Бектурганова Г.Б.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DSCF41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25922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4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81088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658"/>
            <a:ext cx="8496944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3284984"/>
            <a:ext cx="662473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latin typeface="Bookman Old Style" pitchFamily="18" charset="0"/>
                <a:cs typeface="Andalus" pitchFamily="18" charset="-78"/>
              </a:rPr>
              <a:t>Пословицы о </a:t>
            </a:r>
            <a:r>
              <a:rPr lang="ru-RU" b="1" i="1" u="sng" dirty="0" smtClean="0">
                <a:latin typeface="Bookman Old Style" pitchFamily="18" charset="0"/>
                <a:cs typeface="Andalus" pitchFamily="18" charset="-78"/>
              </a:rPr>
              <a:t>семье</a:t>
            </a:r>
          </a:p>
          <a:p>
            <a:endParaRPr lang="ru-RU" i="1" dirty="0">
              <a:latin typeface="Bookman Old Style" pitchFamily="18" charset="0"/>
              <a:cs typeface="Andalus" pitchFamily="18" charset="-78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latin typeface="Bookman Old Style" pitchFamily="18" charset="0"/>
                <a:cs typeface="Andalus" pitchFamily="18" charset="-78"/>
              </a:rPr>
              <a:t>•	Не нужен клад, когда в семье лад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Bookman Old Style" pitchFamily="18" charset="0"/>
                <a:cs typeface="Andalus" pitchFamily="18" charset="-78"/>
              </a:rPr>
              <a:t>•	Когда семья вместе и сердце на месте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Bookman Old Style" pitchFamily="18" charset="0"/>
                <a:cs typeface="Andalus" pitchFamily="18" charset="-78"/>
              </a:rPr>
              <a:t>•	В дружной семье и в холод тепло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Bookman Old Style" pitchFamily="18" charset="0"/>
                <a:cs typeface="Andalus" pitchFamily="18" charset="-78"/>
              </a:rPr>
              <a:t>•	Дружная семья и землю превращает в золото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Bookman Old Style" pitchFamily="18" charset="0"/>
                <a:cs typeface="Andalus" pitchFamily="18" charset="-78"/>
              </a:rPr>
              <a:t>•	Семьей дорожить  - счастливым </a:t>
            </a:r>
            <a:r>
              <a:rPr lang="ru-RU" i="1" dirty="0" smtClean="0">
                <a:latin typeface="Bookman Old Style" pitchFamily="18" charset="0"/>
                <a:cs typeface="Andalus" pitchFamily="18" charset="-78"/>
              </a:rPr>
              <a:t>быть</a:t>
            </a:r>
            <a:endParaRPr lang="ru-RU" i="1" dirty="0">
              <a:latin typeface="Bookman Old Style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74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640960" cy="6192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7200800" cy="16561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Вывод: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–это основная ячейка любого общества. И я горжусь тем, что являюсь частичкой своей семьи, своего государства и всего мира.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DSCF3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" y="2718819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092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077072"/>
            <a:ext cx="8183880" cy="2232248"/>
          </a:xfrm>
        </p:spPr>
        <p:txBody>
          <a:bodyPr>
            <a:normAutofit/>
          </a:bodyPr>
          <a:lstStyle/>
          <a:p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проекта: 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Способствовать воспитанию у детей чувства любви и уважения к близким людям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Способствовать формированию правильного отношения к семье, ее членам, их взаимоотношениям</a:t>
            </a:r>
            <a:b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Создать комфортную ситуацию для творческого самовыражения учащихся, проявления их активности</a:t>
            </a: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6672"/>
            <a:ext cx="3832237" cy="3744416"/>
          </a:xfrm>
        </p:spPr>
      </p:pic>
    </p:spTree>
    <p:extLst>
      <p:ext uri="{BB962C8B-B14F-4D97-AF65-F5344CB8AC3E}">
        <p14:creationId xmlns:p14="http://schemas.microsoft.com/office/powerpoint/2010/main" val="31829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65517" cy="6420361"/>
          </a:xfrm>
        </p:spPr>
      </p:pic>
    </p:spTree>
    <p:extLst>
      <p:ext uri="{BB962C8B-B14F-4D97-AF65-F5344CB8AC3E}">
        <p14:creationId xmlns:p14="http://schemas.microsoft.com/office/powerpoint/2010/main" val="408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2" cy="601266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познакомимся!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0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04" y="0"/>
            <a:ext cx="9210585" cy="6898100"/>
          </a:xfrm>
        </p:spPr>
      </p:pic>
      <p:sp>
        <p:nvSpPr>
          <p:cNvPr id="8" name="Прямоугольник 7"/>
          <p:cNvSpPr/>
          <p:nvPr/>
        </p:nvSpPr>
        <p:spPr>
          <a:xfrm>
            <a:off x="3203848" y="5229200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cs typeface="Aharoni" pitchFamily="2" charset="-79"/>
              </a:rPr>
              <a:t>Сестра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231570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1600" b="1" dirty="0">
                <a:cs typeface="Aharoni" pitchFamily="2" charset="-79"/>
              </a:rPr>
              <a:t>Брат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34719" y="2222309"/>
            <a:ext cx="1008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Любовь </a:t>
            </a:r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04249" y="3071336"/>
            <a:ext cx="1190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Анатолий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071336"/>
            <a:ext cx="1011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Анатолий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03265" y="2246094"/>
            <a:ext cx="784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Анна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80127" y="3648303"/>
            <a:ext cx="1032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Виктор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92215" y="3648303"/>
            <a:ext cx="915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Оксана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91157" y="3814557"/>
            <a:ext cx="1408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latin typeface="Times New Roman" pitchFamily="18" charset="0"/>
                <a:cs typeface="Times New Roman" pitchFamily="18" charset="0"/>
              </a:rPr>
              <a:t>Маргарита</a:t>
            </a:r>
            <a:r>
              <a:rPr lang="ru-RU" dirty="0"/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24595" y="489301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Юлия </a:t>
            </a:r>
            <a:endParaRPr lang="ru-RU" sz="1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2606" y="4893016"/>
            <a:ext cx="1036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Михаил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E:\DSCF3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25" y="1233918"/>
            <a:ext cx="1842011" cy="13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P10504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09672"/>
            <a:ext cx="1793189" cy="11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:\DSCF36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95" y="851255"/>
            <a:ext cx="1703678" cy="19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E:\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5153183"/>
            <a:ext cx="15621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:\SAM_196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7" y="4637779"/>
            <a:ext cx="1900646" cy="15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123\nebo-vozdushnye-shary-obla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770"/>
            <a:ext cx="9144000" cy="68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86" y="2206757"/>
            <a:ext cx="2520279" cy="219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49" y="3355916"/>
            <a:ext cx="1819184" cy="158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E: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4" y="-1"/>
            <a:ext cx="2665545" cy="19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SAM_19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765" y="1615754"/>
            <a:ext cx="2205381" cy="16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E:\DSCF38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30" y="5017332"/>
            <a:ext cx="2298116" cy="17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:\SAM_200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5" y="4509119"/>
            <a:ext cx="2665544" cy="19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758342"/>
            <a:ext cx="3663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 Огня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(знак «</a:t>
            </a:r>
            <a:r>
              <a:rPr lang="ru-RU" sz="2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и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определенность 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Земли (знак «</a:t>
            </a:r>
            <a:r>
              <a:rPr lang="ru-RU" sz="20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Козерог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делают их союз совместимым. Люди данных знаков схожи тем, что они очень умные, авторитетные, практичные и довольно упрямые.  И самая главная черта, объединяющая данные знаки – они оба прекрасные родители и просто обожают своих детей, считая их идеальными.  А счастливые дети в этом браке любят своих родителей.  Их любовь друг к другу является единственной реальной ценностью.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0"/>
            <a:ext cx="37942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Семейный астрологический </a:t>
            </a:r>
          </a:p>
          <a:p>
            <a:pPr algn="ctr"/>
            <a:r>
              <a:rPr lang="ru-RU" sz="2200" b="1" i="1" u="sng" dirty="0" smtClean="0">
                <a:latin typeface="Times New Roman" pitchFamily="18" charset="0"/>
                <a:cs typeface="Times New Roman" pitchFamily="18" charset="0"/>
              </a:rPr>
              <a:t>прогноз</a:t>
            </a: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E:\SAM_086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33" y="-92668"/>
            <a:ext cx="1909416" cy="16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3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1124744"/>
            <a:ext cx="8323225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43808" y="539969"/>
            <a:ext cx="3647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Семейный бюджет</a:t>
            </a:r>
          </a:p>
        </p:txBody>
      </p:sp>
    </p:spTree>
    <p:extLst>
      <p:ext uri="{BB962C8B-B14F-4D97-AF65-F5344CB8AC3E}">
        <p14:creationId xmlns:p14="http://schemas.microsoft.com/office/powerpoint/2010/main" val="389356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SAM_0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661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7270"/>
            <a:ext cx="3672408" cy="274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4" y="600306"/>
            <a:ext cx="3933920" cy="295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476672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«Любимый семейный праздник»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04319" y="875380"/>
            <a:ext cx="1356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Новый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03898" y="1925516"/>
            <a:ext cx="27768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«Семейная традиция»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348880"/>
            <a:ext cx="4248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марта всей семьей ходим в аквапарк</a:t>
            </a:r>
          </a:p>
        </p:txBody>
      </p:sp>
    </p:spTree>
    <p:extLst>
      <p:ext uri="{BB962C8B-B14F-4D97-AF65-F5344CB8AC3E}">
        <p14:creationId xmlns:p14="http://schemas.microsoft.com/office/powerpoint/2010/main" val="37515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335</TotalTime>
  <Words>151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Исследовательский проект «Все начинается с семьи»</vt:lpstr>
      <vt:lpstr>Презентация PowerPoint</vt:lpstr>
      <vt:lpstr>Цель и задачи проекта:  1. Способствовать воспитанию у детей чувства любви и уважения к близким людям 2. Способствовать формированию правильного отношения к семье, ее членам, их взаимоотношениям 3. Создать комфортную ситуацию для творческого самовыражения учащихся, проявления их активности</vt:lpstr>
      <vt:lpstr>Презентация PowerPoint</vt:lpstr>
      <vt:lpstr>Давайте познакомимся!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Вывод:  Семья –это основная ячейка любого общества. И я горжусь тем, что являюсь частичкой своей семьи, своего государства и всего мира.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24</cp:revision>
  <dcterms:created xsi:type="dcterms:W3CDTF">2015-02-21T12:45:58Z</dcterms:created>
  <dcterms:modified xsi:type="dcterms:W3CDTF">2015-11-22T07:58:00Z</dcterms:modified>
</cp:coreProperties>
</file>