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2E7CEA-CF4F-4231-95CB-B57F189A6090}">
          <p14:sldIdLst>
            <p14:sldId id="256"/>
            <p14:sldId id="257"/>
          </p14:sldIdLst>
        </p14:section>
        <p14:section name="Раздел без заголовка" id="{87FAA078-B3A0-44F1-85BC-E99B982AA8ED}">
          <p14:sldIdLst>
            <p14:sldId id="258"/>
            <p14:sldId id="259"/>
          </p14:sldIdLst>
        </p14:section>
        <p14:section name="Раздел без заголовка" id="{6BB0A141-0B54-4B03-B39F-31C6D9F52FDD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89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114A00-66A2-4ED5-8BAF-BC250E696D99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1A6EF1-FFD7-40DE-92D9-C0C8D442C8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" y="198984"/>
            <a:ext cx="820668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Музыкальная культура народа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309320"/>
            <a:ext cx="5688632" cy="377055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Острянина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Ирина – учитель  НСШ №2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019300"/>
            <a:ext cx="847725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1282" y="818971"/>
            <a:ext cx="4389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«...Двери в мир открыла песня для тебя.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Песня провожает в землю прах, скорбя.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Песня - вечный спутник радостей земли,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  Так внимай ей чутко и цени, любя!»</a:t>
            </a:r>
          </a:p>
        </p:txBody>
      </p:sp>
    </p:spTree>
    <p:extLst>
      <p:ext uri="{BB962C8B-B14F-4D97-AF65-F5344CB8AC3E}">
        <p14:creationId xmlns:p14="http://schemas.microsoft.com/office/powerpoint/2010/main" val="1022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4631"/>
            <a:ext cx="8568952" cy="52175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Такими же описательными повествованиями являются и песни невесты, совершающей ритуал прощания с отчим домом – «</a:t>
            </a:r>
            <a:r>
              <a:rPr lang="ru-RU" sz="2000" b="1" dirty="0" err="1"/>
              <a:t>Танысу</a:t>
            </a:r>
            <a:r>
              <a:rPr lang="ru-RU" sz="2000" b="1" dirty="0"/>
              <a:t>», «</a:t>
            </a:r>
            <a:r>
              <a:rPr lang="ru-RU" sz="2000" b="1" dirty="0" err="1"/>
              <a:t>Коштасу</a:t>
            </a:r>
            <a:r>
              <a:rPr lang="ru-RU" sz="2000" b="1" dirty="0"/>
              <a:t>». Или «Жар-жар» и «</a:t>
            </a:r>
            <a:r>
              <a:rPr lang="ru-RU" sz="2000" b="1" dirty="0" err="1"/>
              <a:t>Беташар</a:t>
            </a:r>
            <a:r>
              <a:rPr lang="ru-RU" sz="2000" b="1" dirty="0"/>
              <a:t>» - песни-назидания, исполняемые по приезду молодой жены в новую семью.</a:t>
            </a:r>
          </a:p>
        </p:txBody>
      </p:sp>
    </p:spTree>
    <p:extLst>
      <p:ext uri="{BB962C8B-B14F-4D97-AF65-F5344CB8AC3E}">
        <p14:creationId xmlns:p14="http://schemas.microsoft.com/office/powerpoint/2010/main" val="3322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2880" cy="2862816"/>
          </a:xfrm>
        </p:spPr>
        <p:txBody>
          <a:bodyPr>
            <a:noAutofit/>
          </a:bodyPr>
          <a:lstStyle/>
          <a:p>
            <a:r>
              <a:rPr lang="ru-RU" sz="2800" b="1" dirty="0"/>
              <a:t>Обрядовые песни похоронно-поминального цикла носили не только ритуальный характер, но и эстетические функции. В такой цикл входили произведения, которые в характерной национальной манере показывали печаль, скорбь, тоску, горестное состояние. Отсюда и названия – «</a:t>
            </a:r>
            <a:r>
              <a:rPr lang="ru-RU" sz="2800" b="1" dirty="0" err="1"/>
              <a:t>Дауыс</a:t>
            </a:r>
            <a:r>
              <a:rPr lang="ru-RU" sz="2800" b="1" dirty="0"/>
              <a:t>» (стенать, причитать), «</a:t>
            </a:r>
            <a:r>
              <a:rPr lang="ru-RU" sz="2800" b="1" dirty="0" err="1"/>
              <a:t>Жылау</a:t>
            </a:r>
            <a:r>
              <a:rPr lang="ru-RU" sz="2800" b="1" dirty="0"/>
              <a:t>» (голосить).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" y="4704014"/>
            <a:ext cx="4385454" cy="2153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46" y="4721794"/>
            <a:ext cx="4385454" cy="21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7858"/>
            <a:ext cx="8398332" cy="55901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3795"/>
            <a:ext cx="8229600" cy="1252728"/>
          </a:xfrm>
        </p:spPr>
        <p:txBody>
          <a:bodyPr>
            <a:normAutofit/>
          </a:bodyPr>
          <a:lstStyle/>
          <a:p>
            <a:r>
              <a:rPr lang="ru-RU" sz="2000" b="1" dirty="0"/>
              <a:t>Очень широко были распространены бытовые страдания - напевы об утратах. Яркий пример - плачь по уходящей молодости - «</a:t>
            </a:r>
            <a:r>
              <a:rPr lang="ru-RU" sz="2000" b="1" dirty="0" err="1"/>
              <a:t>Жиырма</a:t>
            </a:r>
            <a:r>
              <a:rPr lang="ru-RU" sz="2000" b="1" dirty="0"/>
              <a:t> бес» (двадцать пять)</a:t>
            </a:r>
          </a:p>
        </p:txBody>
      </p:sp>
    </p:spTree>
    <p:extLst>
      <p:ext uri="{BB962C8B-B14F-4D97-AF65-F5344CB8AC3E}">
        <p14:creationId xmlns:p14="http://schemas.microsoft.com/office/powerpoint/2010/main" val="28587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5472608" cy="5661248"/>
          </a:xfrm>
        </p:spPr>
        <p:txBody>
          <a:bodyPr>
            <a:noAutofit/>
          </a:bodyPr>
          <a:lstStyle/>
          <a:p>
            <a:r>
              <a:rPr lang="ru-RU" sz="3200" dirty="0"/>
              <a:t>Множество песен связано с жизненным циклом человека, скотоводческим календарем, кочевым образом жизни.  Все это находило свое отражение в народной лирике, которая выражалась очень красивыми, пронзительными напевами, например, «</a:t>
            </a:r>
            <a:r>
              <a:rPr lang="ru-RU" sz="3200" b="1" dirty="0" err="1"/>
              <a:t>Ауылым</a:t>
            </a:r>
            <a:r>
              <a:rPr lang="ru-RU" sz="3200" b="1" dirty="0"/>
              <a:t> </a:t>
            </a:r>
            <a:r>
              <a:rPr lang="ru-RU" sz="3200" b="1" dirty="0" err="1"/>
              <a:t>кошып</a:t>
            </a:r>
            <a:r>
              <a:rPr lang="ru-RU" sz="3200" b="1" dirty="0"/>
              <a:t> </a:t>
            </a:r>
            <a:r>
              <a:rPr lang="ru-RU" sz="3200" b="1" dirty="0" err="1"/>
              <a:t>барады</a:t>
            </a:r>
            <a:r>
              <a:rPr lang="ru-RU" sz="3200" dirty="0"/>
              <a:t>» («</a:t>
            </a:r>
            <a:r>
              <a:rPr lang="ru-RU" sz="3200" b="1" dirty="0"/>
              <a:t>Откочевал мой аул</a:t>
            </a:r>
            <a:r>
              <a:rPr lang="ru-RU" sz="3200" dirty="0"/>
              <a:t>»).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27046"/>
            <a:ext cx="3275856" cy="6885046"/>
          </a:xfrm>
        </p:spPr>
      </p:pic>
    </p:spTree>
    <p:extLst>
      <p:ext uri="{BB962C8B-B14F-4D97-AF65-F5344CB8AC3E}">
        <p14:creationId xmlns:p14="http://schemas.microsoft.com/office/powerpoint/2010/main" val="22336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9000"/>
            <a:ext cx="7200800" cy="49631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Танец, как и другие виды национального искусства, издавна существовал в быту кочевников-скотоводов и в художественных образах передавал все его особенности.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2164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630"/>
            <a:ext cx="9144000" cy="47736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434488"/>
          </a:xfrm>
        </p:spPr>
        <p:txBody>
          <a:bodyPr>
            <a:noAutofit/>
          </a:bodyPr>
          <a:lstStyle/>
          <a:p>
            <a:r>
              <a:rPr lang="ru-RU" sz="1600" b="1" dirty="0"/>
              <a:t>Если разобраться, казахи всю свою жизнь проводят с песнями и пляской. Народные праздники, встречи друзей, свадьбы, банкеты, и даже похороны родичей не обходятся без песен и танцев. Им достаточно буквально нескольких домбр и </a:t>
            </a:r>
            <a:r>
              <a:rPr lang="ru-RU" sz="1600" b="1" dirty="0" err="1"/>
              <a:t>сыбызгы</a:t>
            </a:r>
            <a:r>
              <a:rPr lang="ru-RU" sz="1600" b="1" dirty="0"/>
              <a:t>, чтобы пуститься в пляс. Это народное искусство, как ни одно другое наглядно демонстрирует своеобразие жизни казахских кочевников </a:t>
            </a:r>
            <a:r>
              <a:rPr lang="ru-RU" sz="1600" b="1" dirty="0" smtClean="0"/>
              <a:t>и богатство </a:t>
            </a:r>
            <a:r>
              <a:rPr lang="ru-RU" sz="1600" b="1" dirty="0"/>
              <a:t>их внутреннего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19084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1534" y="1196752"/>
            <a:ext cx="3707904" cy="5949280"/>
          </a:xfrm>
        </p:spPr>
        <p:txBody>
          <a:bodyPr>
            <a:noAutofit/>
          </a:bodyPr>
          <a:lstStyle/>
          <a:p>
            <a:r>
              <a:rPr lang="ru-RU" sz="1900" b="1" dirty="0"/>
              <a:t>Тематика народных танцев широка и многогранна, подтверждением тому служат сохранившиеся танцевальные миниатюры, среди которых: трудовые («</a:t>
            </a:r>
            <a:r>
              <a:rPr lang="ru-RU" sz="1900" b="1" dirty="0" err="1"/>
              <a:t>ормек</a:t>
            </a:r>
            <a:r>
              <a:rPr lang="ru-RU" sz="1900" b="1" dirty="0"/>
              <a:t> </a:t>
            </a:r>
            <a:r>
              <a:rPr lang="ru-RU" sz="1900" b="1" dirty="0" err="1"/>
              <a:t>би</a:t>
            </a:r>
            <a:r>
              <a:rPr lang="ru-RU" sz="1900" b="1" dirty="0"/>
              <a:t>» или танец ткачей), охотничьи пляски («</a:t>
            </a:r>
            <a:r>
              <a:rPr lang="ru-RU" sz="1900" b="1" dirty="0" err="1"/>
              <a:t>коян</a:t>
            </a:r>
            <a:r>
              <a:rPr lang="ru-RU" sz="1900" b="1" dirty="0"/>
              <a:t> </a:t>
            </a:r>
            <a:r>
              <a:rPr lang="ru-RU" sz="1900" b="1" dirty="0" err="1"/>
              <a:t>би</a:t>
            </a:r>
            <a:r>
              <a:rPr lang="ru-RU" sz="1900" b="1" dirty="0"/>
              <a:t>» — охота с беркутом на зайца, «</a:t>
            </a:r>
            <a:r>
              <a:rPr lang="ru-RU" sz="1900" b="1" dirty="0" err="1"/>
              <a:t>кусбеги-дауылпаз</a:t>
            </a:r>
            <a:r>
              <a:rPr lang="ru-RU" sz="1900" b="1" dirty="0"/>
              <a:t>» — обучение охоте ловчей птицы), а еще танцы-состязания («</a:t>
            </a:r>
            <a:r>
              <a:rPr lang="ru-RU" sz="1900" b="1" dirty="0" err="1"/>
              <a:t>утыс</a:t>
            </a:r>
            <a:r>
              <a:rPr lang="ru-RU" sz="1900" b="1" dirty="0"/>
              <a:t> </a:t>
            </a:r>
            <a:r>
              <a:rPr lang="ru-RU" sz="1900" b="1" dirty="0" err="1"/>
              <a:t>би</a:t>
            </a:r>
            <a:r>
              <a:rPr lang="ru-RU" sz="1900" b="1" dirty="0"/>
              <a:t>»), сатирические, шуточные, юмористические («</a:t>
            </a:r>
            <a:r>
              <a:rPr lang="ru-RU" sz="1900" b="1" dirty="0" err="1"/>
              <a:t>насыбайши</a:t>
            </a:r>
            <a:r>
              <a:rPr lang="ru-RU" sz="1900" b="1" dirty="0"/>
              <a:t>»), пародии на животных («</a:t>
            </a:r>
            <a:r>
              <a:rPr lang="ru-RU" sz="1900" b="1" dirty="0" err="1"/>
              <a:t>ортеке</a:t>
            </a:r>
            <a:r>
              <a:rPr lang="ru-RU" sz="1900" b="1" dirty="0"/>
              <a:t>» — архар-прыгун, «</a:t>
            </a:r>
            <a:r>
              <a:rPr lang="ru-RU" sz="1900" b="1" dirty="0" err="1"/>
              <a:t>тепенкок</a:t>
            </a:r>
            <a:r>
              <a:rPr lang="ru-RU" sz="1900" b="1" dirty="0"/>
              <a:t>» и «кара </a:t>
            </a:r>
            <a:r>
              <a:rPr lang="ru-RU" sz="1900" b="1" dirty="0" err="1"/>
              <a:t>жорга</a:t>
            </a:r>
            <a:r>
              <a:rPr lang="ru-RU" sz="1900" b="1" dirty="0"/>
              <a:t>»,— бег иноходца и танец скакуна, «</a:t>
            </a:r>
            <a:r>
              <a:rPr lang="ru-RU" sz="1900" b="1" dirty="0" err="1"/>
              <a:t>аю</a:t>
            </a:r>
            <a:r>
              <a:rPr lang="ru-RU" sz="1900" b="1" dirty="0"/>
              <a:t> </a:t>
            </a:r>
            <a:r>
              <a:rPr lang="ru-RU" sz="1900" b="1" dirty="0" err="1"/>
              <a:t>би</a:t>
            </a:r>
            <a:r>
              <a:rPr lang="ru-RU" sz="1900" b="1" dirty="0"/>
              <a:t>» — медвежья пляска), танцы с предметами.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39" y="1479848"/>
            <a:ext cx="5449861" cy="5378152"/>
          </a:xfrm>
        </p:spPr>
      </p:pic>
    </p:spTree>
    <p:extLst>
      <p:ext uri="{BB962C8B-B14F-4D97-AF65-F5344CB8AC3E}">
        <p14:creationId xmlns:p14="http://schemas.microsoft.com/office/powerpoint/2010/main" val="26306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53957"/>
            <a:ext cx="6984776" cy="51687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Танцы казахов делились на бытовые и маскарадные, танцы в одиночку или групповые пляски. Нужно отметить, что в отличие от узбеков, таджиков и многих других восточных народов, исповедующих ислам, казахи имели парные танцы, исполняемые юношей и девушкой, такие как «</a:t>
            </a:r>
            <a:r>
              <a:rPr lang="ru-RU" sz="1800" b="1" dirty="0" err="1"/>
              <a:t>коян</a:t>
            </a:r>
            <a:r>
              <a:rPr lang="ru-RU" sz="1800" b="1" dirty="0"/>
              <a:t>-беркут» («</a:t>
            </a:r>
            <a:r>
              <a:rPr lang="ru-RU" sz="1800" b="1" dirty="0" err="1"/>
              <a:t>Коян-буркит</a:t>
            </a:r>
            <a:r>
              <a:rPr lang="ru-RU" sz="1800" b="1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3458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67844"/>
            <a:ext cx="7128792" cy="4990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Искусством джигитовки с детства владел каждый казах, а плясать стоя в седле, умели только профессиональные танцовщики, чьи обученные кони, как загипнотизированные, подчинялись заданному ритму. Такой танец непременно исполнялся под аккомпанемент домбры или барабана, которые задавали нужный темп, и служили основой для упорядочения танцевальных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15285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888432" cy="568863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Казахские женщины, подчиняясь мусульманским законам, редко танцевали на публике, однако за долгие века развития музыкальной культуры и в женском танце сложился определенный набор танцевальных элементов и па.</a:t>
            </a:r>
          </a:p>
          <a:p>
            <a:r>
              <a:rPr lang="ru-RU" sz="1600" b="1" dirty="0" smtClean="0"/>
              <a:t>В отличие от мужской пляски, танцы женщин более сдержаны и спокойны, в них нет резких движений и бешеного ритма. Главным выразителем хореографического рисунка здесь выступают глаза и руки танцовщиц.</a:t>
            </a:r>
          </a:p>
          <a:p>
            <a:r>
              <a:rPr lang="ru-RU" sz="1600" b="1" dirty="0" smtClean="0"/>
              <a:t>Мягкие, плавные жесты, спокойные переходы из одного положения в другое, движения рук, сопровождающиеся вращением кистей «от себя» или «к себе», исполняемые легко и волнообразно, а иногда и обыгрывание предметов (зеркальце, цветок, коса) – основные атрибуты завораживающего танца казашек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77" y="2105472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28327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313384"/>
            <a:ext cx="4752528" cy="5544616"/>
          </a:xfrm>
        </p:spPr>
        <p:txBody>
          <a:bodyPr>
            <a:noAutofit/>
          </a:bodyPr>
          <a:lstStyle/>
          <a:p>
            <a:r>
              <a:rPr lang="ru-RU" sz="2200" i="1" dirty="0"/>
              <a:t>Издревле, в традиционной культуре казахов значительное место занимала музыка и основные ее носители народные инструменты – </a:t>
            </a:r>
            <a:r>
              <a:rPr lang="ru-RU" sz="2200" b="1" i="1" dirty="0" err="1"/>
              <a:t>кобыз</a:t>
            </a:r>
            <a:r>
              <a:rPr lang="ru-RU" sz="2200" b="1" i="1" dirty="0"/>
              <a:t>, </a:t>
            </a:r>
            <a:r>
              <a:rPr lang="ru-RU" sz="2200" b="1" i="1" dirty="0" err="1"/>
              <a:t>домбыра</a:t>
            </a:r>
            <a:r>
              <a:rPr lang="ru-RU" sz="2200" b="1" i="1" dirty="0"/>
              <a:t>, </a:t>
            </a:r>
            <a:r>
              <a:rPr lang="ru-RU" sz="2200" b="1" i="1" dirty="0" err="1"/>
              <a:t>сыбызгы</a:t>
            </a:r>
            <a:r>
              <a:rPr lang="ru-RU" sz="2200" b="1" i="1" dirty="0"/>
              <a:t>, </a:t>
            </a:r>
            <a:r>
              <a:rPr lang="ru-RU" sz="2200" b="1" i="1" dirty="0" err="1" smtClean="0"/>
              <a:t>дауылпаз</a:t>
            </a:r>
            <a:r>
              <a:rPr lang="ru-RU" sz="2200" b="1" i="1" dirty="0" smtClean="0"/>
              <a:t>, кос </a:t>
            </a:r>
            <a:r>
              <a:rPr lang="ru-RU" sz="2200" b="1" i="1" dirty="0" err="1" smtClean="0"/>
              <a:t>сырнай</a:t>
            </a:r>
            <a:r>
              <a:rPr lang="ru-RU" sz="2200" b="1" i="1" dirty="0"/>
              <a:t>, </a:t>
            </a:r>
            <a:r>
              <a:rPr lang="ru-RU" sz="2200" b="1" i="1" dirty="0" err="1"/>
              <a:t>шертер</a:t>
            </a:r>
            <a:r>
              <a:rPr lang="ru-RU" sz="2200" b="1" i="1" dirty="0"/>
              <a:t>, </a:t>
            </a:r>
            <a:r>
              <a:rPr lang="ru-RU" sz="2200" b="1" i="1" dirty="0" err="1"/>
              <a:t>жетыген</a:t>
            </a:r>
            <a:r>
              <a:rPr lang="ru-RU" sz="2200" b="1" i="1" dirty="0"/>
              <a:t>, </a:t>
            </a:r>
            <a:r>
              <a:rPr lang="ru-RU" sz="2200" b="1" i="1" dirty="0" err="1"/>
              <a:t>керей</a:t>
            </a:r>
            <a:r>
              <a:rPr lang="ru-RU" sz="2200" b="1" i="1" dirty="0"/>
              <a:t>,  </a:t>
            </a:r>
            <a:r>
              <a:rPr lang="ru-RU" sz="2200" b="1" i="1" dirty="0" err="1"/>
              <a:t>асатаяк</a:t>
            </a:r>
            <a:r>
              <a:rPr lang="ru-RU" sz="2200" b="1" i="1" dirty="0"/>
              <a:t>, </a:t>
            </a:r>
            <a:r>
              <a:rPr lang="ru-RU" sz="2200" b="1" i="1" dirty="0" err="1"/>
              <a:t>конырау</a:t>
            </a:r>
            <a:r>
              <a:rPr lang="ru-RU" sz="2200" i="1" dirty="0"/>
              <a:t> и др. Их формирование и развитие  происходило в тесной связи со становлением  музыкальной культуры соседних народов, что было обусловлено общностью языков, уклада жизни, обычаев, обрядов, ритуалов</a:t>
            </a:r>
          </a:p>
          <a:p>
            <a:endParaRPr lang="ru-RU" sz="21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240360" cy="4908475"/>
          </a:xfrm>
        </p:spPr>
      </p:pic>
    </p:spTree>
    <p:extLst>
      <p:ext uri="{BB962C8B-B14F-4D97-AF65-F5344CB8AC3E}">
        <p14:creationId xmlns:p14="http://schemas.microsoft.com/office/powerpoint/2010/main" val="41799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4968552"/>
          </a:xfrm>
        </p:spPr>
        <p:txBody>
          <a:bodyPr>
            <a:normAutofit/>
          </a:bodyPr>
          <a:lstStyle/>
          <a:p>
            <a:r>
              <a:rPr lang="ru-RU" sz="2400" b="1" dirty="0"/>
              <a:t>На современном этапе развития в Казахстане сформировалась разветвленная структура музыкальной культуры. Здесь каждый может найти то, что ему по душе. Наряду с исполнительским и композиторским творчеством в европейских жанрах в республике продолжают развиваться традиционные формы </a:t>
            </a:r>
            <a:r>
              <a:rPr lang="ru-RU" sz="2400" b="1" dirty="0" err="1"/>
              <a:t>музицирования</a:t>
            </a:r>
            <a:r>
              <a:rPr lang="ru-RU" sz="2400" b="1" dirty="0"/>
              <a:t>, функционирует мировая массовая музыка рок, эстрада, джаз) и религиозная музыка мировых концессий, фольклор и устные профессиональные традиции народов, населяющих Казахстан - уйгуров, корейцев, немцев, дунган, русских, татар. </a:t>
            </a:r>
          </a:p>
        </p:txBody>
      </p:sp>
    </p:spTree>
    <p:extLst>
      <p:ext uri="{BB962C8B-B14F-4D97-AF65-F5344CB8AC3E}">
        <p14:creationId xmlns:p14="http://schemas.microsoft.com/office/powerpoint/2010/main" val="23668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4980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СЫБЫЗГЫ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908720"/>
            <a:ext cx="4176465" cy="4824537"/>
          </a:xfrm>
        </p:spPr>
        <p:txBody>
          <a:bodyPr>
            <a:noAutofit/>
          </a:bodyPr>
          <a:lstStyle/>
          <a:p>
            <a:r>
              <a:rPr lang="ru-RU" sz="2100" b="1" dirty="0"/>
              <a:t>Одним из самых ранних музыкальных инструментов казахов можно считать – </a:t>
            </a:r>
            <a:r>
              <a:rPr lang="ru-RU" sz="2100" b="1" dirty="0" err="1"/>
              <a:t>сыбызгы</a:t>
            </a:r>
            <a:r>
              <a:rPr lang="ru-RU" sz="2100" b="1" dirty="0"/>
              <a:t>, который изготавливали из полого стебля растения </a:t>
            </a:r>
            <a:r>
              <a:rPr lang="ru-RU" sz="2100" b="1" dirty="0" err="1"/>
              <a:t>курай</a:t>
            </a:r>
            <a:r>
              <a:rPr lang="ru-RU" sz="2100" b="1" dirty="0"/>
              <a:t>. Очень простая форма и постоянная доступность материала сделали его невероятно популярным среди казахских музыкантов. Звучание его весьма своеобразно и напоминает нечто дрожащее, словно пребывающее в волнении и трепете, будто, где то вдалеке плывут высокие звуки флейты.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5942"/>
          <a:stretch>
            <a:fillRect/>
          </a:stretch>
        </p:blipFill>
        <p:spPr>
          <a:xfrm>
            <a:off x="539750" y="476250"/>
            <a:ext cx="3960813" cy="5256213"/>
          </a:xfrm>
        </p:spPr>
      </p:pic>
    </p:spTree>
    <p:extLst>
      <p:ext uri="{BB962C8B-B14F-4D97-AF65-F5344CB8AC3E}">
        <p14:creationId xmlns:p14="http://schemas.microsoft.com/office/powerpoint/2010/main" val="42916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1642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КЫЛКОБЫЗ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3888432" cy="4608512"/>
          </a:xfrm>
        </p:spPr>
        <p:txBody>
          <a:bodyPr>
            <a:noAutofit/>
          </a:bodyPr>
          <a:lstStyle/>
          <a:p>
            <a:r>
              <a:rPr lang="ru-RU" b="1" i="1" dirty="0"/>
              <a:t>Старинный </a:t>
            </a:r>
            <a:r>
              <a:rPr lang="ru-RU" b="1" i="1" dirty="0" err="1"/>
              <a:t>кылкобыз</a:t>
            </a:r>
            <a:r>
              <a:rPr lang="ru-RU" i="1" dirty="0"/>
              <a:t> -</a:t>
            </a:r>
            <a:r>
              <a:rPr lang="ru-RU" b="1" i="1" dirty="0"/>
              <a:t> двухструнный смычковый музыкальный инструмент</a:t>
            </a:r>
            <a:r>
              <a:rPr lang="ru-RU" i="1" dirty="0"/>
              <a:t>, был и остается одним из самых </a:t>
            </a:r>
            <a:r>
              <a:rPr lang="ru-RU" b="1" i="1" dirty="0"/>
              <a:t>популярных у казахского народа</a:t>
            </a:r>
            <a:r>
              <a:rPr lang="ru-RU" i="1" dirty="0"/>
              <a:t>. Само слово “</a:t>
            </a:r>
            <a:r>
              <a:rPr lang="ru-RU" b="1" i="1" dirty="0" err="1"/>
              <a:t>кыл</a:t>
            </a:r>
            <a:r>
              <a:rPr lang="ru-RU" i="1" dirty="0"/>
              <a:t>” напрямую связано со струнами из конского волоса. </a:t>
            </a:r>
            <a:r>
              <a:rPr lang="ru-RU" b="1" i="1" dirty="0"/>
              <a:t>Две струны </a:t>
            </a:r>
            <a:r>
              <a:rPr lang="ru-RU" b="1" i="1" dirty="0" err="1"/>
              <a:t>кылкобыза</a:t>
            </a:r>
            <a:r>
              <a:rPr lang="ru-RU" i="1" dirty="0"/>
              <a:t>, состоящие более чем из сотни конских волосков, при соприкосновении со смычком, издают целую гамму необычных звуков. В зависимости от силы удара по струнам, </a:t>
            </a:r>
            <a:r>
              <a:rPr lang="ru-RU" i="1" dirty="0" err="1"/>
              <a:t>кылкобыз</a:t>
            </a:r>
            <a:r>
              <a:rPr lang="ru-RU" i="1" dirty="0"/>
              <a:t> может петь то гнусаво, то пискляво, а то и сочным бархатным баритоном.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6178"/>
          <a:stretch>
            <a:fillRect/>
          </a:stretch>
        </p:blipFill>
        <p:spPr>
          <a:xfrm>
            <a:off x="4140200" y="260350"/>
            <a:ext cx="4752975" cy="5545138"/>
          </a:xfrm>
        </p:spPr>
      </p:pic>
    </p:spTree>
    <p:extLst>
      <p:ext uri="{BB962C8B-B14F-4D97-AF65-F5344CB8AC3E}">
        <p14:creationId xmlns:p14="http://schemas.microsoft.com/office/powerpoint/2010/main" val="27522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4260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ДОМБРА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836712"/>
            <a:ext cx="3682752" cy="5112567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/>
              <a:t>Однако, самым излюбленным музыкальным инструментом казахов была и остается красавица-домбра. В далеком прошлом ее струны изготавливали из козлиных кишок, чем и достигалось нежное, мягкое и певучее - бархатное звучание домбры известное </a:t>
            </a:r>
            <a:r>
              <a:rPr lang="ru-RU" sz="2100" b="1" dirty="0" err="1"/>
              <a:t>многим.Домбру</a:t>
            </a:r>
            <a:r>
              <a:rPr lang="ru-RU" sz="2100" b="1" dirty="0"/>
              <a:t> было совсем не сложно изготовить в условиях кочевого быта, и история ее возникновения уходит корнями вглубь веков, о чем свидетельствуют археологические находки на территории Хорезма и Казахстана, подтвердившие весьма почтенный возраст этого инструмента.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r="15128"/>
          <a:stretch>
            <a:fillRect/>
          </a:stretch>
        </p:blipFill>
        <p:spPr>
          <a:xfrm>
            <a:off x="0" y="476250"/>
            <a:ext cx="5435600" cy="5184775"/>
          </a:xfrm>
        </p:spPr>
      </p:pic>
    </p:spTree>
    <p:extLst>
      <p:ext uri="{BB962C8B-B14F-4D97-AF65-F5344CB8AC3E}">
        <p14:creationId xmlns:p14="http://schemas.microsoft.com/office/powerpoint/2010/main" val="14442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052736"/>
            <a:ext cx="7772400" cy="30243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i="1" dirty="0"/>
              <a:t>Отрадно, что традиции песенно-поэтического искусства дошли до наших дней, во многом благодаря преемственным связям народных музыкантов и исполнителей.</a:t>
            </a:r>
            <a:br>
              <a:rPr lang="ru-RU" sz="2200" b="1" i="1" dirty="0"/>
            </a:br>
            <a:r>
              <a:rPr lang="ru-RU" sz="2200" b="1" i="1" dirty="0"/>
              <a:t>Ведь их творчество соединяло в себе и музыку, и обряд, и поэзию, а нередко и элементы сценического и драматического искусства. Все народные исполнители - акыны, </a:t>
            </a:r>
            <a:r>
              <a:rPr lang="ru-RU" sz="2200" b="1" i="1" dirty="0" err="1"/>
              <a:t>жырши</a:t>
            </a:r>
            <a:r>
              <a:rPr lang="ru-RU" sz="2200" b="1" i="1" dirty="0"/>
              <a:t>, </a:t>
            </a:r>
            <a:r>
              <a:rPr lang="ru-RU" sz="2200" b="1" i="1" dirty="0" err="1"/>
              <a:t>домбристы</a:t>
            </a:r>
            <a:r>
              <a:rPr lang="ru-RU" sz="2200" b="1" i="1" dirty="0"/>
              <a:t> обладали исключительным ассоциативным чутьем, тонким восприятием мира и уникальной памятью, благодаря чему в музыкальной истории казахов и сохранились многие </a:t>
            </a:r>
            <a:r>
              <a:rPr lang="ru-RU" sz="2200" b="1" i="1" dirty="0" err="1"/>
              <a:t>видытрадиционного</a:t>
            </a:r>
            <a:r>
              <a:rPr lang="ru-RU" sz="2200" b="1" i="1" dirty="0"/>
              <a:t> искусства.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6632"/>
            <a:ext cx="7848872" cy="1008112"/>
          </a:xfrm>
        </p:spPr>
        <p:txBody>
          <a:bodyPr>
            <a:normAutofit/>
          </a:bodyPr>
          <a:lstStyle/>
          <a:p>
            <a:r>
              <a:rPr lang="ru-RU" sz="2400" b="1" dirty="0"/>
              <a:t>Особое место в музыкальной культуре казахов занимают народные песни.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3995936" cy="1962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95332"/>
            <a:ext cx="3995936" cy="19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563888" cy="5805264"/>
          </a:xfrm>
        </p:spPr>
        <p:txBody>
          <a:bodyPr>
            <a:noAutofit/>
          </a:bodyPr>
          <a:lstStyle/>
          <a:p>
            <a:r>
              <a:rPr lang="ru-RU" sz="1900" b="1" dirty="0"/>
              <a:t>С незапамятных времен повелось, что акынами казахи называли певцов-сказителей, которые с домброй в руках выступали перед публикой или состязались в </a:t>
            </a:r>
            <a:r>
              <a:rPr lang="ru-RU" sz="1900" b="1" dirty="0" err="1"/>
              <a:t>айтысах</a:t>
            </a:r>
            <a:r>
              <a:rPr lang="ru-RU" sz="1900" b="1" dirty="0"/>
              <a:t> - песенно-поэтических «спорах», сопровождавшихся </a:t>
            </a:r>
            <a:r>
              <a:rPr lang="ru-RU" sz="1900" b="1" dirty="0" err="1"/>
              <a:t>домбристами-кюйши</a:t>
            </a:r>
            <a:r>
              <a:rPr lang="ru-RU" sz="1900" b="1" dirty="0" smtClean="0"/>
              <a:t>. Понятие </a:t>
            </a:r>
            <a:r>
              <a:rPr lang="ru-RU" sz="1900" b="1" dirty="0"/>
              <a:t>«акын» включает в себя очень широкий, собирательный смысл. Воистину талантливым считался тот исполнитель, кто умел захватить слушателей филигранным рисунком стиха, стремительной искусной импровизацией и бьющей через край энергетикой происходящего действа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09" y="0"/>
            <a:ext cx="5460191" cy="6858000"/>
          </a:xfrm>
        </p:spPr>
      </p:pic>
    </p:spTree>
    <p:extLst>
      <p:ext uri="{BB962C8B-B14F-4D97-AF65-F5344CB8AC3E}">
        <p14:creationId xmlns:p14="http://schemas.microsoft.com/office/powerpoint/2010/main" val="104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91101" cy="69602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66"/>
            <a:ext cx="9468544" cy="16233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Практически до ХХ века казахи придерживались родового уклада жизни, и любое значимое семейное событие отмечали торжественно, обставляли соответствующими обрядами, которые были поводом для создания напевов, как правило, служившими пояснением происходящего ритуала</a:t>
            </a:r>
          </a:p>
        </p:txBody>
      </p:sp>
    </p:spTree>
    <p:extLst>
      <p:ext uri="{BB962C8B-B14F-4D97-AF65-F5344CB8AC3E}">
        <p14:creationId xmlns:p14="http://schemas.microsoft.com/office/powerpoint/2010/main" val="30483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778" cy="6165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94" y="3789040"/>
            <a:ext cx="9080205" cy="30689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Очень интересны примеры обрядовых действий, почти полностью построенных на песнях. Например, во время казахской свадьбы непременно проходили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айтысы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(поэтические состязания). Вначале которых исполнители обязательно заводили песню «Той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бастар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» («Открытие торжества»). И эта обрядовая песня просто шаг за шагом рассказывала о сути вершащегося действа.</a:t>
            </a:r>
          </a:p>
        </p:txBody>
      </p:sp>
    </p:spTree>
    <p:extLst>
      <p:ext uri="{BB962C8B-B14F-4D97-AF65-F5344CB8AC3E}">
        <p14:creationId xmlns:p14="http://schemas.microsoft.com/office/powerpoint/2010/main" val="24927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</TotalTime>
  <Words>898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Музыкальная культура народа</vt:lpstr>
      <vt:lpstr>Презентация PowerPoint</vt:lpstr>
      <vt:lpstr>СЫБЫЗГЫ</vt:lpstr>
      <vt:lpstr>КЫЛКОБЫЗ</vt:lpstr>
      <vt:lpstr>ДОМБРА</vt:lpstr>
      <vt:lpstr>Отрадно, что традиции песенно-поэтического искусства дошли до наших дней, во многом благодаря преемственным связям народных музыкантов и исполнителей. Ведь их творчество соединяло в себе и музыку, и обряд, и поэзию, а нередко и элементы сценического и драматического искусства. Все народные исполнители - акыны, жырши, домбристы обладали исключительным ассоциативным чутьем, тонким восприятием мира и уникальной памятью, благодаря чему в музыкальной истории казахов и сохранились многие видытрадиционного искусства. </vt:lpstr>
      <vt:lpstr>Презентация PowerPoint</vt:lpstr>
      <vt:lpstr>Практически до ХХ века казахи придерживались родового уклада жизни, и любое значимое семейное событие отмечали торжественно, обставляли соответствующими обрядами, которые были поводом для создания напевов, как правило, служившими пояснением происходящего ритуала</vt:lpstr>
      <vt:lpstr>Очень интересны примеры обрядовых действий, почти полностью построенных на песнях. Например, во время казахской свадьбы непременно проходили айтысы (поэтические состязания). Вначале которых исполнители обязательно заводили песню «Той бастар» («Открытие торжества»). И эта обрядовая песня просто шаг за шагом рассказывала о сути вершащегося действа.</vt:lpstr>
      <vt:lpstr>Такими же описательными повествованиями являются и песни невесты, совершающей ритуал прощания с отчим домом – «Танысу», «Коштасу». Или «Жар-жар» и «Беташар» - песни-назидания, исполняемые по приезду молодой жены в новую семью.</vt:lpstr>
      <vt:lpstr>Обрядовые песни похоронно-поминального цикла носили не только ритуальный характер, но и эстетические функции. В такой цикл входили произведения, которые в характерной национальной манере показывали печаль, скорбь, тоску, горестное состояние. Отсюда и названия – «Дауыс» (стенать, причитать), «Жылау» (голосить).</vt:lpstr>
      <vt:lpstr>Очень широко были распространены бытовые страдания - напевы об утратах. Яркий пример - плачь по уходящей молодости - «Жиырма бес» (двадцать пять)</vt:lpstr>
      <vt:lpstr>Презентация PowerPoint</vt:lpstr>
      <vt:lpstr>Танец, как и другие виды национального искусства, издавна существовал в быту кочевников-скотоводов и в художественных образах передавал все его особенности.</vt:lpstr>
      <vt:lpstr>Если разобраться, казахи всю свою жизнь проводят с песнями и пляской. Народные праздники, встречи друзей, свадьбы, банкеты, и даже похороны родичей не обходятся без песен и танцев. Им достаточно буквально нескольких домбр и сыбызгы, чтобы пуститься в пляс. Это народное искусство, как ни одно другое наглядно демонстрирует своеобразие жизни казахских кочевников и богатство их внутреннего мира.</vt:lpstr>
      <vt:lpstr>Презентация PowerPoint</vt:lpstr>
      <vt:lpstr>Танцы казахов делились на бытовые и маскарадные, танцы в одиночку или групповые пляски. Нужно отметить, что в отличие от узбеков, таджиков и многих других восточных народов, исповедующих ислам, казахи имели парные танцы, исполняемые юношей и девушкой, такие как «коян-беркут» («Коян-буркит»).</vt:lpstr>
      <vt:lpstr>Искусством джигитовки с детства владел каждый казах, а плясать стоя в седле, умели только профессиональные танцовщики, чьи обученные кони, как загипнотизированные, подчинялись заданному ритму. Такой танец непременно исполнялся под аккомпанемент домбры или барабана, которые задавали нужный темп, и служили основой для упорядочения танцевальных движений.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культура народа</dc:title>
  <dc:creator>HPpaviliondv6</dc:creator>
  <cp:lastModifiedBy>Мама</cp:lastModifiedBy>
  <cp:revision>24</cp:revision>
  <dcterms:created xsi:type="dcterms:W3CDTF">2013-02-23T08:50:16Z</dcterms:created>
  <dcterms:modified xsi:type="dcterms:W3CDTF">2014-03-25T19:15:59Z</dcterms:modified>
</cp:coreProperties>
</file>