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63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5" r:id="rId19"/>
    <p:sldId id="271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9FFE63B-6A55-4002-B497-35DE00DFF4D4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C36C590-0DBA-4170-AFE1-FE7E125E3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907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A94C65-1E38-4995-8FBD-3DE85EB143C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382D3-938C-4A56-9560-79694C8AFEA1}" type="datetime1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F0FDD-B696-45E6-A011-087B86F9A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1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980A2-9A94-4729-A148-E23434B21BF8}" type="datetime1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4716-78A1-4B7E-868F-9993A49D9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75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CEA67-4F58-4BA1-990E-70440CA9B39F}" type="datetime1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D8E9C-5C5F-4136-B968-658BCBC46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985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382D3-938C-4A56-9560-79694C8AFEA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F0FDD-B696-45E6-A011-087B86F9A6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87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D4BC5-AB88-43C3-8890-CC973ACEAA4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6ADD6-DC5C-4FCF-8F4F-B5AA3EDFD0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75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0799C-7164-4CAD-BBE1-AAB97931183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FE371-CDAA-4A6B-B893-BBCA6DD0E4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38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3768-150A-4C05-837A-B022EAB0763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F45EC-E1E8-445D-B966-B67E69D96F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88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63520-F5BB-4024-9FA9-25672264E26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7E4E5-1AFA-4A6E-BD98-5E3CF8A1D5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19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9EE7-3FA9-4E8A-8542-6D08DD29983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4A643-59E8-48D7-8739-CE0FF74FF0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93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E0B56-0ED0-47AC-AAC2-59D4B9FD45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33E4-5D91-4F58-8E6C-93C7BE6658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56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F293-2706-44B9-B7A4-ADB40F2AB72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58358-BC1B-4986-B47B-28E225C65B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6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D4BC5-AB88-43C3-8890-CC973ACEAA44}" type="datetime1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6ADD6-DC5C-4FCF-8F4F-B5AA3EDFD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73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7754-2D27-4DCB-B303-8344FC18CD1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511C-518C-4BE0-8D36-1BBC5AE6E3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41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980A2-9A94-4729-A148-E23434B21B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4716-78A1-4B7E-868F-9993A49D93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21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CEA67-4F58-4BA1-990E-70440CA9B3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D8E9C-5C5F-4136-B968-658BCBC46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382D3-938C-4A56-9560-79694C8AFEA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F0FDD-B696-45E6-A011-087B86F9A6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86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D4BC5-AB88-43C3-8890-CC973ACEAA4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6ADD6-DC5C-4FCF-8F4F-B5AA3EDFD0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77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0799C-7164-4CAD-BBE1-AAB97931183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FE371-CDAA-4A6B-B893-BBCA6DD0E4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89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3768-150A-4C05-837A-B022EAB0763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F45EC-E1E8-445D-B966-B67E69D96F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58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63520-F5BB-4024-9FA9-25672264E26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7E4E5-1AFA-4A6E-BD98-5E3CF8A1D5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44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9EE7-3FA9-4E8A-8542-6D08DD29983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4A643-59E8-48D7-8739-CE0FF74FF0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09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E0B56-0ED0-47AC-AAC2-59D4B9FD45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33E4-5D91-4F58-8E6C-93C7BE6658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6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0799C-7164-4CAD-BBE1-AAB97931183C}" type="datetime1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FE371-CDAA-4A6B-B893-BBCA6DD0E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310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F293-2706-44B9-B7A4-ADB40F2AB72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58358-BC1B-4986-B47B-28E225C65B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2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7754-2D27-4DCB-B303-8344FC18CD1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511C-518C-4BE0-8D36-1BBC5AE6E3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96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980A2-9A94-4729-A148-E23434B21B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4716-78A1-4B7E-868F-9993A49D93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76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CEA67-4F58-4BA1-990E-70440CA9B3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D8E9C-5C5F-4136-B968-658BCBC46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8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3768-150A-4C05-837A-B022EAB0763E}" type="datetime1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F45EC-E1E8-445D-B966-B67E69D96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43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63520-F5BB-4024-9FA9-25672264E264}" type="datetime1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7E4E5-1AFA-4A6E-BD98-5E3CF8A1D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4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9EE7-3FA9-4E8A-8542-6D08DD29983A}" type="datetime1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4A643-59E8-48D7-8739-CE0FF74FF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14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E0B56-0ED0-47AC-AAC2-59D4B9FD4526}" type="datetime1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33E4-5D91-4F58-8E6C-93C7BE665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37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F293-2706-44B9-B7A4-ADB40F2AB725}" type="datetime1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58358-BC1B-4986-B47B-28E225C65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7754-2D27-4DCB-B303-8344FC18CD1B}" type="datetime1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511C-518C-4BE0-8D36-1BBC5AE6E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48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3D91ED-9ECB-4861-91D2-6678B0B7F240}" type="datetime1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86F819-6C6C-42B4-8F0C-17F63AA9C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3D91ED-9ECB-4861-91D2-6678B0B7F24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86F819-6C6C-42B4-8F0C-17F63AA9CD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5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3D91ED-9ECB-4861-91D2-6678B0B7F24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86F819-6C6C-42B4-8F0C-17F63AA9CD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0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71500" y="1214438"/>
            <a:ext cx="8001000" cy="500062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296143"/>
          </a:xfrm>
        </p:spPr>
        <p:txBody>
          <a:bodyPr/>
          <a:lstStyle/>
          <a:p>
            <a:r>
              <a:rPr lang="en-US" altLang="ru-RU" dirty="0" smtClean="0"/>
              <a:t>In my life</a:t>
            </a:r>
            <a:endParaRPr lang="ru-RU" alt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aim: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To be able to speak about life experiences using present perfect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692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1162050"/>
          </a:xfrm>
        </p:spPr>
        <p:txBody>
          <a:bodyPr/>
          <a:lstStyle/>
          <a:p>
            <a:pPr algn="ctr"/>
            <a:r>
              <a:rPr lang="en-US" sz="5400" dirty="0" err="1" smtClean="0"/>
              <a:t>Baiterek</a:t>
            </a:r>
            <a:endParaRPr lang="ru-RU" sz="5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1628800"/>
            <a:ext cx="5040560" cy="4320479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36F293-2706-44B9-B7A4-ADB40F2AB7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58358-BC1B-4986-B47B-28E225C65B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/>
          <a:lstStyle/>
          <a:p>
            <a:pPr algn="ctr"/>
            <a:r>
              <a:rPr lang="en-US" sz="5400" dirty="0" smtClean="0"/>
              <a:t>Big Ben</a:t>
            </a:r>
            <a:endParaRPr lang="ru-RU" sz="5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0808"/>
            <a:ext cx="4896544" cy="4104455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36F293-2706-44B9-B7A4-ADB40F2AB7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58358-BC1B-4986-B47B-28E225C65B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1162050"/>
          </a:xfrm>
        </p:spPr>
        <p:txBody>
          <a:bodyPr/>
          <a:lstStyle/>
          <a:p>
            <a:pPr algn="ctr"/>
            <a:r>
              <a:rPr lang="en-US" sz="4000" dirty="0" smtClean="0"/>
              <a:t>Spinach leaves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6840760" cy="4126680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36F293-2706-44B9-B7A4-ADB40F2AB7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58358-BC1B-4986-B47B-28E225C65B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1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/>
          <a:lstStyle/>
          <a:p>
            <a:pPr algn="ctr"/>
            <a:r>
              <a:rPr lang="en-US" sz="4000" dirty="0" smtClean="0"/>
              <a:t>The statue of Liberty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1916832"/>
            <a:ext cx="5976664" cy="3888432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36F293-2706-44B9-B7A4-ADB40F2AB7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58358-BC1B-4986-B47B-28E225C65B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/>
          <a:lstStyle/>
          <a:p>
            <a:pPr algn="ctr"/>
            <a:r>
              <a:rPr lang="en-US" sz="4800" dirty="0"/>
              <a:t>H</a:t>
            </a:r>
            <a:r>
              <a:rPr lang="en-US" sz="4800" dirty="0" smtClean="0"/>
              <a:t>ollywood</a:t>
            </a:r>
            <a:endParaRPr lang="ru-RU" sz="4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16832"/>
            <a:ext cx="5328592" cy="4248472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36F293-2706-44B9-B7A4-ADB40F2AB7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58358-BC1B-4986-B47B-28E225C65B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7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txBody>
          <a:bodyPr/>
          <a:lstStyle/>
          <a:p>
            <a:pPr algn="ctr"/>
            <a:r>
              <a:rPr lang="en-US" sz="4000" dirty="0" smtClean="0"/>
              <a:t>questionnaire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36F293-2706-44B9-B7A4-ADB40F2AB7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58358-BC1B-4986-B47B-28E225C65B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136903" cy="447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0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/>
          <a:lstStyle/>
          <a:p>
            <a:pPr algn="ctr"/>
            <a:r>
              <a:rPr lang="kk-KZ" sz="4400" dirty="0" smtClean="0"/>
              <a:t>Сергіту сәті</a:t>
            </a:r>
            <a:endParaRPr lang="ru-RU" sz="4400" dirty="0"/>
          </a:p>
        </p:txBody>
      </p:sp>
      <p:pic>
        <p:nvPicPr>
          <p:cNvPr id="7" name="макарена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1268761"/>
            <a:ext cx="8219256" cy="4968552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36F293-2706-44B9-B7A4-ADB40F2AB7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58358-BC1B-4986-B47B-28E225C65B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0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36F293-2706-44B9-B7A4-ADB40F2AB7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58358-BC1B-4986-B47B-28E225C65B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39552" y="273050"/>
            <a:ext cx="8147248" cy="6324302"/>
          </a:xfrm>
        </p:spPr>
        <p:txBody>
          <a:bodyPr/>
          <a:lstStyle/>
          <a:p>
            <a:pPr algn="ctr"/>
            <a:r>
              <a:rPr lang="en-US" b="1" dirty="0" smtClean="0"/>
              <a:t>Make up true sentences about yourself</a:t>
            </a:r>
          </a:p>
          <a:p>
            <a:pPr lvl="0"/>
            <a:r>
              <a:rPr lang="en-US" sz="2800" dirty="0"/>
              <a:t>1. I (live) </a:t>
            </a:r>
            <a:r>
              <a:rPr lang="en-US" sz="2800" dirty="0" smtClean="0"/>
              <a:t>______ in </a:t>
            </a:r>
            <a:r>
              <a:rPr lang="en-US" sz="2800" dirty="0"/>
              <a:t>another country. </a:t>
            </a:r>
            <a:endParaRPr lang="ru-RU" sz="2800" dirty="0"/>
          </a:p>
          <a:p>
            <a:pPr lvl="0"/>
            <a:r>
              <a:rPr lang="ru-RU" sz="2800" dirty="0"/>
              <a:t>2. I (</a:t>
            </a:r>
            <a:r>
              <a:rPr lang="ru-RU" sz="2800" dirty="0" smtClean="0"/>
              <a:t>eat)</a:t>
            </a:r>
            <a:r>
              <a:rPr lang="en-US" sz="2800" dirty="0"/>
              <a:t> </a:t>
            </a:r>
            <a:r>
              <a:rPr lang="en-US" sz="2800" dirty="0" smtClean="0"/>
              <a:t>______   </a:t>
            </a:r>
            <a:r>
              <a:rPr lang="ru-RU" sz="2800" dirty="0" smtClean="0"/>
              <a:t>crocodile</a:t>
            </a:r>
            <a:r>
              <a:rPr lang="ru-RU" sz="2800" dirty="0"/>
              <a:t>. </a:t>
            </a:r>
          </a:p>
          <a:p>
            <a:pPr lvl="0"/>
            <a:r>
              <a:rPr lang="en-US" sz="2800" dirty="0"/>
              <a:t>3. I (</a:t>
            </a:r>
            <a:r>
              <a:rPr lang="en-US" sz="2800" dirty="0" smtClean="0"/>
              <a:t>dance)______in </a:t>
            </a:r>
            <a:r>
              <a:rPr lang="en-US" sz="2800" dirty="0"/>
              <a:t>theatres across the world. </a:t>
            </a:r>
            <a:endParaRPr lang="ru-RU" sz="2800" dirty="0"/>
          </a:p>
          <a:p>
            <a:pPr lvl="0"/>
            <a:r>
              <a:rPr lang="en-US" sz="2800" dirty="0"/>
              <a:t>4. I (</a:t>
            </a:r>
            <a:r>
              <a:rPr lang="en-US" sz="2800" dirty="0" smtClean="0"/>
              <a:t>work)_______in </a:t>
            </a:r>
            <a:r>
              <a:rPr lang="en-US" sz="2800" dirty="0"/>
              <a:t>a famous theatre. </a:t>
            </a:r>
            <a:endParaRPr lang="ru-RU" sz="2800" dirty="0"/>
          </a:p>
          <a:p>
            <a:pPr lvl="0"/>
            <a:r>
              <a:rPr lang="en-US" sz="2800" dirty="0"/>
              <a:t>5. I (</a:t>
            </a:r>
            <a:r>
              <a:rPr lang="en-US" sz="2800" dirty="0" smtClean="0"/>
              <a:t>pass)________my </a:t>
            </a:r>
            <a:r>
              <a:rPr lang="en-US" sz="2800" dirty="0"/>
              <a:t>driving test. </a:t>
            </a:r>
            <a:endParaRPr lang="ru-RU" sz="2800" dirty="0"/>
          </a:p>
          <a:p>
            <a:pPr lvl="0"/>
            <a:r>
              <a:rPr lang="ru-RU" sz="2800" dirty="0"/>
              <a:t>6. I (</a:t>
            </a:r>
            <a:r>
              <a:rPr lang="ru-RU" sz="2800" dirty="0" smtClean="0"/>
              <a:t>drive)</a:t>
            </a:r>
            <a:r>
              <a:rPr lang="en-US" sz="2800" dirty="0" smtClean="0"/>
              <a:t>_______</a:t>
            </a:r>
            <a:r>
              <a:rPr lang="ru-RU" sz="2800" dirty="0" smtClean="0"/>
              <a:t>a саг. </a:t>
            </a:r>
            <a:endParaRPr lang="ru-RU" sz="2800" dirty="0"/>
          </a:p>
          <a:p>
            <a:pPr lvl="0"/>
            <a:r>
              <a:rPr lang="ru-RU" sz="2800" dirty="0"/>
              <a:t>7. I (</a:t>
            </a:r>
            <a:r>
              <a:rPr lang="ru-RU" sz="2800" dirty="0" smtClean="0"/>
              <a:t>buy)</a:t>
            </a:r>
            <a:r>
              <a:rPr lang="en-US" sz="2800" dirty="0" smtClean="0"/>
              <a:t>_________</a:t>
            </a:r>
            <a:r>
              <a:rPr lang="ru-RU" sz="2800" dirty="0" smtClean="0"/>
              <a:t>a </a:t>
            </a:r>
            <a:r>
              <a:rPr lang="ru-RU" sz="2800" dirty="0"/>
              <a:t>house. </a:t>
            </a:r>
          </a:p>
          <a:p>
            <a:pPr lvl="0"/>
            <a:r>
              <a:rPr lang="en-US" sz="2800" dirty="0"/>
              <a:t>8. I (</a:t>
            </a:r>
            <a:r>
              <a:rPr lang="en-US" sz="2800" dirty="0" smtClean="0"/>
              <a:t>meet)_________a </a:t>
            </a:r>
            <a:r>
              <a:rPr lang="en-US" sz="2800" dirty="0"/>
              <a:t>famous actor. </a:t>
            </a:r>
            <a:endParaRPr lang="ru-RU" sz="2800" dirty="0"/>
          </a:p>
          <a:p>
            <a:pPr lvl="0"/>
            <a:r>
              <a:rPr lang="en-US" sz="2800" dirty="0"/>
              <a:t>9. I (</a:t>
            </a:r>
            <a:r>
              <a:rPr lang="en-US" sz="2800" dirty="0" smtClean="0"/>
              <a:t>play)__________with </a:t>
            </a:r>
            <a:r>
              <a:rPr lang="en-US" sz="2800" dirty="0"/>
              <a:t>baby tigers. </a:t>
            </a:r>
            <a:endParaRPr lang="ru-RU" sz="2800" dirty="0"/>
          </a:p>
          <a:p>
            <a:pPr lvl="0"/>
            <a:r>
              <a:rPr lang="en-US" sz="2800" dirty="0"/>
              <a:t>10. I (</a:t>
            </a:r>
            <a:r>
              <a:rPr lang="en-US" sz="2800" dirty="0" smtClean="0"/>
              <a:t>see)________my favorite </a:t>
            </a:r>
            <a:r>
              <a:rPr lang="en-US" sz="2800" dirty="0"/>
              <a:t>band in concert. 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6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/>
          <a:lstStyle/>
          <a:p>
            <a:pPr algn="ctr"/>
            <a:r>
              <a:rPr lang="en-US" sz="4000" dirty="0" smtClean="0"/>
              <a:t>Home work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641379"/>
          </a:xfrm>
        </p:spPr>
        <p:txBody>
          <a:bodyPr/>
          <a:lstStyle/>
          <a:p>
            <a:r>
              <a:rPr lang="en-US" dirty="0" smtClean="0"/>
              <a:t>Activity book: exercises-1,2,3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36F293-2706-44B9-B7A4-ADB40F2AB7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58358-BC1B-4986-B47B-28E225C65B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/>
          <a:lstStyle/>
          <a:p>
            <a:pPr algn="ctr"/>
            <a:r>
              <a:rPr lang="en-US" sz="4000" dirty="0"/>
              <a:t>The lesson is over Thank you!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36F293-2706-44B9-B7A4-ADB40F2AB7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58358-BC1B-4986-B47B-28E225C65B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71500" y="1214438"/>
            <a:ext cx="8001000" cy="500062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296143"/>
          </a:xfrm>
        </p:spPr>
        <p:txBody>
          <a:bodyPr/>
          <a:lstStyle/>
          <a:p>
            <a:r>
              <a:rPr lang="en-US" altLang="ru-RU" dirty="0" smtClean="0"/>
              <a:t>Present perfect</a:t>
            </a:r>
            <a:endParaRPr lang="ru-RU" alt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When we talk about life experiences or things we have done in our life. But we do not tell the exact time.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5185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 smtClean="0"/>
              <a:t>Affirmative: </a:t>
            </a:r>
            <a:br>
              <a:rPr lang="en-US" altLang="ru-RU" dirty="0" smtClean="0"/>
            </a:br>
            <a:endParaRPr lang="ru-RU" alt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endParaRPr lang="en-US" altLang="ru-RU" b="1" u="sng" dirty="0" smtClean="0">
              <a:solidFill>
                <a:srgbClr val="FF0000"/>
              </a:solidFill>
            </a:endParaRPr>
          </a:p>
          <a:p>
            <a:r>
              <a:rPr lang="en-US" altLang="ru-RU" b="1" u="sng" dirty="0" err="1" smtClean="0">
                <a:solidFill>
                  <a:srgbClr val="FF0000"/>
                </a:solidFill>
              </a:rPr>
              <a:t>Subject</a:t>
            </a:r>
            <a:r>
              <a:rPr lang="en-US" altLang="ru-RU" dirty="0" err="1" smtClean="0"/>
              <a:t>+have</a:t>
            </a:r>
            <a:r>
              <a:rPr lang="en-US" altLang="ru-RU" dirty="0" smtClean="0"/>
              <a:t>/has + </a:t>
            </a:r>
            <a:r>
              <a:rPr lang="en-US" altLang="ru-RU" b="1" dirty="0" smtClean="0">
                <a:solidFill>
                  <a:srgbClr val="00B050"/>
                </a:solidFill>
              </a:rPr>
              <a:t>past participle(Verb 3)</a:t>
            </a:r>
          </a:p>
          <a:p>
            <a:r>
              <a:rPr lang="en-US" altLang="ru-RU" b="1" dirty="0" smtClean="0">
                <a:solidFill>
                  <a:srgbClr val="FF0000"/>
                </a:solidFill>
              </a:rPr>
              <a:t>I</a:t>
            </a:r>
          </a:p>
          <a:p>
            <a:r>
              <a:rPr lang="en-US" altLang="ru-RU" b="1" dirty="0" smtClean="0">
                <a:solidFill>
                  <a:srgbClr val="FF0000"/>
                </a:solidFill>
              </a:rPr>
              <a:t>you</a:t>
            </a:r>
          </a:p>
          <a:p>
            <a:r>
              <a:rPr lang="en-US" altLang="ru-RU" b="1" dirty="0" smtClean="0">
                <a:solidFill>
                  <a:srgbClr val="FF0000"/>
                </a:solidFill>
              </a:rPr>
              <a:t>We</a:t>
            </a:r>
            <a:r>
              <a:rPr lang="en-US" altLang="ru-RU" b="1" dirty="0" smtClean="0">
                <a:solidFill>
                  <a:srgbClr val="00B050"/>
                </a:solidFill>
              </a:rPr>
              <a:t>                    </a:t>
            </a:r>
            <a:r>
              <a:rPr lang="en-US" altLang="ru-RU" b="1" dirty="0" smtClean="0"/>
              <a:t>have + </a:t>
            </a:r>
            <a:r>
              <a:rPr lang="en-US" altLang="ru-RU" b="1" dirty="0" smtClean="0">
                <a:solidFill>
                  <a:srgbClr val="00B050"/>
                </a:solidFill>
              </a:rPr>
              <a:t>past participle (verb 3)                  </a:t>
            </a:r>
          </a:p>
          <a:p>
            <a:r>
              <a:rPr lang="en-US" altLang="ru-RU" b="1" dirty="0" smtClean="0">
                <a:solidFill>
                  <a:srgbClr val="FF0000"/>
                </a:solidFill>
              </a:rPr>
              <a:t>You</a:t>
            </a:r>
          </a:p>
          <a:p>
            <a:r>
              <a:rPr lang="en-US" altLang="ru-RU" b="1" dirty="0" smtClean="0">
                <a:solidFill>
                  <a:srgbClr val="FF0000"/>
                </a:solidFill>
              </a:rPr>
              <a:t>they</a:t>
            </a:r>
          </a:p>
          <a:p>
            <a:pPr marL="0" indent="0">
              <a:buNone/>
            </a:pPr>
            <a:r>
              <a:rPr lang="en-US" altLang="ru-RU" b="1" dirty="0" smtClean="0">
                <a:solidFill>
                  <a:srgbClr val="FF0000"/>
                </a:solidFill>
              </a:rPr>
              <a:t>He/she/it </a:t>
            </a:r>
            <a:r>
              <a:rPr lang="en-US" altLang="ru-RU" b="1" dirty="0" smtClean="0"/>
              <a:t>            has + </a:t>
            </a:r>
            <a:r>
              <a:rPr lang="en-US" altLang="ru-RU" b="1" dirty="0" smtClean="0">
                <a:solidFill>
                  <a:srgbClr val="00B050"/>
                </a:solidFill>
              </a:rPr>
              <a:t>past participle (verb 3)</a:t>
            </a:r>
            <a:endParaRPr lang="ru-RU" altLang="ru-RU" b="1" dirty="0" smtClean="0">
              <a:solidFill>
                <a:srgbClr val="00B05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860EA7C-8514-4022-B72B-EAA66A6F08AC}" type="datetime1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1C9D2-7C73-439C-8EC6-0385B0C54B8E}" type="slidenum">
              <a:rPr lang="ru-RU"/>
              <a:pPr>
                <a:defRPr/>
              </a:pPr>
              <a:t>3</a:t>
            </a:fld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475656" y="3068960"/>
            <a:ext cx="1656184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619672" y="3717032"/>
            <a:ext cx="1512168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619672" y="4149080"/>
            <a:ext cx="1512168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619672" y="4149080"/>
            <a:ext cx="1512168" cy="72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1763688" y="4149080"/>
            <a:ext cx="1368152" cy="13681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375756" y="6021288"/>
            <a:ext cx="97210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 smtClean="0"/>
              <a:t>Examples:</a:t>
            </a:r>
            <a:endParaRPr lang="ru-RU" altLang="ru-RU" dirty="0" smtClean="0"/>
          </a:p>
        </p:txBody>
      </p:sp>
      <p:sp>
        <p:nvSpPr>
          <p:cNvPr id="4099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dirty="0" smtClean="0">
                <a:solidFill>
                  <a:srgbClr val="FF0000"/>
                </a:solidFill>
              </a:rPr>
              <a:t>I</a:t>
            </a:r>
            <a:r>
              <a:rPr lang="en-US" altLang="ru-RU" dirty="0" smtClean="0"/>
              <a:t> have </a:t>
            </a:r>
            <a:r>
              <a:rPr lang="en-US" altLang="ru-RU" dirty="0" smtClean="0">
                <a:solidFill>
                  <a:srgbClr val="00B050"/>
                </a:solidFill>
              </a:rPr>
              <a:t>read</a:t>
            </a:r>
            <a:r>
              <a:rPr lang="en-US" altLang="ru-RU" dirty="0" smtClean="0"/>
              <a:t> a lot of books.</a:t>
            </a:r>
          </a:p>
          <a:p>
            <a:r>
              <a:rPr lang="en-US" altLang="ru-RU" dirty="0" smtClean="0">
                <a:solidFill>
                  <a:srgbClr val="FF0000"/>
                </a:solidFill>
              </a:rPr>
              <a:t>He</a:t>
            </a:r>
            <a:r>
              <a:rPr lang="en-US" altLang="ru-RU" dirty="0" smtClean="0"/>
              <a:t> has </a:t>
            </a:r>
            <a:r>
              <a:rPr lang="en-US" altLang="ru-RU" dirty="0" smtClean="0">
                <a:solidFill>
                  <a:srgbClr val="00B050"/>
                </a:solidFill>
              </a:rPr>
              <a:t>worked</a:t>
            </a:r>
            <a:r>
              <a:rPr lang="en-US" altLang="ru-RU" dirty="0" smtClean="0"/>
              <a:t> in different places.</a:t>
            </a:r>
          </a:p>
          <a:p>
            <a:r>
              <a:rPr lang="en-US" altLang="ru-RU" dirty="0" smtClean="0">
                <a:solidFill>
                  <a:srgbClr val="FF0000"/>
                </a:solidFill>
              </a:rPr>
              <a:t>We</a:t>
            </a:r>
            <a:r>
              <a:rPr lang="en-US" altLang="ru-RU" dirty="0" smtClean="0"/>
              <a:t> have </a:t>
            </a:r>
            <a:r>
              <a:rPr lang="en-US" altLang="ru-RU" dirty="0" smtClean="0">
                <a:solidFill>
                  <a:srgbClr val="00B050"/>
                </a:solidFill>
              </a:rPr>
              <a:t>learned</a:t>
            </a:r>
            <a:r>
              <a:rPr lang="en-US" altLang="ru-RU" dirty="0" smtClean="0"/>
              <a:t> three foreign languages.</a:t>
            </a:r>
            <a:endParaRPr lang="ru-RU" altLang="ru-RU" dirty="0" smtClean="0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C1E8028-60C5-4947-9F2D-E3DBB7FA7225}" type="datetime1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B3B6C-381D-4105-AEAB-7DEB3FAB529E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form: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Subject</a:t>
            </a:r>
            <a:r>
              <a:rPr lang="en-US" dirty="0" err="1" smtClean="0"/>
              <a:t>+have</a:t>
            </a:r>
            <a:r>
              <a:rPr lang="en-US" dirty="0" smtClean="0"/>
              <a:t>/</a:t>
            </a:r>
            <a:r>
              <a:rPr lang="en-US" dirty="0" err="1" smtClean="0"/>
              <a:t>has+not</a:t>
            </a:r>
            <a:r>
              <a:rPr lang="en-US" dirty="0" smtClean="0"/>
              <a:t> +</a:t>
            </a:r>
            <a:r>
              <a:rPr lang="en-US" dirty="0" smtClean="0">
                <a:solidFill>
                  <a:srgbClr val="00B050"/>
                </a:solidFill>
              </a:rPr>
              <a:t>past participle (V3) </a:t>
            </a:r>
            <a:r>
              <a:rPr lang="en-US" dirty="0" smtClean="0"/>
              <a:t>or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Subject</a:t>
            </a:r>
            <a:r>
              <a:rPr lang="en-US" dirty="0" err="1" smtClean="0"/>
              <a:t>+have</a:t>
            </a:r>
            <a:r>
              <a:rPr lang="en-US" dirty="0" smtClean="0"/>
              <a:t>/has + never +</a:t>
            </a:r>
            <a:r>
              <a:rPr lang="en-US" dirty="0" smtClean="0">
                <a:solidFill>
                  <a:srgbClr val="00B050"/>
                </a:solidFill>
              </a:rPr>
              <a:t>past participle (V3)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</a:t>
            </a:r>
            <a:r>
              <a:rPr lang="en-US" dirty="0" smtClean="0"/>
              <a:t>               </a:t>
            </a:r>
            <a:r>
              <a:rPr lang="en-US" dirty="0" err="1" smtClean="0"/>
              <a:t>have+not</a:t>
            </a:r>
            <a:r>
              <a:rPr lang="en-US" dirty="0" smtClean="0"/>
              <a:t> (never)+</a:t>
            </a:r>
            <a:r>
              <a:rPr lang="en-US" dirty="0" smtClean="0">
                <a:solidFill>
                  <a:srgbClr val="00B050"/>
                </a:solidFill>
              </a:rPr>
              <a:t>past part (V3)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He/she/it</a:t>
            </a:r>
            <a:r>
              <a:rPr lang="en-US" dirty="0" smtClean="0"/>
              <a:t>       </a:t>
            </a:r>
            <a:r>
              <a:rPr lang="en-US" dirty="0" err="1" smtClean="0"/>
              <a:t>has+not</a:t>
            </a:r>
            <a:r>
              <a:rPr lang="en-US" dirty="0" smtClean="0"/>
              <a:t> (never)+</a:t>
            </a:r>
            <a:r>
              <a:rPr lang="en-US" dirty="0" smtClean="0">
                <a:solidFill>
                  <a:srgbClr val="00B050"/>
                </a:solidFill>
              </a:rPr>
              <a:t>past part (V3)</a:t>
            </a:r>
          </a:p>
          <a:p>
            <a:endParaRPr lang="en-US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6D4BC5-AB88-43C3-8890-CC973ACEAA44}" type="datetime1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6ADD6-DC5C-4FCF-8F4F-B5AA3EDFD05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619672" y="3140968"/>
            <a:ext cx="1224136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619672" y="3645024"/>
            <a:ext cx="12241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619672" y="3645024"/>
            <a:ext cx="1224136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619672" y="3645024"/>
            <a:ext cx="1224136" cy="12241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411760" y="5445224"/>
            <a:ext cx="7200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41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not read any books by Shakespeare.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I have never read any book by </a:t>
            </a:r>
            <a:r>
              <a:rPr lang="en-US" dirty="0"/>
              <a:t>S</a:t>
            </a:r>
            <a:r>
              <a:rPr lang="en-US" dirty="0" smtClean="0"/>
              <a:t>hakespeare</a:t>
            </a:r>
          </a:p>
          <a:p>
            <a:r>
              <a:rPr lang="en-US" dirty="0" smtClean="0"/>
              <a:t>She has not met any famous person in her life</a:t>
            </a:r>
          </a:p>
          <a:p>
            <a:r>
              <a:rPr lang="en-US" dirty="0" smtClean="0"/>
              <a:t>Or </a:t>
            </a:r>
          </a:p>
          <a:p>
            <a:r>
              <a:rPr lang="en-US" dirty="0" smtClean="0"/>
              <a:t>She has never met any famous person in her life.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6D4BC5-AB88-43C3-8890-CC973ACEAA44}" type="datetime1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6ADD6-DC5C-4FCF-8F4F-B5AA3EDFD05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44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Interrogative or question form: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Have/</a:t>
            </a:r>
            <a:r>
              <a:rPr lang="en-US" dirty="0" err="1" smtClean="0"/>
              <a:t>has+subject+past</a:t>
            </a:r>
            <a:r>
              <a:rPr lang="en-US" dirty="0" smtClean="0"/>
              <a:t> participle (verb3)?</a:t>
            </a:r>
          </a:p>
          <a:p>
            <a:r>
              <a:rPr lang="en-US" dirty="0" smtClean="0"/>
              <a:t>                  I</a:t>
            </a:r>
          </a:p>
          <a:p>
            <a:r>
              <a:rPr lang="en-US" dirty="0" smtClean="0"/>
              <a:t>Have         You          past part (Verb 3)?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We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They</a:t>
            </a:r>
          </a:p>
          <a:p>
            <a:r>
              <a:rPr lang="en-US" dirty="0" smtClean="0"/>
              <a:t>Has          he/she/</a:t>
            </a:r>
            <a:r>
              <a:rPr lang="en-US" dirty="0" err="1" smtClean="0"/>
              <a:t>it+past</a:t>
            </a:r>
            <a:r>
              <a:rPr lang="en-US" dirty="0" smtClean="0"/>
              <a:t> part (verb 3)?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6D4BC5-AB88-43C3-8890-CC973ACEAA44}" type="datetime1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6ADD6-DC5C-4FCF-8F4F-B5AA3EDFD05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835696" y="2420888"/>
            <a:ext cx="648072" cy="7920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835696" y="3068960"/>
            <a:ext cx="648072" cy="1440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835696" y="3212976"/>
            <a:ext cx="792088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835696" y="3212976"/>
            <a:ext cx="792088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03848" y="2636912"/>
            <a:ext cx="864096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203848" y="3140968"/>
            <a:ext cx="86409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203848" y="3212976"/>
            <a:ext cx="864096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419872" y="3212976"/>
            <a:ext cx="648072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619672" y="4869160"/>
            <a:ext cx="7200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9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you ever read any books by Shakespeare?</a:t>
            </a:r>
          </a:p>
          <a:p>
            <a:r>
              <a:rPr lang="en-US" dirty="0" smtClean="0"/>
              <a:t>Yes, I have/No, I haven’t</a:t>
            </a:r>
          </a:p>
          <a:p>
            <a:r>
              <a:rPr lang="en-US" dirty="0" smtClean="0"/>
              <a:t>Has she ever met any famous person in her life?</a:t>
            </a:r>
          </a:p>
          <a:p>
            <a:r>
              <a:rPr lang="en-US" dirty="0" smtClean="0"/>
              <a:t>Yes, she has/ No, she hasn’t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6D4BC5-AB88-43C3-8890-CC973ACEAA44}" type="datetime1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6ADD6-DC5C-4FCF-8F4F-B5AA3EDFD05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34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Exercises:</a:t>
            </a:r>
            <a:endParaRPr lang="ru-RU" sz="5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3672407" cy="4680520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610744" cy="4497363"/>
          </a:xfrm>
        </p:spPr>
        <p:txBody>
          <a:bodyPr/>
          <a:lstStyle/>
          <a:p>
            <a:r>
              <a:rPr lang="en-US" sz="3200" dirty="0" smtClean="0"/>
              <a:t>I have  seen the Eiffel Tower.</a:t>
            </a:r>
          </a:p>
          <a:p>
            <a:r>
              <a:rPr lang="en-US" sz="3200" dirty="0" smtClean="0"/>
              <a:t>I have never seen the Eiffel Tower.</a:t>
            </a:r>
            <a:endParaRPr lang="ru-RU" sz="3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6D4BC5-AB88-43C3-8890-CC973ACEAA44}" type="datetime1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6ADD6-DC5C-4FCF-8F4F-B5AA3EDFD05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67944" y="476672"/>
            <a:ext cx="43204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The Eiffel Tower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0806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theme/theme1.xml><?xml version="1.0" encoding="utf-8"?>
<a:theme xmlns:a="http://schemas.openxmlformats.org/drawingml/2006/main" name="Ин. яз.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Ин. яз.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Ин. яз.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Ин. яз.1</Template>
  <TotalTime>166</TotalTime>
  <Words>443</Words>
  <Application>Microsoft Office PowerPoint</Application>
  <PresentationFormat>Экран (4:3)</PresentationFormat>
  <Paragraphs>105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Ин. яз.1</vt:lpstr>
      <vt:lpstr>1_Ин. яз.1</vt:lpstr>
      <vt:lpstr>2_Ин. яз.1</vt:lpstr>
      <vt:lpstr>In my life</vt:lpstr>
      <vt:lpstr>Present perfect</vt:lpstr>
      <vt:lpstr>Affirmative:  </vt:lpstr>
      <vt:lpstr>Examples:</vt:lpstr>
      <vt:lpstr>Negative form:</vt:lpstr>
      <vt:lpstr>Examples:</vt:lpstr>
      <vt:lpstr>Interrogative or question form:</vt:lpstr>
      <vt:lpstr>Examples:</vt:lpstr>
      <vt:lpstr>Exercises:</vt:lpstr>
      <vt:lpstr>Baiterek</vt:lpstr>
      <vt:lpstr>Big Ben</vt:lpstr>
      <vt:lpstr>Spinach leaves</vt:lpstr>
      <vt:lpstr>The statue of Liberty</vt:lpstr>
      <vt:lpstr>Hollywood</vt:lpstr>
      <vt:lpstr>questionnaire</vt:lpstr>
      <vt:lpstr>Сергіту сәті</vt:lpstr>
      <vt:lpstr>Презентация PowerPoint</vt:lpstr>
      <vt:lpstr>Home work</vt:lpstr>
      <vt:lpstr>The lesson is over Thank you!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dc:description>http://aida.ucoz.ru</dc:description>
  <cp:lastModifiedBy>RePack by Diakov</cp:lastModifiedBy>
  <cp:revision>16</cp:revision>
  <dcterms:created xsi:type="dcterms:W3CDTF">2015-11-15T09:06:15Z</dcterms:created>
  <dcterms:modified xsi:type="dcterms:W3CDTF">2015-11-16T03:38:32Z</dcterms:modified>
  <cp:category>шаблоны к Powerpoint</cp:category>
</cp:coreProperties>
</file>