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smir.in.ua/uploads/posts/2009-11/1257413410_obychaj.jpe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http://forum.myjane.ru/files/1572_209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714488"/>
            <a:ext cx="914400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Добро пожаловать!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3686172" cy="475775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исленность русской национальности по павлодарской области составляет – 34,3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%.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i-main-pic" descr="Картинка 8 из 7043">
            <a:hlinkClick r:id="rId3"/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57159" y="1714488"/>
            <a:ext cx="4429155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Русская изба</a:t>
            </a:r>
            <a:endParaRPr lang="ru-RU" dirty="0"/>
          </a:p>
        </p:txBody>
      </p:sp>
      <p:pic>
        <p:nvPicPr>
          <p:cNvPr id="5" name="Содержимое 3" descr="http://www.bg-znanie.ru/articles/18810/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28926" y="3571876"/>
            <a:ext cx="2571768" cy="3071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http://dic.academic.ru/pictures/wiki/files/82/Russian_cri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643050"/>
            <a:ext cx="2928930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http://www.museum.ru/imgB.asp?198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571612"/>
            <a:ext cx="2571768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>
                    <a:satMod val="200000"/>
                  </a:schemeClr>
                </a:solidFill>
              </a:rPr>
              <a:t>Народное искусство русских – многослойно и разнообразно по своему характеру</a:t>
            </a:r>
            <a:endParaRPr lang="ru-RU" sz="3200" b="1" i="1" dirty="0"/>
          </a:p>
        </p:txBody>
      </p:sp>
      <p:pic>
        <p:nvPicPr>
          <p:cNvPr id="5" name="Рисунок 4" descr="http://5307slub.edusite.ru/images/p36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00052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7" descr="http://nechto.fryazino.net/html/images/allknow/tools/lozhka08.jp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28596" y="3786190"/>
            <a:ext cx="3786214" cy="2571747"/>
          </a:xfrm>
        </p:spPr>
      </p:pic>
      <p:pic>
        <p:nvPicPr>
          <p:cNvPr id="7" name="Рисунок 6" descr="http://www.timetolive.ru/images/upload/image/lady_leto_ethnomir14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500174"/>
            <a:ext cx="378621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Русская национальная одежда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accent2"/>
                </a:solidFill>
              </a:rPr>
              <a:t>Мужской костюм </a:t>
            </a:r>
            <a:r>
              <a:rPr lang="ru-RU" sz="2000" b="1" dirty="0" smtClean="0">
                <a:solidFill>
                  <a:srgbClr val="00B050"/>
                </a:solidFill>
              </a:rPr>
              <a:t>состоял из рубахи-косоворотки с невысокой стойкой или без нее и нешироких штанов из холста или крашенины.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Верхней одеждой служил зипун или кафтан из домотканого сукна, запахивающийся на левую сторону, с застежкой на крючки или пуговицы (рис. 2, справа), зимой — овчинные </a:t>
            </a:r>
            <a:r>
              <a:rPr lang="ru-RU" sz="2000" b="1" i="1" dirty="0" smtClean="0">
                <a:solidFill>
                  <a:srgbClr val="00B050"/>
                </a:solidFill>
              </a:rPr>
              <a:t>нагольные шубы</a:t>
            </a:r>
            <a:r>
              <a:rPr lang="ru-RU" sz="20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Мужская обувь — сапоги или лапти с онучами и оборами.</a:t>
            </a:r>
          </a:p>
          <a:p>
            <a:endParaRPr lang="ru-RU" sz="1600" dirty="0"/>
          </a:p>
        </p:txBody>
      </p:sp>
      <p:pic>
        <p:nvPicPr>
          <p:cNvPr id="5" name="Рисунок 4" descr="http://im3-tub-kz.yandex.net/i?id=220261885-18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500306"/>
            <a:ext cx="2000264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im6-tub-kz.yandex.net/i?id=97197203-08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2357454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Русский народный крестьянский костюм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71942"/>
            <a:ext cx="2071702" cy="2562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3-tub-kz.yandex.net/i?id=492291958-68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FF00"/>
                </a:solidFill>
              </a:rPr>
              <a:t>Женская одежда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857232"/>
            <a:ext cx="3714776" cy="5715040"/>
          </a:xfrm>
        </p:spPr>
        <p:txBody>
          <a:bodyPr>
            <a:normAutofit fontScale="70000" lnSpcReduction="20000"/>
          </a:bodyPr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Основными частями женского народного костюма были рубаха, передник, или занавеска, сарафан, понева, нагрудник, </a:t>
            </a:r>
            <a:r>
              <a:rPr lang="ru-RU" sz="2400" i="1" dirty="0" err="1" smtClean="0">
                <a:solidFill>
                  <a:srgbClr val="FFFF00"/>
                </a:solidFill>
              </a:rPr>
              <a:t>шушпан</a:t>
            </a:r>
            <a:r>
              <a:rPr lang="ru-RU" sz="2400" i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sz="2400" i="1" dirty="0" smtClean="0">
                <a:solidFill>
                  <a:srgbClr val="FFFF00"/>
                </a:solidFill>
              </a:rPr>
              <a:t>Женской обувью служили кожаные полусапожки, коты, отороченные вверху красным сукном или сафьяном, а также лапти с онучами и оборами.</a:t>
            </a:r>
          </a:p>
          <a:p>
            <a:r>
              <a:rPr lang="ru-RU" sz="2400" i="1" dirty="0" smtClean="0">
                <a:solidFill>
                  <a:srgbClr val="FFFF00"/>
                </a:solidFill>
              </a:rPr>
              <a:t>Самыми красочными были платок, кофточка и более приглушенной по цвету — юбка.</a:t>
            </a:r>
          </a:p>
          <a:p>
            <a:r>
              <a:rPr lang="ru-RU" sz="2400" i="1" dirty="0" smtClean="0">
                <a:solidFill>
                  <a:srgbClr val="FFFF00"/>
                </a:solidFill>
              </a:rPr>
              <a:t> Большое распространение в крестьянской одежде конца XIX в. получает вышивка по печатным рисункам, специально изготовляемым для деревни: пышные букеты садовых цветов, венки и гирлянды из крупных роз. </a:t>
            </a:r>
            <a:r>
              <a:rPr lang="ru-RU" sz="1900" i="1" dirty="0" smtClean="0">
                <a:solidFill>
                  <a:srgbClr val="FFFF00"/>
                </a:solidFill>
              </a:rPr>
              <a:t/>
            </a:r>
            <a:br>
              <a:rPr lang="ru-RU" sz="1900" i="1" dirty="0" smtClean="0">
                <a:solidFill>
                  <a:srgbClr val="FFFF00"/>
                </a:solidFill>
              </a:rPr>
            </a:br>
            <a:r>
              <a:rPr lang="ru-RU" sz="1700" i="1" dirty="0" smtClean="0">
                <a:solidFill>
                  <a:srgbClr val="FFFF00"/>
                </a:solidFill>
              </a:rPr>
              <a:t/>
            </a:r>
            <a:br>
              <a:rPr lang="ru-RU" sz="1700" i="1" dirty="0" smtClean="0">
                <a:solidFill>
                  <a:srgbClr val="FFFF00"/>
                </a:solidFill>
              </a:rPr>
            </a:br>
            <a:r>
              <a:rPr lang="ru-RU" sz="1700" i="1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http://im3-tub-kz.yandex.net/i?id=55315092-45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857232"/>
            <a:ext cx="235745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4-tub-kz.yandex.net/i?id=517620286-37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000504"/>
            <a:ext cx="214314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im3-tub-kz.yandex.net/i?id=72417126-02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929066"/>
            <a:ext cx="235745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im3-tub-kz.yandex.net/i?id=318725240-64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928670"/>
            <a:ext cx="2143125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Национальная кухня</a:t>
            </a:r>
            <a:endParaRPr lang="ru-RU" dirty="0"/>
          </a:p>
        </p:txBody>
      </p:sp>
      <p:pic>
        <p:nvPicPr>
          <p:cNvPr id="5" name="Рисунок 4" descr="&amp;Rcy;&amp;ucy;&amp;scy;&amp;scy;&amp;kcy;&amp;icy;&amp;iecy; &amp;bcy;&amp;lcy;&amp;yucy;&amp;dcy;&amp;acy; (34 &amp;fcy;&amp;ocy;&amp;tcy;&amp;ocy;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000240"/>
            <a:ext cx="278608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http://shkolazhizni.ru/img/content/i53/53466_or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" y="1928802"/>
            <a:ext cx="3143240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http://ovkuse.ru/wp-content/gallery/kulichi/ovkuse.ru-2009k2.jp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500826" y="1785926"/>
            <a:ext cx="242889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&amp;Rcy;&amp;ucy;&amp;scy;&amp;scy;&amp;kcy;&amp;icy;&amp;iecy; &amp;bcy;&amp;lcy;&amp;yucy;&amp;dcy;&amp;acy; (34 &amp;fcy;&amp;ocy;&amp;tcy;&amp;ocy;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66"/>
            <a:ext cx="3786214" cy="3095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&amp;Rcy;&amp;ucy;&amp;scy;&amp;scy;&amp;kcy;&amp;icy;&amp;iecy; &amp;bcy;&amp;lcy;&amp;yucy;&amp;dcy;&amp;acy; (34 &amp;fcy;&amp;ocy;&amp;tcy;&amp;ocy;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66"/>
            <a:ext cx="3929090" cy="30003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Содержимое 6" descr="&amp;Scy;&amp;ocy;&amp;lcy;&amp;yacy;&amp;ncy;&amp;kcy;&amp;acy; &amp;fcy;&amp;ocy;&amp;tcy;&amp;ocy;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714752"/>
            <a:ext cx="3714776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&amp;Vcy;&amp;icy;&amp;ncy;&amp;iecy;&amp;gcy;&amp;rcy;&amp;iecy;&amp;tcy; &amp;fcy;&amp;ocy;&amp;tcy;&amp;ocy;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714752"/>
            <a:ext cx="3786214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Напитки - </a:t>
            </a:r>
            <a:r>
              <a:rPr lang="ru-RU" dirty="0" err="1" smtClean="0"/>
              <a:t>сусындар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495800" cy="5429288"/>
          </a:xfrm>
        </p:spPr>
        <p:txBody>
          <a:bodyPr>
            <a:normAutofit fontScale="55000" lnSpcReduction="20000"/>
          </a:bodyPr>
          <a:lstStyle/>
          <a:p>
            <a:endParaRPr lang="ru-RU" sz="2900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2900" i="1" dirty="0" smtClean="0">
                <a:solidFill>
                  <a:schemeClr val="accent4">
                    <a:lumMod val="75000"/>
                  </a:schemeClr>
                </a:solidFill>
              </a:rPr>
              <a:t>Почти все русские национальные напитки оригинальны и не повторяются ни в одной другой национальной кухне. Это сбитень, квасы, меды, морсы. Многие из них вышли ныне из употребления. Таким напитком, к примеру, является сбитень, заменявший чай до его появления в России.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Морсы</a:t>
            </a:r>
            <a:endParaRPr lang="ru-RU" sz="3600" i="1" dirty="0" smtClean="0">
              <a:solidFill>
                <a:srgbClr val="FF0000"/>
              </a:solidFill>
            </a:endParaRPr>
          </a:p>
          <a:p>
            <a:r>
              <a:rPr lang="ru-RU" sz="2900" i="1" dirty="0" smtClean="0">
                <a:solidFill>
                  <a:schemeClr val="accent4">
                    <a:lumMod val="75000"/>
                  </a:schemeClr>
                </a:solidFill>
              </a:rPr>
              <a:t>Морсы готовят на основе ягодного сока, смешанного в различных пропорциях с водой, доводя эти смеси до легкого </a:t>
            </a:r>
            <a:r>
              <a:rPr lang="ru-RU" sz="2900" i="1" dirty="0" err="1" smtClean="0">
                <a:solidFill>
                  <a:schemeClr val="accent4">
                    <a:lumMod val="75000"/>
                  </a:schemeClr>
                </a:solidFill>
              </a:rPr>
              <a:t>забраживания</a:t>
            </a:r>
            <a:r>
              <a:rPr lang="ru-RU" sz="2900" i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ru-RU" sz="4400" b="1" i="1" dirty="0" smtClean="0">
                <a:solidFill>
                  <a:srgbClr val="FF0000"/>
                </a:solidFill>
              </a:rPr>
              <a:t>Квасы</a:t>
            </a:r>
            <a:endParaRPr lang="ru-RU" sz="4400" i="1" dirty="0" smtClean="0">
              <a:solidFill>
                <a:srgbClr val="FF0000"/>
              </a:solidFill>
            </a:endParaRPr>
          </a:p>
          <a:p>
            <a:r>
              <a:rPr lang="ru-RU" sz="2900" i="1" dirty="0" smtClean="0">
                <a:solidFill>
                  <a:schemeClr val="accent4">
                    <a:lumMod val="75000"/>
                  </a:schemeClr>
                </a:solidFill>
              </a:rPr>
              <a:t>Наибольшее распространение получили квасы, насчитывающие несколько десятков разновидностей. Сущность приготовления квасов состоит в том, что из воды, муки и солода вначале готовят закваску, затем его разводят водой, к нему добавляют дрожжи, сахар и другие вкусовые и ароматические добавки, и он подвергается брожению. Чаще всего как вкусовую добавку вносят соки различных фруктов и ягод.</a:t>
            </a:r>
          </a:p>
          <a:p>
            <a:endParaRPr lang="ru-RU" dirty="0"/>
          </a:p>
        </p:txBody>
      </p:sp>
      <p:pic>
        <p:nvPicPr>
          <p:cNvPr id="5" name="Содержимое 4" descr="Квас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214842" cy="49292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im5-tub-kz.yandex.net/i?id=472467463-33-72&amp;n=21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214422"/>
            <a:ext cx="3757610" cy="4911741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kk-KZ" sz="4000" i="1" dirty="0" smtClean="0">
                <a:solidFill>
                  <a:srgbClr val="FFFF00"/>
                </a:solidFill>
              </a:rPr>
              <a:t>Спасибо за внимание!</a:t>
            </a:r>
          </a:p>
          <a:p>
            <a:r>
              <a:rPr lang="kk-KZ" sz="4000" i="1" dirty="0" smtClean="0">
                <a:solidFill>
                  <a:srgbClr val="FFFF00"/>
                </a:solidFill>
              </a:rPr>
              <a:t>Надеюсь вам понравилось...</a:t>
            </a:r>
          </a:p>
          <a:p>
            <a:endParaRPr lang="ru-RU" sz="4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283</Words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Добро пожаловать!</vt:lpstr>
      <vt:lpstr>Русская изба</vt:lpstr>
      <vt:lpstr>Народное искусство русских – многослойно и разнообразно по своему характеру</vt:lpstr>
      <vt:lpstr>Русская национальная одежда</vt:lpstr>
      <vt:lpstr>Женская одежда</vt:lpstr>
      <vt:lpstr>Национальная кухня</vt:lpstr>
      <vt:lpstr>Слайд 7</vt:lpstr>
      <vt:lpstr>Напитки - сусындар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пожаловать!</dc:title>
  <cp:lastModifiedBy>27</cp:lastModifiedBy>
  <cp:revision>9</cp:revision>
  <dcterms:modified xsi:type="dcterms:W3CDTF">2014-01-28T10:25:54Z</dcterms:modified>
</cp:coreProperties>
</file>