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sarshkola21.narod.ru/images/tatar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3-tub-kz.yandex.net/i?id=327065894-2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халқына  қош келдіңіздер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2428892" cy="3924312"/>
          </a:xfrm>
        </p:spPr>
        <p:txBody>
          <a:bodyPr>
            <a:normAutofit fontScale="85000" lnSpcReduction="10000"/>
          </a:bodyPr>
          <a:lstStyle/>
          <a:p>
            <a:r>
              <a:rPr lang="kk-KZ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 халқы мен қазақ халқының салт-дәстүрлері, тілі ұқсас</a:t>
            </a:r>
            <a:r>
              <a:rPr lang="kk-KZ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kk-KZ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Исәнмесу – Сәлеметсиз бе!</a:t>
            </a:r>
          </a:p>
          <a:p>
            <a:r>
              <a:rPr lang="kk-KZ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Павлодар қоныстанған татарлар саны – 1,4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kk-KZ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құрайды.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4-tub-kz.yandex.net/i?id=388728009-3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928802"/>
            <a:ext cx="2500330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http://alterling2.narod.ru/Rus/TatChlo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714488"/>
            <a:ext cx="2643206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kz.yandex.net/i?id=327065894-20-72&amp;n=21"/>
          <p:cNvPicPr>
            <a:picLocks noGrp="1"/>
          </p:cNvPicPr>
          <p:nvPr>
            <p:ph idx="4294967295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85817"/>
          </a:xfrm>
        </p:spPr>
        <p:txBody>
          <a:bodyPr/>
          <a:lstStyle/>
          <a:p>
            <a:r>
              <a:rPr lang="kk-KZ" b="1" i="1" dirty="0" smtClean="0">
                <a:solidFill>
                  <a:srgbClr val="7030A0"/>
                </a:solidFill>
              </a:rPr>
              <a:t>Татар биі мен тойы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3" descr="http://www.dustem.ru/images/stories/sabantui-aktanish.ru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14414" y="1071546"/>
            <a:ext cx="3071805" cy="50720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i-main-pic" descr="Картинка 5 из 1206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857628"/>
            <a:ext cx="3571900" cy="27146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одержимое 3" descr="http://www.dustem.ru/images/prazd/4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786314" y="928670"/>
            <a:ext cx="3571900" cy="27860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kz.yandex.net/i?id=327065894-20-72&amp;n=21"/>
          <p:cNvPicPr>
            <a:picLocks noGrp="1"/>
          </p:cNvPicPr>
          <p:nvPr>
            <p:ph sz="half"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kk-KZ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Татар ұлттық киімдері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357818" y="1285860"/>
            <a:ext cx="3786182" cy="5572140"/>
          </a:xfrm>
        </p:spPr>
        <p:txBody>
          <a:bodyPr>
            <a:normAutofit lnSpcReduction="10000"/>
          </a:bodyPr>
          <a:lstStyle/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Верхняя одежда татар была распашной со сплошной приталенной спинкой. Поверх рубахи надевали безрукавный (или с коротким рукавом) камзол. </a:t>
            </a:r>
          </a:p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Поверх камзола мужчины носили длинный просторный халат (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жилэн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) с небольшим шалевым воротником. </a:t>
            </a:r>
          </a:p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Головным убором мужчин, как уже упоминалось, была 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четырёхклинная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, полусферической формы тюбетейка (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тубэтэй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) или в виде усечённого конуса (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кэлэпуш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</a:p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Для одежды татар характерен традиционный трапециевидный силуэт с «восточной» насыщенностью цветов, обилие вышивок, применение большого количества украшений. Издавна татары ценили мех диких зверей – черно-бурой лисицы, куницы, соболя, бобра. </a:t>
            </a:r>
          </a:p>
          <a:p>
            <a:endParaRPr lang="ru-RU" sz="16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3-tub-kz.yandex.net/i?id=17384132-45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252889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7-tub-kz.yandex.net/i?id=601954429-42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500174"/>
            <a:ext cx="2286016" cy="3000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im0-tub-kz.yandex.net/i?id=198653917-38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429132"/>
            <a:ext cx="335758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kz.yandex.net/i?id=327065894-20-72&amp;n=21"/>
          <p:cNvPicPr>
            <a:picLocks noGrp="1"/>
          </p:cNvPicPr>
          <p:nvPr>
            <p:ph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4-tub-kz.yandex.net/i?id=368222990-41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642918"/>
            <a:ext cx="2214578" cy="49292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3" descr="http://www.dustem.ru/images/stories/4410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8625" y="714356"/>
            <a:ext cx="3143243" cy="4857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:\Мои документы\Загрузки\тат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642918"/>
            <a:ext cx="2357454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kz.yandex.net/i?id=327065894-20-72&amp;n=21"/>
          <p:cNvPicPr>
            <a:picLocks noGrp="1"/>
          </p:cNvPicPr>
          <p:nvPr>
            <p:ph sz="half" idx="2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contrast="66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Татар тағамдары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5715008" y="1285860"/>
            <a:ext cx="3214710" cy="4840303"/>
          </a:xfrm>
        </p:spPr>
        <p:txBody>
          <a:bodyPr>
            <a:noAutofit/>
          </a:bodyPr>
          <a:lstStyle/>
          <a:p>
            <a:r>
              <a:rPr lang="kk-KZ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 шелпектері – </a:t>
            </a:r>
            <a:r>
              <a:rPr lang="kk-KZ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ұннан жасалған, шелпекшелер.</a:t>
            </a:r>
          </a:p>
          <a:p>
            <a:r>
              <a:rPr lang="kk-KZ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Угыз кумэче – </a:t>
            </a:r>
            <a:r>
              <a:rPr lang="kk-KZ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ашытқы қосылып иленген қамырдан жасалған отта пісірілген тоқаштар.</a:t>
            </a:r>
          </a:p>
          <a:p>
            <a:r>
              <a:rPr lang="kk-KZ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Чак-чак</a:t>
            </a:r>
            <a:r>
              <a:rPr lang="kk-KZ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- майға пісірілген тықырлақ тәтті наншалар. Балмен араластырылып үстелге беріледі.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www.tatdish.ru/images/prew/yuk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350046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www.tatdish.ru/images/prew/ugyz-kumech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314327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im5-tub-kz.yandex.net/i?id=313307760-02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928802"/>
            <a:ext cx="1990725" cy="32147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http://im3-tub-kz.yandex.net/i?id=327065894-20-72&amp;n=21"/>
          <p:cNvPicPr>
            <a:picLocks noGrp="1"/>
          </p:cNvPicPr>
          <p:nvPr>
            <p:ph sz="half" idx="2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contrast="66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varenikoff.ru/uploads/posts/2010-11/1289652790_0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285728"/>
            <a:ext cx="3857652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http://www.tatdish.ru/images/prew/shurp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7166"/>
            <a:ext cx="3643338" cy="3000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 descr="http://www.tatdish.ru/images/prew/kystyby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4572000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http://im5-tub-kz.yandex.net/i?id=80280184-71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643314"/>
            <a:ext cx="3929090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http://im3-tub-kz.yandex.net/i?id=327065894-20-72&amp;n=21"/>
          <p:cNvPicPr>
            <a:picLocks noGrp="1"/>
          </p:cNvPicPr>
          <p:nvPr>
            <p:ph sz="half" idx="2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contrast="66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tatdish.ru/images/prew/kaba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04"/>
            <a:ext cx="3143272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www.tatdish.ru/images/prew/gubadi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642918"/>
            <a:ext cx="3000396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im4-tub-kz.yandex.net/i?id=450335381-42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714752"/>
            <a:ext cx="30718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tatdish.ru/images/prew/belish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3643314"/>
            <a:ext cx="2643206" cy="256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://im3-tub-kz.yandex.net/i?id=327065894-20-72&amp;n=21"/>
          <p:cNvPicPr>
            <a:picLocks noGrp="1"/>
          </p:cNvPicPr>
          <p:nvPr>
            <p:ph sz="half"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contrast="10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kk-KZ" b="1" i="1" dirty="0" smtClean="0">
                <a:solidFill>
                  <a:srgbClr val="7030A0"/>
                </a:solidFill>
              </a:rPr>
              <a:t>Татар сусындары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kk-KZ" sz="2400" b="1" i="1" dirty="0" smtClean="0">
                <a:solidFill>
                  <a:schemeClr val="accent5">
                    <a:lumMod val="50000"/>
                  </a:schemeClr>
                </a:solidFill>
              </a:rPr>
              <a:t>Буза (боза) </a:t>
            </a:r>
            <a:r>
              <a:rPr lang="kk-KZ" sz="2400" b="1" i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густой сладкий напиток цвета топленого молока. Буза подается на десерт и является знаком особого уважения к гостям.</a:t>
            </a:r>
          </a:p>
          <a:p>
            <a:r>
              <a:rPr lang="kk-KZ" sz="2400" b="1" i="1" dirty="0" smtClean="0">
                <a:solidFill>
                  <a:schemeClr val="accent5">
                    <a:lumMod val="50000"/>
                  </a:schemeClr>
                </a:solidFill>
              </a:rPr>
              <a:t>Квас -</a:t>
            </a:r>
            <a:r>
              <a:rPr lang="kk-KZ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Квас можно приготовить из жидкого сусла, а также из ржаного хлеба.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Рисунок 8" descr="&amp;Kcy;&amp;vcy;&amp;acy;&amp;s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714752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&amp;Bcy;&amp;ucy;&amp;zcy;&amp;a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928670"/>
            <a:ext cx="290512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://im3-tub-kz.yandex.net/i?id=327065894-20-72&amp;n=21"/>
          <p:cNvPicPr>
            <a:picLocks noGrp="1"/>
          </p:cNvPicPr>
          <p:nvPr>
            <p:ph sz="half"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bright="-27000" contrast="66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Сау бул! Исән бул! – Сау болыңдар!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im4-tub-kz.yandex.net/i?id=388728009-3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428736"/>
            <a:ext cx="5000660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222</Words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Татар халқына  қош келдіңіздер!</vt:lpstr>
      <vt:lpstr>Татар биі мен тойы</vt:lpstr>
      <vt:lpstr>Татар ұлттық киімдері</vt:lpstr>
      <vt:lpstr>Слайд 4</vt:lpstr>
      <vt:lpstr>Татар тағамдары</vt:lpstr>
      <vt:lpstr>Слайд 6</vt:lpstr>
      <vt:lpstr>Слайд 7</vt:lpstr>
      <vt:lpstr>Татар сусындары</vt:lpstr>
      <vt:lpstr>Сау бул! Исән бул! – Сау болыңдар!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27</cp:lastModifiedBy>
  <cp:revision>10</cp:revision>
  <dcterms:modified xsi:type="dcterms:W3CDTF">2014-01-28T10:21:45Z</dcterms:modified>
</cp:coreProperties>
</file>