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27\&#1056;&#1072;&#1073;&#1086;&#1095;&#1080;&#1081;%20&#1089;&#1090;&#1086;&#1083;\&#1052;&#1091;3&#1086;&#1085;\&#1047;&#1072;&#1088;&#1091;&#1073;&#1077;&#1078;&#1082;&#1080;\&#1072;&#1088;&#1072;&#1073;&#1089;&#1082;&#1072;&#1103;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71701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Book Antiqua" pitchFamily="18" charset="0"/>
              </a:rPr>
              <a:t>Си</a:t>
            </a:r>
            <a:r>
              <a:rPr lang="kk-KZ" i="1" dirty="0" smtClean="0">
                <a:solidFill>
                  <a:srgbClr val="FF0000"/>
                </a:solidFill>
                <a:latin typeface="Book Antiqua" pitchFamily="18" charset="0"/>
              </a:rPr>
              <a:t>қырлы сандық</a:t>
            </a:r>
            <a:endParaRPr lang="ru-RU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3000372"/>
            <a:ext cx="7772400" cy="1810939"/>
          </a:xfrm>
        </p:spPr>
        <p:txBody>
          <a:bodyPr>
            <a:normAutofit/>
          </a:bodyPr>
          <a:lstStyle/>
          <a:p>
            <a:pPr algn="ctr"/>
            <a:r>
              <a:rPr lang="kk-KZ" sz="4800" b="1" i="1" dirty="0" smtClean="0">
                <a:solidFill>
                  <a:srgbClr val="FF0000"/>
                </a:solidFill>
                <a:latin typeface="Book Antiqua" pitchFamily="18" charset="0"/>
              </a:rPr>
              <a:t>Волшебный сундук</a:t>
            </a:r>
          </a:p>
          <a:p>
            <a:r>
              <a:rPr lang="kk-KZ" sz="2800" b="1" i="1" dirty="0" smtClean="0">
                <a:solidFill>
                  <a:srgbClr val="00B0F0"/>
                </a:solidFill>
                <a:latin typeface="Book Antiqua" pitchFamily="18" charset="0"/>
              </a:rPr>
              <a:t>Оқытушы: Кумашева И.</a:t>
            </a:r>
            <a:endParaRPr lang="ru-RU" sz="2800" b="1" i="1" dirty="0">
              <a:solidFill>
                <a:srgbClr val="00B0F0"/>
              </a:solidFill>
              <a:latin typeface="Book Antiqua" pitchFamily="18" charset="0"/>
            </a:endParaRPr>
          </a:p>
        </p:txBody>
      </p:sp>
      <p:pic>
        <p:nvPicPr>
          <p:cNvPr id="6" name="Рисунок 5" descr="http://im4-tub-kz.yandex.net/i?id=81226207-5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071942"/>
            <a:ext cx="3214710" cy="2071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4-tub-kz.yandex.net/i?id=59981910-38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14290"/>
            <a:ext cx="385765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>
                <a:solidFill>
                  <a:srgbClr val="FFC000"/>
                </a:solidFill>
              </a:rPr>
              <a:t>2 балабақша “Балдырған”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D:\фото инжу сад\DSC_31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481138"/>
            <a:ext cx="8143932" cy="49482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kk-KZ" i="1" dirty="0" smtClean="0">
                <a:solidFill>
                  <a:srgbClr val="7030A0"/>
                </a:solidFill>
                <a:latin typeface="Book Antiqua" pitchFamily="18" charset="0"/>
              </a:rPr>
              <a:t>Саяхатқа шығамыз! Кеттік?</a:t>
            </a:r>
            <a:br>
              <a:rPr lang="kk-KZ" i="1" dirty="0" smtClean="0">
                <a:solidFill>
                  <a:srgbClr val="7030A0"/>
                </a:solidFill>
                <a:latin typeface="Book Antiqua" pitchFamily="18" charset="0"/>
              </a:rPr>
            </a:br>
            <a:r>
              <a:rPr lang="kk-KZ" i="1" dirty="0" smtClean="0">
                <a:solidFill>
                  <a:srgbClr val="7030A0"/>
                </a:solidFill>
                <a:latin typeface="Book Antiqua" pitchFamily="18" charset="0"/>
              </a:rPr>
              <a:t>Мынау қай қала?</a:t>
            </a:r>
            <a:endParaRPr lang="ru-RU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pic>
        <p:nvPicPr>
          <p:cNvPr id="4" name="Содержимое 3" descr="http://im2-tub-kz.yandex.net/i?id=38500296-49-72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71744"/>
            <a:ext cx="328614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5-tub-kz.yandex.net/i?id=91919898-53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2887" y="2428868"/>
            <a:ext cx="3805261" cy="3643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3-tub-kz.yandex.net/i?id=327065894-20-72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Павлодар </a:t>
            </a:r>
            <a:r>
              <a:rPr lang="kk-KZ" i="1" dirty="0" smtClean="0">
                <a:solidFill>
                  <a:srgbClr val="7030A0"/>
                </a:solidFill>
              </a:rPr>
              <a:t>қаласы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http://im5-tub-kz.yandex.net/i?id=145752295-0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85860"/>
            <a:ext cx="342902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im2-tub-kz.yandex.net/i?id=168786523-62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428736"/>
            <a:ext cx="3357586" cy="4572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i="1" dirty="0" smtClean="0">
                <a:solidFill>
                  <a:srgbClr val="0070C0"/>
                </a:solidFill>
              </a:rPr>
              <a:t>“Достық үйі” – “Дом Дружбы”</a:t>
            </a:r>
            <a:br>
              <a:rPr lang="kk-KZ" i="1" dirty="0" smtClean="0">
                <a:solidFill>
                  <a:srgbClr val="0070C0"/>
                </a:solidFill>
              </a:rPr>
            </a:br>
            <a:r>
              <a:rPr lang="kk-KZ" i="1" dirty="0" smtClean="0">
                <a:solidFill>
                  <a:srgbClr val="0070C0"/>
                </a:solidFill>
              </a:rPr>
              <a:t>Павлодар қаласы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3328982" cy="4525963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FF00"/>
                </a:solidFill>
              </a:rPr>
              <a:t>2008 </a:t>
            </a:r>
            <a:r>
              <a:rPr lang="ru-RU" sz="2000" i="1" dirty="0" err="1" smtClean="0">
                <a:solidFill>
                  <a:srgbClr val="FFFF00"/>
                </a:solidFill>
              </a:rPr>
              <a:t>жылы</a:t>
            </a:r>
            <a:r>
              <a:rPr lang="ru-RU" sz="2000" i="1" dirty="0" smtClean="0">
                <a:solidFill>
                  <a:srgbClr val="FFFF00"/>
                </a:solidFill>
              </a:rPr>
              <a:t> 30 </a:t>
            </a:r>
            <a:r>
              <a:rPr lang="ru-RU" sz="2000" i="1" dirty="0" err="1" smtClean="0">
                <a:solidFill>
                  <a:srgbClr val="FFFF00"/>
                </a:solidFill>
              </a:rPr>
              <a:t>қыркүйекте Павлодарда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err="1" smtClean="0">
                <a:solidFill>
                  <a:srgbClr val="FFFF00"/>
                </a:solidFill>
              </a:rPr>
              <a:t>облыстық Достық үйі  ашылды</a:t>
            </a:r>
            <a:r>
              <a:rPr lang="ru-RU" sz="2000" i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kk-KZ" sz="2000" i="1" dirty="0" smtClean="0">
                <a:solidFill>
                  <a:srgbClr val="FFFF00"/>
                </a:solidFill>
              </a:rPr>
              <a:t>19 этномәдени бірлестік жұмыс жасайды;</a:t>
            </a:r>
          </a:p>
          <a:p>
            <a:r>
              <a:rPr lang="ru-RU" sz="2000" i="1" dirty="0" smtClean="0">
                <a:solidFill>
                  <a:srgbClr val="FFFF00"/>
                </a:solidFill>
              </a:rPr>
              <a:t>ҚХА </a:t>
            </a:r>
            <a:r>
              <a:rPr lang="ru-RU" sz="2000" i="1" dirty="0" err="1" smtClean="0">
                <a:solidFill>
                  <a:srgbClr val="FFFF00"/>
                </a:solidFill>
              </a:rPr>
              <a:t>жастар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err="1" smtClean="0">
                <a:solidFill>
                  <a:srgbClr val="FFFF00"/>
                </a:solidFill>
              </a:rPr>
              <a:t>қанаты</a:t>
            </a:r>
            <a:r>
              <a:rPr lang="ru-RU" sz="2000" i="1" dirty="0" smtClean="0">
                <a:solidFill>
                  <a:srgbClr val="FFFF00"/>
                </a:solidFill>
              </a:rPr>
              <a:t>, </a:t>
            </a:r>
            <a:r>
              <a:rPr lang="ru-RU" sz="2000" i="1" dirty="0" err="1" smtClean="0">
                <a:solidFill>
                  <a:srgbClr val="FFFF00"/>
                </a:solidFill>
              </a:rPr>
              <a:t>мемлекеттік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err="1" smtClean="0">
                <a:solidFill>
                  <a:srgbClr val="FFFF00"/>
                </a:solidFill>
              </a:rPr>
              <a:t>тілге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err="1" smtClean="0">
                <a:solidFill>
                  <a:srgbClr val="FFFF00"/>
                </a:solidFill>
              </a:rPr>
              <a:t>үйрететін </a:t>
            </a:r>
            <a:r>
              <a:rPr lang="ru-RU" sz="2000" i="1" dirty="0" smtClean="0">
                <a:solidFill>
                  <a:srgbClr val="FFFF00"/>
                </a:solidFill>
              </a:rPr>
              <a:t>«</a:t>
            </a:r>
            <a:r>
              <a:rPr lang="ru-RU" sz="2000" i="1" dirty="0" err="1" smtClean="0">
                <a:solidFill>
                  <a:srgbClr val="FFFF00"/>
                </a:solidFill>
              </a:rPr>
              <a:t>Ана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err="1" smtClean="0">
                <a:solidFill>
                  <a:srgbClr val="FFFF00"/>
                </a:solidFill>
              </a:rPr>
              <a:t>тілі</a:t>
            </a:r>
            <a:r>
              <a:rPr lang="ru-RU" sz="2000" i="1" dirty="0" smtClean="0">
                <a:solidFill>
                  <a:srgbClr val="FFFF00"/>
                </a:solidFill>
              </a:rPr>
              <a:t>» </a:t>
            </a:r>
            <a:r>
              <a:rPr lang="ru-RU" sz="2000" i="1" dirty="0" err="1" smtClean="0">
                <a:solidFill>
                  <a:srgbClr val="FFFF00"/>
                </a:solidFill>
              </a:rPr>
              <a:t>облыстық орталығы</a:t>
            </a:r>
            <a:r>
              <a:rPr lang="ru-RU" sz="2000" i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sz="2000" i="1" dirty="0" err="1" smtClean="0">
                <a:solidFill>
                  <a:srgbClr val="FFFF00"/>
                </a:solidFill>
              </a:rPr>
              <a:t>«Қазақ тілі</a:t>
            </a:r>
            <a:r>
              <a:rPr lang="ru-RU" sz="2000" i="1" dirty="0" smtClean="0">
                <a:solidFill>
                  <a:srgbClr val="FFFF00"/>
                </a:solidFill>
              </a:rPr>
              <a:t>» </a:t>
            </a:r>
            <a:r>
              <a:rPr lang="ru-RU" sz="2000" i="1" dirty="0" err="1" smtClean="0">
                <a:solidFill>
                  <a:srgbClr val="FFFF00"/>
                </a:solidFill>
              </a:rPr>
              <a:t>қоғамы орналасқан.</a:t>
            </a:r>
            <a:endParaRPr lang="ru-RU" sz="2000" i="1" dirty="0">
              <a:solidFill>
                <a:srgbClr val="FFFF00"/>
              </a:solidFill>
            </a:endParaRPr>
          </a:p>
        </p:txBody>
      </p:sp>
      <p:pic>
        <p:nvPicPr>
          <p:cNvPr id="8" name="Содержимое 7" descr="http://pvldostyk.kz/uploads/posts/2011-01/thumbs/1295228011_dom-druzhby-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428736"/>
            <a:ext cx="4786346" cy="48577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400552" cy="5857916"/>
          </a:xfrm>
        </p:spPr>
        <p:txBody>
          <a:bodyPr>
            <a:normAutofit fontScale="25000" lnSpcReduction="20000"/>
          </a:bodyPr>
          <a:lstStyle/>
          <a:p>
            <a:r>
              <a:rPr lang="kk-KZ" sz="6400" b="1" i="1" dirty="0" smtClean="0">
                <a:solidFill>
                  <a:srgbClr val="FF0000"/>
                </a:solidFill>
              </a:rPr>
              <a:t>“Достық үйінің” ашылуына елбасы Нұрсұлтан Назарбаев қатысты.</a:t>
            </a:r>
          </a:p>
          <a:p>
            <a:r>
              <a:rPr lang="ru-RU" sz="6400" b="1" i="1" dirty="0" smtClean="0">
                <a:solidFill>
                  <a:srgbClr val="FF0000"/>
                </a:solidFill>
              </a:rPr>
              <a:t>В Доме дружбы действуют 3 отдела: отдел по работе с молодежью и детьми, народного творчества и по работе с этнокультурными </a:t>
            </a:r>
            <a:r>
              <a:rPr lang="ru-RU" sz="6400" b="1" i="1" dirty="0" err="1" smtClean="0">
                <a:solidFill>
                  <a:srgbClr val="FF0000"/>
                </a:solidFill>
              </a:rPr>
              <a:t>обьединениями</a:t>
            </a:r>
            <a:r>
              <a:rPr lang="ru-RU" sz="64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6400" b="1" i="1" dirty="0" smtClean="0">
                <a:solidFill>
                  <a:srgbClr val="FF0000"/>
                </a:solidFill>
              </a:rPr>
              <a:t>На втором этаже расположена школа национального возрождения (ШНВ), в которой обучаются около 600 детей и работает 32 педагога. </a:t>
            </a:r>
          </a:p>
          <a:p>
            <a:r>
              <a:rPr lang="ru-RU" sz="6400" b="1" i="1" dirty="0" smtClean="0">
                <a:solidFill>
                  <a:srgbClr val="FF0000"/>
                </a:solidFill>
              </a:rPr>
              <a:t>На третьем и четвертом этажах Дома дружбы находятся 19 этнокультурных объединений (ЭКО), молодежное крыло Ассамблеи и общественное объединение «</a:t>
            </a:r>
            <a:r>
              <a:rPr lang="ru-RU" sz="6400" b="1" i="1" dirty="0" err="1" smtClean="0">
                <a:solidFill>
                  <a:srgbClr val="FF0000"/>
                </a:solidFill>
              </a:rPr>
              <a:t>Қазақ тілі</a:t>
            </a:r>
            <a:r>
              <a:rPr lang="ru-RU" sz="6400" b="1" i="1" dirty="0" smtClean="0">
                <a:solidFill>
                  <a:srgbClr val="FF0000"/>
                </a:solidFill>
              </a:rPr>
              <a:t>». </a:t>
            </a:r>
          </a:p>
          <a:p>
            <a:r>
              <a:rPr lang="ru-RU" sz="6400" b="1" i="1" dirty="0" smtClean="0">
                <a:solidFill>
                  <a:srgbClr val="FF0000"/>
                </a:solidFill>
              </a:rPr>
              <a:t>Помещения для занятий клубов по интересам, хореографический зал, репетиционный зал, кружковые кабинеты расположены в цокольном этаже.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://im6-tub-kz.yandex.net/i?id=639340696-63-72&amp;n=21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714356"/>
            <a:ext cx="3786213" cy="5500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im7-tub-kz.yandex.net/i?id=620069214-29-72&amp;n=21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124" y="928670"/>
            <a:ext cx="4143404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im2-tub-kz.yandex.net/i?id=638976013-6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000108"/>
            <a:ext cx="3571900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FFFF00"/>
                </a:solidFill>
              </a:rPr>
              <a:t>Сандыққа қараңдар, балалар!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http://im7-tub-kz.yandex.net/i?id=343757091-0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714488"/>
            <a:ext cx="450059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арабская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005013" y="35909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126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172</Words>
  <PresentationFormat>Экран (4:3)</PresentationFormat>
  <Paragraphs>17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Сиқырлы сандық</vt:lpstr>
      <vt:lpstr>2 балабақша “Балдырған”</vt:lpstr>
      <vt:lpstr>Саяхатқа шығамыз! Кеттік? Мынау қай қала?</vt:lpstr>
      <vt:lpstr>Павлодар қаласы</vt:lpstr>
      <vt:lpstr>“Достық үйі” – “Дом Дружбы” Павлодар қаласы</vt:lpstr>
      <vt:lpstr>Слайд 6</vt:lpstr>
      <vt:lpstr>Слайд 7</vt:lpstr>
      <vt:lpstr>Сандыққа қараңдар, балалар!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Сиқырлы сандық</dc:title>
  <cp:lastModifiedBy>27</cp:lastModifiedBy>
  <cp:revision>13</cp:revision>
  <dcterms:modified xsi:type="dcterms:W3CDTF">2014-01-27T14:01:44Z</dcterms:modified>
</cp:coreProperties>
</file>