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E5437BE-F315-4D8D-A466-1A994B88C7E7}" type="datetimeFigureOut">
              <a:rPr lang="ru-RU" smtClean="0"/>
              <a:t>28.08.2015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CCE8A39-8C84-434A-91D1-8AD0140B05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37BE-F315-4D8D-A466-1A994B88C7E7}" type="datetimeFigureOut">
              <a:rPr lang="ru-RU" smtClean="0"/>
              <a:t>28.08.2015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8A39-8C84-434A-91D1-8AD0140B05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37BE-F315-4D8D-A466-1A994B88C7E7}" type="datetimeFigureOut">
              <a:rPr lang="ru-RU" smtClean="0"/>
              <a:t>28.08.2015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8A39-8C84-434A-91D1-8AD0140B05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E5437BE-F315-4D8D-A466-1A994B88C7E7}" type="datetimeFigureOut">
              <a:rPr lang="ru-RU" smtClean="0"/>
              <a:t>28.08.2015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8A39-8C84-434A-91D1-8AD0140B05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E5437BE-F315-4D8D-A466-1A994B88C7E7}" type="datetimeFigureOut">
              <a:rPr lang="ru-RU" smtClean="0"/>
              <a:t>28.08.2015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CCE8A39-8C84-434A-91D1-8AD0140B0576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E5437BE-F315-4D8D-A466-1A994B88C7E7}" type="datetimeFigureOut">
              <a:rPr lang="ru-RU" smtClean="0"/>
              <a:t>28.08.2015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CCE8A39-8C84-434A-91D1-8AD0140B05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E5437BE-F315-4D8D-A466-1A994B88C7E7}" type="datetimeFigureOut">
              <a:rPr lang="ru-RU" smtClean="0"/>
              <a:t>28.08.2015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CCE8A39-8C84-434A-91D1-8AD0140B057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37BE-F315-4D8D-A466-1A994B88C7E7}" type="datetimeFigureOut">
              <a:rPr lang="ru-RU" smtClean="0"/>
              <a:t>28.08.2015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E8A39-8C84-434A-91D1-8AD0140B05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E5437BE-F315-4D8D-A466-1A994B88C7E7}" type="datetimeFigureOut">
              <a:rPr lang="ru-RU" smtClean="0"/>
              <a:t>28.08.2015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CCE8A39-8C84-434A-91D1-8AD0140B05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E5437BE-F315-4D8D-A466-1A994B88C7E7}" type="datetimeFigureOut">
              <a:rPr lang="ru-RU" smtClean="0"/>
              <a:t>28.08.2015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CCE8A39-8C84-434A-91D1-8AD0140B057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E5437BE-F315-4D8D-A466-1A994B88C7E7}" type="datetimeFigureOut">
              <a:rPr lang="ru-RU" smtClean="0"/>
              <a:t>28.08.2015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CCE8A39-8C84-434A-91D1-8AD0140B057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E5437BE-F315-4D8D-A466-1A994B88C7E7}" type="datetimeFigureOut">
              <a:rPr lang="ru-RU" smtClean="0"/>
              <a:t>28.08.2015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CCE8A39-8C84-434A-91D1-8AD0140B0576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3724282"/>
          </a:xfrm>
        </p:spPr>
        <p:txBody>
          <a:bodyPr>
            <a:normAutofit/>
          </a:bodyPr>
          <a:lstStyle/>
          <a:p>
            <a:r>
              <a:rPr lang="ru-RU" sz="6600" dirty="0" err="1" smtClean="0"/>
              <a:t>Тулеген</a:t>
            </a:r>
            <a:r>
              <a:rPr lang="ru-RU" sz="6600" dirty="0" smtClean="0"/>
              <a:t> </a:t>
            </a:r>
            <a:br>
              <a:rPr lang="ru-RU" sz="6600" dirty="0" smtClean="0"/>
            </a:br>
            <a:r>
              <a:rPr lang="ru-RU" sz="6600" dirty="0" err="1" smtClean="0"/>
              <a:t>Тохтаров</a:t>
            </a: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>1921-1942 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7282" name="Picture 2" descr="http://altaynews.kz/uploads/posts/2012-03/1330778141_tulegen-tohtar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500042"/>
            <a:ext cx="3810000" cy="5667376"/>
          </a:xfrm>
          <a:prstGeom prst="rect">
            <a:avLst/>
          </a:prstGeom>
          <a:noFill/>
        </p:spPr>
      </p:pic>
    </p:spTree>
  </p:cSld>
  <p:clrMapOvr>
    <a:masterClrMapping/>
  </p:clrMapOvr>
  <p:transition advTm="15756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86182" y="1357298"/>
            <a:ext cx="5357818" cy="4000528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/>
              <a:t>Малик</a:t>
            </a:r>
            <a:r>
              <a:rPr lang="ru-RU" sz="6000" dirty="0" smtClean="0"/>
              <a:t> </a:t>
            </a: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b="1" dirty="0" smtClean="0"/>
              <a:t>Габдуллин</a:t>
            </a:r>
            <a:br>
              <a:rPr lang="ru-RU" sz="6000" b="1" dirty="0" smtClean="0"/>
            </a:br>
            <a:r>
              <a:rPr lang="ru-RU" sz="4900" dirty="0" smtClean="0"/>
              <a:t>1915—1973</a:t>
            </a:r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5400" b="1" dirty="0" smtClean="0"/>
              <a:t/>
            </a:r>
            <a:br>
              <a:rPr lang="ru-RU" sz="5400" b="1" dirty="0" smtClean="0"/>
            </a:b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</p:txBody>
      </p:sp>
      <p:pic>
        <p:nvPicPr>
          <p:cNvPr id="100354" name="Picture 2" descr="http://www.tarih-begalinka.kz/files/000001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642917"/>
            <a:ext cx="4214842" cy="5619789"/>
          </a:xfrm>
          <a:prstGeom prst="rect">
            <a:avLst/>
          </a:prstGeom>
          <a:noFill/>
        </p:spPr>
      </p:pic>
    </p:spTree>
  </p:cSld>
  <p:clrMapOvr>
    <a:masterClrMapping/>
  </p:clrMapOvr>
  <p:transition advTm="16084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4500570"/>
            <a:ext cx="8174860" cy="214314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Бауыржан</a:t>
            </a:r>
            <a:r>
              <a:rPr lang="ru-RU" dirty="0" smtClean="0"/>
              <a:t> </a:t>
            </a:r>
            <a:r>
              <a:rPr lang="ru-RU" b="1" dirty="0" err="1" smtClean="0"/>
              <a:t>Момышулы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>1910 — 1982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1380" name="Picture 4" descr="http://gdb.rferl.org/E9CA79A2-DE8E-4911-94EC-7C0DD3D2887F_w640_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285728"/>
            <a:ext cx="5022307" cy="4143404"/>
          </a:xfrm>
          <a:prstGeom prst="rect">
            <a:avLst/>
          </a:prstGeom>
          <a:noFill/>
        </p:spPr>
      </p:pic>
    </p:spTree>
  </p:cSld>
  <p:clrMapOvr>
    <a:masterClrMapping/>
  </p:clrMapOvr>
  <p:transition advTm="15491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43372" y="776288"/>
            <a:ext cx="5000628" cy="3509968"/>
          </a:xfrm>
        </p:spPr>
        <p:txBody>
          <a:bodyPr>
            <a:normAutofit/>
          </a:bodyPr>
          <a:lstStyle/>
          <a:p>
            <a:r>
              <a:rPr lang="ru-RU" dirty="0" err="1" smtClean="0"/>
              <a:t>Алия</a:t>
            </a:r>
            <a:r>
              <a:rPr lang="ru-RU" dirty="0" smtClean="0"/>
              <a:t> </a:t>
            </a:r>
            <a:r>
              <a:rPr lang="ru-RU" dirty="0" err="1" smtClean="0"/>
              <a:t>Молдагулова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1925-1944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402" name="Picture 2" descr="http://inform.kz/fotoarticles/20140420143538.jpg"/>
          <p:cNvPicPr>
            <a:picLocks noChangeAspect="1" noChangeArrowheads="1"/>
          </p:cNvPicPr>
          <p:nvPr/>
        </p:nvPicPr>
        <p:blipFill>
          <a:blip r:embed="rId2" cstate="print"/>
          <a:srcRect l="27084" r="24999"/>
          <a:stretch>
            <a:fillRect/>
          </a:stretch>
        </p:blipFill>
        <p:spPr bwMode="auto">
          <a:xfrm>
            <a:off x="142844" y="785794"/>
            <a:ext cx="4257083" cy="5429288"/>
          </a:xfrm>
          <a:prstGeom prst="rect">
            <a:avLst/>
          </a:prstGeom>
          <a:noFill/>
        </p:spPr>
      </p:pic>
    </p:spTree>
  </p:cSld>
  <p:clrMapOvr>
    <a:masterClrMapping/>
  </p:clrMapOvr>
  <p:transition advTm="14929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14942" y="776288"/>
            <a:ext cx="3929058" cy="4224348"/>
          </a:xfrm>
        </p:spPr>
        <p:txBody>
          <a:bodyPr>
            <a:normAutofit/>
          </a:bodyPr>
          <a:lstStyle/>
          <a:p>
            <a:r>
              <a:rPr lang="ru-RU" dirty="0" err="1" smtClean="0"/>
              <a:t>Маншук</a:t>
            </a:r>
            <a:r>
              <a:rPr lang="ru-RU" dirty="0" smtClean="0"/>
              <a:t> </a:t>
            </a:r>
            <a:r>
              <a:rPr lang="ru-RU" dirty="0" err="1" smtClean="0"/>
              <a:t>Маметова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погибла в 1943 г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3426" name="Picture 2" descr="http://atababa.kz/img/famous/1352443567.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00042"/>
            <a:ext cx="4738360" cy="5929354"/>
          </a:xfrm>
          <a:prstGeom prst="rect">
            <a:avLst/>
          </a:prstGeom>
          <a:noFill/>
        </p:spPr>
      </p:pic>
    </p:spTree>
  </p:cSld>
  <p:clrMapOvr>
    <a:masterClrMapping/>
  </p:clrMapOvr>
  <p:transition advTm="15288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86314" y="776288"/>
            <a:ext cx="3817142" cy="3509968"/>
          </a:xfrm>
        </p:spPr>
        <p:txBody>
          <a:bodyPr/>
          <a:lstStyle/>
          <a:p>
            <a:r>
              <a:rPr lang="ru-RU" dirty="0" err="1" smtClean="0"/>
              <a:t>Нуркена</a:t>
            </a:r>
            <a:r>
              <a:rPr lang="ru-RU" dirty="0" smtClean="0"/>
              <a:t> </a:t>
            </a:r>
            <a:r>
              <a:rPr lang="ru-RU" dirty="0" err="1" smtClean="0"/>
              <a:t>Абдирова</a:t>
            </a:r>
            <a:r>
              <a:rPr lang="ru-RU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1919-1942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4450" name="Picture 2" descr="http://novikovv.ru/images/stories/abdir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604"/>
            <a:ext cx="4050535" cy="5786478"/>
          </a:xfrm>
          <a:prstGeom prst="rect">
            <a:avLst/>
          </a:prstGeom>
          <a:noFill/>
        </p:spPr>
      </p:pic>
    </p:spTree>
  </p:cSld>
  <p:clrMapOvr>
    <a:masterClrMapping/>
  </p:clrMapOvr>
  <p:transition advTm="10749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135</TotalTime>
  <Words>8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Яркая</vt:lpstr>
      <vt:lpstr>Тулеген  Тохтаров 1921-1942 </vt:lpstr>
      <vt:lpstr>Малик  Габдуллин 1915—1973  </vt:lpstr>
      <vt:lpstr>     Бауыржан Момышулы 1910 — 1982 </vt:lpstr>
      <vt:lpstr>Алия Молдагулова 1925-1944</vt:lpstr>
      <vt:lpstr>Маншук Маметова погибла в 1943 г</vt:lpstr>
      <vt:lpstr>Нуркена Абдирова  1919-1942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Тулеген  Тохтаров 1921-1942</dc:title>
  <dc:creator>Natasha</dc:creator>
  <cp:lastModifiedBy>Natasha</cp:lastModifiedBy>
  <cp:revision>14</cp:revision>
  <dcterms:created xsi:type="dcterms:W3CDTF">2015-08-28T09:40:18Z</dcterms:created>
  <dcterms:modified xsi:type="dcterms:W3CDTF">2015-08-28T11:55:57Z</dcterms:modified>
</cp:coreProperties>
</file>