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2"/>
    <p:sldMasterId id="2147483672" r:id="rId3"/>
  </p:sldMasterIdLst>
  <p:notesMasterIdLst>
    <p:notesMasterId r:id="rId23"/>
  </p:notesMasterIdLst>
  <p:handoutMasterIdLst>
    <p:handoutMasterId r:id="rId24"/>
  </p:handoutMasterIdLst>
  <p:sldIdLst>
    <p:sldId id="284" r:id="rId4"/>
    <p:sldId id="256" r:id="rId5"/>
    <p:sldId id="257" r:id="rId6"/>
    <p:sldId id="271" r:id="rId7"/>
    <p:sldId id="272" r:id="rId8"/>
    <p:sldId id="274" r:id="rId9"/>
    <p:sldId id="273" r:id="rId10"/>
    <p:sldId id="275" r:id="rId11"/>
    <p:sldId id="276" r:id="rId12"/>
    <p:sldId id="277" r:id="rId13"/>
    <p:sldId id="278" r:id="rId14"/>
    <p:sldId id="279" r:id="rId15"/>
    <p:sldId id="268" r:id="rId16"/>
    <p:sldId id="280" r:id="rId17"/>
    <p:sldId id="281" r:id="rId18"/>
    <p:sldId id="258" r:id="rId19"/>
    <p:sldId id="270" r:id="rId20"/>
    <p:sldId id="283" r:id="rId21"/>
    <p:sldId id="282" r:id="rId22"/>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6E25E649-3F16-4E02-A733-19D2CDBF48F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60" autoAdjust="0"/>
    <p:restoredTop sz="95274" autoAdjust="0"/>
  </p:normalViewPr>
  <p:slideViewPr>
    <p:cSldViewPr>
      <p:cViewPr>
        <p:scale>
          <a:sx n="81" d="100"/>
          <a:sy n="81" d="100"/>
        </p:scale>
        <p:origin x="-276" y="66"/>
      </p:cViewPr>
      <p:guideLst>
        <p:guide orient="horz" pos="2160"/>
        <p:guide pos="3839"/>
      </p:guideLst>
    </p:cSldViewPr>
  </p:slideViewPr>
  <p:notesTextViewPr>
    <p:cViewPr>
      <p:scale>
        <a:sx n="1" d="1"/>
        <a:sy n="1" d="1"/>
      </p:scale>
      <p:origin x="0" y="0"/>
    </p:cViewPr>
  </p:notesTextViewPr>
  <p:notesViewPr>
    <p:cSldViewPr showGuides="1">
      <p:cViewPr varScale="1">
        <p:scale>
          <a:sx n="63" d="100"/>
          <a:sy n="63" d="100"/>
        </p:scale>
        <p:origin x="1986"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2.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handoutMaster" Target="handoutMasters/handout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dLbls>
          <c:showLegendKey val="0"/>
          <c:showVal val="0"/>
          <c:showCatName val="0"/>
          <c:showSerName val="0"/>
          <c:showPercent val="0"/>
          <c:showBubbleSize val="0"/>
          <c:showLeaderLines val="1"/>
        </c:dLbls>
        <c:firstSliceAng val="0"/>
      </c:pieChart>
    </c:plotArea>
    <c:legend>
      <c:legendPos val="r"/>
      <c:layout>
        <c:manualLayout>
          <c:xMode val="edge"/>
          <c:yMode val="edge"/>
          <c:x val="0.60604175300455854"/>
          <c:y val="0.23330555555555554"/>
          <c:w val="0.38080035225859926"/>
          <c:h val="0.56109711286089237"/>
        </c:manualLayout>
      </c:layout>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Educational </a:t>
            </a:r>
            <a:r>
              <a:rPr lang="en-US" dirty="0" smtClean="0"/>
              <a:t>Attainment in the USA</a:t>
            </a:r>
          </a:p>
          <a:p>
            <a:pPr>
              <a:defRPr/>
            </a:pPr>
            <a:r>
              <a:rPr lang="en-US" dirty="0" smtClean="0"/>
              <a:t>Age 25 and over (2009)</a:t>
            </a:r>
          </a:p>
        </c:rich>
      </c:tx>
      <c:layout/>
      <c:overlay val="0"/>
    </c:title>
    <c:autoTitleDeleted val="0"/>
    <c:plotArea>
      <c:layout/>
      <c:pieChart>
        <c:varyColors val="1"/>
        <c:ser>
          <c:idx val="0"/>
          <c:order val="0"/>
          <c:tx>
            <c:strRef>
              <c:f>Sheet1!$B$8</c:f>
              <c:strCache>
                <c:ptCount val="1"/>
                <c:pt idx="0">
                  <c:v>Educational Attainment</c:v>
                </c:pt>
              </c:strCache>
            </c:strRef>
          </c:tx>
          <c:dLbls>
            <c:showLegendKey val="0"/>
            <c:showVal val="1"/>
            <c:showCatName val="0"/>
            <c:showSerName val="0"/>
            <c:showPercent val="0"/>
            <c:showBubbleSize val="0"/>
            <c:showLeaderLines val="1"/>
          </c:dLbls>
          <c:cat>
            <c:strRef>
              <c:f>Sheet1!$A$9:$A$14</c:f>
              <c:strCache>
                <c:ptCount val="6"/>
                <c:pt idx="0">
                  <c:v>High School Graduate</c:v>
                </c:pt>
                <c:pt idx="1">
                  <c:v>Some College</c:v>
                </c:pt>
                <c:pt idx="2">
                  <c:v>Associate and/or Bachelors' Degree</c:v>
                </c:pt>
                <c:pt idx="3">
                  <c:v>Bachelor's Degree</c:v>
                </c:pt>
                <c:pt idx="4">
                  <c:v>Master's Degree</c:v>
                </c:pt>
                <c:pt idx="5">
                  <c:v>Professional or Doctorate Degree</c:v>
                </c:pt>
              </c:strCache>
            </c:strRef>
          </c:cat>
          <c:val>
            <c:numRef>
              <c:f>Sheet1!$B$9:$B$14</c:f>
              <c:numCache>
                <c:formatCode>0%</c:formatCode>
                <c:ptCount val="6"/>
                <c:pt idx="0">
                  <c:v>0.86680000000000001</c:v>
                </c:pt>
                <c:pt idx="1">
                  <c:v>0.55600000000000005</c:v>
                </c:pt>
                <c:pt idx="2">
                  <c:v>0.38540000000000002</c:v>
                </c:pt>
                <c:pt idx="3">
                  <c:v>0.28999999999999998</c:v>
                </c:pt>
                <c:pt idx="4">
                  <c:v>7.6200000000000004E-2</c:v>
                </c:pt>
                <c:pt idx="5">
                  <c:v>2.9399999999999999E-2</c:v>
                </c:pt>
              </c:numCache>
            </c:numRef>
          </c:val>
        </c:ser>
        <c:dLbls>
          <c:showLegendKey val="0"/>
          <c:showVal val="0"/>
          <c:showCatName val="0"/>
          <c:showSerName val="0"/>
          <c:showPercent val="0"/>
          <c:showBubbleSize val="0"/>
          <c:showLeaderLines val="1"/>
        </c:dLbls>
        <c:firstSliceAng val="0"/>
      </c:pieChart>
    </c:plotArea>
    <c:legend>
      <c:legendPos val="r"/>
      <c:layout/>
      <c:overlay val="0"/>
      <c:txPr>
        <a:bodyPr/>
        <a:lstStyle/>
        <a:p>
          <a:pPr>
            <a:defRPr sz="1400"/>
          </a:pPr>
          <a:endParaRPr lang="ru-RU"/>
        </a:p>
      </c:txPr>
    </c:legend>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84AA43A-3F76-4A13-9CD6-36134EB429E3}" type="datetimeFigureOut">
              <a:rPr lang="en-US"/>
              <a:t>9/26/2014</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850423A-8BCE-448E-A97B-03A88B2B12C1}" type="slidenum">
              <a:rPr/>
              <a:t>‹#›</a:t>
            </a:fld>
            <a:endParaRPr/>
          </a:p>
        </p:txBody>
      </p:sp>
    </p:spTree>
    <p:extLst>
      <p:ext uri="{BB962C8B-B14F-4D97-AF65-F5344CB8AC3E}">
        <p14:creationId xmlns:p14="http://schemas.microsoft.com/office/powerpoint/2010/main" val="4051395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674A4F-2B7A-4ECB-A400-260B2FFC03C1}" type="datetimeFigureOut">
              <a:rPr lang="en-US"/>
              <a:t>9/26/2014</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1F2A70B-78F2-4DCF-B53B-C990D2FAFB8A}" type="slidenum">
              <a:rPr/>
              <a:t>‹#›</a:t>
            </a:fld>
            <a:endParaRPr/>
          </a:p>
        </p:txBody>
      </p:sp>
    </p:spTree>
    <p:extLst>
      <p:ext uri="{BB962C8B-B14F-4D97-AF65-F5344CB8AC3E}">
        <p14:creationId xmlns:p14="http://schemas.microsoft.com/office/powerpoint/2010/main" val="24115705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2413" y="1905000"/>
            <a:ext cx="9144000" cy="2667000"/>
          </a:xfrm>
        </p:spPr>
        <p:txBody>
          <a:bodyPr>
            <a:noAutofit/>
          </a:bodyPr>
          <a:lstStyle>
            <a:lvl1pPr>
              <a:defRPr sz="5400"/>
            </a:lvl1pPr>
          </a:lstStyle>
          <a:p>
            <a:r>
              <a:rPr lang="en-US" smtClean="0"/>
              <a:t>Click to edit Master title style</a:t>
            </a:r>
            <a:endParaRPr/>
          </a:p>
        </p:txBody>
      </p:sp>
      <p:sp>
        <p:nvSpPr>
          <p:cNvPr id="3" name="Subtitle 2"/>
          <p:cNvSpPr>
            <a:spLocks noGrp="1"/>
          </p:cNvSpPr>
          <p:nvPr>
            <p:ph type="subTitle" idx="1"/>
          </p:nvPr>
        </p:nvSpPr>
        <p:spPr>
          <a:xfrm>
            <a:off x="1522413" y="5105400"/>
            <a:ext cx="9143999" cy="1066800"/>
          </a:xfrm>
        </p:spPr>
        <p:txBody>
          <a:bodyPr/>
          <a:lstStyle>
            <a:lvl1pPr marL="0" indent="0" algn="l">
              <a:spcBef>
                <a:spcPts val="0"/>
              </a:spcBef>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grpSp>
        <p:nvGrpSpPr>
          <p:cNvPr id="256" name="line"/>
          <p:cNvGrpSpPr/>
          <p:nvPr/>
        </p:nvGrpSpPr>
        <p:grpSpPr bwMode="invGray">
          <a:xfrm>
            <a:off x="1584896" y="4724400"/>
            <a:ext cx="8631936" cy="64008"/>
            <a:chOff x="-4110038" y="2703513"/>
            <a:chExt cx="17394239" cy="160336"/>
          </a:xfrm>
          <a:solidFill>
            <a:schemeClr val="accent1"/>
          </a:solidFill>
        </p:grpSpPr>
        <p:sp>
          <p:nvSpPr>
            <p:cNvPr id="257" name="Freeform 5"/>
            <p:cNvSpPr>
              <a:spLocks/>
            </p:cNvSpPr>
            <p:nvPr/>
          </p:nvSpPr>
          <p:spPr bwMode="invGray">
            <a:xfrm>
              <a:off x="12815888" y="2768600"/>
              <a:ext cx="468313" cy="19050"/>
            </a:xfrm>
            <a:custGeom>
              <a:avLst/>
              <a:gdLst>
                <a:gd name="T0" fmla="*/ 21 w 244"/>
                <a:gd name="T1" fmla="*/ 5 h 8"/>
                <a:gd name="T2" fmla="*/ 21 w 244"/>
                <a:gd name="T3" fmla="*/ 5 h 8"/>
                <a:gd name="T4" fmla="*/ 52 w 244"/>
                <a:gd name="T5" fmla="*/ 7 h 8"/>
                <a:gd name="T6" fmla="*/ 100 w 244"/>
                <a:gd name="T7" fmla="*/ 5 h 8"/>
                <a:gd name="T8" fmla="*/ 125 w 244"/>
                <a:gd name="T9" fmla="*/ 7 h 8"/>
                <a:gd name="T10" fmla="*/ 202 w 244"/>
                <a:gd name="T11" fmla="*/ 6 h 8"/>
                <a:gd name="T12" fmla="*/ 156 w 244"/>
                <a:gd name="T13" fmla="*/ 5 h 8"/>
                <a:gd name="T14" fmla="*/ 244 w 244"/>
                <a:gd name="T15" fmla="*/ 3 h 8"/>
                <a:gd name="T16" fmla="*/ 161 w 244"/>
                <a:gd name="T17" fmla="*/ 3 h 8"/>
                <a:gd name="T18" fmla="*/ 165 w 244"/>
                <a:gd name="T19" fmla="*/ 2 h 8"/>
                <a:gd name="T20" fmla="*/ 96 w 244"/>
                <a:gd name="T21" fmla="*/ 2 h 8"/>
                <a:gd name="T22" fmla="*/ 111 w 244"/>
                <a:gd name="T23" fmla="*/ 1 h 8"/>
                <a:gd name="T24" fmla="*/ 0 w 244"/>
                <a:gd name="T25" fmla="*/ 5 h 8"/>
                <a:gd name="T26" fmla="*/ 21 w 244"/>
                <a:gd name="T2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 h="8">
                  <a:moveTo>
                    <a:pt x="21" y="5"/>
                  </a:moveTo>
                  <a:lnTo>
                    <a:pt x="21" y="5"/>
                  </a:lnTo>
                  <a:cubicBezTo>
                    <a:pt x="42" y="5"/>
                    <a:pt x="59" y="7"/>
                    <a:pt x="52" y="7"/>
                  </a:cubicBezTo>
                  <a:cubicBezTo>
                    <a:pt x="94" y="6"/>
                    <a:pt x="94" y="8"/>
                    <a:pt x="100" y="5"/>
                  </a:cubicBezTo>
                  <a:cubicBezTo>
                    <a:pt x="127" y="4"/>
                    <a:pt x="155" y="6"/>
                    <a:pt x="125" y="7"/>
                  </a:cubicBezTo>
                  <a:lnTo>
                    <a:pt x="202" y="6"/>
                  </a:lnTo>
                  <a:lnTo>
                    <a:pt x="156" y="5"/>
                  </a:lnTo>
                  <a:cubicBezTo>
                    <a:pt x="168" y="2"/>
                    <a:pt x="230" y="6"/>
                    <a:pt x="244" y="3"/>
                  </a:cubicBezTo>
                  <a:lnTo>
                    <a:pt x="161" y="3"/>
                  </a:lnTo>
                  <a:lnTo>
                    <a:pt x="165" y="2"/>
                  </a:lnTo>
                  <a:cubicBezTo>
                    <a:pt x="146" y="3"/>
                    <a:pt x="109" y="2"/>
                    <a:pt x="96" y="2"/>
                  </a:cubicBezTo>
                  <a:cubicBezTo>
                    <a:pt x="98" y="1"/>
                    <a:pt x="97" y="1"/>
                    <a:pt x="111" y="1"/>
                  </a:cubicBezTo>
                  <a:cubicBezTo>
                    <a:pt x="10" y="0"/>
                    <a:pt x="84" y="5"/>
                    <a:pt x="0" y="5"/>
                  </a:cubicBezTo>
                  <a:cubicBezTo>
                    <a:pt x="5" y="5"/>
                    <a:pt x="12" y="5"/>
                    <a:pt x="21"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8" name="Freeform 6"/>
            <p:cNvSpPr>
              <a:spLocks/>
            </p:cNvSpPr>
            <p:nvPr/>
          </p:nvSpPr>
          <p:spPr bwMode="invGray">
            <a:xfrm>
              <a:off x="12380913" y="2755900"/>
              <a:ext cx="461963" cy="26987"/>
            </a:xfrm>
            <a:custGeom>
              <a:avLst/>
              <a:gdLst>
                <a:gd name="T0" fmla="*/ 162 w 241"/>
                <a:gd name="T1" fmla="*/ 4 h 12"/>
                <a:gd name="T2" fmla="*/ 162 w 241"/>
                <a:gd name="T3" fmla="*/ 4 h 12"/>
                <a:gd name="T4" fmla="*/ 127 w 241"/>
                <a:gd name="T5" fmla="*/ 7 h 12"/>
                <a:gd name="T6" fmla="*/ 68 w 241"/>
                <a:gd name="T7" fmla="*/ 6 h 12"/>
                <a:gd name="T8" fmla="*/ 53 w 241"/>
                <a:gd name="T9" fmla="*/ 9 h 12"/>
                <a:gd name="T10" fmla="*/ 79 w 241"/>
                <a:gd name="T11" fmla="*/ 9 h 12"/>
                <a:gd name="T12" fmla="*/ 18 w 241"/>
                <a:gd name="T13" fmla="*/ 11 h 12"/>
                <a:gd name="T14" fmla="*/ 101 w 241"/>
                <a:gd name="T15" fmla="*/ 10 h 12"/>
                <a:gd name="T16" fmla="*/ 195 w 241"/>
                <a:gd name="T17" fmla="*/ 12 h 12"/>
                <a:gd name="T18" fmla="*/ 226 w 241"/>
                <a:gd name="T19" fmla="*/ 11 h 12"/>
                <a:gd name="T20" fmla="*/ 215 w 241"/>
                <a:gd name="T21" fmla="*/ 11 h 12"/>
                <a:gd name="T22" fmla="*/ 213 w 241"/>
                <a:gd name="T23" fmla="*/ 7 h 12"/>
                <a:gd name="T24" fmla="*/ 172 w 241"/>
                <a:gd name="T25" fmla="*/ 7 h 12"/>
                <a:gd name="T26" fmla="*/ 241 w 241"/>
                <a:gd name="T27" fmla="*/ 4 h 12"/>
                <a:gd name="T28" fmla="*/ 123 w 241"/>
                <a:gd name="T29" fmla="*/ 0 h 12"/>
                <a:gd name="T30" fmla="*/ 162 w 241"/>
                <a:gd name="T31"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1" h="12">
                  <a:moveTo>
                    <a:pt x="162" y="4"/>
                  </a:moveTo>
                  <a:lnTo>
                    <a:pt x="162" y="4"/>
                  </a:lnTo>
                  <a:lnTo>
                    <a:pt x="127" y="7"/>
                  </a:lnTo>
                  <a:lnTo>
                    <a:pt x="68" y="6"/>
                  </a:lnTo>
                  <a:cubicBezTo>
                    <a:pt x="67" y="7"/>
                    <a:pt x="24" y="8"/>
                    <a:pt x="53" y="9"/>
                  </a:cubicBezTo>
                  <a:cubicBezTo>
                    <a:pt x="59" y="9"/>
                    <a:pt x="70" y="8"/>
                    <a:pt x="79" y="9"/>
                  </a:cubicBezTo>
                  <a:cubicBezTo>
                    <a:pt x="73" y="11"/>
                    <a:pt x="0" y="9"/>
                    <a:pt x="18" y="11"/>
                  </a:cubicBezTo>
                  <a:cubicBezTo>
                    <a:pt x="65" y="11"/>
                    <a:pt x="72" y="12"/>
                    <a:pt x="101" y="10"/>
                  </a:cubicBezTo>
                  <a:cubicBezTo>
                    <a:pt x="144" y="11"/>
                    <a:pt x="175" y="11"/>
                    <a:pt x="195" y="12"/>
                  </a:cubicBezTo>
                  <a:cubicBezTo>
                    <a:pt x="208" y="12"/>
                    <a:pt x="209" y="11"/>
                    <a:pt x="226" y="11"/>
                  </a:cubicBezTo>
                  <a:lnTo>
                    <a:pt x="215" y="11"/>
                  </a:lnTo>
                  <a:lnTo>
                    <a:pt x="213" y="7"/>
                  </a:lnTo>
                  <a:cubicBezTo>
                    <a:pt x="199" y="8"/>
                    <a:pt x="187" y="7"/>
                    <a:pt x="172" y="7"/>
                  </a:cubicBezTo>
                  <a:lnTo>
                    <a:pt x="241" y="4"/>
                  </a:lnTo>
                  <a:cubicBezTo>
                    <a:pt x="219" y="1"/>
                    <a:pt x="151" y="2"/>
                    <a:pt x="123" y="0"/>
                  </a:cubicBezTo>
                  <a:cubicBezTo>
                    <a:pt x="157" y="4"/>
                    <a:pt x="96" y="2"/>
                    <a:pt x="162" y="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9" name="Freeform 7"/>
            <p:cNvSpPr>
              <a:spLocks/>
            </p:cNvSpPr>
            <p:nvPr/>
          </p:nvSpPr>
          <p:spPr bwMode="invGray">
            <a:xfrm>
              <a:off x="12814300" y="2779713"/>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0" name="Freeform 8"/>
            <p:cNvSpPr>
              <a:spLocks/>
            </p:cNvSpPr>
            <p:nvPr/>
          </p:nvSpPr>
          <p:spPr bwMode="invGray">
            <a:xfrm>
              <a:off x="2738437" y="2795588"/>
              <a:ext cx="425450" cy="15875"/>
            </a:xfrm>
            <a:custGeom>
              <a:avLst/>
              <a:gdLst>
                <a:gd name="T0" fmla="*/ 77 w 222"/>
                <a:gd name="T1" fmla="*/ 5 h 7"/>
                <a:gd name="T2" fmla="*/ 77 w 222"/>
                <a:gd name="T3" fmla="*/ 5 h 7"/>
                <a:gd name="T4" fmla="*/ 56 w 222"/>
                <a:gd name="T5" fmla="*/ 6 h 7"/>
                <a:gd name="T6" fmla="*/ 222 w 222"/>
                <a:gd name="T7" fmla="*/ 5 h 7"/>
                <a:gd name="T8" fmla="*/ 200 w 222"/>
                <a:gd name="T9" fmla="*/ 3 h 7"/>
                <a:gd name="T10" fmla="*/ 137 w 222"/>
                <a:gd name="T11" fmla="*/ 4 h 7"/>
                <a:gd name="T12" fmla="*/ 149 w 222"/>
                <a:gd name="T13" fmla="*/ 3 h 7"/>
                <a:gd name="T14" fmla="*/ 109 w 222"/>
                <a:gd name="T15" fmla="*/ 0 h 7"/>
                <a:gd name="T16" fmla="*/ 106 w 222"/>
                <a:gd name="T17" fmla="*/ 0 h 7"/>
                <a:gd name="T18" fmla="*/ 0 w 222"/>
                <a:gd name="T19" fmla="*/ 7 h 7"/>
                <a:gd name="T20" fmla="*/ 77 w 222"/>
                <a:gd name="T21"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7">
                  <a:moveTo>
                    <a:pt x="77" y="5"/>
                  </a:moveTo>
                  <a:lnTo>
                    <a:pt x="77" y="5"/>
                  </a:lnTo>
                  <a:cubicBezTo>
                    <a:pt x="62" y="5"/>
                    <a:pt x="58" y="5"/>
                    <a:pt x="56" y="6"/>
                  </a:cubicBezTo>
                  <a:lnTo>
                    <a:pt x="222" y="5"/>
                  </a:lnTo>
                  <a:cubicBezTo>
                    <a:pt x="216" y="5"/>
                    <a:pt x="169" y="4"/>
                    <a:pt x="200" y="3"/>
                  </a:cubicBezTo>
                  <a:cubicBezTo>
                    <a:pt x="186" y="2"/>
                    <a:pt x="143" y="3"/>
                    <a:pt x="137" y="4"/>
                  </a:cubicBezTo>
                  <a:lnTo>
                    <a:pt x="149" y="3"/>
                  </a:lnTo>
                  <a:cubicBezTo>
                    <a:pt x="110" y="5"/>
                    <a:pt x="84" y="1"/>
                    <a:pt x="109" y="0"/>
                  </a:cubicBezTo>
                  <a:lnTo>
                    <a:pt x="106" y="0"/>
                  </a:lnTo>
                  <a:lnTo>
                    <a:pt x="0" y="7"/>
                  </a:lnTo>
                  <a:cubicBezTo>
                    <a:pt x="39" y="7"/>
                    <a:pt x="30" y="5"/>
                    <a:pt x="77"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1" name="Freeform 9"/>
            <p:cNvSpPr>
              <a:spLocks/>
            </p:cNvSpPr>
            <p:nvPr/>
          </p:nvSpPr>
          <p:spPr bwMode="invGray">
            <a:xfrm>
              <a:off x="-3646488" y="2800350"/>
              <a:ext cx="46038" cy="3175"/>
            </a:xfrm>
            <a:custGeom>
              <a:avLst/>
              <a:gdLst>
                <a:gd name="T0" fmla="*/ 0 w 24"/>
                <a:gd name="T1" fmla="*/ 1 h 1"/>
                <a:gd name="T2" fmla="*/ 0 w 24"/>
                <a:gd name="T3" fmla="*/ 1 h 1"/>
                <a:gd name="T4" fmla="*/ 21 w 24"/>
                <a:gd name="T5" fmla="*/ 0 h 1"/>
                <a:gd name="T6" fmla="*/ 0 w 24"/>
                <a:gd name="T7" fmla="*/ 1 h 1"/>
              </a:gdLst>
              <a:ahLst/>
              <a:cxnLst>
                <a:cxn ang="0">
                  <a:pos x="T0" y="T1"/>
                </a:cxn>
                <a:cxn ang="0">
                  <a:pos x="T2" y="T3"/>
                </a:cxn>
                <a:cxn ang="0">
                  <a:pos x="T4" y="T5"/>
                </a:cxn>
                <a:cxn ang="0">
                  <a:pos x="T6" y="T7"/>
                </a:cxn>
              </a:cxnLst>
              <a:rect l="0" t="0" r="r" b="b"/>
              <a:pathLst>
                <a:path w="24" h="1">
                  <a:moveTo>
                    <a:pt x="0" y="1"/>
                  </a:moveTo>
                  <a:lnTo>
                    <a:pt x="0" y="1"/>
                  </a:lnTo>
                  <a:cubicBezTo>
                    <a:pt x="21" y="0"/>
                    <a:pt x="24" y="0"/>
                    <a:pt x="21" y="0"/>
                  </a:cubicBez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2" name="Freeform 10"/>
            <p:cNvSpPr>
              <a:spLocks/>
            </p:cNvSpPr>
            <p:nvPr/>
          </p:nvSpPr>
          <p:spPr bwMode="invGray">
            <a:xfrm>
              <a:off x="2627312" y="2816225"/>
              <a:ext cx="63500" cy="4762"/>
            </a:xfrm>
            <a:custGeom>
              <a:avLst/>
              <a:gdLst>
                <a:gd name="T0" fmla="*/ 33 w 33"/>
                <a:gd name="T1" fmla="*/ 0 h 2"/>
                <a:gd name="T2" fmla="*/ 33 w 33"/>
                <a:gd name="T3" fmla="*/ 0 h 2"/>
                <a:gd name="T4" fmla="*/ 0 w 33"/>
                <a:gd name="T5" fmla="*/ 2 h 2"/>
                <a:gd name="T6" fmla="*/ 33 w 33"/>
                <a:gd name="T7" fmla="*/ 0 h 2"/>
              </a:gdLst>
              <a:ahLst/>
              <a:cxnLst>
                <a:cxn ang="0">
                  <a:pos x="T0" y="T1"/>
                </a:cxn>
                <a:cxn ang="0">
                  <a:pos x="T2" y="T3"/>
                </a:cxn>
                <a:cxn ang="0">
                  <a:pos x="T4" y="T5"/>
                </a:cxn>
                <a:cxn ang="0">
                  <a:pos x="T6" y="T7"/>
                </a:cxn>
              </a:cxnLst>
              <a:rect l="0" t="0" r="r" b="b"/>
              <a:pathLst>
                <a:path w="33" h="2">
                  <a:moveTo>
                    <a:pt x="33" y="0"/>
                  </a:moveTo>
                  <a:lnTo>
                    <a:pt x="33" y="0"/>
                  </a:lnTo>
                  <a:lnTo>
                    <a:pt x="0" y="2"/>
                  </a:lnTo>
                  <a:cubicBezTo>
                    <a:pt x="14" y="1"/>
                    <a:pt x="25" y="1"/>
                    <a:pt x="3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3" name="Freeform 11"/>
            <p:cNvSpPr>
              <a:spLocks/>
            </p:cNvSpPr>
            <p:nvPr/>
          </p:nvSpPr>
          <p:spPr bwMode="invGray">
            <a:xfrm>
              <a:off x="3103562" y="2741613"/>
              <a:ext cx="28575" cy="3175"/>
            </a:xfrm>
            <a:custGeom>
              <a:avLst/>
              <a:gdLst>
                <a:gd name="T0" fmla="*/ 15 w 15"/>
                <a:gd name="T1" fmla="*/ 0 h 1"/>
                <a:gd name="T2" fmla="*/ 15 w 15"/>
                <a:gd name="T3" fmla="*/ 0 h 1"/>
                <a:gd name="T4" fmla="*/ 15 w 15"/>
                <a:gd name="T5" fmla="*/ 0 h 1"/>
                <a:gd name="T6" fmla="*/ 0 w 15"/>
                <a:gd name="T7" fmla="*/ 1 h 1"/>
                <a:gd name="T8" fmla="*/ 0 w 15"/>
                <a:gd name="T9" fmla="*/ 1 h 1"/>
                <a:gd name="T10" fmla="*/ 15 w 15"/>
                <a:gd name="T11" fmla="*/ 0 h 1"/>
              </a:gdLst>
              <a:ahLst/>
              <a:cxnLst>
                <a:cxn ang="0">
                  <a:pos x="T0" y="T1"/>
                </a:cxn>
                <a:cxn ang="0">
                  <a:pos x="T2" y="T3"/>
                </a:cxn>
                <a:cxn ang="0">
                  <a:pos x="T4" y="T5"/>
                </a:cxn>
                <a:cxn ang="0">
                  <a:pos x="T6" y="T7"/>
                </a:cxn>
                <a:cxn ang="0">
                  <a:pos x="T8" y="T9"/>
                </a:cxn>
                <a:cxn ang="0">
                  <a:pos x="T10" y="T11"/>
                </a:cxn>
              </a:cxnLst>
              <a:rect l="0" t="0" r="r" b="b"/>
              <a:pathLst>
                <a:path w="15" h="1">
                  <a:moveTo>
                    <a:pt x="15" y="0"/>
                  </a:moveTo>
                  <a:lnTo>
                    <a:pt x="15" y="0"/>
                  </a:lnTo>
                  <a:cubicBezTo>
                    <a:pt x="15" y="0"/>
                    <a:pt x="15" y="0"/>
                    <a:pt x="15" y="0"/>
                  </a:cubicBezTo>
                  <a:lnTo>
                    <a:pt x="0" y="1"/>
                  </a:lnTo>
                  <a:lnTo>
                    <a:pt x="0" y="1"/>
                  </a:lnTo>
                  <a:lnTo>
                    <a:pt x="1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4" name="Freeform 12"/>
            <p:cNvSpPr>
              <a:spLocks/>
            </p:cNvSpPr>
            <p:nvPr/>
          </p:nvSpPr>
          <p:spPr bwMode="invGray">
            <a:xfrm>
              <a:off x="1227137" y="2836863"/>
              <a:ext cx="20638" cy="0"/>
            </a:xfrm>
            <a:custGeom>
              <a:avLst/>
              <a:gdLst>
                <a:gd name="T0" fmla="*/ 11 w 11"/>
                <a:gd name="T1" fmla="*/ 11 w 11"/>
                <a:gd name="T2" fmla="*/ 0 w 11"/>
                <a:gd name="T3" fmla="*/ 11 w 11"/>
              </a:gdLst>
              <a:ahLst/>
              <a:cxnLst>
                <a:cxn ang="0">
                  <a:pos x="T0" y="0"/>
                </a:cxn>
                <a:cxn ang="0">
                  <a:pos x="T1" y="0"/>
                </a:cxn>
                <a:cxn ang="0">
                  <a:pos x="T2" y="0"/>
                </a:cxn>
                <a:cxn ang="0">
                  <a:pos x="T3" y="0"/>
                </a:cxn>
              </a:cxnLst>
              <a:rect l="0" t="0" r="r" b="b"/>
              <a:pathLst>
                <a:path w="11">
                  <a:moveTo>
                    <a:pt x="11" y="0"/>
                  </a:moveTo>
                  <a:lnTo>
                    <a:pt x="11" y="0"/>
                  </a:ln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5" name="Freeform 13"/>
            <p:cNvSpPr>
              <a:spLocks/>
            </p:cNvSpPr>
            <p:nvPr/>
          </p:nvSpPr>
          <p:spPr bwMode="invGray">
            <a:xfrm>
              <a:off x="3660775" y="2713038"/>
              <a:ext cx="331788" cy="20637"/>
            </a:xfrm>
            <a:custGeom>
              <a:avLst/>
              <a:gdLst>
                <a:gd name="T0" fmla="*/ 173 w 173"/>
                <a:gd name="T1" fmla="*/ 0 h 9"/>
                <a:gd name="T2" fmla="*/ 173 w 173"/>
                <a:gd name="T3" fmla="*/ 0 h 9"/>
                <a:gd name="T4" fmla="*/ 99 w 173"/>
                <a:gd name="T5" fmla="*/ 2 h 9"/>
                <a:gd name="T6" fmla="*/ 89 w 173"/>
                <a:gd name="T7" fmla="*/ 1 h 9"/>
                <a:gd name="T8" fmla="*/ 64 w 173"/>
                <a:gd name="T9" fmla="*/ 2 h 9"/>
                <a:gd name="T10" fmla="*/ 79 w 173"/>
                <a:gd name="T11" fmla="*/ 2 h 9"/>
                <a:gd name="T12" fmla="*/ 0 w 173"/>
                <a:gd name="T13" fmla="*/ 8 h 9"/>
                <a:gd name="T14" fmla="*/ 78 w 173"/>
                <a:gd name="T15" fmla="*/ 7 h 9"/>
                <a:gd name="T16" fmla="*/ 98 w 173"/>
                <a:gd name="T17" fmla="*/ 6 h 9"/>
                <a:gd name="T18" fmla="*/ 159 w 173"/>
                <a:gd name="T19" fmla="*/ 2 h 9"/>
                <a:gd name="T20" fmla="*/ 173 w 173"/>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9">
                  <a:moveTo>
                    <a:pt x="173" y="0"/>
                  </a:moveTo>
                  <a:lnTo>
                    <a:pt x="173" y="0"/>
                  </a:lnTo>
                  <a:lnTo>
                    <a:pt x="99" y="2"/>
                  </a:lnTo>
                  <a:cubicBezTo>
                    <a:pt x="109" y="2"/>
                    <a:pt x="74" y="2"/>
                    <a:pt x="89" y="1"/>
                  </a:cubicBezTo>
                  <a:cubicBezTo>
                    <a:pt x="84" y="1"/>
                    <a:pt x="57" y="1"/>
                    <a:pt x="64" y="2"/>
                  </a:cubicBezTo>
                  <a:lnTo>
                    <a:pt x="79" y="2"/>
                  </a:lnTo>
                  <a:cubicBezTo>
                    <a:pt x="41" y="5"/>
                    <a:pt x="64" y="6"/>
                    <a:pt x="0" y="8"/>
                  </a:cubicBezTo>
                  <a:cubicBezTo>
                    <a:pt x="40" y="9"/>
                    <a:pt x="57" y="8"/>
                    <a:pt x="78" y="7"/>
                  </a:cubicBezTo>
                  <a:lnTo>
                    <a:pt x="98" y="6"/>
                  </a:lnTo>
                  <a:lnTo>
                    <a:pt x="159" y="2"/>
                  </a:lnTo>
                  <a:lnTo>
                    <a:pt x="17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6" name="Freeform 14"/>
            <p:cNvSpPr>
              <a:spLocks/>
            </p:cNvSpPr>
            <p:nvPr/>
          </p:nvSpPr>
          <p:spPr bwMode="invGray">
            <a:xfrm>
              <a:off x="-1674813" y="2768600"/>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7" name="Freeform 15"/>
            <p:cNvSpPr>
              <a:spLocks/>
            </p:cNvSpPr>
            <p:nvPr/>
          </p:nvSpPr>
          <p:spPr bwMode="invGray">
            <a:xfrm>
              <a:off x="-1673225" y="2767013"/>
              <a:ext cx="36513" cy="1587"/>
            </a:xfrm>
            <a:custGeom>
              <a:avLst/>
              <a:gdLst>
                <a:gd name="T0" fmla="*/ 3 w 19"/>
                <a:gd name="T1" fmla="*/ 0 h 1"/>
                <a:gd name="T2" fmla="*/ 3 w 19"/>
                <a:gd name="T3" fmla="*/ 0 h 1"/>
                <a:gd name="T4" fmla="*/ 0 w 19"/>
                <a:gd name="T5" fmla="*/ 1 h 1"/>
                <a:gd name="T6" fmla="*/ 3 w 19"/>
                <a:gd name="T7" fmla="*/ 0 h 1"/>
              </a:gdLst>
              <a:ahLst/>
              <a:cxnLst>
                <a:cxn ang="0">
                  <a:pos x="T0" y="T1"/>
                </a:cxn>
                <a:cxn ang="0">
                  <a:pos x="T2" y="T3"/>
                </a:cxn>
                <a:cxn ang="0">
                  <a:pos x="T4" y="T5"/>
                </a:cxn>
                <a:cxn ang="0">
                  <a:pos x="T6" y="T7"/>
                </a:cxn>
              </a:cxnLst>
              <a:rect l="0" t="0" r="r" b="b"/>
              <a:pathLst>
                <a:path w="19" h="1">
                  <a:moveTo>
                    <a:pt x="3" y="0"/>
                  </a:moveTo>
                  <a:lnTo>
                    <a:pt x="3" y="0"/>
                  </a:lnTo>
                  <a:lnTo>
                    <a:pt x="0" y="1"/>
                  </a:lnTo>
                  <a:cubicBezTo>
                    <a:pt x="4" y="0"/>
                    <a:pt x="19" y="0"/>
                    <a:pt x="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8" name="Freeform 16"/>
            <p:cNvSpPr>
              <a:spLocks/>
            </p:cNvSpPr>
            <p:nvPr/>
          </p:nvSpPr>
          <p:spPr bwMode="invGray">
            <a:xfrm>
              <a:off x="2690812" y="2811463"/>
              <a:ext cx="47625" cy="4762"/>
            </a:xfrm>
            <a:custGeom>
              <a:avLst/>
              <a:gdLst>
                <a:gd name="T0" fmla="*/ 13 w 25"/>
                <a:gd name="T1" fmla="*/ 0 h 2"/>
                <a:gd name="T2" fmla="*/ 13 w 25"/>
                <a:gd name="T3" fmla="*/ 0 h 2"/>
                <a:gd name="T4" fmla="*/ 0 w 25"/>
                <a:gd name="T5" fmla="*/ 2 h 2"/>
                <a:gd name="T6" fmla="*/ 25 w 25"/>
                <a:gd name="T7" fmla="*/ 0 h 2"/>
                <a:gd name="T8" fmla="*/ 13 w 25"/>
                <a:gd name="T9" fmla="*/ 0 h 2"/>
              </a:gdLst>
              <a:ahLst/>
              <a:cxnLst>
                <a:cxn ang="0">
                  <a:pos x="T0" y="T1"/>
                </a:cxn>
                <a:cxn ang="0">
                  <a:pos x="T2" y="T3"/>
                </a:cxn>
                <a:cxn ang="0">
                  <a:pos x="T4" y="T5"/>
                </a:cxn>
                <a:cxn ang="0">
                  <a:pos x="T6" y="T7"/>
                </a:cxn>
                <a:cxn ang="0">
                  <a:pos x="T8" y="T9"/>
                </a:cxn>
              </a:cxnLst>
              <a:rect l="0" t="0" r="r" b="b"/>
              <a:pathLst>
                <a:path w="25" h="2">
                  <a:moveTo>
                    <a:pt x="13" y="0"/>
                  </a:moveTo>
                  <a:lnTo>
                    <a:pt x="13" y="0"/>
                  </a:lnTo>
                  <a:cubicBezTo>
                    <a:pt x="12" y="0"/>
                    <a:pt x="7" y="1"/>
                    <a:pt x="0" y="2"/>
                  </a:cubicBezTo>
                  <a:lnTo>
                    <a:pt x="25"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9" name="Freeform 17"/>
            <p:cNvSpPr>
              <a:spLocks/>
            </p:cNvSpPr>
            <p:nvPr/>
          </p:nvSpPr>
          <p:spPr bwMode="invGray">
            <a:xfrm>
              <a:off x="2822575" y="2794000"/>
              <a:ext cx="163513" cy="4762"/>
            </a:xfrm>
            <a:custGeom>
              <a:avLst/>
              <a:gdLst>
                <a:gd name="T0" fmla="*/ 0 w 85"/>
                <a:gd name="T1" fmla="*/ 2 h 2"/>
                <a:gd name="T2" fmla="*/ 0 w 85"/>
                <a:gd name="T3" fmla="*/ 2 h 2"/>
                <a:gd name="T4" fmla="*/ 62 w 85"/>
                <a:gd name="T5" fmla="*/ 1 h 2"/>
                <a:gd name="T6" fmla="*/ 85 w 85"/>
                <a:gd name="T7" fmla="*/ 0 h 2"/>
                <a:gd name="T8" fmla="*/ 0 w 85"/>
                <a:gd name="T9" fmla="*/ 2 h 2"/>
              </a:gdLst>
              <a:ahLst/>
              <a:cxnLst>
                <a:cxn ang="0">
                  <a:pos x="T0" y="T1"/>
                </a:cxn>
                <a:cxn ang="0">
                  <a:pos x="T2" y="T3"/>
                </a:cxn>
                <a:cxn ang="0">
                  <a:pos x="T4" y="T5"/>
                </a:cxn>
                <a:cxn ang="0">
                  <a:pos x="T6" y="T7"/>
                </a:cxn>
                <a:cxn ang="0">
                  <a:pos x="T8" y="T9"/>
                </a:cxn>
              </a:cxnLst>
              <a:rect l="0" t="0" r="r" b="b"/>
              <a:pathLst>
                <a:path w="85" h="2">
                  <a:moveTo>
                    <a:pt x="0" y="2"/>
                  </a:moveTo>
                  <a:lnTo>
                    <a:pt x="0" y="2"/>
                  </a:lnTo>
                  <a:lnTo>
                    <a:pt x="62" y="1"/>
                  </a:lnTo>
                  <a:lnTo>
                    <a:pt x="8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0" name="Freeform 18"/>
            <p:cNvSpPr>
              <a:spLocks/>
            </p:cNvSpPr>
            <p:nvPr/>
          </p:nvSpPr>
          <p:spPr bwMode="invGray">
            <a:xfrm>
              <a:off x="715962" y="2809875"/>
              <a:ext cx="1911350" cy="50800"/>
            </a:xfrm>
            <a:custGeom>
              <a:avLst/>
              <a:gdLst>
                <a:gd name="T0" fmla="*/ 375 w 996"/>
                <a:gd name="T1" fmla="*/ 13 h 23"/>
                <a:gd name="T2" fmla="*/ 375 w 996"/>
                <a:gd name="T3" fmla="*/ 13 h 23"/>
                <a:gd name="T4" fmla="*/ 348 w 996"/>
                <a:gd name="T5" fmla="*/ 9 h 23"/>
                <a:gd name="T6" fmla="*/ 277 w 996"/>
                <a:gd name="T7" fmla="*/ 12 h 23"/>
                <a:gd name="T8" fmla="*/ 366 w 996"/>
                <a:gd name="T9" fmla="*/ 16 h 23"/>
                <a:gd name="T10" fmla="*/ 257 w 996"/>
                <a:gd name="T11" fmla="*/ 19 h 23"/>
                <a:gd name="T12" fmla="*/ 301 w 996"/>
                <a:gd name="T13" fmla="*/ 14 h 23"/>
                <a:gd name="T14" fmla="*/ 249 w 996"/>
                <a:gd name="T15" fmla="*/ 16 h 23"/>
                <a:gd name="T16" fmla="*/ 76 w 996"/>
                <a:gd name="T17" fmla="*/ 16 h 23"/>
                <a:gd name="T18" fmla="*/ 5 w 996"/>
                <a:gd name="T19" fmla="*/ 20 h 23"/>
                <a:gd name="T20" fmla="*/ 93 w 996"/>
                <a:gd name="T21" fmla="*/ 23 h 23"/>
                <a:gd name="T22" fmla="*/ 84 w 996"/>
                <a:gd name="T23" fmla="*/ 22 h 23"/>
                <a:gd name="T24" fmla="*/ 125 w 996"/>
                <a:gd name="T25" fmla="*/ 23 h 23"/>
                <a:gd name="T26" fmla="*/ 151 w 996"/>
                <a:gd name="T27" fmla="*/ 20 h 23"/>
                <a:gd name="T28" fmla="*/ 191 w 996"/>
                <a:gd name="T29" fmla="*/ 20 h 23"/>
                <a:gd name="T30" fmla="*/ 168 w 996"/>
                <a:gd name="T31" fmla="*/ 21 h 23"/>
                <a:gd name="T32" fmla="*/ 264 w 996"/>
                <a:gd name="T33" fmla="*/ 20 h 23"/>
                <a:gd name="T34" fmla="*/ 252 w 996"/>
                <a:gd name="T35" fmla="*/ 22 h 23"/>
                <a:gd name="T36" fmla="*/ 371 w 996"/>
                <a:gd name="T37" fmla="*/ 18 h 23"/>
                <a:gd name="T38" fmla="*/ 341 w 996"/>
                <a:gd name="T39" fmla="*/ 21 h 23"/>
                <a:gd name="T40" fmla="*/ 539 w 996"/>
                <a:gd name="T41" fmla="*/ 20 h 23"/>
                <a:gd name="T42" fmla="*/ 527 w 996"/>
                <a:gd name="T43" fmla="*/ 19 h 23"/>
                <a:gd name="T44" fmla="*/ 575 w 996"/>
                <a:gd name="T45" fmla="*/ 21 h 23"/>
                <a:gd name="T46" fmla="*/ 766 w 996"/>
                <a:gd name="T47" fmla="*/ 20 h 23"/>
                <a:gd name="T48" fmla="*/ 996 w 996"/>
                <a:gd name="T49" fmla="*/ 5 h 23"/>
                <a:gd name="T50" fmla="*/ 969 w 996"/>
                <a:gd name="T51" fmla="*/ 6 h 23"/>
                <a:gd name="T52" fmla="*/ 973 w 996"/>
                <a:gd name="T53" fmla="*/ 1 h 23"/>
                <a:gd name="T54" fmla="*/ 897 w 996"/>
                <a:gd name="T55" fmla="*/ 5 h 23"/>
                <a:gd name="T56" fmla="*/ 872 w 996"/>
                <a:gd name="T57" fmla="*/ 0 h 23"/>
                <a:gd name="T58" fmla="*/ 535 w 996"/>
                <a:gd name="T59" fmla="*/ 14 h 23"/>
                <a:gd name="T60" fmla="*/ 389 w 996"/>
                <a:gd name="T61" fmla="*/ 13 h 23"/>
                <a:gd name="T62" fmla="*/ 476 w 996"/>
                <a:gd name="T63" fmla="*/ 9 h 23"/>
                <a:gd name="T64" fmla="*/ 387 w 996"/>
                <a:gd name="T65" fmla="*/ 9 h 23"/>
                <a:gd name="T66" fmla="*/ 375 w 996"/>
                <a:gd name="T67"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96" h="23">
                  <a:moveTo>
                    <a:pt x="375" y="13"/>
                  </a:moveTo>
                  <a:lnTo>
                    <a:pt x="375" y="13"/>
                  </a:lnTo>
                  <a:cubicBezTo>
                    <a:pt x="247" y="14"/>
                    <a:pt x="407" y="10"/>
                    <a:pt x="348" y="9"/>
                  </a:cubicBezTo>
                  <a:cubicBezTo>
                    <a:pt x="312" y="10"/>
                    <a:pt x="299" y="11"/>
                    <a:pt x="277" y="12"/>
                  </a:cubicBezTo>
                  <a:cubicBezTo>
                    <a:pt x="379" y="10"/>
                    <a:pt x="263" y="17"/>
                    <a:pt x="366" y="16"/>
                  </a:cubicBezTo>
                  <a:cubicBezTo>
                    <a:pt x="352" y="19"/>
                    <a:pt x="292" y="19"/>
                    <a:pt x="257" y="19"/>
                  </a:cubicBezTo>
                  <a:cubicBezTo>
                    <a:pt x="218" y="16"/>
                    <a:pt x="292" y="17"/>
                    <a:pt x="301" y="14"/>
                  </a:cubicBezTo>
                  <a:cubicBezTo>
                    <a:pt x="259" y="14"/>
                    <a:pt x="267" y="15"/>
                    <a:pt x="249" y="16"/>
                  </a:cubicBezTo>
                  <a:cubicBezTo>
                    <a:pt x="184" y="16"/>
                    <a:pt x="115" y="20"/>
                    <a:pt x="76" y="16"/>
                  </a:cubicBezTo>
                  <a:cubicBezTo>
                    <a:pt x="29" y="17"/>
                    <a:pt x="32" y="18"/>
                    <a:pt x="5" y="20"/>
                  </a:cubicBezTo>
                  <a:cubicBezTo>
                    <a:pt x="0" y="23"/>
                    <a:pt x="75" y="21"/>
                    <a:pt x="93" y="23"/>
                  </a:cubicBezTo>
                  <a:cubicBezTo>
                    <a:pt x="89" y="23"/>
                    <a:pt x="82" y="23"/>
                    <a:pt x="84" y="22"/>
                  </a:cubicBezTo>
                  <a:lnTo>
                    <a:pt x="125" y="23"/>
                  </a:lnTo>
                  <a:cubicBezTo>
                    <a:pt x="86" y="22"/>
                    <a:pt x="130" y="20"/>
                    <a:pt x="151" y="20"/>
                  </a:cubicBezTo>
                  <a:cubicBezTo>
                    <a:pt x="165" y="20"/>
                    <a:pt x="195" y="19"/>
                    <a:pt x="191" y="20"/>
                  </a:cubicBezTo>
                  <a:lnTo>
                    <a:pt x="168" y="21"/>
                  </a:lnTo>
                  <a:cubicBezTo>
                    <a:pt x="198" y="22"/>
                    <a:pt x="233" y="19"/>
                    <a:pt x="264" y="20"/>
                  </a:cubicBezTo>
                  <a:cubicBezTo>
                    <a:pt x="265" y="21"/>
                    <a:pt x="254" y="21"/>
                    <a:pt x="252" y="22"/>
                  </a:cubicBezTo>
                  <a:cubicBezTo>
                    <a:pt x="286" y="20"/>
                    <a:pt x="320" y="20"/>
                    <a:pt x="371" y="18"/>
                  </a:cubicBezTo>
                  <a:lnTo>
                    <a:pt x="341" y="21"/>
                  </a:lnTo>
                  <a:cubicBezTo>
                    <a:pt x="382" y="18"/>
                    <a:pt x="475" y="19"/>
                    <a:pt x="539" y="20"/>
                  </a:cubicBezTo>
                  <a:cubicBezTo>
                    <a:pt x="532" y="20"/>
                    <a:pt x="519" y="19"/>
                    <a:pt x="527" y="19"/>
                  </a:cubicBezTo>
                  <a:cubicBezTo>
                    <a:pt x="564" y="18"/>
                    <a:pt x="593" y="20"/>
                    <a:pt x="575" y="21"/>
                  </a:cubicBezTo>
                  <a:cubicBezTo>
                    <a:pt x="612" y="19"/>
                    <a:pt x="716" y="23"/>
                    <a:pt x="766" y="20"/>
                  </a:cubicBezTo>
                  <a:lnTo>
                    <a:pt x="996" y="5"/>
                  </a:lnTo>
                  <a:cubicBezTo>
                    <a:pt x="988" y="5"/>
                    <a:pt x="978" y="6"/>
                    <a:pt x="969" y="6"/>
                  </a:cubicBezTo>
                  <a:cubicBezTo>
                    <a:pt x="948" y="3"/>
                    <a:pt x="937" y="4"/>
                    <a:pt x="973" y="1"/>
                  </a:cubicBezTo>
                  <a:cubicBezTo>
                    <a:pt x="937" y="3"/>
                    <a:pt x="951" y="5"/>
                    <a:pt x="897" y="5"/>
                  </a:cubicBezTo>
                  <a:cubicBezTo>
                    <a:pt x="918" y="3"/>
                    <a:pt x="924" y="0"/>
                    <a:pt x="872" y="0"/>
                  </a:cubicBezTo>
                  <a:cubicBezTo>
                    <a:pt x="742" y="3"/>
                    <a:pt x="656" y="10"/>
                    <a:pt x="535" y="14"/>
                  </a:cubicBezTo>
                  <a:cubicBezTo>
                    <a:pt x="530" y="12"/>
                    <a:pt x="435" y="13"/>
                    <a:pt x="389" y="13"/>
                  </a:cubicBezTo>
                  <a:cubicBezTo>
                    <a:pt x="406" y="11"/>
                    <a:pt x="441" y="10"/>
                    <a:pt x="476" y="9"/>
                  </a:cubicBezTo>
                  <a:lnTo>
                    <a:pt x="387" y="9"/>
                  </a:lnTo>
                  <a:lnTo>
                    <a:pt x="375" y="1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1" name="Freeform 19"/>
            <p:cNvSpPr>
              <a:spLocks/>
            </p:cNvSpPr>
            <p:nvPr/>
          </p:nvSpPr>
          <p:spPr bwMode="invGray">
            <a:xfrm>
              <a:off x="1995487" y="2822575"/>
              <a:ext cx="20638" cy="0"/>
            </a:xfrm>
            <a:custGeom>
              <a:avLst/>
              <a:gdLst>
                <a:gd name="T0" fmla="*/ 10 w 10"/>
                <a:gd name="T1" fmla="*/ 10 w 10"/>
                <a:gd name="T2" fmla="*/ 0 w 10"/>
                <a:gd name="T3" fmla="*/ 10 w 10"/>
              </a:gdLst>
              <a:ahLst/>
              <a:cxnLst>
                <a:cxn ang="0">
                  <a:pos x="T0" y="0"/>
                </a:cxn>
                <a:cxn ang="0">
                  <a:pos x="T1" y="0"/>
                </a:cxn>
                <a:cxn ang="0">
                  <a:pos x="T2" y="0"/>
                </a:cxn>
                <a:cxn ang="0">
                  <a:pos x="T3" y="0"/>
                </a:cxn>
              </a:cxnLst>
              <a:rect l="0" t="0" r="r" b="b"/>
              <a:pathLst>
                <a:path w="10">
                  <a:moveTo>
                    <a:pt x="10" y="0"/>
                  </a:moveTo>
                  <a:lnTo>
                    <a:pt x="10" y="0"/>
                  </a:lnTo>
                  <a:lnTo>
                    <a:pt x="0" y="0"/>
                  </a:lnTo>
                  <a:cubicBezTo>
                    <a:pt x="1" y="0"/>
                    <a:pt x="4" y="0"/>
                    <a:pt x="1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2" name="Freeform 20"/>
            <p:cNvSpPr>
              <a:spLocks/>
            </p:cNvSpPr>
            <p:nvPr/>
          </p:nvSpPr>
          <p:spPr bwMode="invGray">
            <a:xfrm>
              <a:off x="1630362" y="2830513"/>
              <a:ext cx="22225" cy="0"/>
            </a:xfrm>
            <a:custGeom>
              <a:avLst/>
              <a:gdLst>
                <a:gd name="T0" fmla="*/ 11 w 12"/>
                <a:gd name="T1" fmla="*/ 11 w 12"/>
                <a:gd name="T2" fmla="*/ 12 w 12"/>
                <a:gd name="T3" fmla="*/ 0 w 12"/>
                <a:gd name="T4" fmla="*/ 11 w 12"/>
              </a:gdLst>
              <a:ahLst/>
              <a:cxnLst>
                <a:cxn ang="0">
                  <a:pos x="T0" y="0"/>
                </a:cxn>
                <a:cxn ang="0">
                  <a:pos x="T1" y="0"/>
                </a:cxn>
                <a:cxn ang="0">
                  <a:pos x="T2" y="0"/>
                </a:cxn>
                <a:cxn ang="0">
                  <a:pos x="T3" y="0"/>
                </a:cxn>
                <a:cxn ang="0">
                  <a:pos x="T4" y="0"/>
                </a:cxn>
              </a:cxnLst>
              <a:rect l="0" t="0" r="r" b="b"/>
              <a:pathLst>
                <a:path w="12">
                  <a:moveTo>
                    <a:pt x="11" y="0"/>
                  </a:moveTo>
                  <a:lnTo>
                    <a:pt x="11" y="0"/>
                  </a:lnTo>
                  <a:cubicBezTo>
                    <a:pt x="12" y="0"/>
                    <a:pt x="11" y="0"/>
                    <a:pt x="12" y="0"/>
                  </a:cubicBez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3" name="Freeform 21"/>
            <p:cNvSpPr>
              <a:spLocks/>
            </p:cNvSpPr>
            <p:nvPr/>
          </p:nvSpPr>
          <p:spPr bwMode="invGray">
            <a:xfrm>
              <a:off x="2651125" y="2798763"/>
              <a:ext cx="46038" cy="1587"/>
            </a:xfrm>
            <a:custGeom>
              <a:avLst/>
              <a:gdLst>
                <a:gd name="T0" fmla="*/ 3 w 24"/>
                <a:gd name="T1" fmla="*/ 1 h 1"/>
                <a:gd name="T2" fmla="*/ 3 w 24"/>
                <a:gd name="T3" fmla="*/ 1 h 1"/>
                <a:gd name="T4" fmla="*/ 24 w 24"/>
                <a:gd name="T5" fmla="*/ 0 h 1"/>
                <a:gd name="T6" fmla="*/ 8 w 24"/>
                <a:gd name="T7" fmla="*/ 1 h 1"/>
                <a:gd name="T8" fmla="*/ 3 w 24"/>
                <a:gd name="T9" fmla="*/ 1 h 1"/>
              </a:gdLst>
              <a:ahLst/>
              <a:cxnLst>
                <a:cxn ang="0">
                  <a:pos x="T0" y="T1"/>
                </a:cxn>
                <a:cxn ang="0">
                  <a:pos x="T2" y="T3"/>
                </a:cxn>
                <a:cxn ang="0">
                  <a:pos x="T4" y="T5"/>
                </a:cxn>
                <a:cxn ang="0">
                  <a:pos x="T6" y="T7"/>
                </a:cxn>
                <a:cxn ang="0">
                  <a:pos x="T8" y="T9"/>
                </a:cxn>
              </a:cxnLst>
              <a:rect l="0" t="0" r="r" b="b"/>
              <a:pathLst>
                <a:path w="24" h="1">
                  <a:moveTo>
                    <a:pt x="3" y="1"/>
                  </a:moveTo>
                  <a:lnTo>
                    <a:pt x="3" y="1"/>
                  </a:lnTo>
                  <a:lnTo>
                    <a:pt x="24" y="0"/>
                  </a:lnTo>
                  <a:lnTo>
                    <a:pt x="8" y="1"/>
                  </a:lnTo>
                  <a:cubicBezTo>
                    <a:pt x="2" y="1"/>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4" name="Freeform 22"/>
            <p:cNvSpPr>
              <a:spLocks/>
            </p:cNvSpPr>
            <p:nvPr/>
          </p:nvSpPr>
          <p:spPr bwMode="invGray">
            <a:xfrm>
              <a:off x="2698750" y="2809875"/>
              <a:ext cx="19050" cy="1587"/>
            </a:xfrm>
            <a:custGeom>
              <a:avLst/>
              <a:gdLst>
                <a:gd name="T0" fmla="*/ 4 w 10"/>
                <a:gd name="T1" fmla="*/ 0 h 1"/>
                <a:gd name="T2" fmla="*/ 4 w 10"/>
                <a:gd name="T3" fmla="*/ 0 h 1"/>
                <a:gd name="T4" fmla="*/ 0 w 10"/>
                <a:gd name="T5" fmla="*/ 1 h 1"/>
                <a:gd name="T6" fmla="*/ 9 w 10"/>
                <a:gd name="T7" fmla="*/ 1 h 1"/>
                <a:gd name="T8" fmla="*/ 4 w 10"/>
                <a:gd name="T9" fmla="*/ 0 h 1"/>
              </a:gdLst>
              <a:ahLst/>
              <a:cxnLst>
                <a:cxn ang="0">
                  <a:pos x="T0" y="T1"/>
                </a:cxn>
                <a:cxn ang="0">
                  <a:pos x="T2" y="T3"/>
                </a:cxn>
                <a:cxn ang="0">
                  <a:pos x="T4" y="T5"/>
                </a:cxn>
                <a:cxn ang="0">
                  <a:pos x="T6" y="T7"/>
                </a:cxn>
                <a:cxn ang="0">
                  <a:pos x="T8" y="T9"/>
                </a:cxn>
              </a:cxnLst>
              <a:rect l="0" t="0" r="r" b="b"/>
              <a:pathLst>
                <a:path w="10" h="1">
                  <a:moveTo>
                    <a:pt x="4" y="0"/>
                  </a:moveTo>
                  <a:lnTo>
                    <a:pt x="4" y="0"/>
                  </a:lnTo>
                  <a:lnTo>
                    <a:pt x="0" y="1"/>
                  </a:lnTo>
                  <a:lnTo>
                    <a:pt x="9" y="1"/>
                  </a:lnTo>
                  <a:cubicBezTo>
                    <a:pt x="10" y="0"/>
                    <a:pt x="9" y="0"/>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5" name="Freeform 23"/>
            <p:cNvSpPr>
              <a:spLocks/>
            </p:cNvSpPr>
            <p:nvPr/>
          </p:nvSpPr>
          <p:spPr bwMode="invGray">
            <a:xfrm>
              <a:off x="469900" y="2800350"/>
              <a:ext cx="23813" cy="3175"/>
            </a:xfrm>
            <a:custGeom>
              <a:avLst/>
              <a:gdLst>
                <a:gd name="T0" fmla="*/ 13 w 13"/>
                <a:gd name="T1" fmla="*/ 0 h 1"/>
                <a:gd name="T2" fmla="*/ 13 w 13"/>
                <a:gd name="T3" fmla="*/ 0 h 1"/>
                <a:gd name="T4" fmla="*/ 0 w 13"/>
                <a:gd name="T5" fmla="*/ 1 h 1"/>
                <a:gd name="T6" fmla="*/ 13 w 13"/>
                <a:gd name="T7" fmla="*/ 0 h 1"/>
              </a:gdLst>
              <a:ahLst/>
              <a:cxnLst>
                <a:cxn ang="0">
                  <a:pos x="T0" y="T1"/>
                </a:cxn>
                <a:cxn ang="0">
                  <a:pos x="T2" y="T3"/>
                </a:cxn>
                <a:cxn ang="0">
                  <a:pos x="T4" y="T5"/>
                </a:cxn>
                <a:cxn ang="0">
                  <a:pos x="T6" y="T7"/>
                </a:cxn>
              </a:cxnLst>
              <a:rect l="0" t="0" r="r" b="b"/>
              <a:pathLst>
                <a:path w="13" h="1">
                  <a:moveTo>
                    <a:pt x="13" y="0"/>
                  </a:moveTo>
                  <a:lnTo>
                    <a:pt x="13" y="0"/>
                  </a:lnTo>
                  <a:lnTo>
                    <a:pt x="0" y="1"/>
                  </a:lnTo>
                  <a:cubicBezTo>
                    <a:pt x="8" y="1"/>
                    <a:pt x="11" y="1"/>
                    <a:pt x="1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6" name="Freeform 24"/>
            <p:cNvSpPr>
              <a:spLocks/>
            </p:cNvSpPr>
            <p:nvPr/>
          </p:nvSpPr>
          <p:spPr bwMode="invGray">
            <a:xfrm>
              <a:off x="998537" y="2811463"/>
              <a:ext cx="1076325" cy="20637"/>
            </a:xfrm>
            <a:custGeom>
              <a:avLst/>
              <a:gdLst>
                <a:gd name="T0" fmla="*/ 85 w 561"/>
                <a:gd name="T1" fmla="*/ 9 h 9"/>
                <a:gd name="T2" fmla="*/ 85 w 561"/>
                <a:gd name="T3" fmla="*/ 9 h 9"/>
                <a:gd name="T4" fmla="*/ 154 w 561"/>
                <a:gd name="T5" fmla="*/ 6 h 9"/>
                <a:gd name="T6" fmla="*/ 135 w 561"/>
                <a:gd name="T7" fmla="*/ 6 h 9"/>
                <a:gd name="T8" fmla="*/ 314 w 561"/>
                <a:gd name="T9" fmla="*/ 5 h 9"/>
                <a:gd name="T10" fmla="*/ 341 w 561"/>
                <a:gd name="T11" fmla="*/ 8 h 9"/>
                <a:gd name="T12" fmla="*/ 433 w 561"/>
                <a:gd name="T13" fmla="*/ 5 h 9"/>
                <a:gd name="T14" fmla="*/ 520 w 561"/>
                <a:gd name="T15" fmla="*/ 5 h 9"/>
                <a:gd name="T16" fmla="*/ 490 w 561"/>
                <a:gd name="T17" fmla="*/ 3 h 9"/>
                <a:gd name="T18" fmla="*/ 498 w 561"/>
                <a:gd name="T19" fmla="*/ 2 h 9"/>
                <a:gd name="T20" fmla="*/ 395 w 561"/>
                <a:gd name="T21" fmla="*/ 3 h 9"/>
                <a:gd name="T22" fmla="*/ 411 w 561"/>
                <a:gd name="T23" fmla="*/ 1 h 9"/>
                <a:gd name="T24" fmla="*/ 261 w 561"/>
                <a:gd name="T25" fmla="*/ 4 h 9"/>
                <a:gd name="T26" fmla="*/ 210 w 561"/>
                <a:gd name="T27" fmla="*/ 3 h 9"/>
                <a:gd name="T28" fmla="*/ 1 w 561"/>
                <a:gd name="T29" fmla="*/ 7 h 9"/>
                <a:gd name="T30" fmla="*/ 85 w 561"/>
                <a:gd name="T31" fmla="*/ 6 h 9"/>
                <a:gd name="T32" fmla="*/ 85 w 561"/>
                <a:gd name="T3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9">
                  <a:moveTo>
                    <a:pt x="85" y="9"/>
                  </a:moveTo>
                  <a:lnTo>
                    <a:pt x="85" y="9"/>
                  </a:lnTo>
                  <a:cubicBezTo>
                    <a:pt x="130" y="9"/>
                    <a:pt x="90" y="6"/>
                    <a:pt x="154" y="6"/>
                  </a:cubicBezTo>
                  <a:lnTo>
                    <a:pt x="135" y="6"/>
                  </a:lnTo>
                  <a:cubicBezTo>
                    <a:pt x="180" y="5"/>
                    <a:pt x="260" y="5"/>
                    <a:pt x="314" y="5"/>
                  </a:cubicBezTo>
                  <a:cubicBezTo>
                    <a:pt x="308" y="6"/>
                    <a:pt x="347" y="6"/>
                    <a:pt x="341" y="8"/>
                  </a:cubicBezTo>
                  <a:cubicBezTo>
                    <a:pt x="377" y="8"/>
                    <a:pt x="414" y="7"/>
                    <a:pt x="433" y="5"/>
                  </a:cubicBezTo>
                  <a:cubicBezTo>
                    <a:pt x="456" y="6"/>
                    <a:pt x="491" y="4"/>
                    <a:pt x="520" y="5"/>
                  </a:cubicBezTo>
                  <a:cubicBezTo>
                    <a:pt x="507" y="4"/>
                    <a:pt x="561" y="1"/>
                    <a:pt x="490" y="3"/>
                  </a:cubicBezTo>
                  <a:cubicBezTo>
                    <a:pt x="496" y="3"/>
                    <a:pt x="492" y="2"/>
                    <a:pt x="498" y="2"/>
                  </a:cubicBezTo>
                  <a:cubicBezTo>
                    <a:pt x="452" y="1"/>
                    <a:pt x="434" y="3"/>
                    <a:pt x="395" y="3"/>
                  </a:cubicBezTo>
                  <a:cubicBezTo>
                    <a:pt x="372" y="2"/>
                    <a:pt x="433" y="2"/>
                    <a:pt x="411" y="1"/>
                  </a:cubicBezTo>
                  <a:cubicBezTo>
                    <a:pt x="362" y="2"/>
                    <a:pt x="258" y="0"/>
                    <a:pt x="261" y="4"/>
                  </a:cubicBezTo>
                  <a:cubicBezTo>
                    <a:pt x="225" y="5"/>
                    <a:pt x="220" y="4"/>
                    <a:pt x="210" y="3"/>
                  </a:cubicBezTo>
                  <a:cubicBezTo>
                    <a:pt x="153" y="7"/>
                    <a:pt x="0" y="1"/>
                    <a:pt x="1" y="7"/>
                  </a:cubicBezTo>
                  <a:cubicBezTo>
                    <a:pt x="21" y="7"/>
                    <a:pt x="55" y="7"/>
                    <a:pt x="85" y="6"/>
                  </a:cubicBezTo>
                  <a:lnTo>
                    <a:pt x="85" y="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7" name="Freeform 25"/>
            <p:cNvSpPr>
              <a:spLocks/>
            </p:cNvSpPr>
            <p:nvPr/>
          </p:nvSpPr>
          <p:spPr bwMode="invGray">
            <a:xfrm>
              <a:off x="2495550" y="2803525"/>
              <a:ext cx="17463" cy="0"/>
            </a:xfrm>
            <a:custGeom>
              <a:avLst/>
              <a:gdLst>
                <a:gd name="T0" fmla="*/ 9 w 9"/>
                <a:gd name="T1" fmla="*/ 9 w 9"/>
                <a:gd name="T2" fmla="*/ 0 w 9"/>
                <a:gd name="T3" fmla="*/ 9 w 9"/>
              </a:gdLst>
              <a:ahLst/>
              <a:cxnLst>
                <a:cxn ang="0">
                  <a:pos x="T0" y="0"/>
                </a:cxn>
                <a:cxn ang="0">
                  <a:pos x="T1" y="0"/>
                </a:cxn>
                <a:cxn ang="0">
                  <a:pos x="T2" y="0"/>
                </a:cxn>
                <a:cxn ang="0">
                  <a:pos x="T3" y="0"/>
                </a:cxn>
              </a:cxnLst>
              <a:rect l="0" t="0" r="r" b="b"/>
              <a:pathLst>
                <a:path w="9">
                  <a:moveTo>
                    <a:pt x="9" y="0"/>
                  </a:moveTo>
                  <a:lnTo>
                    <a:pt x="9" y="0"/>
                  </a:lnTo>
                  <a:lnTo>
                    <a:pt x="0" y="0"/>
                  </a:lnTo>
                  <a:lnTo>
                    <a:pt x="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8" name="Freeform 26"/>
            <p:cNvSpPr>
              <a:spLocks noEditPoints="1"/>
            </p:cNvSpPr>
            <p:nvPr/>
          </p:nvSpPr>
          <p:spPr bwMode="invGray">
            <a:xfrm>
              <a:off x="2538412" y="2816225"/>
              <a:ext cx="1057275" cy="31750"/>
            </a:xfrm>
            <a:custGeom>
              <a:avLst/>
              <a:gdLst>
                <a:gd name="T0" fmla="*/ 495 w 551"/>
                <a:gd name="T1" fmla="*/ 10 h 14"/>
                <a:gd name="T2" fmla="*/ 495 w 551"/>
                <a:gd name="T3" fmla="*/ 10 h 14"/>
                <a:gd name="T4" fmla="*/ 461 w 551"/>
                <a:gd name="T5" fmla="*/ 9 h 14"/>
                <a:gd name="T6" fmla="*/ 495 w 551"/>
                <a:gd name="T7" fmla="*/ 10 h 14"/>
                <a:gd name="T8" fmla="*/ 551 w 551"/>
                <a:gd name="T9" fmla="*/ 9 h 14"/>
                <a:gd name="T10" fmla="*/ 551 w 551"/>
                <a:gd name="T11" fmla="*/ 9 h 14"/>
                <a:gd name="T12" fmla="*/ 532 w 551"/>
                <a:gd name="T13" fmla="*/ 13 h 14"/>
                <a:gd name="T14" fmla="*/ 294 w 551"/>
                <a:gd name="T15" fmla="*/ 13 h 14"/>
                <a:gd name="T16" fmla="*/ 304 w 551"/>
                <a:gd name="T17" fmla="*/ 12 h 14"/>
                <a:gd name="T18" fmla="*/ 93 w 551"/>
                <a:gd name="T19" fmla="*/ 14 h 14"/>
                <a:gd name="T20" fmla="*/ 38 w 551"/>
                <a:gd name="T21" fmla="*/ 12 h 14"/>
                <a:gd name="T22" fmla="*/ 4 w 551"/>
                <a:gd name="T23" fmla="*/ 12 h 14"/>
                <a:gd name="T24" fmla="*/ 31 w 551"/>
                <a:gd name="T25" fmla="*/ 11 h 14"/>
                <a:gd name="T26" fmla="*/ 16 w 551"/>
                <a:gd name="T27" fmla="*/ 11 h 14"/>
                <a:gd name="T28" fmla="*/ 73 w 551"/>
                <a:gd name="T29" fmla="*/ 6 h 14"/>
                <a:gd name="T30" fmla="*/ 39 w 551"/>
                <a:gd name="T31" fmla="*/ 10 h 14"/>
                <a:gd name="T32" fmla="*/ 62 w 551"/>
                <a:gd name="T33" fmla="*/ 8 h 14"/>
                <a:gd name="T34" fmla="*/ 90 w 551"/>
                <a:gd name="T35" fmla="*/ 10 h 14"/>
                <a:gd name="T36" fmla="*/ 157 w 551"/>
                <a:gd name="T37" fmla="*/ 9 h 14"/>
                <a:gd name="T38" fmla="*/ 193 w 551"/>
                <a:gd name="T39" fmla="*/ 11 h 14"/>
                <a:gd name="T40" fmla="*/ 215 w 551"/>
                <a:gd name="T41" fmla="*/ 8 h 14"/>
                <a:gd name="T42" fmla="*/ 280 w 551"/>
                <a:gd name="T43" fmla="*/ 8 h 14"/>
                <a:gd name="T44" fmla="*/ 373 w 551"/>
                <a:gd name="T45" fmla="*/ 0 h 14"/>
                <a:gd name="T46" fmla="*/ 452 w 551"/>
                <a:gd name="T47" fmla="*/ 6 h 14"/>
                <a:gd name="T48" fmla="*/ 329 w 551"/>
                <a:gd name="T49" fmla="*/ 7 h 14"/>
                <a:gd name="T50" fmla="*/ 282 w 551"/>
                <a:gd name="T51" fmla="*/ 11 h 14"/>
                <a:gd name="T52" fmla="*/ 389 w 551"/>
                <a:gd name="T53" fmla="*/ 9 h 14"/>
                <a:gd name="T54" fmla="*/ 377 w 551"/>
                <a:gd name="T55" fmla="*/ 10 h 14"/>
                <a:gd name="T56" fmla="*/ 494 w 551"/>
                <a:gd name="T57" fmla="*/ 8 h 14"/>
                <a:gd name="T58" fmla="*/ 510 w 551"/>
                <a:gd name="T59" fmla="*/ 9 h 14"/>
                <a:gd name="T60" fmla="*/ 551 w 551"/>
                <a:gd name="T61"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1" h="14">
                  <a:moveTo>
                    <a:pt x="495" y="10"/>
                  </a:moveTo>
                  <a:lnTo>
                    <a:pt x="495" y="10"/>
                  </a:lnTo>
                  <a:lnTo>
                    <a:pt x="461" y="9"/>
                  </a:lnTo>
                  <a:cubicBezTo>
                    <a:pt x="469" y="10"/>
                    <a:pt x="482" y="10"/>
                    <a:pt x="495" y="10"/>
                  </a:cubicBezTo>
                  <a:close/>
                  <a:moveTo>
                    <a:pt x="551" y="9"/>
                  </a:moveTo>
                  <a:lnTo>
                    <a:pt x="551" y="9"/>
                  </a:lnTo>
                  <a:lnTo>
                    <a:pt x="532" y="13"/>
                  </a:lnTo>
                  <a:cubicBezTo>
                    <a:pt x="425" y="14"/>
                    <a:pt x="387" y="13"/>
                    <a:pt x="294" y="13"/>
                  </a:cubicBezTo>
                  <a:cubicBezTo>
                    <a:pt x="287" y="12"/>
                    <a:pt x="298" y="12"/>
                    <a:pt x="304" y="12"/>
                  </a:cubicBezTo>
                  <a:cubicBezTo>
                    <a:pt x="238" y="13"/>
                    <a:pt x="140" y="12"/>
                    <a:pt x="93" y="14"/>
                  </a:cubicBezTo>
                  <a:cubicBezTo>
                    <a:pt x="72" y="14"/>
                    <a:pt x="17" y="13"/>
                    <a:pt x="38" y="12"/>
                  </a:cubicBezTo>
                  <a:cubicBezTo>
                    <a:pt x="28" y="12"/>
                    <a:pt x="16" y="12"/>
                    <a:pt x="4" y="12"/>
                  </a:cubicBezTo>
                  <a:cubicBezTo>
                    <a:pt x="1" y="11"/>
                    <a:pt x="30" y="12"/>
                    <a:pt x="31" y="11"/>
                  </a:cubicBezTo>
                  <a:cubicBezTo>
                    <a:pt x="22" y="11"/>
                    <a:pt x="18" y="10"/>
                    <a:pt x="16" y="11"/>
                  </a:cubicBezTo>
                  <a:cubicBezTo>
                    <a:pt x="32" y="10"/>
                    <a:pt x="0" y="6"/>
                    <a:pt x="73" y="6"/>
                  </a:cubicBezTo>
                  <a:cubicBezTo>
                    <a:pt x="101" y="9"/>
                    <a:pt x="22" y="7"/>
                    <a:pt x="39" y="10"/>
                  </a:cubicBezTo>
                  <a:cubicBezTo>
                    <a:pt x="63" y="10"/>
                    <a:pt x="60" y="9"/>
                    <a:pt x="62" y="8"/>
                  </a:cubicBezTo>
                  <a:cubicBezTo>
                    <a:pt x="93" y="8"/>
                    <a:pt x="92" y="9"/>
                    <a:pt x="90" y="10"/>
                  </a:cubicBezTo>
                  <a:cubicBezTo>
                    <a:pt x="102" y="9"/>
                    <a:pt x="141" y="10"/>
                    <a:pt x="157" y="9"/>
                  </a:cubicBezTo>
                  <a:cubicBezTo>
                    <a:pt x="216" y="8"/>
                    <a:pt x="154" y="11"/>
                    <a:pt x="193" y="11"/>
                  </a:cubicBezTo>
                  <a:lnTo>
                    <a:pt x="215" y="8"/>
                  </a:lnTo>
                  <a:lnTo>
                    <a:pt x="280" y="8"/>
                  </a:lnTo>
                  <a:cubicBezTo>
                    <a:pt x="373" y="7"/>
                    <a:pt x="266" y="2"/>
                    <a:pt x="373" y="0"/>
                  </a:cubicBezTo>
                  <a:cubicBezTo>
                    <a:pt x="359" y="2"/>
                    <a:pt x="402" y="5"/>
                    <a:pt x="452" y="6"/>
                  </a:cubicBezTo>
                  <a:cubicBezTo>
                    <a:pt x="422" y="6"/>
                    <a:pt x="367" y="8"/>
                    <a:pt x="329" y="7"/>
                  </a:cubicBezTo>
                  <a:cubicBezTo>
                    <a:pt x="383" y="10"/>
                    <a:pt x="254" y="8"/>
                    <a:pt x="282" y="11"/>
                  </a:cubicBezTo>
                  <a:cubicBezTo>
                    <a:pt x="309" y="9"/>
                    <a:pt x="354" y="9"/>
                    <a:pt x="389" y="9"/>
                  </a:cubicBezTo>
                  <a:lnTo>
                    <a:pt x="377" y="10"/>
                  </a:lnTo>
                  <a:cubicBezTo>
                    <a:pt x="414" y="10"/>
                    <a:pt x="442" y="7"/>
                    <a:pt x="494" y="8"/>
                  </a:cubicBezTo>
                  <a:cubicBezTo>
                    <a:pt x="519" y="8"/>
                    <a:pt x="514" y="9"/>
                    <a:pt x="510" y="9"/>
                  </a:cubicBezTo>
                  <a:cubicBezTo>
                    <a:pt x="531" y="9"/>
                    <a:pt x="551" y="8"/>
                    <a:pt x="551"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9" name="Freeform 27"/>
            <p:cNvSpPr>
              <a:spLocks/>
            </p:cNvSpPr>
            <p:nvPr/>
          </p:nvSpPr>
          <p:spPr bwMode="invGray">
            <a:xfrm>
              <a:off x="11777663" y="2757488"/>
              <a:ext cx="19050" cy="3175"/>
            </a:xfrm>
            <a:custGeom>
              <a:avLst/>
              <a:gdLst>
                <a:gd name="T0" fmla="*/ 0 w 10"/>
                <a:gd name="T1" fmla="*/ 0 h 1"/>
                <a:gd name="T2" fmla="*/ 0 w 10"/>
                <a:gd name="T3" fmla="*/ 0 h 1"/>
                <a:gd name="T4" fmla="*/ 10 w 10"/>
                <a:gd name="T5" fmla="*/ 1 h 1"/>
                <a:gd name="T6" fmla="*/ 0 w 10"/>
                <a:gd name="T7" fmla="*/ 0 h 1"/>
              </a:gdLst>
              <a:ahLst/>
              <a:cxnLst>
                <a:cxn ang="0">
                  <a:pos x="T0" y="T1"/>
                </a:cxn>
                <a:cxn ang="0">
                  <a:pos x="T2" y="T3"/>
                </a:cxn>
                <a:cxn ang="0">
                  <a:pos x="T4" y="T5"/>
                </a:cxn>
                <a:cxn ang="0">
                  <a:pos x="T6" y="T7"/>
                </a:cxn>
              </a:cxnLst>
              <a:rect l="0" t="0" r="r" b="b"/>
              <a:pathLst>
                <a:path w="10" h="1">
                  <a:moveTo>
                    <a:pt x="0" y="0"/>
                  </a:moveTo>
                  <a:lnTo>
                    <a:pt x="0" y="0"/>
                  </a:lnTo>
                  <a:lnTo>
                    <a:pt x="10" y="1"/>
                  </a:lnTo>
                  <a:cubicBezTo>
                    <a:pt x="8" y="1"/>
                    <a:pt x="4"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0" name="Freeform 28"/>
            <p:cNvSpPr>
              <a:spLocks/>
            </p:cNvSpPr>
            <p:nvPr/>
          </p:nvSpPr>
          <p:spPr bwMode="invGray">
            <a:xfrm>
              <a:off x="5983288" y="2741613"/>
              <a:ext cx="38100" cy="0"/>
            </a:xfrm>
            <a:custGeom>
              <a:avLst/>
              <a:gdLst>
                <a:gd name="T0" fmla="*/ 0 w 20"/>
                <a:gd name="T1" fmla="*/ 0 w 20"/>
                <a:gd name="T2" fmla="*/ 20 w 20"/>
                <a:gd name="T3" fmla="*/ 0 w 20"/>
              </a:gdLst>
              <a:ahLst/>
              <a:cxnLst>
                <a:cxn ang="0">
                  <a:pos x="T0" y="0"/>
                </a:cxn>
                <a:cxn ang="0">
                  <a:pos x="T1" y="0"/>
                </a:cxn>
                <a:cxn ang="0">
                  <a:pos x="T2" y="0"/>
                </a:cxn>
                <a:cxn ang="0">
                  <a:pos x="T3" y="0"/>
                </a:cxn>
              </a:cxnLst>
              <a:rect l="0" t="0" r="r" b="b"/>
              <a:pathLst>
                <a:path w="20">
                  <a:moveTo>
                    <a:pt x="0" y="0"/>
                  </a:moveTo>
                  <a:lnTo>
                    <a:pt x="0" y="0"/>
                  </a:lnTo>
                  <a:lnTo>
                    <a:pt x="20"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1" name="Freeform 29"/>
            <p:cNvSpPr>
              <a:spLocks/>
            </p:cNvSpPr>
            <p:nvPr/>
          </p:nvSpPr>
          <p:spPr bwMode="invGray">
            <a:xfrm>
              <a:off x="6832600" y="2713038"/>
              <a:ext cx="53975" cy="1587"/>
            </a:xfrm>
            <a:custGeom>
              <a:avLst/>
              <a:gdLst>
                <a:gd name="T0" fmla="*/ 0 w 28"/>
                <a:gd name="T1" fmla="*/ 1 h 1"/>
                <a:gd name="T2" fmla="*/ 0 w 28"/>
                <a:gd name="T3" fmla="*/ 1 h 1"/>
                <a:gd name="T4" fmla="*/ 28 w 28"/>
                <a:gd name="T5" fmla="*/ 0 h 1"/>
                <a:gd name="T6" fmla="*/ 0 w 28"/>
                <a:gd name="T7" fmla="*/ 1 h 1"/>
              </a:gdLst>
              <a:ahLst/>
              <a:cxnLst>
                <a:cxn ang="0">
                  <a:pos x="T0" y="T1"/>
                </a:cxn>
                <a:cxn ang="0">
                  <a:pos x="T2" y="T3"/>
                </a:cxn>
                <a:cxn ang="0">
                  <a:pos x="T4" y="T5"/>
                </a:cxn>
                <a:cxn ang="0">
                  <a:pos x="T6" y="T7"/>
                </a:cxn>
              </a:cxnLst>
              <a:rect l="0" t="0" r="r" b="b"/>
              <a:pathLst>
                <a:path w="28" h="1">
                  <a:moveTo>
                    <a:pt x="0" y="1"/>
                  </a:moveTo>
                  <a:lnTo>
                    <a:pt x="0" y="1"/>
                  </a:lnTo>
                  <a:lnTo>
                    <a:pt x="28" y="0"/>
                  </a:lnTo>
                  <a:cubicBezTo>
                    <a:pt x="17" y="0"/>
                    <a:pt x="8"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2" name="Freeform 30"/>
            <p:cNvSpPr>
              <a:spLocks/>
            </p:cNvSpPr>
            <p:nvPr/>
          </p:nvSpPr>
          <p:spPr bwMode="invGray">
            <a:xfrm>
              <a:off x="11317288" y="2755900"/>
              <a:ext cx="9525" cy="0"/>
            </a:xfrm>
            <a:custGeom>
              <a:avLst/>
              <a:gdLst>
                <a:gd name="T0" fmla="*/ 5 w 5"/>
                <a:gd name="T1" fmla="*/ 5 w 5"/>
                <a:gd name="T2" fmla="*/ 4 w 5"/>
                <a:gd name="T3" fmla="*/ 0 w 5"/>
                <a:gd name="T4" fmla="*/ 5 w 5"/>
              </a:gdLst>
              <a:ahLst/>
              <a:cxnLst>
                <a:cxn ang="0">
                  <a:pos x="T0" y="0"/>
                </a:cxn>
                <a:cxn ang="0">
                  <a:pos x="T1" y="0"/>
                </a:cxn>
                <a:cxn ang="0">
                  <a:pos x="T2" y="0"/>
                </a:cxn>
                <a:cxn ang="0">
                  <a:pos x="T3" y="0"/>
                </a:cxn>
                <a:cxn ang="0">
                  <a:pos x="T4" y="0"/>
                </a:cxn>
              </a:cxnLst>
              <a:rect l="0" t="0" r="r" b="b"/>
              <a:pathLst>
                <a:path w="5">
                  <a:moveTo>
                    <a:pt x="5" y="0"/>
                  </a:moveTo>
                  <a:lnTo>
                    <a:pt x="5" y="0"/>
                  </a:lnTo>
                  <a:lnTo>
                    <a:pt x="4" y="0"/>
                  </a:lnTo>
                  <a:lnTo>
                    <a:pt x="0" y="0"/>
                  </a:lnTo>
                  <a:lnTo>
                    <a:pt x="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3" name="Freeform 31"/>
            <p:cNvSpPr>
              <a:spLocks/>
            </p:cNvSpPr>
            <p:nvPr/>
          </p:nvSpPr>
          <p:spPr bwMode="invGray">
            <a:xfrm>
              <a:off x="8534400" y="2735263"/>
              <a:ext cx="30163" cy="0"/>
            </a:xfrm>
            <a:custGeom>
              <a:avLst/>
              <a:gdLst>
                <a:gd name="T0" fmla="*/ 0 w 16"/>
                <a:gd name="T1" fmla="*/ 0 w 16"/>
                <a:gd name="T2" fmla="*/ 16 w 16"/>
                <a:gd name="T3" fmla="*/ 0 w 16"/>
              </a:gdLst>
              <a:ahLst/>
              <a:cxnLst>
                <a:cxn ang="0">
                  <a:pos x="T0" y="0"/>
                </a:cxn>
                <a:cxn ang="0">
                  <a:pos x="T1" y="0"/>
                </a:cxn>
                <a:cxn ang="0">
                  <a:pos x="T2" y="0"/>
                </a:cxn>
                <a:cxn ang="0">
                  <a:pos x="T3" y="0"/>
                </a:cxn>
              </a:cxnLst>
              <a:rect l="0" t="0" r="r" b="b"/>
              <a:pathLst>
                <a:path w="16">
                  <a:moveTo>
                    <a:pt x="0" y="0"/>
                  </a:moveTo>
                  <a:lnTo>
                    <a:pt x="0" y="0"/>
                  </a:lnTo>
                  <a:cubicBezTo>
                    <a:pt x="4" y="0"/>
                    <a:pt x="9" y="0"/>
                    <a:pt x="16" y="0"/>
                  </a:cubicBezTo>
                  <a:cubicBezTo>
                    <a:pt x="15" y="0"/>
                    <a:pt x="9"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4" name="Freeform 32"/>
            <p:cNvSpPr>
              <a:spLocks/>
            </p:cNvSpPr>
            <p:nvPr/>
          </p:nvSpPr>
          <p:spPr bwMode="invGray">
            <a:xfrm>
              <a:off x="6821488" y="2714625"/>
              <a:ext cx="9525" cy="0"/>
            </a:xfrm>
            <a:custGeom>
              <a:avLst/>
              <a:gdLst>
                <a:gd name="T0" fmla="*/ 0 w 5"/>
                <a:gd name="T1" fmla="*/ 0 w 5"/>
                <a:gd name="T2" fmla="*/ 2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2"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5" name="Freeform 33"/>
            <p:cNvSpPr>
              <a:spLocks/>
            </p:cNvSpPr>
            <p:nvPr/>
          </p:nvSpPr>
          <p:spPr bwMode="invGray">
            <a:xfrm>
              <a:off x="5583238" y="2719388"/>
              <a:ext cx="25400" cy="0"/>
            </a:xfrm>
            <a:custGeom>
              <a:avLst/>
              <a:gdLst>
                <a:gd name="T0" fmla="*/ 13 w 13"/>
                <a:gd name="T1" fmla="*/ 13 w 13"/>
                <a:gd name="T2" fmla="*/ 0 w 13"/>
                <a:gd name="T3" fmla="*/ 13 w 13"/>
              </a:gdLst>
              <a:ahLst/>
              <a:cxnLst>
                <a:cxn ang="0">
                  <a:pos x="T0" y="0"/>
                </a:cxn>
                <a:cxn ang="0">
                  <a:pos x="T1" y="0"/>
                </a:cxn>
                <a:cxn ang="0">
                  <a:pos x="T2" y="0"/>
                </a:cxn>
                <a:cxn ang="0">
                  <a:pos x="T3" y="0"/>
                </a:cxn>
              </a:cxnLst>
              <a:rect l="0" t="0" r="r" b="b"/>
              <a:pathLst>
                <a:path w="13">
                  <a:moveTo>
                    <a:pt x="13" y="0"/>
                  </a:moveTo>
                  <a:lnTo>
                    <a:pt x="13" y="0"/>
                  </a:lnTo>
                  <a:lnTo>
                    <a:pt x="0"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6" name="Freeform 34"/>
            <p:cNvSpPr>
              <a:spLocks/>
            </p:cNvSpPr>
            <p:nvPr/>
          </p:nvSpPr>
          <p:spPr bwMode="invGray">
            <a:xfrm>
              <a:off x="5638800" y="2740025"/>
              <a:ext cx="23813" cy="1587"/>
            </a:xfrm>
            <a:custGeom>
              <a:avLst/>
              <a:gdLst>
                <a:gd name="T0" fmla="*/ 12 w 12"/>
                <a:gd name="T1" fmla="*/ 0 h 1"/>
                <a:gd name="T2" fmla="*/ 12 w 12"/>
                <a:gd name="T3" fmla="*/ 0 h 1"/>
                <a:gd name="T4" fmla="*/ 0 w 12"/>
                <a:gd name="T5" fmla="*/ 1 h 1"/>
                <a:gd name="T6" fmla="*/ 12 w 12"/>
                <a:gd name="T7" fmla="*/ 0 h 1"/>
              </a:gdLst>
              <a:ahLst/>
              <a:cxnLst>
                <a:cxn ang="0">
                  <a:pos x="T0" y="T1"/>
                </a:cxn>
                <a:cxn ang="0">
                  <a:pos x="T2" y="T3"/>
                </a:cxn>
                <a:cxn ang="0">
                  <a:pos x="T4" y="T5"/>
                </a:cxn>
                <a:cxn ang="0">
                  <a:pos x="T6" y="T7"/>
                </a:cxn>
              </a:cxnLst>
              <a:rect l="0" t="0" r="r" b="b"/>
              <a:pathLst>
                <a:path w="12" h="1">
                  <a:moveTo>
                    <a:pt x="12" y="0"/>
                  </a:moveTo>
                  <a:lnTo>
                    <a:pt x="12" y="0"/>
                  </a:lnTo>
                  <a:lnTo>
                    <a:pt x="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7" name="Freeform 35"/>
            <p:cNvSpPr>
              <a:spLocks/>
            </p:cNvSpPr>
            <p:nvPr/>
          </p:nvSpPr>
          <p:spPr bwMode="invGray">
            <a:xfrm>
              <a:off x="4303712" y="2728913"/>
              <a:ext cx="50800" cy="0"/>
            </a:xfrm>
            <a:custGeom>
              <a:avLst/>
              <a:gdLst>
                <a:gd name="T0" fmla="*/ 26 w 26"/>
                <a:gd name="T1" fmla="*/ 26 w 26"/>
                <a:gd name="T2" fmla="*/ 0 w 26"/>
                <a:gd name="T3" fmla="*/ 26 w 26"/>
              </a:gdLst>
              <a:ahLst/>
              <a:cxnLst>
                <a:cxn ang="0">
                  <a:pos x="T0" y="0"/>
                </a:cxn>
                <a:cxn ang="0">
                  <a:pos x="T1" y="0"/>
                </a:cxn>
                <a:cxn ang="0">
                  <a:pos x="T2" y="0"/>
                </a:cxn>
                <a:cxn ang="0">
                  <a:pos x="T3" y="0"/>
                </a:cxn>
              </a:cxnLst>
              <a:rect l="0" t="0" r="r" b="b"/>
              <a:pathLst>
                <a:path w="26">
                  <a:moveTo>
                    <a:pt x="26" y="0"/>
                  </a:moveTo>
                  <a:lnTo>
                    <a:pt x="26" y="0"/>
                  </a:lnTo>
                  <a:lnTo>
                    <a:pt x="0" y="0"/>
                  </a:lnTo>
                  <a:cubicBezTo>
                    <a:pt x="13" y="0"/>
                    <a:pt x="20" y="0"/>
                    <a:pt x="2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8" name="Freeform 36"/>
            <p:cNvSpPr>
              <a:spLocks/>
            </p:cNvSpPr>
            <p:nvPr/>
          </p:nvSpPr>
          <p:spPr bwMode="invGray">
            <a:xfrm>
              <a:off x="5519738" y="2735263"/>
              <a:ext cx="9525" cy="3175"/>
            </a:xfrm>
            <a:custGeom>
              <a:avLst/>
              <a:gdLst>
                <a:gd name="T0" fmla="*/ 4 w 5"/>
                <a:gd name="T1" fmla="*/ 0 h 1"/>
                <a:gd name="T2" fmla="*/ 4 w 5"/>
                <a:gd name="T3" fmla="*/ 0 h 1"/>
                <a:gd name="T4" fmla="*/ 0 w 5"/>
                <a:gd name="T5" fmla="*/ 1 h 1"/>
                <a:gd name="T6" fmla="*/ 4 w 5"/>
                <a:gd name="T7" fmla="*/ 0 h 1"/>
              </a:gdLst>
              <a:ahLst/>
              <a:cxnLst>
                <a:cxn ang="0">
                  <a:pos x="T0" y="T1"/>
                </a:cxn>
                <a:cxn ang="0">
                  <a:pos x="T2" y="T3"/>
                </a:cxn>
                <a:cxn ang="0">
                  <a:pos x="T4" y="T5"/>
                </a:cxn>
                <a:cxn ang="0">
                  <a:pos x="T6" y="T7"/>
                </a:cxn>
              </a:cxnLst>
              <a:rect l="0" t="0" r="r" b="b"/>
              <a:pathLst>
                <a:path w="5" h="1">
                  <a:moveTo>
                    <a:pt x="4" y="0"/>
                  </a:moveTo>
                  <a:lnTo>
                    <a:pt x="4" y="0"/>
                  </a:lnTo>
                  <a:lnTo>
                    <a:pt x="0" y="1"/>
                  </a:lnTo>
                  <a:cubicBezTo>
                    <a:pt x="3" y="1"/>
                    <a:pt x="5"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9" name="Freeform 37"/>
            <p:cNvSpPr>
              <a:spLocks/>
            </p:cNvSpPr>
            <p:nvPr/>
          </p:nvSpPr>
          <p:spPr bwMode="invGray">
            <a:xfrm>
              <a:off x="12096750" y="2784475"/>
              <a:ext cx="6350" cy="0"/>
            </a:xfrm>
            <a:custGeom>
              <a:avLst/>
              <a:gdLst>
                <a:gd name="T0" fmla="*/ 3 w 3"/>
                <a:gd name="T1" fmla="*/ 3 w 3"/>
                <a:gd name="T2" fmla="*/ 1 w 3"/>
                <a:gd name="T3" fmla="*/ 0 w 3"/>
                <a:gd name="T4" fmla="*/ 3 w 3"/>
              </a:gdLst>
              <a:ahLst/>
              <a:cxnLst>
                <a:cxn ang="0">
                  <a:pos x="T0" y="0"/>
                </a:cxn>
                <a:cxn ang="0">
                  <a:pos x="T1" y="0"/>
                </a:cxn>
                <a:cxn ang="0">
                  <a:pos x="T2" y="0"/>
                </a:cxn>
                <a:cxn ang="0">
                  <a:pos x="T3" y="0"/>
                </a:cxn>
                <a:cxn ang="0">
                  <a:pos x="T4" y="0"/>
                </a:cxn>
              </a:cxnLst>
              <a:rect l="0" t="0" r="r" b="b"/>
              <a:pathLst>
                <a:path w="3">
                  <a:moveTo>
                    <a:pt x="3" y="0"/>
                  </a:moveTo>
                  <a:lnTo>
                    <a:pt x="3" y="0"/>
                  </a:lnTo>
                  <a:lnTo>
                    <a:pt x="1"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0" name="Freeform 38"/>
            <p:cNvSpPr>
              <a:spLocks/>
            </p:cNvSpPr>
            <p:nvPr/>
          </p:nvSpPr>
          <p:spPr bwMode="invGray">
            <a:xfrm>
              <a:off x="12225338" y="2773363"/>
              <a:ext cx="46038" cy="0"/>
            </a:xfrm>
            <a:custGeom>
              <a:avLst/>
              <a:gdLst>
                <a:gd name="T0" fmla="*/ 0 w 24"/>
                <a:gd name="T1" fmla="*/ 0 w 24"/>
                <a:gd name="T2" fmla="*/ 24 w 24"/>
                <a:gd name="T3" fmla="*/ 0 w 24"/>
              </a:gdLst>
              <a:ahLst/>
              <a:cxnLst>
                <a:cxn ang="0">
                  <a:pos x="T0" y="0"/>
                </a:cxn>
                <a:cxn ang="0">
                  <a:pos x="T1" y="0"/>
                </a:cxn>
                <a:cxn ang="0">
                  <a:pos x="T2" y="0"/>
                </a:cxn>
                <a:cxn ang="0">
                  <a:pos x="T3" y="0"/>
                </a:cxn>
              </a:cxnLst>
              <a:rect l="0" t="0" r="r" b="b"/>
              <a:pathLst>
                <a:path w="24">
                  <a:moveTo>
                    <a:pt x="0" y="0"/>
                  </a:moveTo>
                  <a:lnTo>
                    <a:pt x="0" y="0"/>
                  </a:lnTo>
                  <a:lnTo>
                    <a:pt x="24" y="0"/>
                  </a:lnTo>
                  <a:cubicBezTo>
                    <a:pt x="15" y="0"/>
                    <a:pt x="6"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1" name="Freeform 39"/>
            <p:cNvSpPr>
              <a:spLocks/>
            </p:cNvSpPr>
            <p:nvPr/>
          </p:nvSpPr>
          <p:spPr bwMode="invGray">
            <a:xfrm>
              <a:off x="9274175" y="2746375"/>
              <a:ext cx="55563" cy="4762"/>
            </a:xfrm>
            <a:custGeom>
              <a:avLst/>
              <a:gdLst>
                <a:gd name="T0" fmla="*/ 0 w 29"/>
                <a:gd name="T1" fmla="*/ 1 h 2"/>
                <a:gd name="T2" fmla="*/ 0 w 29"/>
                <a:gd name="T3" fmla="*/ 1 h 2"/>
                <a:gd name="T4" fmla="*/ 15 w 29"/>
                <a:gd name="T5" fmla="*/ 2 h 2"/>
                <a:gd name="T6" fmla="*/ 0 w 29"/>
                <a:gd name="T7" fmla="*/ 1 h 2"/>
              </a:gdLst>
              <a:ahLst/>
              <a:cxnLst>
                <a:cxn ang="0">
                  <a:pos x="T0" y="T1"/>
                </a:cxn>
                <a:cxn ang="0">
                  <a:pos x="T2" y="T3"/>
                </a:cxn>
                <a:cxn ang="0">
                  <a:pos x="T4" y="T5"/>
                </a:cxn>
                <a:cxn ang="0">
                  <a:pos x="T6" y="T7"/>
                </a:cxn>
              </a:cxnLst>
              <a:rect l="0" t="0" r="r" b="b"/>
              <a:pathLst>
                <a:path w="29" h="2">
                  <a:moveTo>
                    <a:pt x="0" y="1"/>
                  </a:moveTo>
                  <a:lnTo>
                    <a:pt x="0" y="1"/>
                  </a:lnTo>
                  <a:cubicBezTo>
                    <a:pt x="7" y="1"/>
                    <a:pt x="23" y="2"/>
                    <a:pt x="15" y="2"/>
                  </a:cubicBezTo>
                  <a:cubicBezTo>
                    <a:pt x="29" y="2"/>
                    <a:pt x="2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2" name="Freeform 40"/>
            <p:cNvSpPr>
              <a:spLocks/>
            </p:cNvSpPr>
            <p:nvPr/>
          </p:nvSpPr>
          <p:spPr bwMode="invGray">
            <a:xfrm>
              <a:off x="11847513" y="2827338"/>
              <a:ext cx="34925" cy="3175"/>
            </a:xfrm>
            <a:custGeom>
              <a:avLst/>
              <a:gdLst>
                <a:gd name="T0" fmla="*/ 3 w 18"/>
                <a:gd name="T1" fmla="*/ 1 h 1"/>
                <a:gd name="T2" fmla="*/ 3 w 18"/>
                <a:gd name="T3" fmla="*/ 1 h 1"/>
                <a:gd name="T4" fmla="*/ 18 w 18"/>
                <a:gd name="T5" fmla="*/ 0 h 1"/>
                <a:gd name="T6" fmla="*/ 3 w 18"/>
                <a:gd name="T7" fmla="*/ 1 h 1"/>
              </a:gdLst>
              <a:ahLst/>
              <a:cxnLst>
                <a:cxn ang="0">
                  <a:pos x="T0" y="T1"/>
                </a:cxn>
                <a:cxn ang="0">
                  <a:pos x="T2" y="T3"/>
                </a:cxn>
                <a:cxn ang="0">
                  <a:pos x="T4" y="T5"/>
                </a:cxn>
                <a:cxn ang="0">
                  <a:pos x="T6" y="T7"/>
                </a:cxn>
              </a:cxnLst>
              <a:rect l="0" t="0" r="r" b="b"/>
              <a:pathLst>
                <a:path w="18" h="1">
                  <a:moveTo>
                    <a:pt x="3" y="1"/>
                  </a:moveTo>
                  <a:lnTo>
                    <a:pt x="3" y="1"/>
                  </a:lnTo>
                  <a:cubicBezTo>
                    <a:pt x="7" y="1"/>
                    <a:pt x="13" y="0"/>
                    <a:pt x="18" y="0"/>
                  </a:cubicBezTo>
                  <a:cubicBezTo>
                    <a:pt x="8"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3" name="Freeform 41"/>
            <p:cNvSpPr>
              <a:spLocks/>
            </p:cNvSpPr>
            <p:nvPr/>
          </p:nvSpPr>
          <p:spPr bwMode="invGray">
            <a:xfrm>
              <a:off x="11882438" y="2825750"/>
              <a:ext cx="25400" cy="1587"/>
            </a:xfrm>
            <a:custGeom>
              <a:avLst/>
              <a:gdLst>
                <a:gd name="T0" fmla="*/ 0 w 14"/>
                <a:gd name="T1" fmla="*/ 1 h 1"/>
                <a:gd name="T2" fmla="*/ 0 w 14"/>
                <a:gd name="T3" fmla="*/ 1 h 1"/>
                <a:gd name="T4" fmla="*/ 14 w 14"/>
                <a:gd name="T5" fmla="*/ 0 h 1"/>
                <a:gd name="T6" fmla="*/ 0 w 14"/>
                <a:gd name="T7" fmla="*/ 1 h 1"/>
              </a:gdLst>
              <a:ahLst/>
              <a:cxnLst>
                <a:cxn ang="0">
                  <a:pos x="T0" y="T1"/>
                </a:cxn>
                <a:cxn ang="0">
                  <a:pos x="T2" y="T3"/>
                </a:cxn>
                <a:cxn ang="0">
                  <a:pos x="T4" y="T5"/>
                </a:cxn>
                <a:cxn ang="0">
                  <a:pos x="T6" y="T7"/>
                </a:cxn>
              </a:cxnLst>
              <a:rect l="0" t="0" r="r" b="b"/>
              <a:pathLst>
                <a:path w="14" h="1">
                  <a:moveTo>
                    <a:pt x="0" y="1"/>
                  </a:moveTo>
                  <a:lnTo>
                    <a:pt x="0" y="1"/>
                  </a:lnTo>
                  <a:lnTo>
                    <a:pt x="14"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4" name="Freeform 42"/>
            <p:cNvSpPr>
              <a:spLocks/>
            </p:cNvSpPr>
            <p:nvPr/>
          </p:nvSpPr>
          <p:spPr bwMode="invGray">
            <a:xfrm>
              <a:off x="8915400" y="2809875"/>
              <a:ext cx="15875" cy="1587"/>
            </a:xfrm>
            <a:custGeom>
              <a:avLst/>
              <a:gdLst>
                <a:gd name="T0" fmla="*/ 8 w 8"/>
                <a:gd name="T1" fmla="*/ 1 h 1"/>
                <a:gd name="T2" fmla="*/ 8 w 8"/>
                <a:gd name="T3" fmla="*/ 1 h 1"/>
                <a:gd name="T4" fmla="*/ 0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cubicBezTo>
                    <a:pt x="6" y="0"/>
                    <a:pt x="3" y="0"/>
                    <a:pt x="0" y="0"/>
                  </a:cubicBezTo>
                  <a:cubicBezTo>
                    <a:pt x="1" y="0"/>
                    <a:pt x="4"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5" name="Freeform 43"/>
            <p:cNvSpPr>
              <a:spLocks/>
            </p:cNvSpPr>
            <p:nvPr/>
          </p:nvSpPr>
          <p:spPr bwMode="invGray">
            <a:xfrm>
              <a:off x="12109450" y="2752725"/>
              <a:ext cx="454025" cy="23812"/>
            </a:xfrm>
            <a:custGeom>
              <a:avLst/>
              <a:gdLst>
                <a:gd name="T0" fmla="*/ 102 w 236"/>
                <a:gd name="T1" fmla="*/ 10 h 10"/>
                <a:gd name="T2" fmla="*/ 102 w 236"/>
                <a:gd name="T3" fmla="*/ 10 h 10"/>
                <a:gd name="T4" fmla="*/ 123 w 236"/>
                <a:gd name="T5" fmla="*/ 7 h 10"/>
                <a:gd name="T6" fmla="*/ 200 w 236"/>
                <a:gd name="T7" fmla="*/ 6 h 10"/>
                <a:gd name="T8" fmla="*/ 203 w 236"/>
                <a:gd name="T9" fmla="*/ 3 h 10"/>
                <a:gd name="T10" fmla="*/ 160 w 236"/>
                <a:gd name="T11" fmla="*/ 4 h 10"/>
                <a:gd name="T12" fmla="*/ 202 w 236"/>
                <a:gd name="T13" fmla="*/ 3 h 10"/>
                <a:gd name="T14" fmla="*/ 198 w 236"/>
                <a:gd name="T15" fmla="*/ 0 h 10"/>
                <a:gd name="T16" fmla="*/ 0 w 236"/>
                <a:gd name="T17" fmla="*/ 4 h 10"/>
                <a:gd name="T18" fmla="*/ 137 w 236"/>
                <a:gd name="T19" fmla="*/ 4 h 10"/>
                <a:gd name="T20" fmla="*/ 121 w 236"/>
                <a:gd name="T21" fmla="*/ 6 h 10"/>
                <a:gd name="T22" fmla="*/ 8 w 236"/>
                <a:gd name="T23" fmla="*/ 5 h 10"/>
                <a:gd name="T24" fmla="*/ 104 w 236"/>
                <a:gd name="T25" fmla="*/ 7 h 10"/>
                <a:gd name="T26" fmla="*/ 84 w 236"/>
                <a:gd name="T27" fmla="*/ 9 h 10"/>
                <a:gd name="T28" fmla="*/ 102 w 236"/>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10">
                  <a:moveTo>
                    <a:pt x="102" y="10"/>
                  </a:moveTo>
                  <a:lnTo>
                    <a:pt x="102" y="10"/>
                  </a:lnTo>
                  <a:cubicBezTo>
                    <a:pt x="107" y="9"/>
                    <a:pt x="208" y="8"/>
                    <a:pt x="123" y="7"/>
                  </a:cubicBezTo>
                  <a:cubicBezTo>
                    <a:pt x="126" y="4"/>
                    <a:pt x="177" y="6"/>
                    <a:pt x="200" y="6"/>
                  </a:cubicBezTo>
                  <a:cubicBezTo>
                    <a:pt x="184" y="5"/>
                    <a:pt x="208" y="4"/>
                    <a:pt x="203" y="3"/>
                  </a:cubicBezTo>
                  <a:cubicBezTo>
                    <a:pt x="192" y="4"/>
                    <a:pt x="179" y="4"/>
                    <a:pt x="160" y="4"/>
                  </a:cubicBezTo>
                  <a:cubicBezTo>
                    <a:pt x="152" y="3"/>
                    <a:pt x="180" y="2"/>
                    <a:pt x="202" y="3"/>
                  </a:cubicBezTo>
                  <a:cubicBezTo>
                    <a:pt x="175" y="1"/>
                    <a:pt x="236" y="1"/>
                    <a:pt x="198" y="0"/>
                  </a:cubicBezTo>
                  <a:cubicBezTo>
                    <a:pt x="116" y="0"/>
                    <a:pt x="57" y="0"/>
                    <a:pt x="0" y="4"/>
                  </a:cubicBezTo>
                  <a:cubicBezTo>
                    <a:pt x="46" y="3"/>
                    <a:pt x="99" y="3"/>
                    <a:pt x="137" y="4"/>
                  </a:cubicBezTo>
                  <a:lnTo>
                    <a:pt x="121" y="6"/>
                  </a:lnTo>
                  <a:cubicBezTo>
                    <a:pt x="78" y="4"/>
                    <a:pt x="51" y="5"/>
                    <a:pt x="8" y="5"/>
                  </a:cubicBezTo>
                  <a:lnTo>
                    <a:pt x="104" y="7"/>
                  </a:lnTo>
                  <a:cubicBezTo>
                    <a:pt x="149" y="9"/>
                    <a:pt x="119" y="9"/>
                    <a:pt x="84" y="9"/>
                  </a:cubicBezTo>
                  <a:cubicBezTo>
                    <a:pt x="92" y="9"/>
                    <a:pt x="100" y="9"/>
                    <a:pt x="102" y="1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6" name="Freeform 44"/>
            <p:cNvSpPr>
              <a:spLocks/>
            </p:cNvSpPr>
            <p:nvPr/>
          </p:nvSpPr>
          <p:spPr bwMode="invGray">
            <a:xfrm>
              <a:off x="12182475" y="2816225"/>
              <a:ext cx="9525" cy="0"/>
            </a:xfrm>
            <a:custGeom>
              <a:avLst/>
              <a:gdLst>
                <a:gd name="T0" fmla="*/ 0 w 5"/>
                <a:gd name="T1" fmla="*/ 0 w 5"/>
                <a:gd name="T2" fmla="*/ 1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1"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7" name="Freeform 45"/>
            <p:cNvSpPr>
              <a:spLocks/>
            </p:cNvSpPr>
            <p:nvPr/>
          </p:nvSpPr>
          <p:spPr bwMode="invGray">
            <a:xfrm>
              <a:off x="4348162" y="2827338"/>
              <a:ext cx="17463" cy="3175"/>
            </a:xfrm>
            <a:custGeom>
              <a:avLst/>
              <a:gdLst>
                <a:gd name="T0" fmla="*/ 8 w 9"/>
                <a:gd name="T1" fmla="*/ 0 h 1"/>
                <a:gd name="T2" fmla="*/ 8 w 9"/>
                <a:gd name="T3" fmla="*/ 0 h 1"/>
                <a:gd name="T4" fmla="*/ 0 w 9"/>
                <a:gd name="T5" fmla="*/ 1 h 1"/>
                <a:gd name="T6" fmla="*/ 8 w 9"/>
                <a:gd name="T7" fmla="*/ 0 h 1"/>
              </a:gdLst>
              <a:ahLst/>
              <a:cxnLst>
                <a:cxn ang="0">
                  <a:pos x="T0" y="T1"/>
                </a:cxn>
                <a:cxn ang="0">
                  <a:pos x="T2" y="T3"/>
                </a:cxn>
                <a:cxn ang="0">
                  <a:pos x="T4" y="T5"/>
                </a:cxn>
                <a:cxn ang="0">
                  <a:pos x="T6" y="T7"/>
                </a:cxn>
              </a:cxnLst>
              <a:rect l="0" t="0" r="r" b="b"/>
              <a:pathLst>
                <a:path w="9" h="1">
                  <a:moveTo>
                    <a:pt x="8" y="0"/>
                  </a:moveTo>
                  <a:lnTo>
                    <a:pt x="8" y="0"/>
                  </a:lnTo>
                  <a:lnTo>
                    <a:pt x="0" y="1"/>
                  </a:lnTo>
                  <a:cubicBezTo>
                    <a:pt x="7" y="0"/>
                    <a:pt x="9" y="0"/>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8" name="Freeform 46"/>
            <p:cNvSpPr>
              <a:spLocks/>
            </p:cNvSpPr>
            <p:nvPr/>
          </p:nvSpPr>
          <p:spPr bwMode="invGray">
            <a:xfrm>
              <a:off x="12071350" y="2790825"/>
              <a:ext cx="0" cy="0"/>
            </a:xfrm>
            <a:custGeom>
              <a:avLst/>
              <a:gdLst/>
              <a:ahLst/>
              <a:cxnLst>
                <a:cxn ang="0">
                  <a:pos x="0" y="0"/>
                </a:cxn>
                <a:cxn ang="0">
                  <a:pos x="0" y="0"/>
                </a:cxn>
                <a:cxn ang="0">
                  <a:pos x="0" y="0"/>
                </a:cxn>
                <a:cxn ang="0">
                  <a:pos x="0" y="0"/>
                </a:cxn>
              </a:cxnLst>
              <a:rect l="0" t="0" r="r" b="b"/>
              <a:pathLst>
                <a:path>
                  <a:moveTo>
                    <a:pt x="0" y="0"/>
                  </a:moveTo>
                  <a:lnTo>
                    <a:pt x="0" y="0"/>
                  </a:lnTo>
                  <a:lnTo>
                    <a:pt x="0"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9" name="Freeform 47"/>
            <p:cNvSpPr>
              <a:spLocks/>
            </p:cNvSpPr>
            <p:nvPr/>
          </p:nvSpPr>
          <p:spPr bwMode="invGray">
            <a:xfrm>
              <a:off x="4754563" y="2827338"/>
              <a:ext cx="476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cubicBezTo>
                    <a:pt x="1" y="0"/>
                    <a:pt x="1" y="0"/>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0" name="Freeform 48"/>
            <p:cNvSpPr>
              <a:spLocks/>
            </p:cNvSpPr>
            <p:nvPr/>
          </p:nvSpPr>
          <p:spPr bwMode="invGray">
            <a:xfrm>
              <a:off x="4852988" y="2719388"/>
              <a:ext cx="9525" cy="3175"/>
            </a:xfrm>
            <a:custGeom>
              <a:avLst/>
              <a:gdLst>
                <a:gd name="T0" fmla="*/ 5 w 5"/>
                <a:gd name="T1" fmla="*/ 1 h 1"/>
                <a:gd name="T2" fmla="*/ 5 w 5"/>
                <a:gd name="T3" fmla="*/ 1 h 1"/>
                <a:gd name="T4" fmla="*/ 4 w 5"/>
                <a:gd name="T5" fmla="*/ 0 h 1"/>
                <a:gd name="T6" fmla="*/ 5 w 5"/>
                <a:gd name="T7" fmla="*/ 1 h 1"/>
              </a:gdLst>
              <a:ahLst/>
              <a:cxnLst>
                <a:cxn ang="0">
                  <a:pos x="T0" y="T1"/>
                </a:cxn>
                <a:cxn ang="0">
                  <a:pos x="T2" y="T3"/>
                </a:cxn>
                <a:cxn ang="0">
                  <a:pos x="T4" y="T5"/>
                </a:cxn>
                <a:cxn ang="0">
                  <a:pos x="T6" y="T7"/>
                </a:cxn>
              </a:cxnLst>
              <a:rect l="0" t="0" r="r" b="b"/>
              <a:pathLst>
                <a:path w="5" h="1">
                  <a:moveTo>
                    <a:pt x="5" y="1"/>
                  </a:moveTo>
                  <a:lnTo>
                    <a:pt x="5" y="1"/>
                  </a:lnTo>
                  <a:cubicBezTo>
                    <a:pt x="5" y="1"/>
                    <a:pt x="5" y="1"/>
                    <a:pt x="4" y="0"/>
                  </a:cubicBezTo>
                  <a:cubicBezTo>
                    <a:pt x="0" y="1"/>
                    <a:pt x="2" y="1"/>
                    <a:pt x="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1" name="Freeform 49"/>
            <p:cNvSpPr>
              <a:spLocks/>
            </p:cNvSpPr>
            <p:nvPr/>
          </p:nvSpPr>
          <p:spPr bwMode="invGray">
            <a:xfrm>
              <a:off x="4759325" y="2827338"/>
              <a:ext cx="0" cy="0"/>
            </a:xfrm>
            <a:custGeom>
              <a:avLst/>
              <a:gdLst/>
              <a:ahLst/>
              <a:cxnLst>
                <a:cxn ang="0">
                  <a:pos x="0" y="0"/>
                </a:cxn>
                <a:cxn ang="0">
                  <a:pos x="0" y="0"/>
                </a:cxn>
                <a:cxn ang="0">
                  <a:pos x="0" y="0"/>
                </a:cxn>
                <a:cxn ang="0">
                  <a:pos x="0" y="0"/>
                </a:cxn>
              </a:cxnLst>
              <a:rect l="0" t="0" r="r" b="b"/>
              <a:pathLst>
                <a:path>
                  <a:moveTo>
                    <a:pt x="0" y="0"/>
                  </a:moveTo>
                  <a:lnTo>
                    <a:pt x="0" y="0"/>
                  </a:lnTo>
                  <a:cubicBezTo>
                    <a:pt x="0" y="0"/>
                    <a:pt x="0" y="0"/>
                    <a:pt x="0" y="0"/>
                  </a:cubicBez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2" name="Freeform 50"/>
            <p:cNvSpPr>
              <a:spLocks/>
            </p:cNvSpPr>
            <p:nvPr/>
          </p:nvSpPr>
          <p:spPr bwMode="invGray">
            <a:xfrm>
              <a:off x="6654800" y="2805113"/>
              <a:ext cx="19050" cy="1587"/>
            </a:xfrm>
            <a:custGeom>
              <a:avLst/>
              <a:gdLst>
                <a:gd name="T0" fmla="*/ 10 w 10"/>
                <a:gd name="T1" fmla="*/ 1 h 1"/>
                <a:gd name="T2" fmla="*/ 10 w 10"/>
                <a:gd name="T3" fmla="*/ 1 h 1"/>
                <a:gd name="T4" fmla="*/ 2 w 10"/>
                <a:gd name="T5" fmla="*/ 0 h 1"/>
                <a:gd name="T6" fmla="*/ 10 w 10"/>
                <a:gd name="T7" fmla="*/ 1 h 1"/>
              </a:gdLst>
              <a:ahLst/>
              <a:cxnLst>
                <a:cxn ang="0">
                  <a:pos x="T0" y="T1"/>
                </a:cxn>
                <a:cxn ang="0">
                  <a:pos x="T2" y="T3"/>
                </a:cxn>
                <a:cxn ang="0">
                  <a:pos x="T4" y="T5"/>
                </a:cxn>
                <a:cxn ang="0">
                  <a:pos x="T6" y="T7"/>
                </a:cxn>
              </a:cxnLst>
              <a:rect l="0" t="0" r="r" b="b"/>
              <a:pathLst>
                <a:path w="10" h="1">
                  <a:moveTo>
                    <a:pt x="10" y="1"/>
                  </a:moveTo>
                  <a:lnTo>
                    <a:pt x="10" y="1"/>
                  </a:lnTo>
                  <a:lnTo>
                    <a:pt x="2" y="0"/>
                  </a:lnTo>
                  <a:cubicBezTo>
                    <a:pt x="0" y="0"/>
                    <a:pt x="2" y="0"/>
                    <a:pt x="1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3" name="Freeform 51"/>
            <p:cNvSpPr>
              <a:spLocks/>
            </p:cNvSpPr>
            <p:nvPr/>
          </p:nvSpPr>
          <p:spPr bwMode="invGray">
            <a:xfrm>
              <a:off x="6289675" y="2798763"/>
              <a:ext cx="6350" cy="0"/>
            </a:xfrm>
            <a:custGeom>
              <a:avLst/>
              <a:gdLst>
                <a:gd name="T0" fmla="*/ 3 w 3"/>
                <a:gd name="T1" fmla="*/ 3 w 3"/>
                <a:gd name="T2" fmla="*/ 0 w 3"/>
                <a:gd name="T3" fmla="*/ 3 w 3"/>
              </a:gdLst>
              <a:ahLst/>
              <a:cxnLst>
                <a:cxn ang="0">
                  <a:pos x="T0" y="0"/>
                </a:cxn>
                <a:cxn ang="0">
                  <a:pos x="T1" y="0"/>
                </a:cxn>
                <a:cxn ang="0">
                  <a:pos x="T2" y="0"/>
                </a:cxn>
                <a:cxn ang="0">
                  <a:pos x="T3" y="0"/>
                </a:cxn>
              </a:cxnLst>
              <a:rect l="0" t="0" r="r" b="b"/>
              <a:pathLst>
                <a:path w="3">
                  <a:moveTo>
                    <a:pt x="3" y="0"/>
                  </a:moveTo>
                  <a:lnTo>
                    <a:pt x="3"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4" name="Freeform 52"/>
            <p:cNvSpPr>
              <a:spLocks/>
            </p:cNvSpPr>
            <p:nvPr/>
          </p:nvSpPr>
          <p:spPr bwMode="invGray">
            <a:xfrm>
              <a:off x="9140825" y="2725738"/>
              <a:ext cx="44450" cy="0"/>
            </a:xfrm>
            <a:custGeom>
              <a:avLst/>
              <a:gdLst>
                <a:gd name="T0" fmla="*/ 23 w 23"/>
                <a:gd name="T1" fmla="*/ 23 w 23"/>
                <a:gd name="T2" fmla="*/ 0 w 23"/>
                <a:gd name="T3" fmla="*/ 23 w 23"/>
              </a:gdLst>
              <a:ahLst/>
              <a:cxnLst>
                <a:cxn ang="0">
                  <a:pos x="T0" y="0"/>
                </a:cxn>
                <a:cxn ang="0">
                  <a:pos x="T1" y="0"/>
                </a:cxn>
                <a:cxn ang="0">
                  <a:pos x="T2" y="0"/>
                </a:cxn>
                <a:cxn ang="0">
                  <a:pos x="T3" y="0"/>
                </a:cxn>
              </a:cxnLst>
              <a:rect l="0" t="0" r="r" b="b"/>
              <a:pathLst>
                <a:path w="23">
                  <a:moveTo>
                    <a:pt x="23" y="0"/>
                  </a:moveTo>
                  <a:lnTo>
                    <a:pt x="23" y="0"/>
                  </a:lnTo>
                  <a:lnTo>
                    <a:pt x="0" y="0"/>
                  </a:lnTo>
                  <a:lnTo>
                    <a:pt x="2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5" name="Freeform 53"/>
            <p:cNvSpPr>
              <a:spLocks/>
            </p:cNvSpPr>
            <p:nvPr/>
          </p:nvSpPr>
          <p:spPr bwMode="invGray">
            <a:xfrm>
              <a:off x="4737100" y="2827338"/>
              <a:ext cx="17463" cy="3175"/>
            </a:xfrm>
            <a:custGeom>
              <a:avLst/>
              <a:gdLst>
                <a:gd name="T0" fmla="*/ 9 w 9"/>
                <a:gd name="T1" fmla="*/ 0 h 1"/>
                <a:gd name="T2" fmla="*/ 9 w 9"/>
                <a:gd name="T3" fmla="*/ 0 h 1"/>
                <a:gd name="T4" fmla="*/ 0 w 9"/>
                <a:gd name="T5" fmla="*/ 1 h 1"/>
                <a:gd name="T6" fmla="*/ 9 w 9"/>
                <a:gd name="T7" fmla="*/ 0 h 1"/>
              </a:gdLst>
              <a:ahLst/>
              <a:cxnLst>
                <a:cxn ang="0">
                  <a:pos x="T0" y="T1"/>
                </a:cxn>
                <a:cxn ang="0">
                  <a:pos x="T2" y="T3"/>
                </a:cxn>
                <a:cxn ang="0">
                  <a:pos x="T4" y="T5"/>
                </a:cxn>
                <a:cxn ang="0">
                  <a:pos x="T6" y="T7"/>
                </a:cxn>
              </a:cxnLst>
              <a:rect l="0" t="0" r="r" b="b"/>
              <a:pathLst>
                <a:path w="9" h="1">
                  <a:moveTo>
                    <a:pt x="9" y="0"/>
                  </a:moveTo>
                  <a:lnTo>
                    <a:pt x="9" y="0"/>
                  </a:lnTo>
                  <a:lnTo>
                    <a:pt x="0" y="1"/>
                  </a:lnTo>
                  <a:cubicBezTo>
                    <a:pt x="5" y="0"/>
                    <a:pt x="8" y="0"/>
                    <a:pt x="9"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6" name="Freeform 54"/>
            <p:cNvSpPr>
              <a:spLocks/>
            </p:cNvSpPr>
            <p:nvPr/>
          </p:nvSpPr>
          <p:spPr bwMode="invGray">
            <a:xfrm>
              <a:off x="7239000" y="2779713"/>
              <a:ext cx="11113" cy="3175"/>
            </a:xfrm>
            <a:custGeom>
              <a:avLst/>
              <a:gdLst>
                <a:gd name="T0" fmla="*/ 6 w 6"/>
                <a:gd name="T1" fmla="*/ 0 h 1"/>
                <a:gd name="T2" fmla="*/ 6 w 6"/>
                <a:gd name="T3" fmla="*/ 0 h 1"/>
                <a:gd name="T4" fmla="*/ 0 w 6"/>
                <a:gd name="T5" fmla="*/ 1 h 1"/>
                <a:gd name="T6" fmla="*/ 4 w 6"/>
                <a:gd name="T7" fmla="*/ 1 h 1"/>
                <a:gd name="T8" fmla="*/ 6 w 6"/>
                <a:gd name="T9" fmla="*/ 0 h 1"/>
              </a:gdLst>
              <a:ahLst/>
              <a:cxnLst>
                <a:cxn ang="0">
                  <a:pos x="T0" y="T1"/>
                </a:cxn>
                <a:cxn ang="0">
                  <a:pos x="T2" y="T3"/>
                </a:cxn>
                <a:cxn ang="0">
                  <a:pos x="T4" y="T5"/>
                </a:cxn>
                <a:cxn ang="0">
                  <a:pos x="T6" y="T7"/>
                </a:cxn>
                <a:cxn ang="0">
                  <a:pos x="T8" y="T9"/>
                </a:cxn>
              </a:cxnLst>
              <a:rect l="0" t="0" r="r" b="b"/>
              <a:pathLst>
                <a:path w="6" h="1">
                  <a:moveTo>
                    <a:pt x="6" y="0"/>
                  </a:moveTo>
                  <a:lnTo>
                    <a:pt x="6" y="0"/>
                  </a:lnTo>
                  <a:lnTo>
                    <a:pt x="0" y="1"/>
                  </a:lnTo>
                  <a:lnTo>
                    <a:pt x="4" y="1"/>
                  </a:lnTo>
                  <a:lnTo>
                    <a:pt x="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7" name="Freeform 55"/>
            <p:cNvSpPr>
              <a:spLocks/>
            </p:cNvSpPr>
            <p:nvPr/>
          </p:nvSpPr>
          <p:spPr bwMode="invGray">
            <a:xfrm>
              <a:off x="7181850" y="2773363"/>
              <a:ext cx="468313" cy="15875"/>
            </a:xfrm>
            <a:custGeom>
              <a:avLst/>
              <a:gdLst>
                <a:gd name="T0" fmla="*/ 139 w 244"/>
                <a:gd name="T1" fmla="*/ 5 h 7"/>
                <a:gd name="T2" fmla="*/ 139 w 244"/>
                <a:gd name="T3" fmla="*/ 5 h 7"/>
                <a:gd name="T4" fmla="*/ 132 w 244"/>
                <a:gd name="T5" fmla="*/ 6 h 7"/>
                <a:gd name="T6" fmla="*/ 244 w 244"/>
                <a:gd name="T7" fmla="*/ 4 h 7"/>
                <a:gd name="T8" fmla="*/ 178 w 244"/>
                <a:gd name="T9" fmla="*/ 1 h 7"/>
                <a:gd name="T10" fmla="*/ 101 w 244"/>
                <a:gd name="T11" fmla="*/ 0 h 7"/>
                <a:gd name="T12" fmla="*/ 77 w 244"/>
                <a:gd name="T13" fmla="*/ 3 h 7"/>
                <a:gd name="T14" fmla="*/ 60 w 244"/>
                <a:gd name="T15" fmla="*/ 1 h 7"/>
                <a:gd name="T16" fmla="*/ 0 w 244"/>
                <a:gd name="T17" fmla="*/ 1 h 7"/>
                <a:gd name="T18" fmla="*/ 52 w 244"/>
                <a:gd name="T19" fmla="*/ 1 h 7"/>
                <a:gd name="T20" fmla="*/ 36 w 244"/>
                <a:gd name="T21" fmla="*/ 3 h 7"/>
                <a:gd name="T22" fmla="*/ 41 w 244"/>
                <a:gd name="T23" fmla="*/ 3 h 7"/>
                <a:gd name="T24" fmla="*/ 139 w 244"/>
                <a:gd name="T25"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7">
                  <a:moveTo>
                    <a:pt x="139" y="5"/>
                  </a:moveTo>
                  <a:lnTo>
                    <a:pt x="139" y="5"/>
                  </a:lnTo>
                  <a:cubicBezTo>
                    <a:pt x="135" y="5"/>
                    <a:pt x="134" y="6"/>
                    <a:pt x="132" y="6"/>
                  </a:cubicBezTo>
                  <a:cubicBezTo>
                    <a:pt x="169" y="5"/>
                    <a:pt x="236" y="6"/>
                    <a:pt x="244" y="4"/>
                  </a:cubicBezTo>
                  <a:cubicBezTo>
                    <a:pt x="232" y="4"/>
                    <a:pt x="167" y="2"/>
                    <a:pt x="178" y="1"/>
                  </a:cubicBezTo>
                  <a:cubicBezTo>
                    <a:pt x="152" y="2"/>
                    <a:pt x="115" y="0"/>
                    <a:pt x="101" y="0"/>
                  </a:cubicBezTo>
                  <a:cubicBezTo>
                    <a:pt x="143" y="2"/>
                    <a:pt x="105" y="2"/>
                    <a:pt x="77" y="3"/>
                  </a:cubicBezTo>
                  <a:cubicBezTo>
                    <a:pt x="51" y="2"/>
                    <a:pt x="82" y="1"/>
                    <a:pt x="60" y="1"/>
                  </a:cubicBezTo>
                  <a:lnTo>
                    <a:pt x="0" y="1"/>
                  </a:lnTo>
                  <a:lnTo>
                    <a:pt x="52" y="1"/>
                  </a:lnTo>
                  <a:lnTo>
                    <a:pt x="36" y="3"/>
                  </a:lnTo>
                  <a:lnTo>
                    <a:pt x="41" y="3"/>
                  </a:lnTo>
                  <a:cubicBezTo>
                    <a:pt x="129" y="2"/>
                    <a:pt x="49" y="7"/>
                    <a:pt x="139"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8" name="Freeform 56"/>
            <p:cNvSpPr>
              <a:spLocks/>
            </p:cNvSpPr>
            <p:nvPr/>
          </p:nvSpPr>
          <p:spPr bwMode="invGray">
            <a:xfrm>
              <a:off x="7407275" y="2787650"/>
              <a:ext cx="26988" cy="0"/>
            </a:xfrm>
            <a:custGeom>
              <a:avLst/>
              <a:gdLst>
                <a:gd name="T0" fmla="*/ 14 w 14"/>
                <a:gd name="T1" fmla="*/ 14 w 14"/>
                <a:gd name="T2" fmla="*/ 0 w 14"/>
                <a:gd name="T3" fmla="*/ 14 w 14"/>
              </a:gdLst>
              <a:ahLst/>
              <a:cxnLst>
                <a:cxn ang="0">
                  <a:pos x="T0" y="0"/>
                </a:cxn>
                <a:cxn ang="0">
                  <a:pos x="T1" y="0"/>
                </a:cxn>
                <a:cxn ang="0">
                  <a:pos x="T2" y="0"/>
                </a:cxn>
                <a:cxn ang="0">
                  <a:pos x="T3" y="0"/>
                </a:cxn>
              </a:cxnLst>
              <a:rect l="0" t="0" r="r" b="b"/>
              <a:pathLst>
                <a:path w="14">
                  <a:moveTo>
                    <a:pt x="14" y="0"/>
                  </a:moveTo>
                  <a:lnTo>
                    <a:pt x="14" y="0"/>
                  </a:lnTo>
                  <a:lnTo>
                    <a:pt x="0" y="0"/>
                  </a:lnTo>
                  <a:cubicBezTo>
                    <a:pt x="8" y="0"/>
                    <a:pt x="11" y="0"/>
                    <a:pt x="1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9" name="Freeform 57"/>
            <p:cNvSpPr>
              <a:spLocks/>
            </p:cNvSpPr>
            <p:nvPr/>
          </p:nvSpPr>
          <p:spPr bwMode="invGray">
            <a:xfrm>
              <a:off x="8123238" y="2794000"/>
              <a:ext cx="31750" cy="1587"/>
            </a:xfrm>
            <a:custGeom>
              <a:avLst/>
              <a:gdLst>
                <a:gd name="T0" fmla="*/ 0 w 16"/>
                <a:gd name="T1" fmla="*/ 1 h 1"/>
                <a:gd name="T2" fmla="*/ 0 w 16"/>
                <a:gd name="T3" fmla="*/ 1 h 1"/>
                <a:gd name="T4" fmla="*/ 16 w 16"/>
                <a:gd name="T5" fmla="*/ 0 h 1"/>
                <a:gd name="T6" fmla="*/ 0 w 16"/>
                <a:gd name="T7" fmla="*/ 1 h 1"/>
              </a:gdLst>
              <a:ahLst/>
              <a:cxnLst>
                <a:cxn ang="0">
                  <a:pos x="T0" y="T1"/>
                </a:cxn>
                <a:cxn ang="0">
                  <a:pos x="T2" y="T3"/>
                </a:cxn>
                <a:cxn ang="0">
                  <a:pos x="T4" y="T5"/>
                </a:cxn>
                <a:cxn ang="0">
                  <a:pos x="T6" y="T7"/>
                </a:cxn>
              </a:cxnLst>
              <a:rect l="0" t="0" r="r" b="b"/>
              <a:pathLst>
                <a:path w="16" h="1">
                  <a:moveTo>
                    <a:pt x="0" y="1"/>
                  </a:moveTo>
                  <a:lnTo>
                    <a:pt x="0" y="1"/>
                  </a:lnTo>
                  <a:lnTo>
                    <a:pt x="16"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0" name="Freeform 58"/>
            <p:cNvSpPr>
              <a:spLocks/>
            </p:cNvSpPr>
            <p:nvPr/>
          </p:nvSpPr>
          <p:spPr bwMode="invGray">
            <a:xfrm>
              <a:off x="3070225" y="2794000"/>
              <a:ext cx="101600" cy="4762"/>
            </a:xfrm>
            <a:custGeom>
              <a:avLst/>
              <a:gdLst>
                <a:gd name="T0" fmla="*/ 0 w 53"/>
                <a:gd name="T1" fmla="*/ 0 h 2"/>
                <a:gd name="T2" fmla="*/ 0 w 53"/>
                <a:gd name="T3" fmla="*/ 0 h 2"/>
                <a:gd name="T4" fmla="*/ 52 w 53"/>
                <a:gd name="T5" fmla="*/ 0 h 2"/>
                <a:gd name="T6" fmla="*/ 6 w 53"/>
                <a:gd name="T7" fmla="*/ 0 h 2"/>
                <a:gd name="T8" fmla="*/ 0 w 53"/>
                <a:gd name="T9" fmla="*/ 0 h 2"/>
              </a:gdLst>
              <a:ahLst/>
              <a:cxnLst>
                <a:cxn ang="0">
                  <a:pos x="T0" y="T1"/>
                </a:cxn>
                <a:cxn ang="0">
                  <a:pos x="T2" y="T3"/>
                </a:cxn>
                <a:cxn ang="0">
                  <a:pos x="T4" y="T5"/>
                </a:cxn>
                <a:cxn ang="0">
                  <a:pos x="T6" y="T7"/>
                </a:cxn>
                <a:cxn ang="0">
                  <a:pos x="T8" y="T9"/>
                </a:cxn>
              </a:cxnLst>
              <a:rect l="0" t="0" r="r" b="b"/>
              <a:pathLst>
                <a:path w="53" h="2">
                  <a:moveTo>
                    <a:pt x="0" y="0"/>
                  </a:moveTo>
                  <a:lnTo>
                    <a:pt x="0" y="0"/>
                  </a:lnTo>
                  <a:cubicBezTo>
                    <a:pt x="2" y="1"/>
                    <a:pt x="53" y="2"/>
                    <a:pt x="52" y="0"/>
                  </a:cubicBez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1" name="Freeform 59"/>
            <p:cNvSpPr>
              <a:spLocks/>
            </p:cNvSpPr>
            <p:nvPr/>
          </p:nvSpPr>
          <p:spPr bwMode="invGray">
            <a:xfrm>
              <a:off x="9963150" y="2778125"/>
              <a:ext cx="41275" cy="0"/>
            </a:xfrm>
            <a:custGeom>
              <a:avLst/>
              <a:gdLst>
                <a:gd name="T0" fmla="*/ 21 w 21"/>
                <a:gd name="T1" fmla="*/ 21 w 21"/>
                <a:gd name="T2" fmla="*/ 3 w 21"/>
                <a:gd name="T3" fmla="*/ 0 w 21"/>
                <a:gd name="T4" fmla="*/ 21 w 21"/>
              </a:gdLst>
              <a:ahLst/>
              <a:cxnLst>
                <a:cxn ang="0">
                  <a:pos x="T0" y="0"/>
                </a:cxn>
                <a:cxn ang="0">
                  <a:pos x="T1" y="0"/>
                </a:cxn>
                <a:cxn ang="0">
                  <a:pos x="T2" y="0"/>
                </a:cxn>
                <a:cxn ang="0">
                  <a:pos x="T3" y="0"/>
                </a:cxn>
                <a:cxn ang="0">
                  <a:pos x="T4" y="0"/>
                </a:cxn>
              </a:cxnLst>
              <a:rect l="0" t="0" r="r" b="b"/>
              <a:pathLst>
                <a:path w="21">
                  <a:moveTo>
                    <a:pt x="21" y="0"/>
                  </a:moveTo>
                  <a:lnTo>
                    <a:pt x="21" y="0"/>
                  </a:lnTo>
                  <a:lnTo>
                    <a:pt x="3" y="0"/>
                  </a:lnTo>
                  <a:lnTo>
                    <a:pt x="0" y="0"/>
                  </a:lnTo>
                  <a:cubicBezTo>
                    <a:pt x="4" y="0"/>
                    <a:pt x="15"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2" name="Freeform 60"/>
            <p:cNvSpPr>
              <a:spLocks/>
            </p:cNvSpPr>
            <p:nvPr/>
          </p:nvSpPr>
          <p:spPr bwMode="invGray">
            <a:xfrm>
              <a:off x="7523163" y="2773363"/>
              <a:ext cx="30163" cy="3175"/>
            </a:xfrm>
            <a:custGeom>
              <a:avLst/>
              <a:gdLst>
                <a:gd name="T0" fmla="*/ 16 w 16"/>
                <a:gd name="T1" fmla="*/ 0 h 1"/>
                <a:gd name="T2" fmla="*/ 16 w 16"/>
                <a:gd name="T3" fmla="*/ 0 h 1"/>
                <a:gd name="T4" fmla="*/ 0 w 16"/>
                <a:gd name="T5" fmla="*/ 1 h 1"/>
                <a:gd name="T6" fmla="*/ 16 w 16"/>
                <a:gd name="T7" fmla="*/ 0 h 1"/>
              </a:gdLst>
              <a:ahLst/>
              <a:cxnLst>
                <a:cxn ang="0">
                  <a:pos x="T0" y="T1"/>
                </a:cxn>
                <a:cxn ang="0">
                  <a:pos x="T2" y="T3"/>
                </a:cxn>
                <a:cxn ang="0">
                  <a:pos x="T4" y="T5"/>
                </a:cxn>
                <a:cxn ang="0">
                  <a:pos x="T6" y="T7"/>
                </a:cxn>
              </a:cxnLst>
              <a:rect l="0" t="0" r="r" b="b"/>
              <a:pathLst>
                <a:path w="16" h="1">
                  <a:moveTo>
                    <a:pt x="16" y="0"/>
                  </a:moveTo>
                  <a:lnTo>
                    <a:pt x="16" y="0"/>
                  </a:lnTo>
                  <a:cubicBezTo>
                    <a:pt x="6" y="0"/>
                    <a:pt x="2" y="1"/>
                    <a:pt x="0" y="1"/>
                  </a:cubicBezTo>
                  <a:cubicBezTo>
                    <a:pt x="6" y="1"/>
                    <a:pt x="12" y="1"/>
                    <a:pt x="1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3" name="Freeform 61"/>
            <p:cNvSpPr>
              <a:spLocks/>
            </p:cNvSpPr>
            <p:nvPr/>
          </p:nvSpPr>
          <p:spPr bwMode="invGray">
            <a:xfrm>
              <a:off x="10009188" y="2787650"/>
              <a:ext cx="115888" cy="3175"/>
            </a:xfrm>
            <a:custGeom>
              <a:avLst/>
              <a:gdLst>
                <a:gd name="T0" fmla="*/ 0 w 60"/>
                <a:gd name="T1" fmla="*/ 0 h 2"/>
                <a:gd name="T2" fmla="*/ 0 w 60"/>
                <a:gd name="T3" fmla="*/ 0 h 2"/>
                <a:gd name="T4" fmla="*/ 19 w 60"/>
                <a:gd name="T5" fmla="*/ 2 h 2"/>
                <a:gd name="T6" fmla="*/ 60 w 60"/>
                <a:gd name="T7" fmla="*/ 1 h 2"/>
                <a:gd name="T8" fmla="*/ 0 w 60"/>
                <a:gd name="T9" fmla="*/ 0 h 2"/>
              </a:gdLst>
              <a:ahLst/>
              <a:cxnLst>
                <a:cxn ang="0">
                  <a:pos x="T0" y="T1"/>
                </a:cxn>
                <a:cxn ang="0">
                  <a:pos x="T2" y="T3"/>
                </a:cxn>
                <a:cxn ang="0">
                  <a:pos x="T4" y="T5"/>
                </a:cxn>
                <a:cxn ang="0">
                  <a:pos x="T6" y="T7"/>
                </a:cxn>
                <a:cxn ang="0">
                  <a:pos x="T8" y="T9"/>
                </a:cxn>
              </a:cxnLst>
              <a:rect l="0" t="0" r="r" b="b"/>
              <a:pathLst>
                <a:path w="60" h="2">
                  <a:moveTo>
                    <a:pt x="0" y="0"/>
                  </a:moveTo>
                  <a:lnTo>
                    <a:pt x="0" y="0"/>
                  </a:lnTo>
                  <a:cubicBezTo>
                    <a:pt x="7" y="0"/>
                    <a:pt x="18" y="1"/>
                    <a:pt x="19" y="2"/>
                  </a:cubicBezTo>
                  <a:cubicBezTo>
                    <a:pt x="34" y="2"/>
                    <a:pt x="45" y="1"/>
                    <a:pt x="60" y="1"/>
                  </a:cubicBezTo>
                  <a:cubicBezTo>
                    <a:pt x="43" y="1"/>
                    <a:pt x="23"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4" name="Freeform 62"/>
            <p:cNvSpPr>
              <a:spLocks/>
            </p:cNvSpPr>
            <p:nvPr/>
          </p:nvSpPr>
          <p:spPr bwMode="invGray">
            <a:xfrm>
              <a:off x="10125075" y="2789238"/>
              <a:ext cx="1588"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5" name="Freeform 63"/>
            <p:cNvSpPr>
              <a:spLocks noEditPoints="1"/>
            </p:cNvSpPr>
            <p:nvPr/>
          </p:nvSpPr>
          <p:spPr bwMode="invGray">
            <a:xfrm>
              <a:off x="-4110038" y="2703513"/>
              <a:ext cx="16486188" cy="134937"/>
            </a:xfrm>
            <a:custGeom>
              <a:avLst/>
              <a:gdLst>
                <a:gd name="T0" fmla="*/ 5206 w 8594"/>
                <a:gd name="T1" fmla="*/ 34 h 60"/>
                <a:gd name="T2" fmla="*/ 4851 w 8594"/>
                <a:gd name="T3" fmla="*/ 37 h 60"/>
                <a:gd name="T4" fmla="*/ 5322 w 8594"/>
                <a:gd name="T5" fmla="*/ 35 h 60"/>
                <a:gd name="T6" fmla="*/ 5841 w 8594"/>
                <a:gd name="T7" fmla="*/ 43 h 60"/>
                <a:gd name="T8" fmla="*/ 5952 w 8594"/>
                <a:gd name="T9" fmla="*/ 46 h 60"/>
                <a:gd name="T10" fmla="*/ 6323 w 8594"/>
                <a:gd name="T11" fmla="*/ 40 h 60"/>
                <a:gd name="T12" fmla="*/ 6806 w 8594"/>
                <a:gd name="T13" fmla="*/ 32 h 60"/>
                <a:gd name="T14" fmla="*/ 6211 w 8594"/>
                <a:gd name="T15" fmla="*/ 34 h 60"/>
                <a:gd name="T16" fmla="*/ 5558 w 8594"/>
                <a:gd name="T17" fmla="*/ 29 h 60"/>
                <a:gd name="T18" fmla="*/ 7046 w 8594"/>
                <a:gd name="T19" fmla="*/ 41 h 60"/>
                <a:gd name="T20" fmla="*/ 7472 w 8594"/>
                <a:gd name="T21" fmla="*/ 40 h 60"/>
                <a:gd name="T22" fmla="*/ 7784 w 8594"/>
                <a:gd name="T23" fmla="*/ 39 h 60"/>
                <a:gd name="T24" fmla="*/ 4392 w 8594"/>
                <a:gd name="T25" fmla="*/ 36 h 60"/>
                <a:gd name="T26" fmla="*/ 4053 w 8594"/>
                <a:gd name="T27" fmla="*/ 35 h 60"/>
                <a:gd name="T28" fmla="*/ 4729 w 8594"/>
                <a:gd name="T29" fmla="*/ 29 h 60"/>
                <a:gd name="T30" fmla="*/ 348 w 8594"/>
                <a:gd name="T31" fmla="*/ 40 h 60"/>
                <a:gd name="T32" fmla="*/ 3365 w 8594"/>
                <a:gd name="T33" fmla="*/ 41 h 60"/>
                <a:gd name="T34" fmla="*/ 2626 w 8594"/>
                <a:gd name="T35" fmla="*/ 45 h 60"/>
                <a:gd name="T36" fmla="*/ 1989 w 8594"/>
                <a:gd name="T37" fmla="*/ 45 h 60"/>
                <a:gd name="T38" fmla="*/ 1241 w 8594"/>
                <a:gd name="T39" fmla="*/ 44 h 60"/>
                <a:gd name="T40" fmla="*/ 260 w 8594"/>
                <a:gd name="T41" fmla="*/ 41 h 60"/>
                <a:gd name="T42" fmla="*/ 403 w 8594"/>
                <a:gd name="T43" fmla="*/ 29 h 60"/>
                <a:gd name="T44" fmla="*/ 1235 w 8594"/>
                <a:gd name="T45" fmla="*/ 30 h 60"/>
                <a:gd name="T46" fmla="*/ 1695 w 8594"/>
                <a:gd name="T47" fmla="*/ 28 h 60"/>
                <a:gd name="T48" fmla="*/ 2516 w 8594"/>
                <a:gd name="T49" fmla="*/ 20 h 60"/>
                <a:gd name="T50" fmla="*/ 3096 w 8594"/>
                <a:gd name="T51" fmla="*/ 21 h 60"/>
                <a:gd name="T52" fmla="*/ 3775 w 8594"/>
                <a:gd name="T53" fmla="*/ 17 h 60"/>
                <a:gd name="T54" fmla="*/ 3608 w 8594"/>
                <a:gd name="T55" fmla="*/ 13 h 60"/>
                <a:gd name="T56" fmla="*/ 3472 w 8594"/>
                <a:gd name="T57" fmla="*/ 9 h 60"/>
                <a:gd name="T58" fmla="*/ 4061 w 8594"/>
                <a:gd name="T59" fmla="*/ 4 h 60"/>
                <a:gd name="T60" fmla="*/ 4257 w 8594"/>
                <a:gd name="T61" fmla="*/ 12 h 60"/>
                <a:gd name="T62" fmla="*/ 4645 w 8594"/>
                <a:gd name="T63" fmla="*/ 16 h 60"/>
                <a:gd name="T64" fmla="*/ 4373 w 8594"/>
                <a:gd name="T65" fmla="*/ 10 h 60"/>
                <a:gd name="T66" fmla="*/ 5119 w 8594"/>
                <a:gd name="T67" fmla="*/ 4 h 60"/>
                <a:gd name="T68" fmla="*/ 5193 w 8594"/>
                <a:gd name="T69" fmla="*/ 5 h 60"/>
                <a:gd name="T70" fmla="*/ 5134 w 8594"/>
                <a:gd name="T71" fmla="*/ 16 h 60"/>
                <a:gd name="T72" fmla="*/ 5438 w 8594"/>
                <a:gd name="T73" fmla="*/ 15 h 60"/>
                <a:gd name="T74" fmla="*/ 5834 w 8594"/>
                <a:gd name="T75" fmla="*/ 5 h 60"/>
                <a:gd name="T76" fmla="*/ 5843 w 8594"/>
                <a:gd name="T77" fmla="*/ 16 h 60"/>
                <a:gd name="T78" fmla="*/ 5967 w 8594"/>
                <a:gd name="T79" fmla="*/ 11 h 60"/>
                <a:gd name="T80" fmla="*/ 6226 w 8594"/>
                <a:gd name="T81" fmla="*/ 10 h 60"/>
                <a:gd name="T82" fmla="*/ 6261 w 8594"/>
                <a:gd name="T83" fmla="*/ 13 h 60"/>
                <a:gd name="T84" fmla="*/ 6697 w 8594"/>
                <a:gd name="T85" fmla="*/ 10 h 60"/>
                <a:gd name="T86" fmla="*/ 6837 w 8594"/>
                <a:gd name="T87" fmla="*/ 16 h 60"/>
                <a:gd name="T88" fmla="*/ 7682 w 8594"/>
                <a:gd name="T89" fmla="*/ 14 h 60"/>
                <a:gd name="T90" fmla="*/ 7802 w 8594"/>
                <a:gd name="T91" fmla="*/ 24 h 60"/>
                <a:gd name="T92" fmla="*/ 8182 w 8594"/>
                <a:gd name="T93" fmla="*/ 23 h 60"/>
                <a:gd name="T94" fmla="*/ 8315 w 8594"/>
                <a:gd name="T95" fmla="*/ 27 h 60"/>
                <a:gd name="T96" fmla="*/ 8441 w 8594"/>
                <a:gd name="T97" fmla="*/ 38 h 60"/>
                <a:gd name="T98" fmla="*/ 8077 w 8594"/>
                <a:gd name="T99" fmla="*/ 45 h 60"/>
                <a:gd name="T100" fmla="*/ 8594 w 8594"/>
                <a:gd name="T101" fmla="*/ 47 h 60"/>
                <a:gd name="T102" fmla="*/ 8205 w 8594"/>
                <a:gd name="T103" fmla="*/ 53 h 60"/>
                <a:gd name="T104" fmla="*/ 7779 w 8594"/>
                <a:gd name="T105" fmla="*/ 58 h 60"/>
                <a:gd name="T106" fmla="*/ 7358 w 8594"/>
                <a:gd name="T107" fmla="*/ 54 h 60"/>
                <a:gd name="T108" fmla="*/ 6692 w 8594"/>
                <a:gd name="T109" fmla="*/ 49 h 60"/>
                <a:gd name="T110" fmla="*/ 5792 w 8594"/>
                <a:gd name="T111" fmla="*/ 53 h 60"/>
                <a:gd name="T112" fmla="*/ 5390 w 8594"/>
                <a:gd name="T113" fmla="*/ 47 h 60"/>
                <a:gd name="T114" fmla="*/ 5194 w 8594"/>
                <a:gd name="T115" fmla="*/ 51 h 60"/>
                <a:gd name="T116" fmla="*/ 4559 w 8594"/>
                <a:gd name="T117" fmla="*/ 53 h 60"/>
                <a:gd name="T118" fmla="*/ 4226 w 8594"/>
                <a:gd name="T119" fmla="*/ 58 h 60"/>
                <a:gd name="T120" fmla="*/ 4010 w 8594"/>
                <a:gd name="T121" fmla="*/ 60 h 60"/>
                <a:gd name="T122" fmla="*/ 3858 w 8594"/>
                <a:gd name="T123"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594" h="60">
                  <a:moveTo>
                    <a:pt x="4248" y="14"/>
                  </a:moveTo>
                  <a:lnTo>
                    <a:pt x="4248" y="14"/>
                  </a:lnTo>
                  <a:lnTo>
                    <a:pt x="4246" y="14"/>
                  </a:lnTo>
                  <a:lnTo>
                    <a:pt x="4248" y="14"/>
                  </a:lnTo>
                  <a:lnTo>
                    <a:pt x="4248" y="14"/>
                  </a:lnTo>
                  <a:close/>
                  <a:moveTo>
                    <a:pt x="5299" y="30"/>
                  </a:moveTo>
                  <a:lnTo>
                    <a:pt x="5299" y="30"/>
                  </a:lnTo>
                  <a:lnTo>
                    <a:pt x="5241" y="31"/>
                  </a:lnTo>
                  <a:lnTo>
                    <a:pt x="5247" y="31"/>
                  </a:lnTo>
                  <a:lnTo>
                    <a:pt x="5190" y="32"/>
                  </a:lnTo>
                  <a:cubicBezTo>
                    <a:pt x="5225" y="33"/>
                    <a:pt x="5248" y="35"/>
                    <a:pt x="5199" y="36"/>
                  </a:cubicBezTo>
                  <a:cubicBezTo>
                    <a:pt x="5203" y="36"/>
                    <a:pt x="5189" y="35"/>
                    <a:pt x="5206" y="34"/>
                  </a:cubicBezTo>
                  <a:cubicBezTo>
                    <a:pt x="5173" y="33"/>
                    <a:pt x="5101" y="32"/>
                    <a:pt x="5120" y="35"/>
                  </a:cubicBezTo>
                  <a:cubicBezTo>
                    <a:pt x="5183" y="32"/>
                    <a:pt x="5134" y="39"/>
                    <a:pt x="5184" y="36"/>
                  </a:cubicBezTo>
                  <a:cubicBezTo>
                    <a:pt x="5157" y="38"/>
                    <a:pt x="5131" y="38"/>
                    <a:pt x="5106" y="38"/>
                  </a:cubicBezTo>
                  <a:cubicBezTo>
                    <a:pt x="5132" y="37"/>
                    <a:pt x="5100" y="35"/>
                    <a:pt x="5061" y="34"/>
                  </a:cubicBezTo>
                  <a:cubicBezTo>
                    <a:pt x="5044" y="35"/>
                    <a:pt x="4997" y="34"/>
                    <a:pt x="4969" y="35"/>
                  </a:cubicBezTo>
                  <a:cubicBezTo>
                    <a:pt x="4979" y="37"/>
                    <a:pt x="4954" y="38"/>
                    <a:pt x="5001" y="38"/>
                  </a:cubicBezTo>
                  <a:cubicBezTo>
                    <a:pt x="4984" y="39"/>
                    <a:pt x="4957" y="39"/>
                    <a:pt x="4928" y="38"/>
                  </a:cubicBezTo>
                  <a:cubicBezTo>
                    <a:pt x="4940" y="38"/>
                    <a:pt x="4960" y="38"/>
                    <a:pt x="4959" y="37"/>
                  </a:cubicBezTo>
                  <a:cubicBezTo>
                    <a:pt x="4940" y="35"/>
                    <a:pt x="4917" y="35"/>
                    <a:pt x="4905" y="35"/>
                  </a:cubicBezTo>
                  <a:lnTo>
                    <a:pt x="4876" y="35"/>
                  </a:lnTo>
                  <a:cubicBezTo>
                    <a:pt x="4879" y="35"/>
                    <a:pt x="4881" y="35"/>
                    <a:pt x="4883" y="36"/>
                  </a:cubicBezTo>
                  <a:lnTo>
                    <a:pt x="4851" y="37"/>
                  </a:lnTo>
                  <a:cubicBezTo>
                    <a:pt x="4894" y="36"/>
                    <a:pt x="4871" y="38"/>
                    <a:pt x="4870" y="39"/>
                  </a:cubicBezTo>
                  <a:cubicBezTo>
                    <a:pt x="4871" y="37"/>
                    <a:pt x="4842" y="39"/>
                    <a:pt x="4827" y="39"/>
                  </a:cubicBezTo>
                  <a:lnTo>
                    <a:pt x="4860" y="41"/>
                  </a:lnTo>
                  <a:cubicBezTo>
                    <a:pt x="4844" y="42"/>
                    <a:pt x="4805" y="40"/>
                    <a:pt x="4813" y="42"/>
                  </a:cubicBezTo>
                  <a:cubicBezTo>
                    <a:pt x="4881" y="43"/>
                    <a:pt x="4907" y="42"/>
                    <a:pt x="4969" y="42"/>
                  </a:cubicBezTo>
                  <a:lnTo>
                    <a:pt x="4944" y="40"/>
                  </a:lnTo>
                  <a:cubicBezTo>
                    <a:pt x="5014" y="39"/>
                    <a:pt x="4987" y="43"/>
                    <a:pt x="5065" y="43"/>
                  </a:cubicBezTo>
                  <a:cubicBezTo>
                    <a:pt x="5098" y="41"/>
                    <a:pt x="5183" y="42"/>
                    <a:pt x="5184" y="39"/>
                  </a:cubicBezTo>
                  <a:cubicBezTo>
                    <a:pt x="5174" y="40"/>
                    <a:pt x="5233" y="42"/>
                    <a:pt x="5260" y="40"/>
                  </a:cubicBezTo>
                  <a:cubicBezTo>
                    <a:pt x="5289" y="38"/>
                    <a:pt x="5379" y="37"/>
                    <a:pt x="5352" y="36"/>
                  </a:cubicBezTo>
                  <a:cubicBezTo>
                    <a:pt x="5328" y="36"/>
                    <a:pt x="5295" y="37"/>
                    <a:pt x="5276" y="36"/>
                  </a:cubicBezTo>
                  <a:lnTo>
                    <a:pt x="5322" y="35"/>
                  </a:lnTo>
                  <a:lnTo>
                    <a:pt x="5292" y="33"/>
                  </a:lnTo>
                  <a:cubicBezTo>
                    <a:pt x="5308" y="34"/>
                    <a:pt x="5306" y="32"/>
                    <a:pt x="5299" y="30"/>
                  </a:cubicBezTo>
                  <a:close/>
                  <a:moveTo>
                    <a:pt x="5493" y="27"/>
                  </a:moveTo>
                  <a:lnTo>
                    <a:pt x="5493" y="27"/>
                  </a:lnTo>
                  <a:cubicBezTo>
                    <a:pt x="5524" y="32"/>
                    <a:pt x="5557" y="36"/>
                    <a:pt x="5700" y="35"/>
                  </a:cubicBezTo>
                  <a:lnTo>
                    <a:pt x="5689" y="35"/>
                  </a:lnTo>
                  <a:cubicBezTo>
                    <a:pt x="5761" y="38"/>
                    <a:pt x="5829" y="32"/>
                    <a:pt x="5916" y="35"/>
                  </a:cubicBezTo>
                  <a:cubicBezTo>
                    <a:pt x="5874" y="36"/>
                    <a:pt x="5876" y="36"/>
                    <a:pt x="5829" y="40"/>
                  </a:cubicBezTo>
                  <a:lnTo>
                    <a:pt x="5875" y="39"/>
                  </a:lnTo>
                  <a:cubicBezTo>
                    <a:pt x="5862" y="41"/>
                    <a:pt x="5907" y="40"/>
                    <a:pt x="5941" y="40"/>
                  </a:cubicBezTo>
                  <a:lnTo>
                    <a:pt x="5911" y="43"/>
                  </a:lnTo>
                  <a:cubicBezTo>
                    <a:pt x="5891" y="42"/>
                    <a:pt x="5839" y="42"/>
                    <a:pt x="5841" y="43"/>
                  </a:cubicBezTo>
                  <a:cubicBezTo>
                    <a:pt x="5852" y="42"/>
                    <a:pt x="5772" y="39"/>
                    <a:pt x="5729" y="40"/>
                  </a:cubicBezTo>
                  <a:cubicBezTo>
                    <a:pt x="5733" y="42"/>
                    <a:pt x="5825" y="41"/>
                    <a:pt x="5784" y="44"/>
                  </a:cubicBezTo>
                  <a:cubicBezTo>
                    <a:pt x="5820" y="43"/>
                    <a:pt x="5825" y="45"/>
                    <a:pt x="5862" y="44"/>
                  </a:cubicBezTo>
                  <a:cubicBezTo>
                    <a:pt x="5826" y="45"/>
                    <a:pt x="5853" y="47"/>
                    <a:pt x="5827" y="48"/>
                  </a:cubicBezTo>
                  <a:lnTo>
                    <a:pt x="5888" y="47"/>
                  </a:lnTo>
                  <a:cubicBezTo>
                    <a:pt x="5890" y="48"/>
                    <a:pt x="5798" y="49"/>
                    <a:pt x="5849" y="51"/>
                  </a:cubicBezTo>
                  <a:cubicBezTo>
                    <a:pt x="5874" y="50"/>
                    <a:pt x="5940" y="52"/>
                    <a:pt x="5941" y="49"/>
                  </a:cubicBezTo>
                  <a:lnTo>
                    <a:pt x="5943" y="50"/>
                  </a:lnTo>
                  <a:cubicBezTo>
                    <a:pt x="5989" y="51"/>
                    <a:pt x="5963" y="47"/>
                    <a:pt x="6020" y="48"/>
                  </a:cubicBezTo>
                  <a:cubicBezTo>
                    <a:pt x="6021" y="47"/>
                    <a:pt x="6010" y="47"/>
                    <a:pt x="5989" y="47"/>
                  </a:cubicBezTo>
                  <a:cubicBezTo>
                    <a:pt x="5972" y="47"/>
                    <a:pt x="5969" y="49"/>
                    <a:pt x="5934" y="49"/>
                  </a:cubicBezTo>
                  <a:cubicBezTo>
                    <a:pt x="5918" y="47"/>
                    <a:pt x="5977" y="49"/>
                    <a:pt x="5952" y="46"/>
                  </a:cubicBezTo>
                  <a:cubicBezTo>
                    <a:pt x="5940" y="45"/>
                    <a:pt x="5858" y="48"/>
                    <a:pt x="5884" y="44"/>
                  </a:cubicBezTo>
                  <a:lnTo>
                    <a:pt x="5931" y="45"/>
                  </a:lnTo>
                  <a:cubicBezTo>
                    <a:pt x="5932" y="43"/>
                    <a:pt x="5965" y="43"/>
                    <a:pt x="5964" y="41"/>
                  </a:cubicBezTo>
                  <a:cubicBezTo>
                    <a:pt x="5993" y="40"/>
                    <a:pt x="6019" y="43"/>
                    <a:pt x="6048" y="41"/>
                  </a:cubicBezTo>
                  <a:cubicBezTo>
                    <a:pt x="6060" y="40"/>
                    <a:pt x="6039" y="37"/>
                    <a:pt x="6087" y="38"/>
                  </a:cubicBezTo>
                  <a:cubicBezTo>
                    <a:pt x="6124" y="41"/>
                    <a:pt x="6234" y="41"/>
                    <a:pt x="6276" y="40"/>
                  </a:cubicBezTo>
                  <a:lnTo>
                    <a:pt x="6312" y="39"/>
                  </a:lnTo>
                  <a:cubicBezTo>
                    <a:pt x="6309" y="38"/>
                    <a:pt x="6243" y="39"/>
                    <a:pt x="6266" y="38"/>
                  </a:cubicBezTo>
                  <a:lnTo>
                    <a:pt x="6322" y="37"/>
                  </a:lnTo>
                  <a:lnTo>
                    <a:pt x="6318" y="38"/>
                  </a:lnTo>
                  <a:cubicBezTo>
                    <a:pt x="6337" y="38"/>
                    <a:pt x="6356" y="37"/>
                    <a:pt x="6373" y="37"/>
                  </a:cubicBezTo>
                  <a:cubicBezTo>
                    <a:pt x="6355" y="38"/>
                    <a:pt x="6315" y="38"/>
                    <a:pt x="6323" y="40"/>
                  </a:cubicBezTo>
                  <a:cubicBezTo>
                    <a:pt x="6349" y="40"/>
                    <a:pt x="6353" y="41"/>
                    <a:pt x="6377" y="41"/>
                  </a:cubicBezTo>
                  <a:cubicBezTo>
                    <a:pt x="6372" y="41"/>
                    <a:pt x="6368" y="41"/>
                    <a:pt x="6368" y="41"/>
                  </a:cubicBezTo>
                  <a:cubicBezTo>
                    <a:pt x="6422" y="42"/>
                    <a:pt x="6420" y="39"/>
                    <a:pt x="6433" y="38"/>
                  </a:cubicBezTo>
                  <a:cubicBezTo>
                    <a:pt x="6487" y="36"/>
                    <a:pt x="6379" y="36"/>
                    <a:pt x="6386" y="33"/>
                  </a:cubicBezTo>
                  <a:lnTo>
                    <a:pt x="6543" y="32"/>
                  </a:lnTo>
                  <a:cubicBezTo>
                    <a:pt x="6529" y="33"/>
                    <a:pt x="6516" y="34"/>
                    <a:pt x="6521" y="35"/>
                  </a:cubicBezTo>
                  <a:cubicBezTo>
                    <a:pt x="6559" y="36"/>
                    <a:pt x="6522" y="36"/>
                    <a:pt x="6576" y="36"/>
                  </a:cubicBezTo>
                  <a:cubicBezTo>
                    <a:pt x="6572" y="33"/>
                    <a:pt x="6644" y="35"/>
                    <a:pt x="6682" y="33"/>
                  </a:cubicBezTo>
                  <a:cubicBezTo>
                    <a:pt x="6700" y="34"/>
                    <a:pt x="6704" y="34"/>
                    <a:pt x="6665" y="34"/>
                  </a:cubicBezTo>
                  <a:cubicBezTo>
                    <a:pt x="6669" y="36"/>
                    <a:pt x="6721" y="36"/>
                    <a:pt x="6740" y="36"/>
                  </a:cubicBezTo>
                  <a:lnTo>
                    <a:pt x="6781" y="35"/>
                  </a:lnTo>
                  <a:cubicBezTo>
                    <a:pt x="6765" y="34"/>
                    <a:pt x="6772" y="32"/>
                    <a:pt x="6806" y="32"/>
                  </a:cubicBezTo>
                  <a:lnTo>
                    <a:pt x="6808" y="31"/>
                  </a:lnTo>
                  <a:cubicBezTo>
                    <a:pt x="6752" y="31"/>
                    <a:pt x="6666" y="28"/>
                    <a:pt x="6631" y="30"/>
                  </a:cubicBezTo>
                  <a:lnTo>
                    <a:pt x="6641" y="29"/>
                  </a:lnTo>
                  <a:cubicBezTo>
                    <a:pt x="6577" y="28"/>
                    <a:pt x="6502" y="33"/>
                    <a:pt x="6472" y="29"/>
                  </a:cubicBezTo>
                  <a:cubicBezTo>
                    <a:pt x="6475" y="28"/>
                    <a:pt x="6459" y="29"/>
                    <a:pt x="6460" y="27"/>
                  </a:cubicBezTo>
                  <a:lnTo>
                    <a:pt x="6413" y="28"/>
                  </a:lnTo>
                  <a:lnTo>
                    <a:pt x="6423" y="27"/>
                  </a:lnTo>
                  <a:lnTo>
                    <a:pt x="6343" y="28"/>
                  </a:lnTo>
                  <a:lnTo>
                    <a:pt x="6345" y="27"/>
                  </a:lnTo>
                  <a:lnTo>
                    <a:pt x="6253" y="32"/>
                  </a:lnTo>
                  <a:cubicBezTo>
                    <a:pt x="6253" y="33"/>
                    <a:pt x="6255" y="33"/>
                    <a:pt x="6242" y="34"/>
                  </a:cubicBezTo>
                  <a:cubicBezTo>
                    <a:pt x="6230" y="34"/>
                    <a:pt x="6220" y="34"/>
                    <a:pt x="6211" y="34"/>
                  </a:cubicBezTo>
                  <a:cubicBezTo>
                    <a:pt x="6211" y="34"/>
                    <a:pt x="6211" y="34"/>
                    <a:pt x="6211" y="34"/>
                  </a:cubicBezTo>
                  <a:lnTo>
                    <a:pt x="6211" y="34"/>
                  </a:lnTo>
                  <a:cubicBezTo>
                    <a:pt x="6191" y="34"/>
                    <a:pt x="6178" y="32"/>
                    <a:pt x="6154" y="32"/>
                  </a:cubicBezTo>
                  <a:lnTo>
                    <a:pt x="6229" y="32"/>
                  </a:lnTo>
                  <a:cubicBezTo>
                    <a:pt x="6235" y="30"/>
                    <a:pt x="6228" y="29"/>
                    <a:pt x="6192" y="27"/>
                  </a:cubicBezTo>
                  <a:cubicBezTo>
                    <a:pt x="6207" y="27"/>
                    <a:pt x="6213" y="26"/>
                    <a:pt x="6195" y="26"/>
                  </a:cubicBezTo>
                  <a:cubicBezTo>
                    <a:pt x="6192" y="26"/>
                    <a:pt x="6146" y="27"/>
                    <a:pt x="6163" y="28"/>
                  </a:cubicBezTo>
                  <a:cubicBezTo>
                    <a:pt x="6092" y="29"/>
                    <a:pt x="5978" y="25"/>
                    <a:pt x="5870" y="28"/>
                  </a:cubicBezTo>
                  <a:cubicBezTo>
                    <a:pt x="5947" y="26"/>
                    <a:pt x="5808" y="25"/>
                    <a:pt x="5894" y="25"/>
                  </a:cubicBezTo>
                  <a:cubicBezTo>
                    <a:pt x="5834" y="22"/>
                    <a:pt x="5842" y="27"/>
                    <a:pt x="5781" y="27"/>
                  </a:cubicBezTo>
                  <a:cubicBezTo>
                    <a:pt x="5776" y="26"/>
                    <a:pt x="5814" y="27"/>
                    <a:pt x="5828" y="25"/>
                  </a:cubicBezTo>
                  <a:cubicBezTo>
                    <a:pt x="5727" y="24"/>
                    <a:pt x="5657" y="29"/>
                    <a:pt x="5558" y="29"/>
                  </a:cubicBezTo>
                  <a:lnTo>
                    <a:pt x="5554" y="27"/>
                  </a:lnTo>
                  <a:lnTo>
                    <a:pt x="5493" y="27"/>
                  </a:lnTo>
                  <a:close/>
                  <a:moveTo>
                    <a:pt x="7145" y="32"/>
                  </a:moveTo>
                  <a:lnTo>
                    <a:pt x="7145" y="32"/>
                  </a:lnTo>
                  <a:cubicBezTo>
                    <a:pt x="7151" y="32"/>
                    <a:pt x="7153" y="31"/>
                    <a:pt x="7153" y="31"/>
                  </a:cubicBezTo>
                  <a:cubicBezTo>
                    <a:pt x="7028" y="36"/>
                    <a:pt x="6926" y="37"/>
                    <a:pt x="6859" y="36"/>
                  </a:cubicBezTo>
                  <a:cubicBezTo>
                    <a:pt x="6872" y="38"/>
                    <a:pt x="6932" y="40"/>
                    <a:pt x="6961" y="41"/>
                  </a:cubicBezTo>
                  <a:lnTo>
                    <a:pt x="6936" y="43"/>
                  </a:lnTo>
                  <a:lnTo>
                    <a:pt x="6920" y="41"/>
                  </a:lnTo>
                  <a:lnTo>
                    <a:pt x="6876" y="43"/>
                  </a:lnTo>
                  <a:cubicBezTo>
                    <a:pt x="6888" y="44"/>
                    <a:pt x="6924" y="44"/>
                    <a:pt x="6947" y="45"/>
                  </a:cubicBezTo>
                  <a:lnTo>
                    <a:pt x="7046" y="41"/>
                  </a:lnTo>
                  <a:lnTo>
                    <a:pt x="6986" y="40"/>
                  </a:lnTo>
                  <a:cubicBezTo>
                    <a:pt x="7002" y="40"/>
                    <a:pt x="7082" y="40"/>
                    <a:pt x="7114" y="40"/>
                  </a:cubicBezTo>
                  <a:cubicBezTo>
                    <a:pt x="7115" y="38"/>
                    <a:pt x="7060" y="37"/>
                    <a:pt x="7053" y="39"/>
                  </a:cubicBezTo>
                  <a:cubicBezTo>
                    <a:pt x="7047" y="37"/>
                    <a:pt x="7110" y="38"/>
                    <a:pt x="7070" y="36"/>
                  </a:cubicBezTo>
                  <a:cubicBezTo>
                    <a:pt x="7117" y="34"/>
                    <a:pt x="7193" y="36"/>
                    <a:pt x="7228" y="37"/>
                  </a:cubicBezTo>
                  <a:lnTo>
                    <a:pt x="7234" y="39"/>
                  </a:lnTo>
                  <a:cubicBezTo>
                    <a:pt x="7272" y="41"/>
                    <a:pt x="7260" y="36"/>
                    <a:pt x="7305" y="38"/>
                  </a:cubicBezTo>
                  <a:cubicBezTo>
                    <a:pt x="7249" y="38"/>
                    <a:pt x="7315" y="41"/>
                    <a:pt x="7270" y="41"/>
                  </a:cubicBezTo>
                  <a:cubicBezTo>
                    <a:pt x="7284" y="42"/>
                    <a:pt x="7270" y="44"/>
                    <a:pt x="7315" y="44"/>
                  </a:cubicBezTo>
                  <a:cubicBezTo>
                    <a:pt x="7352" y="40"/>
                    <a:pt x="7362" y="46"/>
                    <a:pt x="7398" y="43"/>
                  </a:cubicBezTo>
                  <a:cubicBezTo>
                    <a:pt x="7421" y="44"/>
                    <a:pt x="7372" y="45"/>
                    <a:pt x="7418" y="46"/>
                  </a:cubicBezTo>
                  <a:cubicBezTo>
                    <a:pt x="7472" y="44"/>
                    <a:pt x="7469" y="43"/>
                    <a:pt x="7472" y="40"/>
                  </a:cubicBezTo>
                  <a:cubicBezTo>
                    <a:pt x="7422" y="39"/>
                    <a:pt x="7416" y="43"/>
                    <a:pt x="7375" y="42"/>
                  </a:cubicBezTo>
                  <a:lnTo>
                    <a:pt x="7456" y="38"/>
                  </a:lnTo>
                  <a:cubicBezTo>
                    <a:pt x="7441" y="38"/>
                    <a:pt x="7430" y="38"/>
                    <a:pt x="7421" y="38"/>
                  </a:cubicBezTo>
                  <a:cubicBezTo>
                    <a:pt x="7437" y="38"/>
                    <a:pt x="7451" y="37"/>
                    <a:pt x="7463" y="36"/>
                  </a:cubicBezTo>
                  <a:lnTo>
                    <a:pt x="7482" y="35"/>
                  </a:lnTo>
                  <a:cubicBezTo>
                    <a:pt x="7436" y="35"/>
                    <a:pt x="7395" y="35"/>
                    <a:pt x="7388" y="34"/>
                  </a:cubicBezTo>
                  <a:lnTo>
                    <a:pt x="7394" y="32"/>
                  </a:lnTo>
                  <a:cubicBezTo>
                    <a:pt x="7378" y="31"/>
                    <a:pt x="7352" y="32"/>
                    <a:pt x="7339" y="33"/>
                  </a:cubicBezTo>
                  <a:cubicBezTo>
                    <a:pt x="7299" y="33"/>
                    <a:pt x="7258" y="34"/>
                    <a:pt x="7249" y="33"/>
                  </a:cubicBezTo>
                  <a:lnTo>
                    <a:pt x="7264" y="32"/>
                  </a:lnTo>
                  <a:lnTo>
                    <a:pt x="7145" y="32"/>
                  </a:lnTo>
                  <a:close/>
                  <a:moveTo>
                    <a:pt x="7784" y="39"/>
                  </a:moveTo>
                  <a:lnTo>
                    <a:pt x="7784" y="39"/>
                  </a:lnTo>
                  <a:lnTo>
                    <a:pt x="7795" y="40"/>
                  </a:lnTo>
                  <a:lnTo>
                    <a:pt x="7764" y="41"/>
                  </a:lnTo>
                  <a:cubicBezTo>
                    <a:pt x="7709" y="41"/>
                    <a:pt x="7664" y="37"/>
                    <a:pt x="7614" y="40"/>
                  </a:cubicBezTo>
                  <a:cubicBezTo>
                    <a:pt x="7591" y="39"/>
                    <a:pt x="7578" y="37"/>
                    <a:pt x="7566" y="36"/>
                  </a:cubicBezTo>
                  <a:lnTo>
                    <a:pt x="7597" y="36"/>
                  </a:lnTo>
                  <a:cubicBezTo>
                    <a:pt x="7737" y="32"/>
                    <a:pt x="7670" y="41"/>
                    <a:pt x="7784" y="39"/>
                  </a:cubicBezTo>
                  <a:close/>
                  <a:moveTo>
                    <a:pt x="4385" y="43"/>
                  </a:moveTo>
                  <a:lnTo>
                    <a:pt x="4385" y="43"/>
                  </a:lnTo>
                  <a:cubicBezTo>
                    <a:pt x="4401" y="40"/>
                    <a:pt x="4455" y="40"/>
                    <a:pt x="4458" y="38"/>
                  </a:cubicBezTo>
                  <a:cubicBezTo>
                    <a:pt x="4462" y="37"/>
                    <a:pt x="4450" y="37"/>
                    <a:pt x="4437" y="37"/>
                  </a:cubicBezTo>
                  <a:lnTo>
                    <a:pt x="4392" y="36"/>
                  </a:lnTo>
                  <a:cubicBezTo>
                    <a:pt x="4391" y="37"/>
                    <a:pt x="4388" y="37"/>
                    <a:pt x="4383" y="37"/>
                  </a:cubicBezTo>
                  <a:cubicBezTo>
                    <a:pt x="4399" y="38"/>
                    <a:pt x="4409" y="38"/>
                    <a:pt x="4403" y="40"/>
                  </a:cubicBezTo>
                  <a:cubicBezTo>
                    <a:pt x="4362" y="37"/>
                    <a:pt x="4366" y="42"/>
                    <a:pt x="4322" y="42"/>
                  </a:cubicBezTo>
                  <a:cubicBezTo>
                    <a:pt x="4308" y="43"/>
                    <a:pt x="4371" y="43"/>
                    <a:pt x="4385" y="43"/>
                  </a:cubicBezTo>
                  <a:close/>
                  <a:moveTo>
                    <a:pt x="4129" y="37"/>
                  </a:moveTo>
                  <a:lnTo>
                    <a:pt x="4129" y="37"/>
                  </a:lnTo>
                  <a:lnTo>
                    <a:pt x="4138" y="35"/>
                  </a:lnTo>
                  <a:lnTo>
                    <a:pt x="4112" y="35"/>
                  </a:lnTo>
                  <a:cubicBezTo>
                    <a:pt x="4115" y="36"/>
                    <a:pt x="4118" y="37"/>
                    <a:pt x="4129" y="37"/>
                  </a:cubicBezTo>
                  <a:close/>
                  <a:moveTo>
                    <a:pt x="4049" y="35"/>
                  </a:moveTo>
                  <a:lnTo>
                    <a:pt x="4049" y="35"/>
                  </a:lnTo>
                  <a:lnTo>
                    <a:pt x="4053" y="35"/>
                  </a:lnTo>
                  <a:lnTo>
                    <a:pt x="4025" y="34"/>
                  </a:lnTo>
                  <a:cubicBezTo>
                    <a:pt x="4029" y="35"/>
                    <a:pt x="4036" y="35"/>
                    <a:pt x="4049" y="35"/>
                  </a:cubicBezTo>
                  <a:close/>
                  <a:moveTo>
                    <a:pt x="4812" y="35"/>
                  </a:moveTo>
                  <a:lnTo>
                    <a:pt x="4812" y="35"/>
                  </a:lnTo>
                  <a:cubicBezTo>
                    <a:pt x="4808" y="35"/>
                    <a:pt x="4804" y="35"/>
                    <a:pt x="4802" y="35"/>
                  </a:cubicBezTo>
                  <a:lnTo>
                    <a:pt x="4812" y="35"/>
                  </a:lnTo>
                  <a:close/>
                  <a:moveTo>
                    <a:pt x="4778" y="37"/>
                  </a:moveTo>
                  <a:lnTo>
                    <a:pt x="4778" y="37"/>
                  </a:lnTo>
                  <a:cubicBezTo>
                    <a:pt x="4817" y="38"/>
                    <a:pt x="4808" y="37"/>
                    <a:pt x="4814" y="36"/>
                  </a:cubicBezTo>
                  <a:lnTo>
                    <a:pt x="4773" y="36"/>
                  </a:lnTo>
                  <a:cubicBezTo>
                    <a:pt x="4778" y="36"/>
                    <a:pt x="4781" y="37"/>
                    <a:pt x="4778" y="37"/>
                  </a:cubicBezTo>
                  <a:close/>
                  <a:moveTo>
                    <a:pt x="4729" y="29"/>
                  </a:moveTo>
                  <a:lnTo>
                    <a:pt x="4729" y="29"/>
                  </a:lnTo>
                  <a:lnTo>
                    <a:pt x="4523" y="28"/>
                  </a:lnTo>
                  <a:cubicBezTo>
                    <a:pt x="4643" y="33"/>
                    <a:pt x="4728" y="36"/>
                    <a:pt x="4527" y="37"/>
                  </a:cubicBezTo>
                  <a:lnTo>
                    <a:pt x="4514" y="37"/>
                  </a:lnTo>
                  <a:cubicBezTo>
                    <a:pt x="4540" y="38"/>
                    <a:pt x="4586" y="38"/>
                    <a:pt x="4628" y="37"/>
                  </a:cubicBezTo>
                  <a:cubicBezTo>
                    <a:pt x="4662" y="35"/>
                    <a:pt x="4773" y="29"/>
                    <a:pt x="4772" y="28"/>
                  </a:cubicBezTo>
                  <a:cubicBezTo>
                    <a:pt x="4760" y="27"/>
                    <a:pt x="4742" y="28"/>
                    <a:pt x="4720" y="28"/>
                  </a:cubicBezTo>
                  <a:lnTo>
                    <a:pt x="4729" y="29"/>
                  </a:lnTo>
                  <a:close/>
                  <a:moveTo>
                    <a:pt x="348" y="40"/>
                  </a:moveTo>
                  <a:lnTo>
                    <a:pt x="348" y="40"/>
                  </a:lnTo>
                  <a:cubicBezTo>
                    <a:pt x="352" y="40"/>
                    <a:pt x="354" y="40"/>
                    <a:pt x="356" y="40"/>
                  </a:cubicBezTo>
                  <a:cubicBezTo>
                    <a:pt x="354" y="40"/>
                    <a:pt x="356" y="40"/>
                    <a:pt x="348" y="40"/>
                  </a:cubicBezTo>
                  <a:close/>
                  <a:moveTo>
                    <a:pt x="3713" y="39"/>
                  </a:moveTo>
                  <a:lnTo>
                    <a:pt x="3713" y="39"/>
                  </a:lnTo>
                  <a:lnTo>
                    <a:pt x="3699" y="40"/>
                  </a:lnTo>
                  <a:lnTo>
                    <a:pt x="3706" y="39"/>
                  </a:lnTo>
                  <a:lnTo>
                    <a:pt x="3671" y="39"/>
                  </a:lnTo>
                  <a:lnTo>
                    <a:pt x="3656" y="39"/>
                  </a:lnTo>
                  <a:cubicBezTo>
                    <a:pt x="3658" y="39"/>
                    <a:pt x="3660" y="39"/>
                    <a:pt x="3661" y="39"/>
                  </a:cubicBezTo>
                  <a:lnTo>
                    <a:pt x="3650" y="38"/>
                  </a:lnTo>
                  <a:cubicBezTo>
                    <a:pt x="3622" y="40"/>
                    <a:pt x="3552" y="42"/>
                    <a:pt x="3532" y="43"/>
                  </a:cubicBezTo>
                  <a:cubicBezTo>
                    <a:pt x="3505" y="44"/>
                    <a:pt x="3473" y="44"/>
                    <a:pt x="3452" y="44"/>
                  </a:cubicBezTo>
                  <a:cubicBezTo>
                    <a:pt x="3471" y="44"/>
                    <a:pt x="3496" y="44"/>
                    <a:pt x="3489" y="43"/>
                  </a:cubicBezTo>
                  <a:cubicBezTo>
                    <a:pt x="3450" y="42"/>
                    <a:pt x="3431" y="39"/>
                    <a:pt x="3365" y="41"/>
                  </a:cubicBezTo>
                  <a:lnTo>
                    <a:pt x="3404" y="41"/>
                  </a:lnTo>
                  <a:lnTo>
                    <a:pt x="3316" y="45"/>
                  </a:lnTo>
                  <a:cubicBezTo>
                    <a:pt x="3286" y="44"/>
                    <a:pt x="3360" y="43"/>
                    <a:pt x="3372" y="42"/>
                  </a:cubicBezTo>
                  <a:cubicBezTo>
                    <a:pt x="3304" y="44"/>
                    <a:pt x="3247" y="39"/>
                    <a:pt x="3216" y="42"/>
                  </a:cubicBezTo>
                  <a:cubicBezTo>
                    <a:pt x="3211" y="40"/>
                    <a:pt x="3204" y="37"/>
                    <a:pt x="3159" y="37"/>
                  </a:cubicBezTo>
                  <a:cubicBezTo>
                    <a:pt x="3191" y="40"/>
                    <a:pt x="3132" y="39"/>
                    <a:pt x="3159" y="41"/>
                  </a:cubicBezTo>
                  <a:cubicBezTo>
                    <a:pt x="3143" y="42"/>
                    <a:pt x="3109" y="41"/>
                    <a:pt x="3106" y="42"/>
                  </a:cubicBezTo>
                  <a:lnTo>
                    <a:pt x="3110" y="41"/>
                  </a:lnTo>
                  <a:cubicBezTo>
                    <a:pt x="3034" y="38"/>
                    <a:pt x="3009" y="43"/>
                    <a:pt x="2976" y="45"/>
                  </a:cubicBezTo>
                  <a:cubicBezTo>
                    <a:pt x="2885" y="46"/>
                    <a:pt x="2843" y="45"/>
                    <a:pt x="2768" y="45"/>
                  </a:cubicBezTo>
                  <a:cubicBezTo>
                    <a:pt x="2765" y="44"/>
                    <a:pt x="2745" y="40"/>
                    <a:pt x="2715" y="40"/>
                  </a:cubicBezTo>
                  <a:cubicBezTo>
                    <a:pt x="2701" y="42"/>
                    <a:pt x="2633" y="43"/>
                    <a:pt x="2626" y="45"/>
                  </a:cubicBezTo>
                  <a:cubicBezTo>
                    <a:pt x="2680" y="46"/>
                    <a:pt x="2670" y="43"/>
                    <a:pt x="2702" y="43"/>
                  </a:cubicBezTo>
                  <a:cubicBezTo>
                    <a:pt x="2729" y="45"/>
                    <a:pt x="2705" y="45"/>
                    <a:pt x="2741" y="46"/>
                  </a:cubicBezTo>
                  <a:cubicBezTo>
                    <a:pt x="2712" y="46"/>
                    <a:pt x="2608" y="48"/>
                    <a:pt x="2576" y="46"/>
                  </a:cubicBezTo>
                  <a:lnTo>
                    <a:pt x="2587" y="45"/>
                  </a:lnTo>
                  <a:cubicBezTo>
                    <a:pt x="2536" y="44"/>
                    <a:pt x="2526" y="39"/>
                    <a:pt x="2441" y="42"/>
                  </a:cubicBezTo>
                  <a:lnTo>
                    <a:pt x="2400" y="43"/>
                  </a:lnTo>
                  <a:cubicBezTo>
                    <a:pt x="2402" y="43"/>
                    <a:pt x="2402" y="43"/>
                    <a:pt x="2403" y="43"/>
                  </a:cubicBezTo>
                  <a:cubicBezTo>
                    <a:pt x="2336" y="43"/>
                    <a:pt x="2354" y="40"/>
                    <a:pt x="2280" y="42"/>
                  </a:cubicBezTo>
                  <a:cubicBezTo>
                    <a:pt x="2286" y="42"/>
                    <a:pt x="2283" y="42"/>
                    <a:pt x="2288" y="42"/>
                  </a:cubicBezTo>
                  <a:cubicBezTo>
                    <a:pt x="2246" y="40"/>
                    <a:pt x="2204" y="43"/>
                    <a:pt x="2172" y="44"/>
                  </a:cubicBezTo>
                  <a:cubicBezTo>
                    <a:pt x="2153" y="42"/>
                    <a:pt x="2177" y="42"/>
                    <a:pt x="2189" y="40"/>
                  </a:cubicBezTo>
                  <a:cubicBezTo>
                    <a:pt x="2115" y="40"/>
                    <a:pt x="2035" y="43"/>
                    <a:pt x="1989" y="45"/>
                  </a:cubicBezTo>
                  <a:lnTo>
                    <a:pt x="1941" y="44"/>
                  </a:lnTo>
                  <a:cubicBezTo>
                    <a:pt x="1969" y="43"/>
                    <a:pt x="2004" y="41"/>
                    <a:pt x="1995" y="40"/>
                  </a:cubicBezTo>
                  <a:cubicBezTo>
                    <a:pt x="1969" y="41"/>
                    <a:pt x="1974" y="42"/>
                    <a:pt x="1937" y="41"/>
                  </a:cubicBezTo>
                  <a:cubicBezTo>
                    <a:pt x="1943" y="40"/>
                    <a:pt x="1959" y="39"/>
                    <a:pt x="1976" y="37"/>
                  </a:cubicBezTo>
                  <a:cubicBezTo>
                    <a:pt x="1900" y="35"/>
                    <a:pt x="1959" y="42"/>
                    <a:pt x="1905" y="38"/>
                  </a:cubicBezTo>
                  <a:cubicBezTo>
                    <a:pt x="1881" y="38"/>
                    <a:pt x="1867" y="40"/>
                    <a:pt x="1865" y="41"/>
                  </a:cubicBezTo>
                  <a:lnTo>
                    <a:pt x="1821" y="39"/>
                  </a:lnTo>
                  <a:cubicBezTo>
                    <a:pt x="1816" y="41"/>
                    <a:pt x="1762" y="41"/>
                    <a:pt x="1727" y="42"/>
                  </a:cubicBezTo>
                  <a:cubicBezTo>
                    <a:pt x="1722" y="42"/>
                    <a:pt x="1755" y="44"/>
                    <a:pt x="1769" y="43"/>
                  </a:cubicBezTo>
                  <a:cubicBezTo>
                    <a:pt x="1766" y="44"/>
                    <a:pt x="1728" y="45"/>
                    <a:pt x="1704" y="45"/>
                  </a:cubicBezTo>
                  <a:cubicBezTo>
                    <a:pt x="1695" y="41"/>
                    <a:pt x="1546" y="46"/>
                    <a:pt x="1574" y="41"/>
                  </a:cubicBezTo>
                  <a:cubicBezTo>
                    <a:pt x="1466" y="42"/>
                    <a:pt x="1313" y="43"/>
                    <a:pt x="1241" y="44"/>
                  </a:cubicBezTo>
                  <a:cubicBezTo>
                    <a:pt x="1218" y="43"/>
                    <a:pt x="1170" y="43"/>
                    <a:pt x="1198" y="41"/>
                  </a:cubicBezTo>
                  <a:cubicBezTo>
                    <a:pt x="1111" y="41"/>
                    <a:pt x="1066" y="45"/>
                    <a:pt x="979" y="44"/>
                  </a:cubicBezTo>
                  <a:cubicBezTo>
                    <a:pt x="972" y="44"/>
                    <a:pt x="1018" y="44"/>
                    <a:pt x="1015" y="43"/>
                  </a:cubicBezTo>
                  <a:cubicBezTo>
                    <a:pt x="958" y="44"/>
                    <a:pt x="912" y="41"/>
                    <a:pt x="824" y="42"/>
                  </a:cubicBezTo>
                  <a:cubicBezTo>
                    <a:pt x="839" y="42"/>
                    <a:pt x="843" y="41"/>
                    <a:pt x="845" y="41"/>
                  </a:cubicBezTo>
                  <a:cubicBezTo>
                    <a:pt x="847" y="41"/>
                    <a:pt x="809" y="42"/>
                    <a:pt x="786" y="43"/>
                  </a:cubicBezTo>
                  <a:cubicBezTo>
                    <a:pt x="773" y="42"/>
                    <a:pt x="803" y="42"/>
                    <a:pt x="796" y="42"/>
                  </a:cubicBezTo>
                  <a:cubicBezTo>
                    <a:pt x="626" y="40"/>
                    <a:pt x="496" y="45"/>
                    <a:pt x="327" y="44"/>
                  </a:cubicBezTo>
                  <a:cubicBezTo>
                    <a:pt x="376" y="44"/>
                    <a:pt x="394" y="42"/>
                    <a:pt x="394" y="41"/>
                  </a:cubicBezTo>
                  <a:lnTo>
                    <a:pt x="347" y="41"/>
                  </a:lnTo>
                  <a:cubicBezTo>
                    <a:pt x="329" y="42"/>
                    <a:pt x="293" y="42"/>
                    <a:pt x="263" y="43"/>
                  </a:cubicBezTo>
                  <a:cubicBezTo>
                    <a:pt x="260" y="42"/>
                    <a:pt x="245" y="42"/>
                    <a:pt x="260" y="41"/>
                  </a:cubicBezTo>
                  <a:cubicBezTo>
                    <a:pt x="167" y="38"/>
                    <a:pt x="114" y="45"/>
                    <a:pt x="0" y="44"/>
                  </a:cubicBezTo>
                  <a:lnTo>
                    <a:pt x="138" y="39"/>
                  </a:lnTo>
                  <a:lnTo>
                    <a:pt x="104" y="37"/>
                  </a:lnTo>
                  <a:lnTo>
                    <a:pt x="165" y="35"/>
                  </a:lnTo>
                  <a:cubicBezTo>
                    <a:pt x="129" y="33"/>
                    <a:pt x="97" y="36"/>
                    <a:pt x="92" y="34"/>
                  </a:cubicBezTo>
                  <a:cubicBezTo>
                    <a:pt x="100" y="34"/>
                    <a:pt x="119" y="34"/>
                    <a:pt x="119" y="33"/>
                  </a:cubicBezTo>
                  <a:cubicBezTo>
                    <a:pt x="84" y="32"/>
                    <a:pt x="82" y="34"/>
                    <a:pt x="55" y="34"/>
                  </a:cubicBezTo>
                  <a:cubicBezTo>
                    <a:pt x="125" y="30"/>
                    <a:pt x="260" y="31"/>
                    <a:pt x="333" y="30"/>
                  </a:cubicBezTo>
                  <a:cubicBezTo>
                    <a:pt x="345" y="30"/>
                    <a:pt x="324" y="31"/>
                    <a:pt x="322" y="31"/>
                  </a:cubicBezTo>
                  <a:cubicBezTo>
                    <a:pt x="351" y="31"/>
                    <a:pt x="369" y="32"/>
                    <a:pt x="407" y="32"/>
                  </a:cubicBezTo>
                  <a:cubicBezTo>
                    <a:pt x="430" y="30"/>
                    <a:pt x="389" y="30"/>
                    <a:pt x="371" y="30"/>
                  </a:cubicBezTo>
                  <a:cubicBezTo>
                    <a:pt x="373" y="29"/>
                    <a:pt x="382" y="29"/>
                    <a:pt x="403" y="29"/>
                  </a:cubicBezTo>
                  <a:cubicBezTo>
                    <a:pt x="408" y="31"/>
                    <a:pt x="516" y="30"/>
                    <a:pt x="543" y="32"/>
                  </a:cubicBezTo>
                  <a:cubicBezTo>
                    <a:pt x="653" y="32"/>
                    <a:pt x="525" y="27"/>
                    <a:pt x="633" y="28"/>
                  </a:cubicBezTo>
                  <a:lnTo>
                    <a:pt x="665" y="30"/>
                  </a:lnTo>
                  <a:cubicBezTo>
                    <a:pt x="727" y="29"/>
                    <a:pt x="808" y="27"/>
                    <a:pt x="878" y="28"/>
                  </a:cubicBezTo>
                  <a:lnTo>
                    <a:pt x="864" y="28"/>
                  </a:lnTo>
                  <a:cubicBezTo>
                    <a:pt x="854" y="29"/>
                    <a:pt x="870" y="29"/>
                    <a:pt x="877" y="30"/>
                  </a:cubicBezTo>
                  <a:cubicBezTo>
                    <a:pt x="931" y="31"/>
                    <a:pt x="979" y="28"/>
                    <a:pt x="1011" y="30"/>
                  </a:cubicBezTo>
                  <a:cubicBezTo>
                    <a:pt x="1072" y="28"/>
                    <a:pt x="1173" y="26"/>
                    <a:pt x="1243" y="25"/>
                  </a:cubicBezTo>
                  <a:cubicBezTo>
                    <a:pt x="1262" y="28"/>
                    <a:pt x="1152" y="28"/>
                    <a:pt x="1123" y="30"/>
                  </a:cubicBezTo>
                  <a:lnTo>
                    <a:pt x="1187" y="30"/>
                  </a:lnTo>
                  <a:cubicBezTo>
                    <a:pt x="1147" y="30"/>
                    <a:pt x="1132" y="31"/>
                    <a:pt x="1108" y="32"/>
                  </a:cubicBezTo>
                  <a:cubicBezTo>
                    <a:pt x="1164" y="33"/>
                    <a:pt x="1182" y="30"/>
                    <a:pt x="1235" y="30"/>
                  </a:cubicBezTo>
                  <a:cubicBezTo>
                    <a:pt x="1231" y="30"/>
                    <a:pt x="1238" y="31"/>
                    <a:pt x="1262" y="31"/>
                  </a:cubicBezTo>
                  <a:lnTo>
                    <a:pt x="1269" y="29"/>
                  </a:lnTo>
                  <a:cubicBezTo>
                    <a:pt x="1269" y="29"/>
                    <a:pt x="1272" y="29"/>
                    <a:pt x="1280" y="29"/>
                  </a:cubicBezTo>
                  <a:lnTo>
                    <a:pt x="1373" y="28"/>
                  </a:lnTo>
                  <a:cubicBezTo>
                    <a:pt x="1353" y="27"/>
                    <a:pt x="1352" y="26"/>
                    <a:pt x="1328" y="26"/>
                  </a:cubicBezTo>
                  <a:cubicBezTo>
                    <a:pt x="1337" y="27"/>
                    <a:pt x="1316" y="27"/>
                    <a:pt x="1292" y="27"/>
                  </a:cubicBezTo>
                  <a:cubicBezTo>
                    <a:pt x="1313" y="26"/>
                    <a:pt x="1269" y="26"/>
                    <a:pt x="1269" y="25"/>
                  </a:cubicBezTo>
                  <a:cubicBezTo>
                    <a:pt x="1318" y="25"/>
                    <a:pt x="1377" y="25"/>
                    <a:pt x="1409" y="24"/>
                  </a:cubicBezTo>
                  <a:lnTo>
                    <a:pt x="1419" y="26"/>
                  </a:lnTo>
                  <a:lnTo>
                    <a:pt x="1546" y="26"/>
                  </a:lnTo>
                  <a:lnTo>
                    <a:pt x="1536" y="27"/>
                  </a:lnTo>
                  <a:cubicBezTo>
                    <a:pt x="1591" y="27"/>
                    <a:pt x="1646" y="26"/>
                    <a:pt x="1695" y="28"/>
                  </a:cubicBezTo>
                  <a:cubicBezTo>
                    <a:pt x="1745" y="26"/>
                    <a:pt x="1807" y="24"/>
                    <a:pt x="1848" y="22"/>
                  </a:cubicBezTo>
                  <a:cubicBezTo>
                    <a:pt x="1869" y="20"/>
                    <a:pt x="1993" y="25"/>
                    <a:pt x="2049" y="21"/>
                  </a:cubicBezTo>
                  <a:cubicBezTo>
                    <a:pt x="2052" y="22"/>
                    <a:pt x="2010" y="23"/>
                    <a:pt x="1991" y="24"/>
                  </a:cubicBezTo>
                  <a:cubicBezTo>
                    <a:pt x="2028" y="24"/>
                    <a:pt x="2058" y="22"/>
                    <a:pt x="2070" y="24"/>
                  </a:cubicBezTo>
                  <a:cubicBezTo>
                    <a:pt x="1986" y="23"/>
                    <a:pt x="2074" y="26"/>
                    <a:pt x="2037" y="27"/>
                  </a:cubicBezTo>
                  <a:cubicBezTo>
                    <a:pt x="2076" y="27"/>
                    <a:pt x="2117" y="26"/>
                    <a:pt x="2136" y="25"/>
                  </a:cubicBezTo>
                  <a:cubicBezTo>
                    <a:pt x="2073" y="25"/>
                    <a:pt x="2158" y="22"/>
                    <a:pt x="2094" y="23"/>
                  </a:cubicBezTo>
                  <a:cubicBezTo>
                    <a:pt x="2144" y="21"/>
                    <a:pt x="2211" y="20"/>
                    <a:pt x="2270" y="21"/>
                  </a:cubicBezTo>
                  <a:cubicBezTo>
                    <a:pt x="2270" y="22"/>
                    <a:pt x="2277" y="22"/>
                    <a:pt x="2299" y="23"/>
                  </a:cubicBezTo>
                  <a:lnTo>
                    <a:pt x="2317" y="21"/>
                  </a:lnTo>
                  <a:cubicBezTo>
                    <a:pt x="2344" y="21"/>
                    <a:pt x="2263" y="23"/>
                    <a:pt x="2319" y="23"/>
                  </a:cubicBezTo>
                  <a:cubicBezTo>
                    <a:pt x="2376" y="21"/>
                    <a:pt x="2491" y="25"/>
                    <a:pt x="2516" y="20"/>
                  </a:cubicBezTo>
                  <a:cubicBezTo>
                    <a:pt x="2560" y="22"/>
                    <a:pt x="2433" y="22"/>
                    <a:pt x="2499" y="24"/>
                  </a:cubicBezTo>
                  <a:cubicBezTo>
                    <a:pt x="2461" y="26"/>
                    <a:pt x="2408" y="24"/>
                    <a:pt x="2396" y="26"/>
                  </a:cubicBezTo>
                  <a:cubicBezTo>
                    <a:pt x="2433" y="26"/>
                    <a:pt x="2409" y="28"/>
                    <a:pt x="2433" y="28"/>
                  </a:cubicBezTo>
                  <a:lnTo>
                    <a:pt x="2475" y="27"/>
                  </a:lnTo>
                  <a:lnTo>
                    <a:pt x="2466" y="27"/>
                  </a:lnTo>
                  <a:cubicBezTo>
                    <a:pt x="2536" y="24"/>
                    <a:pt x="2647" y="25"/>
                    <a:pt x="2737" y="25"/>
                  </a:cubicBezTo>
                  <a:cubicBezTo>
                    <a:pt x="2812" y="22"/>
                    <a:pt x="2865" y="19"/>
                    <a:pt x="2956" y="19"/>
                  </a:cubicBezTo>
                  <a:cubicBezTo>
                    <a:pt x="2929" y="20"/>
                    <a:pt x="3031" y="20"/>
                    <a:pt x="2974" y="23"/>
                  </a:cubicBezTo>
                  <a:cubicBezTo>
                    <a:pt x="3016" y="24"/>
                    <a:pt x="3058" y="22"/>
                    <a:pt x="3058" y="21"/>
                  </a:cubicBezTo>
                  <a:cubicBezTo>
                    <a:pt x="3021" y="21"/>
                    <a:pt x="3045" y="21"/>
                    <a:pt x="3014" y="21"/>
                  </a:cubicBezTo>
                  <a:cubicBezTo>
                    <a:pt x="3035" y="19"/>
                    <a:pt x="3084" y="19"/>
                    <a:pt x="3104" y="20"/>
                  </a:cubicBezTo>
                  <a:cubicBezTo>
                    <a:pt x="3094" y="20"/>
                    <a:pt x="3098" y="20"/>
                    <a:pt x="3096" y="21"/>
                  </a:cubicBezTo>
                  <a:cubicBezTo>
                    <a:pt x="3140" y="21"/>
                    <a:pt x="3117" y="19"/>
                    <a:pt x="3149" y="19"/>
                  </a:cubicBezTo>
                  <a:cubicBezTo>
                    <a:pt x="3159" y="20"/>
                    <a:pt x="3220" y="19"/>
                    <a:pt x="3249" y="20"/>
                  </a:cubicBezTo>
                  <a:lnTo>
                    <a:pt x="3291" y="17"/>
                  </a:lnTo>
                  <a:cubicBezTo>
                    <a:pt x="3268" y="19"/>
                    <a:pt x="3332" y="18"/>
                    <a:pt x="3338" y="19"/>
                  </a:cubicBezTo>
                  <a:cubicBezTo>
                    <a:pt x="3369" y="18"/>
                    <a:pt x="3394" y="16"/>
                    <a:pt x="3440" y="16"/>
                  </a:cubicBezTo>
                  <a:cubicBezTo>
                    <a:pt x="3421" y="17"/>
                    <a:pt x="3483" y="17"/>
                    <a:pt x="3483" y="19"/>
                  </a:cubicBezTo>
                  <a:cubicBezTo>
                    <a:pt x="3562" y="21"/>
                    <a:pt x="3614" y="14"/>
                    <a:pt x="3689" y="17"/>
                  </a:cubicBezTo>
                  <a:cubicBezTo>
                    <a:pt x="3687" y="17"/>
                    <a:pt x="3672" y="18"/>
                    <a:pt x="3694" y="19"/>
                  </a:cubicBezTo>
                  <a:cubicBezTo>
                    <a:pt x="3711" y="18"/>
                    <a:pt x="3741" y="18"/>
                    <a:pt x="3760" y="18"/>
                  </a:cubicBezTo>
                  <a:lnTo>
                    <a:pt x="3759" y="18"/>
                  </a:lnTo>
                  <a:lnTo>
                    <a:pt x="3760" y="18"/>
                  </a:lnTo>
                  <a:cubicBezTo>
                    <a:pt x="3769" y="18"/>
                    <a:pt x="3775" y="18"/>
                    <a:pt x="3775" y="17"/>
                  </a:cubicBezTo>
                  <a:cubicBezTo>
                    <a:pt x="3807" y="15"/>
                    <a:pt x="3823" y="14"/>
                    <a:pt x="3885" y="12"/>
                  </a:cubicBezTo>
                  <a:cubicBezTo>
                    <a:pt x="3881" y="10"/>
                    <a:pt x="3828" y="11"/>
                    <a:pt x="3805" y="12"/>
                  </a:cubicBezTo>
                  <a:lnTo>
                    <a:pt x="3786" y="14"/>
                  </a:lnTo>
                  <a:cubicBezTo>
                    <a:pt x="3767" y="11"/>
                    <a:pt x="3730" y="14"/>
                    <a:pt x="3715" y="13"/>
                  </a:cubicBezTo>
                  <a:cubicBezTo>
                    <a:pt x="3753" y="10"/>
                    <a:pt x="3860" y="11"/>
                    <a:pt x="3924" y="8"/>
                  </a:cubicBezTo>
                  <a:cubicBezTo>
                    <a:pt x="3885" y="6"/>
                    <a:pt x="3800" y="5"/>
                    <a:pt x="3725" y="6"/>
                  </a:cubicBezTo>
                  <a:lnTo>
                    <a:pt x="3758" y="7"/>
                  </a:lnTo>
                  <a:lnTo>
                    <a:pt x="3719" y="7"/>
                  </a:lnTo>
                  <a:lnTo>
                    <a:pt x="3757" y="9"/>
                  </a:lnTo>
                  <a:lnTo>
                    <a:pt x="3654" y="9"/>
                  </a:lnTo>
                  <a:cubicBezTo>
                    <a:pt x="3693" y="9"/>
                    <a:pt x="3709" y="12"/>
                    <a:pt x="3687" y="11"/>
                  </a:cubicBezTo>
                  <a:cubicBezTo>
                    <a:pt x="3643" y="10"/>
                    <a:pt x="3641" y="13"/>
                    <a:pt x="3608" y="13"/>
                  </a:cubicBezTo>
                  <a:cubicBezTo>
                    <a:pt x="3626" y="13"/>
                    <a:pt x="3650" y="13"/>
                    <a:pt x="3635" y="14"/>
                  </a:cubicBezTo>
                  <a:cubicBezTo>
                    <a:pt x="3569" y="12"/>
                    <a:pt x="3551" y="13"/>
                    <a:pt x="3492" y="11"/>
                  </a:cubicBezTo>
                  <a:cubicBezTo>
                    <a:pt x="3499" y="14"/>
                    <a:pt x="3417" y="11"/>
                    <a:pt x="3408" y="14"/>
                  </a:cubicBezTo>
                  <a:lnTo>
                    <a:pt x="3436" y="14"/>
                  </a:lnTo>
                  <a:lnTo>
                    <a:pt x="3377" y="16"/>
                  </a:lnTo>
                  <a:cubicBezTo>
                    <a:pt x="3323" y="14"/>
                    <a:pt x="3425" y="14"/>
                    <a:pt x="3343" y="12"/>
                  </a:cubicBezTo>
                  <a:cubicBezTo>
                    <a:pt x="3266" y="12"/>
                    <a:pt x="3268" y="15"/>
                    <a:pt x="3208" y="15"/>
                  </a:cubicBezTo>
                  <a:cubicBezTo>
                    <a:pt x="3228" y="14"/>
                    <a:pt x="3276" y="12"/>
                    <a:pt x="3324" y="12"/>
                  </a:cubicBezTo>
                  <a:lnTo>
                    <a:pt x="3295" y="11"/>
                  </a:lnTo>
                  <a:cubicBezTo>
                    <a:pt x="3310" y="10"/>
                    <a:pt x="3377" y="10"/>
                    <a:pt x="3410" y="10"/>
                  </a:cubicBezTo>
                  <a:cubicBezTo>
                    <a:pt x="3355" y="12"/>
                    <a:pt x="3436" y="11"/>
                    <a:pt x="3461" y="12"/>
                  </a:cubicBezTo>
                  <a:cubicBezTo>
                    <a:pt x="3466" y="10"/>
                    <a:pt x="3431" y="11"/>
                    <a:pt x="3472" y="9"/>
                  </a:cubicBezTo>
                  <a:cubicBezTo>
                    <a:pt x="3433" y="9"/>
                    <a:pt x="3427" y="9"/>
                    <a:pt x="3378" y="9"/>
                  </a:cubicBezTo>
                  <a:cubicBezTo>
                    <a:pt x="3485" y="9"/>
                    <a:pt x="3474" y="3"/>
                    <a:pt x="3568" y="4"/>
                  </a:cubicBezTo>
                  <a:cubicBezTo>
                    <a:pt x="3525" y="4"/>
                    <a:pt x="3584" y="6"/>
                    <a:pt x="3589" y="7"/>
                  </a:cubicBezTo>
                  <a:lnTo>
                    <a:pt x="3667" y="6"/>
                  </a:lnTo>
                  <a:lnTo>
                    <a:pt x="3652" y="4"/>
                  </a:lnTo>
                  <a:cubicBezTo>
                    <a:pt x="3707" y="3"/>
                    <a:pt x="3726" y="8"/>
                    <a:pt x="3789" y="5"/>
                  </a:cubicBezTo>
                  <a:cubicBezTo>
                    <a:pt x="3797" y="4"/>
                    <a:pt x="3733" y="4"/>
                    <a:pt x="3745" y="4"/>
                  </a:cubicBezTo>
                  <a:cubicBezTo>
                    <a:pt x="3831" y="3"/>
                    <a:pt x="3862" y="6"/>
                    <a:pt x="3939" y="8"/>
                  </a:cubicBezTo>
                  <a:cubicBezTo>
                    <a:pt x="3944" y="7"/>
                    <a:pt x="3943" y="6"/>
                    <a:pt x="3970" y="4"/>
                  </a:cubicBezTo>
                  <a:cubicBezTo>
                    <a:pt x="3961" y="6"/>
                    <a:pt x="3981" y="7"/>
                    <a:pt x="3951" y="8"/>
                  </a:cubicBezTo>
                  <a:cubicBezTo>
                    <a:pt x="3976" y="8"/>
                    <a:pt x="4007" y="7"/>
                    <a:pt x="4029" y="7"/>
                  </a:cubicBezTo>
                  <a:cubicBezTo>
                    <a:pt x="3976" y="6"/>
                    <a:pt x="4051" y="4"/>
                    <a:pt x="4061" y="4"/>
                  </a:cubicBezTo>
                  <a:cubicBezTo>
                    <a:pt x="4089" y="4"/>
                    <a:pt x="4053" y="5"/>
                    <a:pt x="4036" y="5"/>
                  </a:cubicBezTo>
                  <a:cubicBezTo>
                    <a:pt x="4058" y="6"/>
                    <a:pt x="4084" y="8"/>
                    <a:pt x="4097" y="6"/>
                  </a:cubicBezTo>
                  <a:cubicBezTo>
                    <a:pt x="4098" y="7"/>
                    <a:pt x="4035" y="10"/>
                    <a:pt x="3994" y="11"/>
                  </a:cubicBezTo>
                  <a:lnTo>
                    <a:pt x="4021" y="11"/>
                  </a:lnTo>
                  <a:cubicBezTo>
                    <a:pt x="4002" y="12"/>
                    <a:pt x="3999" y="12"/>
                    <a:pt x="3971" y="11"/>
                  </a:cubicBezTo>
                  <a:cubicBezTo>
                    <a:pt x="3998" y="13"/>
                    <a:pt x="3995" y="14"/>
                    <a:pt x="3989" y="15"/>
                  </a:cubicBezTo>
                  <a:cubicBezTo>
                    <a:pt x="3986" y="15"/>
                    <a:pt x="3991" y="15"/>
                    <a:pt x="3988" y="15"/>
                  </a:cubicBezTo>
                  <a:cubicBezTo>
                    <a:pt x="3966" y="14"/>
                    <a:pt x="3949" y="15"/>
                    <a:pt x="3954" y="16"/>
                  </a:cubicBezTo>
                  <a:cubicBezTo>
                    <a:pt x="3934" y="18"/>
                    <a:pt x="3985" y="17"/>
                    <a:pt x="4000" y="18"/>
                  </a:cubicBezTo>
                  <a:lnTo>
                    <a:pt x="4033" y="18"/>
                  </a:lnTo>
                  <a:lnTo>
                    <a:pt x="4149" y="10"/>
                  </a:lnTo>
                  <a:cubicBezTo>
                    <a:pt x="4198" y="9"/>
                    <a:pt x="4220" y="11"/>
                    <a:pt x="4257" y="12"/>
                  </a:cubicBezTo>
                  <a:lnTo>
                    <a:pt x="4267" y="10"/>
                  </a:lnTo>
                  <a:cubicBezTo>
                    <a:pt x="4310" y="10"/>
                    <a:pt x="4351" y="11"/>
                    <a:pt x="4323" y="13"/>
                  </a:cubicBezTo>
                  <a:cubicBezTo>
                    <a:pt x="4322" y="13"/>
                    <a:pt x="4316" y="13"/>
                    <a:pt x="4307" y="13"/>
                  </a:cubicBezTo>
                  <a:cubicBezTo>
                    <a:pt x="4305" y="13"/>
                    <a:pt x="4303" y="13"/>
                    <a:pt x="4301" y="13"/>
                  </a:cubicBezTo>
                  <a:lnTo>
                    <a:pt x="4298" y="14"/>
                  </a:lnTo>
                  <a:lnTo>
                    <a:pt x="4376" y="12"/>
                  </a:lnTo>
                  <a:cubicBezTo>
                    <a:pt x="4298" y="15"/>
                    <a:pt x="4372" y="16"/>
                    <a:pt x="4359" y="19"/>
                  </a:cubicBezTo>
                  <a:lnTo>
                    <a:pt x="4438" y="18"/>
                  </a:lnTo>
                  <a:cubicBezTo>
                    <a:pt x="4390" y="17"/>
                    <a:pt x="4437" y="16"/>
                    <a:pt x="4454" y="16"/>
                  </a:cubicBezTo>
                  <a:cubicBezTo>
                    <a:pt x="4458" y="18"/>
                    <a:pt x="4517" y="16"/>
                    <a:pt x="4545" y="16"/>
                  </a:cubicBezTo>
                  <a:lnTo>
                    <a:pt x="4543" y="16"/>
                  </a:lnTo>
                  <a:cubicBezTo>
                    <a:pt x="4568" y="17"/>
                    <a:pt x="4613" y="17"/>
                    <a:pt x="4645" y="16"/>
                  </a:cubicBezTo>
                  <a:cubicBezTo>
                    <a:pt x="4643" y="16"/>
                    <a:pt x="4684" y="12"/>
                    <a:pt x="4704" y="10"/>
                  </a:cubicBezTo>
                  <a:cubicBezTo>
                    <a:pt x="4649" y="10"/>
                    <a:pt x="4682" y="9"/>
                    <a:pt x="4677" y="8"/>
                  </a:cubicBezTo>
                  <a:cubicBezTo>
                    <a:pt x="4683" y="8"/>
                    <a:pt x="4693" y="8"/>
                    <a:pt x="4694" y="8"/>
                  </a:cubicBezTo>
                  <a:cubicBezTo>
                    <a:pt x="4702" y="7"/>
                    <a:pt x="4684" y="7"/>
                    <a:pt x="4682" y="6"/>
                  </a:cubicBezTo>
                  <a:cubicBezTo>
                    <a:pt x="4624" y="7"/>
                    <a:pt x="4564" y="8"/>
                    <a:pt x="4541" y="10"/>
                  </a:cubicBezTo>
                  <a:cubicBezTo>
                    <a:pt x="4558" y="12"/>
                    <a:pt x="4571" y="9"/>
                    <a:pt x="4591" y="10"/>
                  </a:cubicBezTo>
                  <a:cubicBezTo>
                    <a:pt x="4562" y="12"/>
                    <a:pt x="4525" y="11"/>
                    <a:pt x="4477" y="11"/>
                  </a:cubicBezTo>
                  <a:lnTo>
                    <a:pt x="4461" y="10"/>
                  </a:lnTo>
                  <a:lnTo>
                    <a:pt x="4412" y="11"/>
                  </a:lnTo>
                  <a:cubicBezTo>
                    <a:pt x="4432" y="10"/>
                    <a:pt x="4420" y="8"/>
                    <a:pt x="4471" y="8"/>
                  </a:cubicBezTo>
                  <a:cubicBezTo>
                    <a:pt x="4465" y="6"/>
                    <a:pt x="4421" y="8"/>
                    <a:pt x="4389" y="8"/>
                  </a:cubicBezTo>
                  <a:lnTo>
                    <a:pt x="4373" y="10"/>
                  </a:lnTo>
                  <a:cubicBezTo>
                    <a:pt x="4380" y="9"/>
                    <a:pt x="4313" y="9"/>
                    <a:pt x="4360" y="7"/>
                  </a:cubicBezTo>
                  <a:lnTo>
                    <a:pt x="4438" y="5"/>
                  </a:lnTo>
                  <a:lnTo>
                    <a:pt x="4416" y="4"/>
                  </a:lnTo>
                  <a:lnTo>
                    <a:pt x="4481" y="4"/>
                  </a:lnTo>
                  <a:lnTo>
                    <a:pt x="4466" y="4"/>
                  </a:lnTo>
                  <a:cubicBezTo>
                    <a:pt x="4571" y="4"/>
                    <a:pt x="4497" y="8"/>
                    <a:pt x="4603" y="6"/>
                  </a:cubicBezTo>
                  <a:cubicBezTo>
                    <a:pt x="4636" y="4"/>
                    <a:pt x="4671" y="4"/>
                    <a:pt x="4736" y="4"/>
                  </a:cubicBezTo>
                  <a:cubicBezTo>
                    <a:pt x="4689" y="4"/>
                    <a:pt x="4731" y="5"/>
                    <a:pt x="4714" y="7"/>
                  </a:cubicBezTo>
                  <a:cubicBezTo>
                    <a:pt x="4761" y="8"/>
                    <a:pt x="4777" y="6"/>
                    <a:pt x="4802" y="4"/>
                  </a:cubicBezTo>
                  <a:cubicBezTo>
                    <a:pt x="4814" y="6"/>
                    <a:pt x="4823" y="7"/>
                    <a:pt x="4780" y="7"/>
                  </a:cubicBezTo>
                  <a:cubicBezTo>
                    <a:pt x="4775" y="10"/>
                    <a:pt x="4837" y="6"/>
                    <a:pt x="4840" y="9"/>
                  </a:cubicBezTo>
                  <a:cubicBezTo>
                    <a:pt x="4982" y="9"/>
                    <a:pt x="4954" y="0"/>
                    <a:pt x="5119" y="4"/>
                  </a:cubicBezTo>
                  <a:lnTo>
                    <a:pt x="5113" y="4"/>
                  </a:lnTo>
                  <a:cubicBezTo>
                    <a:pt x="5218" y="4"/>
                    <a:pt x="5279" y="4"/>
                    <a:pt x="5376" y="4"/>
                  </a:cubicBezTo>
                  <a:lnTo>
                    <a:pt x="5452" y="6"/>
                  </a:lnTo>
                  <a:cubicBezTo>
                    <a:pt x="5435" y="6"/>
                    <a:pt x="5389" y="9"/>
                    <a:pt x="5411" y="10"/>
                  </a:cubicBezTo>
                  <a:cubicBezTo>
                    <a:pt x="5373" y="7"/>
                    <a:pt x="5334" y="8"/>
                    <a:pt x="5294" y="7"/>
                  </a:cubicBezTo>
                  <a:cubicBezTo>
                    <a:pt x="5290" y="7"/>
                    <a:pt x="5306" y="8"/>
                    <a:pt x="5313" y="9"/>
                  </a:cubicBezTo>
                  <a:cubicBezTo>
                    <a:pt x="5289" y="9"/>
                    <a:pt x="5277" y="7"/>
                    <a:pt x="5245" y="8"/>
                  </a:cubicBezTo>
                  <a:cubicBezTo>
                    <a:pt x="5246" y="8"/>
                    <a:pt x="5281" y="9"/>
                    <a:pt x="5255" y="9"/>
                  </a:cubicBezTo>
                  <a:lnTo>
                    <a:pt x="5211" y="8"/>
                  </a:lnTo>
                  <a:cubicBezTo>
                    <a:pt x="5153" y="9"/>
                    <a:pt x="5183" y="12"/>
                    <a:pt x="5114" y="11"/>
                  </a:cubicBezTo>
                  <a:cubicBezTo>
                    <a:pt x="5127" y="10"/>
                    <a:pt x="5153" y="7"/>
                    <a:pt x="5180" y="7"/>
                  </a:cubicBezTo>
                  <a:cubicBezTo>
                    <a:pt x="5148" y="6"/>
                    <a:pt x="5221" y="6"/>
                    <a:pt x="5193" y="5"/>
                  </a:cubicBezTo>
                  <a:cubicBezTo>
                    <a:pt x="5148" y="7"/>
                    <a:pt x="5126" y="5"/>
                    <a:pt x="5066" y="7"/>
                  </a:cubicBezTo>
                  <a:cubicBezTo>
                    <a:pt x="5073" y="7"/>
                    <a:pt x="5075" y="6"/>
                    <a:pt x="5090" y="6"/>
                  </a:cubicBezTo>
                  <a:lnTo>
                    <a:pt x="5003" y="5"/>
                  </a:lnTo>
                  <a:cubicBezTo>
                    <a:pt x="5024" y="6"/>
                    <a:pt x="4931" y="7"/>
                    <a:pt x="4939" y="9"/>
                  </a:cubicBezTo>
                  <a:cubicBezTo>
                    <a:pt x="5032" y="10"/>
                    <a:pt x="5005" y="8"/>
                    <a:pt x="5110" y="9"/>
                  </a:cubicBezTo>
                  <a:cubicBezTo>
                    <a:pt x="5080" y="10"/>
                    <a:pt x="5042" y="12"/>
                    <a:pt x="5024" y="14"/>
                  </a:cubicBezTo>
                  <a:cubicBezTo>
                    <a:pt x="5023" y="14"/>
                    <a:pt x="5021" y="14"/>
                    <a:pt x="5018" y="14"/>
                  </a:cubicBezTo>
                  <a:cubicBezTo>
                    <a:pt x="5002" y="16"/>
                    <a:pt x="5018" y="17"/>
                    <a:pt x="5018" y="21"/>
                  </a:cubicBezTo>
                  <a:cubicBezTo>
                    <a:pt x="5066" y="18"/>
                    <a:pt x="5098" y="20"/>
                    <a:pt x="5155" y="19"/>
                  </a:cubicBezTo>
                  <a:cubicBezTo>
                    <a:pt x="5166" y="16"/>
                    <a:pt x="5122" y="16"/>
                    <a:pt x="5094" y="16"/>
                  </a:cubicBezTo>
                  <a:lnTo>
                    <a:pt x="5144" y="15"/>
                  </a:lnTo>
                  <a:lnTo>
                    <a:pt x="5134" y="16"/>
                  </a:lnTo>
                  <a:lnTo>
                    <a:pt x="5261" y="17"/>
                  </a:lnTo>
                  <a:cubicBezTo>
                    <a:pt x="5237" y="17"/>
                    <a:pt x="5229" y="18"/>
                    <a:pt x="5216" y="19"/>
                  </a:cubicBezTo>
                  <a:cubicBezTo>
                    <a:pt x="5233" y="19"/>
                    <a:pt x="5249" y="19"/>
                    <a:pt x="5266" y="20"/>
                  </a:cubicBezTo>
                  <a:cubicBezTo>
                    <a:pt x="5262" y="18"/>
                    <a:pt x="5265" y="17"/>
                    <a:pt x="5281" y="17"/>
                  </a:cubicBezTo>
                  <a:cubicBezTo>
                    <a:pt x="5362" y="17"/>
                    <a:pt x="5408" y="19"/>
                    <a:pt x="5438" y="21"/>
                  </a:cubicBezTo>
                  <a:lnTo>
                    <a:pt x="5447" y="21"/>
                  </a:lnTo>
                  <a:cubicBezTo>
                    <a:pt x="5434" y="19"/>
                    <a:pt x="5505" y="17"/>
                    <a:pt x="5531" y="15"/>
                  </a:cubicBezTo>
                  <a:cubicBezTo>
                    <a:pt x="5530" y="17"/>
                    <a:pt x="5573" y="16"/>
                    <a:pt x="5596" y="17"/>
                  </a:cubicBezTo>
                  <a:cubicBezTo>
                    <a:pt x="5609" y="15"/>
                    <a:pt x="5592" y="12"/>
                    <a:pt x="5564" y="10"/>
                  </a:cubicBezTo>
                  <a:cubicBezTo>
                    <a:pt x="5508" y="12"/>
                    <a:pt x="5533" y="12"/>
                    <a:pt x="5507" y="15"/>
                  </a:cubicBezTo>
                  <a:lnTo>
                    <a:pt x="5418" y="17"/>
                  </a:lnTo>
                  <a:lnTo>
                    <a:pt x="5438" y="15"/>
                  </a:lnTo>
                  <a:cubicBezTo>
                    <a:pt x="5394" y="15"/>
                    <a:pt x="5351" y="17"/>
                    <a:pt x="5354" y="15"/>
                  </a:cubicBezTo>
                  <a:cubicBezTo>
                    <a:pt x="5378" y="13"/>
                    <a:pt x="5416" y="14"/>
                    <a:pt x="5439" y="12"/>
                  </a:cubicBezTo>
                  <a:lnTo>
                    <a:pt x="5410" y="11"/>
                  </a:lnTo>
                  <a:cubicBezTo>
                    <a:pt x="5462" y="9"/>
                    <a:pt x="5437" y="14"/>
                    <a:pt x="5499" y="12"/>
                  </a:cubicBezTo>
                  <a:cubicBezTo>
                    <a:pt x="5476" y="10"/>
                    <a:pt x="5505" y="12"/>
                    <a:pt x="5532" y="10"/>
                  </a:cubicBezTo>
                  <a:cubicBezTo>
                    <a:pt x="5510" y="9"/>
                    <a:pt x="5422" y="11"/>
                    <a:pt x="5440" y="7"/>
                  </a:cubicBezTo>
                  <a:cubicBezTo>
                    <a:pt x="5473" y="6"/>
                    <a:pt x="5550" y="12"/>
                    <a:pt x="5593" y="8"/>
                  </a:cubicBezTo>
                  <a:lnTo>
                    <a:pt x="5590" y="8"/>
                  </a:lnTo>
                  <a:cubicBezTo>
                    <a:pt x="5654" y="9"/>
                    <a:pt x="5676" y="7"/>
                    <a:pt x="5700" y="5"/>
                  </a:cubicBezTo>
                  <a:cubicBezTo>
                    <a:pt x="5727" y="7"/>
                    <a:pt x="5764" y="5"/>
                    <a:pt x="5793" y="5"/>
                  </a:cubicBezTo>
                  <a:lnTo>
                    <a:pt x="5793" y="6"/>
                  </a:lnTo>
                  <a:lnTo>
                    <a:pt x="5834" y="5"/>
                  </a:lnTo>
                  <a:cubicBezTo>
                    <a:pt x="5814" y="7"/>
                    <a:pt x="5786" y="5"/>
                    <a:pt x="5750" y="6"/>
                  </a:cubicBezTo>
                  <a:lnTo>
                    <a:pt x="5755" y="8"/>
                  </a:lnTo>
                  <a:cubicBezTo>
                    <a:pt x="5714" y="5"/>
                    <a:pt x="5686" y="9"/>
                    <a:pt x="5655" y="10"/>
                  </a:cubicBezTo>
                  <a:cubicBezTo>
                    <a:pt x="5701" y="9"/>
                    <a:pt x="5785" y="11"/>
                    <a:pt x="5796" y="7"/>
                  </a:cubicBezTo>
                  <a:lnTo>
                    <a:pt x="5824" y="9"/>
                  </a:lnTo>
                  <a:lnTo>
                    <a:pt x="5838" y="8"/>
                  </a:lnTo>
                  <a:cubicBezTo>
                    <a:pt x="5859" y="10"/>
                    <a:pt x="5838" y="12"/>
                    <a:pt x="5796" y="13"/>
                  </a:cubicBezTo>
                  <a:cubicBezTo>
                    <a:pt x="5789" y="12"/>
                    <a:pt x="5786" y="12"/>
                    <a:pt x="5788" y="11"/>
                  </a:cubicBezTo>
                  <a:cubicBezTo>
                    <a:pt x="5769" y="12"/>
                    <a:pt x="5751" y="14"/>
                    <a:pt x="5705" y="13"/>
                  </a:cubicBezTo>
                  <a:lnTo>
                    <a:pt x="5730" y="12"/>
                  </a:lnTo>
                  <a:cubicBezTo>
                    <a:pt x="5672" y="12"/>
                    <a:pt x="5619" y="13"/>
                    <a:pt x="5600" y="15"/>
                  </a:cubicBezTo>
                  <a:cubicBezTo>
                    <a:pt x="5683" y="16"/>
                    <a:pt x="5765" y="16"/>
                    <a:pt x="5843" y="16"/>
                  </a:cubicBezTo>
                  <a:cubicBezTo>
                    <a:pt x="5866" y="11"/>
                    <a:pt x="5893" y="9"/>
                    <a:pt x="5905" y="5"/>
                  </a:cubicBezTo>
                  <a:cubicBezTo>
                    <a:pt x="5957" y="4"/>
                    <a:pt x="6029" y="4"/>
                    <a:pt x="6074" y="5"/>
                  </a:cubicBezTo>
                  <a:lnTo>
                    <a:pt x="6070" y="6"/>
                  </a:lnTo>
                  <a:cubicBezTo>
                    <a:pt x="6092" y="6"/>
                    <a:pt x="6113" y="6"/>
                    <a:pt x="6130" y="6"/>
                  </a:cubicBezTo>
                  <a:cubicBezTo>
                    <a:pt x="6153" y="7"/>
                    <a:pt x="6114" y="8"/>
                    <a:pt x="6130" y="8"/>
                  </a:cubicBezTo>
                  <a:lnTo>
                    <a:pt x="6205" y="7"/>
                  </a:lnTo>
                  <a:cubicBezTo>
                    <a:pt x="6201" y="9"/>
                    <a:pt x="6137" y="9"/>
                    <a:pt x="6107" y="9"/>
                  </a:cubicBezTo>
                  <a:cubicBezTo>
                    <a:pt x="6113" y="9"/>
                    <a:pt x="6124" y="8"/>
                    <a:pt x="6121" y="8"/>
                  </a:cubicBezTo>
                  <a:cubicBezTo>
                    <a:pt x="6086" y="7"/>
                    <a:pt x="6021" y="11"/>
                    <a:pt x="6006" y="8"/>
                  </a:cubicBezTo>
                  <a:cubicBezTo>
                    <a:pt x="5989" y="8"/>
                    <a:pt x="6040" y="6"/>
                    <a:pt x="5983" y="6"/>
                  </a:cubicBezTo>
                  <a:cubicBezTo>
                    <a:pt x="5944" y="5"/>
                    <a:pt x="5931" y="7"/>
                    <a:pt x="5927" y="8"/>
                  </a:cubicBezTo>
                  <a:cubicBezTo>
                    <a:pt x="5927" y="9"/>
                    <a:pt x="5988" y="9"/>
                    <a:pt x="5967" y="11"/>
                  </a:cubicBezTo>
                  <a:cubicBezTo>
                    <a:pt x="5997" y="11"/>
                    <a:pt x="6009" y="9"/>
                    <a:pt x="6047" y="10"/>
                  </a:cubicBezTo>
                  <a:cubicBezTo>
                    <a:pt x="6017" y="10"/>
                    <a:pt x="5977" y="12"/>
                    <a:pt x="5961" y="11"/>
                  </a:cubicBezTo>
                  <a:cubicBezTo>
                    <a:pt x="5902" y="13"/>
                    <a:pt x="5911" y="18"/>
                    <a:pt x="5938" y="18"/>
                  </a:cubicBezTo>
                  <a:cubicBezTo>
                    <a:pt x="5932" y="16"/>
                    <a:pt x="6046" y="16"/>
                    <a:pt x="5969" y="14"/>
                  </a:cubicBezTo>
                  <a:cubicBezTo>
                    <a:pt x="6003" y="12"/>
                    <a:pt x="6067" y="12"/>
                    <a:pt x="6112" y="11"/>
                  </a:cubicBezTo>
                  <a:lnTo>
                    <a:pt x="6110" y="11"/>
                  </a:lnTo>
                  <a:lnTo>
                    <a:pt x="6166" y="11"/>
                  </a:lnTo>
                  <a:cubicBezTo>
                    <a:pt x="6158" y="11"/>
                    <a:pt x="6141" y="12"/>
                    <a:pt x="6141" y="13"/>
                  </a:cubicBezTo>
                  <a:lnTo>
                    <a:pt x="6218" y="10"/>
                  </a:lnTo>
                  <a:cubicBezTo>
                    <a:pt x="6175" y="12"/>
                    <a:pt x="6246" y="11"/>
                    <a:pt x="6266" y="12"/>
                  </a:cubicBezTo>
                  <a:cubicBezTo>
                    <a:pt x="6274" y="11"/>
                    <a:pt x="6304" y="10"/>
                    <a:pt x="6275" y="9"/>
                  </a:cubicBezTo>
                  <a:cubicBezTo>
                    <a:pt x="6242" y="7"/>
                    <a:pt x="6256" y="9"/>
                    <a:pt x="6226" y="10"/>
                  </a:cubicBezTo>
                  <a:lnTo>
                    <a:pt x="6269" y="7"/>
                  </a:lnTo>
                  <a:lnTo>
                    <a:pt x="6272" y="7"/>
                  </a:lnTo>
                  <a:lnTo>
                    <a:pt x="6298" y="5"/>
                  </a:lnTo>
                  <a:cubicBezTo>
                    <a:pt x="6355" y="5"/>
                    <a:pt x="6272" y="10"/>
                    <a:pt x="6346" y="8"/>
                  </a:cubicBezTo>
                  <a:lnTo>
                    <a:pt x="6337" y="5"/>
                  </a:lnTo>
                  <a:cubicBezTo>
                    <a:pt x="6422" y="6"/>
                    <a:pt x="6532" y="9"/>
                    <a:pt x="6592" y="8"/>
                  </a:cubicBezTo>
                  <a:cubicBezTo>
                    <a:pt x="6575" y="9"/>
                    <a:pt x="6568" y="12"/>
                    <a:pt x="6591" y="14"/>
                  </a:cubicBezTo>
                  <a:cubicBezTo>
                    <a:pt x="6565" y="13"/>
                    <a:pt x="6513" y="13"/>
                    <a:pt x="6475" y="13"/>
                  </a:cubicBezTo>
                  <a:cubicBezTo>
                    <a:pt x="6468" y="13"/>
                    <a:pt x="6522" y="10"/>
                    <a:pt x="6563" y="11"/>
                  </a:cubicBezTo>
                  <a:cubicBezTo>
                    <a:pt x="6543" y="6"/>
                    <a:pt x="6461" y="13"/>
                    <a:pt x="6456" y="9"/>
                  </a:cubicBezTo>
                  <a:cubicBezTo>
                    <a:pt x="6352" y="7"/>
                    <a:pt x="6379" y="13"/>
                    <a:pt x="6291" y="10"/>
                  </a:cubicBezTo>
                  <a:cubicBezTo>
                    <a:pt x="6290" y="12"/>
                    <a:pt x="6266" y="11"/>
                    <a:pt x="6261" y="13"/>
                  </a:cubicBezTo>
                  <a:cubicBezTo>
                    <a:pt x="6287" y="17"/>
                    <a:pt x="6379" y="13"/>
                    <a:pt x="6436" y="14"/>
                  </a:cubicBezTo>
                  <a:cubicBezTo>
                    <a:pt x="6430" y="15"/>
                    <a:pt x="6419" y="15"/>
                    <a:pt x="6417" y="15"/>
                  </a:cubicBezTo>
                  <a:cubicBezTo>
                    <a:pt x="6457" y="16"/>
                    <a:pt x="6474" y="15"/>
                    <a:pt x="6503" y="15"/>
                  </a:cubicBezTo>
                  <a:lnTo>
                    <a:pt x="6499" y="14"/>
                  </a:lnTo>
                  <a:cubicBezTo>
                    <a:pt x="6549" y="12"/>
                    <a:pt x="6530" y="16"/>
                    <a:pt x="6559" y="17"/>
                  </a:cubicBezTo>
                  <a:cubicBezTo>
                    <a:pt x="6570" y="17"/>
                    <a:pt x="6611" y="17"/>
                    <a:pt x="6604" y="16"/>
                  </a:cubicBezTo>
                  <a:lnTo>
                    <a:pt x="6657" y="18"/>
                  </a:lnTo>
                  <a:lnTo>
                    <a:pt x="6655" y="16"/>
                  </a:lnTo>
                  <a:cubicBezTo>
                    <a:pt x="6685" y="15"/>
                    <a:pt x="6691" y="17"/>
                    <a:pt x="6718" y="16"/>
                  </a:cubicBezTo>
                  <a:lnTo>
                    <a:pt x="6719" y="14"/>
                  </a:lnTo>
                  <a:lnTo>
                    <a:pt x="6645" y="13"/>
                  </a:lnTo>
                  <a:cubicBezTo>
                    <a:pt x="6683" y="12"/>
                    <a:pt x="6656" y="11"/>
                    <a:pt x="6697" y="10"/>
                  </a:cubicBezTo>
                  <a:cubicBezTo>
                    <a:pt x="6651" y="13"/>
                    <a:pt x="6730" y="12"/>
                    <a:pt x="6734" y="13"/>
                  </a:cubicBezTo>
                  <a:lnTo>
                    <a:pt x="6765" y="12"/>
                  </a:lnTo>
                  <a:lnTo>
                    <a:pt x="6757" y="13"/>
                  </a:lnTo>
                  <a:cubicBezTo>
                    <a:pt x="6781" y="14"/>
                    <a:pt x="6785" y="12"/>
                    <a:pt x="6813" y="12"/>
                  </a:cubicBezTo>
                  <a:cubicBezTo>
                    <a:pt x="6780" y="11"/>
                    <a:pt x="6759" y="10"/>
                    <a:pt x="6717" y="11"/>
                  </a:cubicBezTo>
                  <a:cubicBezTo>
                    <a:pt x="6747" y="10"/>
                    <a:pt x="6808" y="9"/>
                    <a:pt x="6822" y="9"/>
                  </a:cubicBezTo>
                  <a:cubicBezTo>
                    <a:pt x="6854" y="8"/>
                    <a:pt x="6877" y="10"/>
                    <a:pt x="6907" y="10"/>
                  </a:cubicBezTo>
                  <a:cubicBezTo>
                    <a:pt x="6849" y="11"/>
                    <a:pt x="6927" y="16"/>
                    <a:pt x="6812" y="15"/>
                  </a:cubicBezTo>
                  <a:cubicBezTo>
                    <a:pt x="6814" y="14"/>
                    <a:pt x="6823" y="14"/>
                    <a:pt x="6827" y="15"/>
                  </a:cubicBezTo>
                  <a:cubicBezTo>
                    <a:pt x="6811" y="12"/>
                    <a:pt x="6758" y="15"/>
                    <a:pt x="6733" y="16"/>
                  </a:cubicBezTo>
                  <a:cubicBezTo>
                    <a:pt x="6739" y="17"/>
                    <a:pt x="6713" y="18"/>
                    <a:pt x="6757" y="18"/>
                  </a:cubicBezTo>
                  <a:cubicBezTo>
                    <a:pt x="6743" y="17"/>
                    <a:pt x="6795" y="15"/>
                    <a:pt x="6837" y="16"/>
                  </a:cubicBezTo>
                  <a:lnTo>
                    <a:pt x="6829" y="20"/>
                  </a:lnTo>
                  <a:lnTo>
                    <a:pt x="6891" y="20"/>
                  </a:lnTo>
                  <a:lnTo>
                    <a:pt x="6885" y="20"/>
                  </a:lnTo>
                  <a:cubicBezTo>
                    <a:pt x="6908" y="23"/>
                    <a:pt x="6950" y="20"/>
                    <a:pt x="6992" y="21"/>
                  </a:cubicBezTo>
                  <a:cubicBezTo>
                    <a:pt x="7023" y="20"/>
                    <a:pt x="7140" y="22"/>
                    <a:pt x="7089" y="18"/>
                  </a:cubicBezTo>
                  <a:cubicBezTo>
                    <a:pt x="7127" y="20"/>
                    <a:pt x="7160" y="18"/>
                    <a:pt x="7202" y="17"/>
                  </a:cubicBezTo>
                  <a:lnTo>
                    <a:pt x="7150" y="16"/>
                  </a:lnTo>
                  <a:cubicBezTo>
                    <a:pt x="7211" y="14"/>
                    <a:pt x="7194" y="15"/>
                    <a:pt x="7242" y="11"/>
                  </a:cubicBezTo>
                  <a:cubicBezTo>
                    <a:pt x="7247" y="12"/>
                    <a:pt x="7258" y="13"/>
                    <a:pt x="7248" y="14"/>
                  </a:cubicBezTo>
                  <a:cubicBezTo>
                    <a:pt x="7330" y="14"/>
                    <a:pt x="7447" y="16"/>
                    <a:pt x="7495" y="13"/>
                  </a:cubicBezTo>
                  <a:cubicBezTo>
                    <a:pt x="7552" y="14"/>
                    <a:pt x="7561" y="18"/>
                    <a:pt x="7642" y="16"/>
                  </a:cubicBezTo>
                  <a:cubicBezTo>
                    <a:pt x="7659" y="16"/>
                    <a:pt x="7629" y="13"/>
                    <a:pt x="7682" y="14"/>
                  </a:cubicBezTo>
                  <a:cubicBezTo>
                    <a:pt x="7686" y="15"/>
                    <a:pt x="7631" y="17"/>
                    <a:pt x="7690" y="17"/>
                  </a:cubicBezTo>
                  <a:cubicBezTo>
                    <a:pt x="7733" y="14"/>
                    <a:pt x="7790" y="19"/>
                    <a:pt x="7845" y="17"/>
                  </a:cubicBezTo>
                  <a:cubicBezTo>
                    <a:pt x="7875" y="18"/>
                    <a:pt x="7925" y="18"/>
                    <a:pt x="7915" y="20"/>
                  </a:cubicBezTo>
                  <a:cubicBezTo>
                    <a:pt x="7868" y="19"/>
                    <a:pt x="7803" y="19"/>
                    <a:pt x="7793" y="20"/>
                  </a:cubicBezTo>
                  <a:cubicBezTo>
                    <a:pt x="7799" y="19"/>
                    <a:pt x="7760" y="19"/>
                    <a:pt x="7794" y="18"/>
                  </a:cubicBezTo>
                  <a:cubicBezTo>
                    <a:pt x="7724" y="16"/>
                    <a:pt x="7749" y="19"/>
                    <a:pt x="7686" y="17"/>
                  </a:cubicBezTo>
                  <a:cubicBezTo>
                    <a:pt x="7682" y="18"/>
                    <a:pt x="7719" y="20"/>
                    <a:pt x="7732" y="19"/>
                  </a:cubicBezTo>
                  <a:cubicBezTo>
                    <a:pt x="7732" y="22"/>
                    <a:pt x="7608" y="20"/>
                    <a:pt x="7664" y="24"/>
                  </a:cubicBezTo>
                  <a:cubicBezTo>
                    <a:pt x="7731" y="24"/>
                    <a:pt x="7751" y="18"/>
                    <a:pt x="7809" y="22"/>
                  </a:cubicBezTo>
                  <a:cubicBezTo>
                    <a:pt x="7786" y="23"/>
                    <a:pt x="7749" y="22"/>
                    <a:pt x="7720" y="24"/>
                  </a:cubicBezTo>
                  <a:lnTo>
                    <a:pt x="7767" y="26"/>
                  </a:lnTo>
                  <a:lnTo>
                    <a:pt x="7802" y="24"/>
                  </a:lnTo>
                  <a:lnTo>
                    <a:pt x="7800" y="24"/>
                  </a:lnTo>
                  <a:cubicBezTo>
                    <a:pt x="7884" y="27"/>
                    <a:pt x="7878" y="22"/>
                    <a:pt x="7953" y="21"/>
                  </a:cubicBezTo>
                  <a:cubicBezTo>
                    <a:pt x="7910" y="19"/>
                    <a:pt x="7963" y="16"/>
                    <a:pt x="7930" y="15"/>
                  </a:cubicBezTo>
                  <a:cubicBezTo>
                    <a:pt x="7981" y="15"/>
                    <a:pt x="8018" y="15"/>
                    <a:pt x="8018" y="18"/>
                  </a:cubicBezTo>
                  <a:cubicBezTo>
                    <a:pt x="7924" y="20"/>
                    <a:pt x="8013" y="21"/>
                    <a:pt x="7926" y="23"/>
                  </a:cubicBezTo>
                  <a:cubicBezTo>
                    <a:pt x="7940" y="24"/>
                    <a:pt x="7905" y="27"/>
                    <a:pt x="7957" y="28"/>
                  </a:cubicBezTo>
                  <a:cubicBezTo>
                    <a:pt x="8015" y="26"/>
                    <a:pt x="7939" y="25"/>
                    <a:pt x="7998" y="25"/>
                  </a:cubicBezTo>
                  <a:cubicBezTo>
                    <a:pt x="8001" y="25"/>
                    <a:pt x="8005" y="25"/>
                    <a:pt x="8003" y="26"/>
                  </a:cubicBezTo>
                  <a:cubicBezTo>
                    <a:pt x="8029" y="24"/>
                    <a:pt x="8034" y="26"/>
                    <a:pt x="8066" y="25"/>
                  </a:cubicBezTo>
                  <a:lnTo>
                    <a:pt x="8059" y="25"/>
                  </a:lnTo>
                  <a:cubicBezTo>
                    <a:pt x="8099" y="27"/>
                    <a:pt x="8103" y="24"/>
                    <a:pt x="8137" y="26"/>
                  </a:cubicBezTo>
                  <a:cubicBezTo>
                    <a:pt x="8123" y="24"/>
                    <a:pt x="8160" y="24"/>
                    <a:pt x="8182" y="23"/>
                  </a:cubicBezTo>
                  <a:cubicBezTo>
                    <a:pt x="8147" y="22"/>
                    <a:pt x="8128" y="19"/>
                    <a:pt x="8059" y="19"/>
                  </a:cubicBezTo>
                  <a:cubicBezTo>
                    <a:pt x="8050" y="20"/>
                    <a:pt x="8055" y="21"/>
                    <a:pt x="8027" y="22"/>
                  </a:cubicBezTo>
                  <a:lnTo>
                    <a:pt x="8072" y="22"/>
                  </a:lnTo>
                  <a:lnTo>
                    <a:pt x="8046" y="23"/>
                  </a:lnTo>
                  <a:lnTo>
                    <a:pt x="8003" y="22"/>
                  </a:lnTo>
                  <a:cubicBezTo>
                    <a:pt x="8058" y="21"/>
                    <a:pt x="8033" y="19"/>
                    <a:pt x="8056" y="17"/>
                  </a:cubicBezTo>
                  <a:cubicBezTo>
                    <a:pt x="8106" y="18"/>
                    <a:pt x="8097" y="17"/>
                    <a:pt x="8128" y="18"/>
                  </a:cubicBezTo>
                  <a:cubicBezTo>
                    <a:pt x="8125" y="20"/>
                    <a:pt x="8225" y="23"/>
                    <a:pt x="8282" y="24"/>
                  </a:cubicBezTo>
                  <a:lnTo>
                    <a:pt x="8255" y="24"/>
                  </a:lnTo>
                  <a:cubicBezTo>
                    <a:pt x="8214" y="25"/>
                    <a:pt x="8284" y="26"/>
                    <a:pt x="8286" y="27"/>
                  </a:cubicBezTo>
                  <a:lnTo>
                    <a:pt x="8316" y="26"/>
                  </a:lnTo>
                  <a:cubicBezTo>
                    <a:pt x="8310" y="26"/>
                    <a:pt x="8302" y="27"/>
                    <a:pt x="8315" y="27"/>
                  </a:cubicBezTo>
                  <a:cubicBezTo>
                    <a:pt x="8357" y="27"/>
                    <a:pt x="8354" y="25"/>
                    <a:pt x="8395" y="24"/>
                  </a:cubicBezTo>
                  <a:cubicBezTo>
                    <a:pt x="8398" y="26"/>
                    <a:pt x="8364" y="27"/>
                    <a:pt x="8389" y="28"/>
                  </a:cubicBezTo>
                  <a:cubicBezTo>
                    <a:pt x="8398" y="30"/>
                    <a:pt x="8426" y="33"/>
                    <a:pt x="8481" y="32"/>
                  </a:cubicBezTo>
                  <a:cubicBezTo>
                    <a:pt x="8485" y="31"/>
                    <a:pt x="8499" y="31"/>
                    <a:pt x="8515" y="31"/>
                  </a:cubicBezTo>
                  <a:lnTo>
                    <a:pt x="8509" y="31"/>
                  </a:lnTo>
                  <a:lnTo>
                    <a:pt x="8545" y="33"/>
                  </a:lnTo>
                  <a:cubicBezTo>
                    <a:pt x="8514" y="35"/>
                    <a:pt x="8483" y="32"/>
                    <a:pt x="8452" y="34"/>
                  </a:cubicBezTo>
                  <a:lnTo>
                    <a:pt x="8449" y="36"/>
                  </a:lnTo>
                  <a:cubicBezTo>
                    <a:pt x="8425" y="36"/>
                    <a:pt x="8392" y="36"/>
                    <a:pt x="8377" y="37"/>
                  </a:cubicBezTo>
                  <a:cubicBezTo>
                    <a:pt x="8414" y="38"/>
                    <a:pt x="8422" y="37"/>
                    <a:pt x="8463" y="37"/>
                  </a:cubicBezTo>
                  <a:cubicBezTo>
                    <a:pt x="8469" y="39"/>
                    <a:pt x="8440" y="39"/>
                    <a:pt x="8435" y="39"/>
                  </a:cubicBezTo>
                  <a:lnTo>
                    <a:pt x="8441" y="38"/>
                  </a:lnTo>
                  <a:cubicBezTo>
                    <a:pt x="8392" y="36"/>
                    <a:pt x="8368" y="40"/>
                    <a:pt x="8307" y="39"/>
                  </a:cubicBezTo>
                  <a:cubicBezTo>
                    <a:pt x="8297" y="39"/>
                    <a:pt x="8303" y="39"/>
                    <a:pt x="8305" y="38"/>
                  </a:cubicBezTo>
                  <a:cubicBezTo>
                    <a:pt x="8256" y="40"/>
                    <a:pt x="8207" y="37"/>
                    <a:pt x="8159" y="39"/>
                  </a:cubicBezTo>
                  <a:lnTo>
                    <a:pt x="8175" y="38"/>
                  </a:lnTo>
                  <a:lnTo>
                    <a:pt x="8013" y="42"/>
                  </a:lnTo>
                  <a:lnTo>
                    <a:pt x="8013" y="43"/>
                  </a:lnTo>
                  <a:cubicBezTo>
                    <a:pt x="8020" y="44"/>
                    <a:pt x="7996" y="44"/>
                    <a:pt x="7983" y="43"/>
                  </a:cubicBezTo>
                  <a:lnTo>
                    <a:pt x="7983" y="43"/>
                  </a:lnTo>
                  <a:lnTo>
                    <a:pt x="7895" y="45"/>
                  </a:lnTo>
                  <a:cubicBezTo>
                    <a:pt x="7903" y="46"/>
                    <a:pt x="7913" y="46"/>
                    <a:pt x="7925" y="47"/>
                  </a:cubicBezTo>
                  <a:cubicBezTo>
                    <a:pt x="7935" y="46"/>
                    <a:pt x="7994" y="47"/>
                    <a:pt x="7986" y="45"/>
                  </a:cubicBezTo>
                  <a:cubicBezTo>
                    <a:pt x="8013" y="46"/>
                    <a:pt x="8057" y="44"/>
                    <a:pt x="8077" y="45"/>
                  </a:cubicBezTo>
                  <a:cubicBezTo>
                    <a:pt x="8041" y="44"/>
                    <a:pt x="8102" y="43"/>
                    <a:pt x="8109" y="42"/>
                  </a:cubicBezTo>
                  <a:cubicBezTo>
                    <a:pt x="8121" y="44"/>
                    <a:pt x="8163" y="42"/>
                    <a:pt x="8158" y="44"/>
                  </a:cubicBezTo>
                  <a:cubicBezTo>
                    <a:pt x="8165" y="45"/>
                    <a:pt x="8140" y="43"/>
                    <a:pt x="8125" y="44"/>
                  </a:cubicBezTo>
                  <a:cubicBezTo>
                    <a:pt x="8086" y="46"/>
                    <a:pt x="8194" y="46"/>
                    <a:pt x="8147" y="47"/>
                  </a:cubicBezTo>
                  <a:cubicBezTo>
                    <a:pt x="8207" y="46"/>
                    <a:pt x="8287" y="47"/>
                    <a:pt x="8349" y="46"/>
                  </a:cubicBezTo>
                  <a:lnTo>
                    <a:pt x="8314" y="45"/>
                  </a:lnTo>
                  <a:cubicBezTo>
                    <a:pt x="8342" y="46"/>
                    <a:pt x="8408" y="46"/>
                    <a:pt x="8413" y="47"/>
                  </a:cubicBezTo>
                  <a:lnTo>
                    <a:pt x="8342" y="47"/>
                  </a:lnTo>
                  <a:cubicBezTo>
                    <a:pt x="8340" y="49"/>
                    <a:pt x="8405" y="47"/>
                    <a:pt x="8408" y="48"/>
                  </a:cubicBezTo>
                  <a:lnTo>
                    <a:pt x="8484" y="45"/>
                  </a:lnTo>
                  <a:lnTo>
                    <a:pt x="8451" y="45"/>
                  </a:lnTo>
                  <a:cubicBezTo>
                    <a:pt x="8472" y="44"/>
                    <a:pt x="8542" y="46"/>
                    <a:pt x="8594" y="47"/>
                  </a:cubicBezTo>
                  <a:cubicBezTo>
                    <a:pt x="8564" y="49"/>
                    <a:pt x="8516" y="46"/>
                    <a:pt x="8461" y="47"/>
                  </a:cubicBezTo>
                  <a:cubicBezTo>
                    <a:pt x="8421" y="48"/>
                    <a:pt x="8485" y="50"/>
                    <a:pt x="8448" y="50"/>
                  </a:cubicBezTo>
                  <a:cubicBezTo>
                    <a:pt x="8458" y="51"/>
                    <a:pt x="8482" y="51"/>
                    <a:pt x="8494" y="50"/>
                  </a:cubicBezTo>
                  <a:lnTo>
                    <a:pt x="8509" y="51"/>
                  </a:lnTo>
                  <a:cubicBezTo>
                    <a:pt x="8475" y="53"/>
                    <a:pt x="8400" y="52"/>
                    <a:pt x="8350" y="54"/>
                  </a:cubicBezTo>
                  <a:cubicBezTo>
                    <a:pt x="8355" y="54"/>
                    <a:pt x="8359" y="54"/>
                    <a:pt x="8360" y="54"/>
                  </a:cubicBezTo>
                  <a:cubicBezTo>
                    <a:pt x="8321" y="52"/>
                    <a:pt x="8282" y="52"/>
                    <a:pt x="8245" y="52"/>
                  </a:cubicBezTo>
                  <a:cubicBezTo>
                    <a:pt x="8265" y="53"/>
                    <a:pt x="8273" y="53"/>
                    <a:pt x="8284" y="53"/>
                  </a:cubicBezTo>
                  <a:cubicBezTo>
                    <a:pt x="8285" y="53"/>
                    <a:pt x="8250" y="53"/>
                    <a:pt x="8236" y="54"/>
                  </a:cubicBezTo>
                  <a:cubicBezTo>
                    <a:pt x="8271" y="55"/>
                    <a:pt x="8243" y="56"/>
                    <a:pt x="8265" y="56"/>
                  </a:cubicBezTo>
                  <a:cubicBezTo>
                    <a:pt x="8242" y="57"/>
                    <a:pt x="8224" y="56"/>
                    <a:pt x="8196" y="56"/>
                  </a:cubicBezTo>
                  <a:cubicBezTo>
                    <a:pt x="8182" y="55"/>
                    <a:pt x="8208" y="55"/>
                    <a:pt x="8205" y="53"/>
                  </a:cubicBezTo>
                  <a:cubicBezTo>
                    <a:pt x="8177" y="54"/>
                    <a:pt x="8164" y="51"/>
                    <a:pt x="8122" y="52"/>
                  </a:cubicBezTo>
                  <a:cubicBezTo>
                    <a:pt x="8177" y="53"/>
                    <a:pt x="8107" y="55"/>
                    <a:pt x="8088" y="56"/>
                  </a:cubicBezTo>
                  <a:lnTo>
                    <a:pt x="8097" y="56"/>
                  </a:lnTo>
                  <a:cubicBezTo>
                    <a:pt x="8080" y="57"/>
                    <a:pt x="8065" y="57"/>
                    <a:pt x="8053" y="56"/>
                  </a:cubicBezTo>
                  <a:cubicBezTo>
                    <a:pt x="8075" y="55"/>
                    <a:pt x="8097" y="56"/>
                    <a:pt x="8091" y="54"/>
                  </a:cubicBezTo>
                  <a:cubicBezTo>
                    <a:pt x="8076" y="54"/>
                    <a:pt x="8061" y="54"/>
                    <a:pt x="8044" y="54"/>
                  </a:cubicBezTo>
                  <a:lnTo>
                    <a:pt x="8059" y="53"/>
                  </a:lnTo>
                  <a:lnTo>
                    <a:pt x="7985" y="53"/>
                  </a:lnTo>
                  <a:cubicBezTo>
                    <a:pt x="7973" y="55"/>
                    <a:pt x="7953" y="56"/>
                    <a:pt x="7943" y="58"/>
                  </a:cubicBezTo>
                  <a:cubicBezTo>
                    <a:pt x="7925" y="57"/>
                    <a:pt x="7900" y="58"/>
                    <a:pt x="7883" y="58"/>
                  </a:cubicBezTo>
                  <a:lnTo>
                    <a:pt x="7891" y="58"/>
                  </a:lnTo>
                  <a:cubicBezTo>
                    <a:pt x="7858" y="56"/>
                    <a:pt x="7785" y="57"/>
                    <a:pt x="7779" y="58"/>
                  </a:cubicBezTo>
                  <a:cubicBezTo>
                    <a:pt x="7755" y="57"/>
                    <a:pt x="7945" y="51"/>
                    <a:pt x="7779" y="52"/>
                  </a:cubicBezTo>
                  <a:cubicBezTo>
                    <a:pt x="7715" y="51"/>
                    <a:pt x="7739" y="55"/>
                    <a:pt x="7703" y="57"/>
                  </a:cubicBezTo>
                  <a:cubicBezTo>
                    <a:pt x="7703" y="57"/>
                    <a:pt x="7705" y="56"/>
                    <a:pt x="7702" y="56"/>
                  </a:cubicBezTo>
                  <a:cubicBezTo>
                    <a:pt x="7674" y="55"/>
                    <a:pt x="7671" y="57"/>
                    <a:pt x="7648" y="57"/>
                  </a:cubicBezTo>
                  <a:cubicBezTo>
                    <a:pt x="7665" y="58"/>
                    <a:pt x="7689" y="58"/>
                    <a:pt x="7697" y="58"/>
                  </a:cubicBezTo>
                  <a:cubicBezTo>
                    <a:pt x="7688" y="59"/>
                    <a:pt x="7639" y="57"/>
                    <a:pt x="7618" y="59"/>
                  </a:cubicBezTo>
                  <a:cubicBezTo>
                    <a:pt x="7646" y="56"/>
                    <a:pt x="7565" y="57"/>
                    <a:pt x="7586" y="56"/>
                  </a:cubicBezTo>
                  <a:cubicBezTo>
                    <a:pt x="7531" y="54"/>
                    <a:pt x="7472" y="56"/>
                    <a:pt x="7443" y="58"/>
                  </a:cubicBezTo>
                  <a:cubicBezTo>
                    <a:pt x="7406" y="55"/>
                    <a:pt x="7378" y="58"/>
                    <a:pt x="7317" y="56"/>
                  </a:cubicBezTo>
                  <a:cubicBezTo>
                    <a:pt x="7327" y="56"/>
                    <a:pt x="7343" y="56"/>
                    <a:pt x="7356" y="56"/>
                  </a:cubicBezTo>
                  <a:cubicBezTo>
                    <a:pt x="7391" y="55"/>
                    <a:pt x="7294" y="55"/>
                    <a:pt x="7347" y="54"/>
                  </a:cubicBezTo>
                  <a:cubicBezTo>
                    <a:pt x="7335" y="54"/>
                    <a:pt x="7346" y="55"/>
                    <a:pt x="7358" y="54"/>
                  </a:cubicBezTo>
                  <a:cubicBezTo>
                    <a:pt x="7378" y="54"/>
                    <a:pt x="7397" y="53"/>
                    <a:pt x="7392" y="52"/>
                  </a:cubicBezTo>
                  <a:lnTo>
                    <a:pt x="7343" y="51"/>
                  </a:lnTo>
                  <a:lnTo>
                    <a:pt x="7360" y="50"/>
                  </a:lnTo>
                  <a:lnTo>
                    <a:pt x="7285" y="47"/>
                  </a:lnTo>
                  <a:cubicBezTo>
                    <a:pt x="7283" y="48"/>
                    <a:pt x="7290" y="48"/>
                    <a:pt x="7294" y="49"/>
                  </a:cubicBezTo>
                  <a:cubicBezTo>
                    <a:pt x="7207" y="47"/>
                    <a:pt x="7107" y="48"/>
                    <a:pt x="7031" y="48"/>
                  </a:cubicBezTo>
                  <a:cubicBezTo>
                    <a:pt x="7017" y="53"/>
                    <a:pt x="6844" y="50"/>
                    <a:pt x="6782" y="53"/>
                  </a:cubicBezTo>
                  <a:cubicBezTo>
                    <a:pt x="6799" y="52"/>
                    <a:pt x="6808" y="49"/>
                    <a:pt x="6798" y="48"/>
                  </a:cubicBezTo>
                  <a:cubicBezTo>
                    <a:pt x="6811" y="47"/>
                    <a:pt x="6840" y="45"/>
                    <a:pt x="6871" y="46"/>
                  </a:cubicBezTo>
                  <a:cubicBezTo>
                    <a:pt x="6876" y="47"/>
                    <a:pt x="6914" y="48"/>
                    <a:pt x="6889" y="49"/>
                  </a:cubicBezTo>
                  <a:cubicBezTo>
                    <a:pt x="6975" y="48"/>
                    <a:pt x="6878" y="46"/>
                    <a:pt x="6903" y="44"/>
                  </a:cubicBezTo>
                  <a:cubicBezTo>
                    <a:pt x="6808" y="44"/>
                    <a:pt x="6752" y="48"/>
                    <a:pt x="6692" y="49"/>
                  </a:cubicBezTo>
                  <a:lnTo>
                    <a:pt x="6690" y="48"/>
                  </a:lnTo>
                  <a:lnTo>
                    <a:pt x="6645" y="49"/>
                  </a:lnTo>
                  <a:cubicBezTo>
                    <a:pt x="6682" y="50"/>
                    <a:pt x="6680" y="53"/>
                    <a:pt x="6632" y="52"/>
                  </a:cubicBezTo>
                  <a:lnTo>
                    <a:pt x="6638" y="52"/>
                  </a:lnTo>
                  <a:cubicBezTo>
                    <a:pt x="6611" y="50"/>
                    <a:pt x="6554" y="52"/>
                    <a:pt x="6511" y="51"/>
                  </a:cubicBezTo>
                  <a:lnTo>
                    <a:pt x="6483" y="53"/>
                  </a:lnTo>
                  <a:cubicBezTo>
                    <a:pt x="6440" y="53"/>
                    <a:pt x="6438" y="50"/>
                    <a:pt x="6424" y="48"/>
                  </a:cubicBezTo>
                  <a:cubicBezTo>
                    <a:pt x="6357" y="47"/>
                    <a:pt x="6319" y="50"/>
                    <a:pt x="6271" y="52"/>
                  </a:cubicBezTo>
                  <a:cubicBezTo>
                    <a:pt x="6250" y="50"/>
                    <a:pt x="6150" y="50"/>
                    <a:pt x="6203" y="48"/>
                  </a:cubicBezTo>
                  <a:cubicBezTo>
                    <a:pt x="6142" y="49"/>
                    <a:pt x="6154" y="57"/>
                    <a:pt x="6051" y="53"/>
                  </a:cubicBezTo>
                  <a:lnTo>
                    <a:pt x="6078" y="51"/>
                  </a:lnTo>
                  <a:cubicBezTo>
                    <a:pt x="5979" y="52"/>
                    <a:pt x="5838" y="54"/>
                    <a:pt x="5792" y="53"/>
                  </a:cubicBezTo>
                  <a:cubicBezTo>
                    <a:pt x="5829" y="48"/>
                    <a:pt x="5669" y="48"/>
                    <a:pt x="5651" y="43"/>
                  </a:cubicBezTo>
                  <a:cubicBezTo>
                    <a:pt x="5656" y="44"/>
                    <a:pt x="5619" y="44"/>
                    <a:pt x="5613" y="45"/>
                  </a:cubicBezTo>
                  <a:cubicBezTo>
                    <a:pt x="5605" y="44"/>
                    <a:pt x="5592" y="44"/>
                    <a:pt x="5577" y="45"/>
                  </a:cubicBezTo>
                  <a:cubicBezTo>
                    <a:pt x="5616" y="46"/>
                    <a:pt x="5550" y="50"/>
                    <a:pt x="5624" y="48"/>
                  </a:cubicBezTo>
                  <a:cubicBezTo>
                    <a:pt x="5587" y="51"/>
                    <a:pt x="5539" y="54"/>
                    <a:pt x="5457" y="54"/>
                  </a:cubicBezTo>
                  <a:lnTo>
                    <a:pt x="5458" y="52"/>
                  </a:lnTo>
                  <a:lnTo>
                    <a:pt x="5523" y="52"/>
                  </a:lnTo>
                  <a:cubicBezTo>
                    <a:pt x="5516" y="51"/>
                    <a:pt x="5549" y="51"/>
                    <a:pt x="5563" y="50"/>
                  </a:cubicBezTo>
                  <a:cubicBezTo>
                    <a:pt x="5443" y="49"/>
                    <a:pt x="5579" y="45"/>
                    <a:pt x="5456" y="46"/>
                  </a:cubicBezTo>
                  <a:cubicBezTo>
                    <a:pt x="5444" y="47"/>
                    <a:pt x="5452" y="46"/>
                    <a:pt x="5420" y="47"/>
                  </a:cubicBezTo>
                  <a:cubicBezTo>
                    <a:pt x="5435" y="47"/>
                    <a:pt x="5437" y="46"/>
                    <a:pt x="5413" y="45"/>
                  </a:cubicBezTo>
                  <a:lnTo>
                    <a:pt x="5390" y="47"/>
                  </a:lnTo>
                  <a:cubicBezTo>
                    <a:pt x="5347" y="44"/>
                    <a:pt x="5461" y="45"/>
                    <a:pt x="5424" y="42"/>
                  </a:cubicBezTo>
                  <a:cubicBezTo>
                    <a:pt x="5472" y="41"/>
                    <a:pt x="5554" y="40"/>
                    <a:pt x="5539" y="37"/>
                  </a:cubicBezTo>
                  <a:cubicBezTo>
                    <a:pt x="5461" y="36"/>
                    <a:pt x="5469" y="42"/>
                    <a:pt x="5388" y="41"/>
                  </a:cubicBezTo>
                  <a:lnTo>
                    <a:pt x="5379" y="40"/>
                  </a:lnTo>
                  <a:cubicBezTo>
                    <a:pt x="5351" y="41"/>
                    <a:pt x="5346" y="43"/>
                    <a:pt x="5330" y="44"/>
                  </a:cubicBezTo>
                  <a:cubicBezTo>
                    <a:pt x="5329" y="43"/>
                    <a:pt x="5322" y="43"/>
                    <a:pt x="5303" y="42"/>
                  </a:cubicBezTo>
                  <a:cubicBezTo>
                    <a:pt x="5255" y="45"/>
                    <a:pt x="5223" y="46"/>
                    <a:pt x="5179" y="49"/>
                  </a:cubicBezTo>
                  <a:cubicBezTo>
                    <a:pt x="5297" y="46"/>
                    <a:pt x="5280" y="51"/>
                    <a:pt x="5402" y="49"/>
                  </a:cubicBezTo>
                  <a:cubicBezTo>
                    <a:pt x="5383" y="49"/>
                    <a:pt x="5297" y="50"/>
                    <a:pt x="5292" y="53"/>
                  </a:cubicBezTo>
                  <a:lnTo>
                    <a:pt x="5293" y="51"/>
                  </a:lnTo>
                  <a:cubicBezTo>
                    <a:pt x="5253" y="52"/>
                    <a:pt x="5214" y="53"/>
                    <a:pt x="5164" y="53"/>
                  </a:cubicBezTo>
                  <a:lnTo>
                    <a:pt x="5194" y="51"/>
                  </a:lnTo>
                  <a:cubicBezTo>
                    <a:pt x="5128" y="53"/>
                    <a:pt x="5084" y="48"/>
                    <a:pt x="5032" y="52"/>
                  </a:cubicBezTo>
                  <a:cubicBezTo>
                    <a:pt x="5051" y="52"/>
                    <a:pt x="5065" y="52"/>
                    <a:pt x="5077" y="52"/>
                  </a:cubicBezTo>
                  <a:cubicBezTo>
                    <a:pt x="5043" y="53"/>
                    <a:pt x="5000" y="52"/>
                    <a:pt x="4963" y="52"/>
                  </a:cubicBezTo>
                  <a:lnTo>
                    <a:pt x="4887" y="56"/>
                  </a:lnTo>
                  <a:cubicBezTo>
                    <a:pt x="4887" y="55"/>
                    <a:pt x="4839" y="55"/>
                    <a:pt x="4862" y="53"/>
                  </a:cubicBezTo>
                  <a:cubicBezTo>
                    <a:pt x="4807" y="51"/>
                    <a:pt x="4781" y="55"/>
                    <a:pt x="4749" y="55"/>
                  </a:cubicBezTo>
                  <a:cubicBezTo>
                    <a:pt x="4693" y="53"/>
                    <a:pt x="4798" y="54"/>
                    <a:pt x="4804" y="51"/>
                  </a:cubicBezTo>
                  <a:cubicBezTo>
                    <a:pt x="4726" y="50"/>
                    <a:pt x="4644" y="51"/>
                    <a:pt x="4600" y="53"/>
                  </a:cubicBezTo>
                  <a:cubicBezTo>
                    <a:pt x="4616" y="54"/>
                    <a:pt x="4623" y="54"/>
                    <a:pt x="4623" y="55"/>
                  </a:cubicBezTo>
                  <a:cubicBezTo>
                    <a:pt x="4620" y="54"/>
                    <a:pt x="4589" y="54"/>
                    <a:pt x="4572" y="54"/>
                  </a:cubicBezTo>
                  <a:lnTo>
                    <a:pt x="4560" y="55"/>
                  </a:lnTo>
                  <a:cubicBezTo>
                    <a:pt x="4530" y="55"/>
                    <a:pt x="4535" y="54"/>
                    <a:pt x="4559" y="53"/>
                  </a:cubicBezTo>
                  <a:cubicBezTo>
                    <a:pt x="4532" y="52"/>
                    <a:pt x="4498" y="55"/>
                    <a:pt x="4470" y="53"/>
                  </a:cubicBezTo>
                  <a:cubicBezTo>
                    <a:pt x="4517" y="52"/>
                    <a:pt x="4578" y="53"/>
                    <a:pt x="4602" y="52"/>
                  </a:cubicBezTo>
                  <a:cubicBezTo>
                    <a:pt x="4503" y="53"/>
                    <a:pt x="4503" y="48"/>
                    <a:pt x="4377" y="50"/>
                  </a:cubicBezTo>
                  <a:cubicBezTo>
                    <a:pt x="4375" y="49"/>
                    <a:pt x="4397" y="48"/>
                    <a:pt x="4372" y="48"/>
                  </a:cubicBezTo>
                  <a:cubicBezTo>
                    <a:pt x="4316" y="48"/>
                    <a:pt x="4358" y="51"/>
                    <a:pt x="4340" y="52"/>
                  </a:cubicBezTo>
                  <a:cubicBezTo>
                    <a:pt x="4383" y="51"/>
                    <a:pt x="4404" y="52"/>
                    <a:pt x="4429" y="54"/>
                  </a:cubicBezTo>
                  <a:lnTo>
                    <a:pt x="4417" y="55"/>
                  </a:lnTo>
                  <a:cubicBezTo>
                    <a:pt x="4415" y="54"/>
                    <a:pt x="4388" y="54"/>
                    <a:pt x="4380" y="54"/>
                  </a:cubicBezTo>
                  <a:lnTo>
                    <a:pt x="4373" y="56"/>
                  </a:lnTo>
                  <a:cubicBezTo>
                    <a:pt x="4376" y="54"/>
                    <a:pt x="4333" y="52"/>
                    <a:pt x="4299" y="53"/>
                  </a:cubicBezTo>
                  <a:cubicBezTo>
                    <a:pt x="4333" y="54"/>
                    <a:pt x="4324" y="54"/>
                    <a:pt x="4334" y="57"/>
                  </a:cubicBezTo>
                  <a:cubicBezTo>
                    <a:pt x="4286" y="60"/>
                    <a:pt x="4279" y="55"/>
                    <a:pt x="4226" y="58"/>
                  </a:cubicBezTo>
                  <a:cubicBezTo>
                    <a:pt x="4230" y="57"/>
                    <a:pt x="4277" y="56"/>
                    <a:pt x="4236" y="56"/>
                  </a:cubicBezTo>
                  <a:cubicBezTo>
                    <a:pt x="4203" y="56"/>
                    <a:pt x="4207" y="57"/>
                    <a:pt x="4184" y="58"/>
                  </a:cubicBezTo>
                  <a:cubicBezTo>
                    <a:pt x="4210" y="56"/>
                    <a:pt x="4203" y="54"/>
                    <a:pt x="4231" y="52"/>
                  </a:cubicBezTo>
                  <a:cubicBezTo>
                    <a:pt x="4290" y="52"/>
                    <a:pt x="4255" y="52"/>
                    <a:pt x="4313" y="51"/>
                  </a:cubicBezTo>
                  <a:lnTo>
                    <a:pt x="4264" y="49"/>
                  </a:lnTo>
                  <a:cubicBezTo>
                    <a:pt x="4314" y="49"/>
                    <a:pt x="4301" y="47"/>
                    <a:pt x="4305" y="46"/>
                  </a:cubicBezTo>
                  <a:cubicBezTo>
                    <a:pt x="4218" y="44"/>
                    <a:pt x="4240" y="49"/>
                    <a:pt x="4184" y="49"/>
                  </a:cubicBezTo>
                  <a:cubicBezTo>
                    <a:pt x="4157" y="50"/>
                    <a:pt x="4236" y="49"/>
                    <a:pt x="4194" y="51"/>
                  </a:cubicBezTo>
                  <a:cubicBezTo>
                    <a:pt x="4142" y="50"/>
                    <a:pt x="4182" y="52"/>
                    <a:pt x="4124" y="53"/>
                  </a:cubicBezTo>
                  <a:lnTo>
                    <a:pt x="4134" y="52"/>
                  </a:lnTo>
                  <a:cubicBezTo>
                    <a:pt x="4116" y="51"/>
                    <a:pt x="4099" y="52"/>
                    <a:pt x="4078" y="53"/>
                  </a:cubicBezTo>
                  <a:cubicBezTo>
                    <a:pt x="4055" y="53"/>
                    <a:pt x="4104" y="60"/>
                    <a:pt x="4010" y="60"/>
                  </a:cubicBezTo>
                  <a:cubicBezTo>
                    <a:pt x="4015" y="60"/>
                    <a:pt x="4017" y="59"/>
                    <a:pt x="4017" y="59"/>
                  </a:cubicBezTo>
                  <a:lnTo>
                    <a:pt x="4108" y="41"/>
                  </a:lnTo>
                  <a:cubicBezTo>
                    <a:pt x="4013" y="41"/>
                    <a:pt x="3904" y="41"/>
                    <a:pt x="3795" y="40"/>
                  </a:cubicBezTo>
                  <a:cubicBezTo>
                    <a:pt x="3769" y="37"/>
                    <a:pt x="3873" y="37"/>
                    <a:pt x="3866" y="36"/>
                  </a:cubicBezTo>
                  <a:lnTo>
                    <a:pt x="3916" y="36"/>
                  </a:lnTo>
                  <a:cubicBezTo>
                    <a:pt x="3913" y="38"/>
                    <a:pt x="3812" y="37"/>
                    <a:pt x="3857" y="39"/>
                  </a:cubicBezTo>
                  <a:cubicBezTo>
                    <a:pt x="3945" y="38"/>
                    <a:pt x="3985" y="40"/>
                    <a:pt x="4068" y="37"/>
                  </a:cubicBezTo>
                  <a:cubicBezTo>
                    <a:pt x="4042" y="33"/>
                    <a:pt x="3958" y="37"/>
                    <a:pt x="3904" y="35"/>
                  </a:cubicBezTo>
                  <a:cubicBezTo>
                    <a:pt x="3927" y="35"/>
                    <a:pt x="3946" y="35"/>
                    <a:pt x="3965" y="34"/>
                  </a:cubicBezTo>
                  <a:lnTo>
                    <a:pt x="3801" y="33"/>
                  </a:lnTo>
                  <a:lnTo>
                    <a:pt x="3788" y="34"/>
                  </a:lnTo>
                  <a:lnTo>
                    <a:pt x="3858" y="34"/>
                  </a:lnTo>
                  <a:cubicBezTo>
                    <a:pt x="3806" y="34"/>
                    <a:pt x="3762" y="36"/>
                    <a:pt x="3758" y="39"/>
                  </a:cubicBezTo>
                  <a:lnTo>
                    <a:pt x="3768" y="39"/>
                  </a:lnTo>
                  <a:lnTo>
                    <a:pt x="3749" y="40"/>
                  </a:lnTo>
                  <a:lnTo>
                    <a:pt x="3713" y="3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6" name="Freeform 64"/>
            <p:cNvSpPr>
              <a:spLocks/>
            </p:cNvSpPr>
            <p:nvPr/>
          </p:nvSpPr>
          <p:spPr bwMode="invGray">
            <a:xfrm>
              <a:off x="12117388" y="2779713"/>
              <a:ext cx="127000" cy="4762"/>
            </a:xfrm>
            <a:custGeom>
              <a:avLst/>
              <a:gdLst>
                <a:gd name="T0" fmla="*/ 19 w 66"/>
                <a:gd name="T1" fmla="*/ 2 h 2"/>
                <a:gd name="T2" fmla="*/ 19 w 66"/>
                <a:gd name="T3" fmla="*/ 2 h 2"/>
                <a:gd name="T4" fmla="*/ 60 w 66"/>
                <a:gd name="T5" fmla="*/ 0 h 2"/>
                <a:gd name="T6" fmla="*/ 19 w 66"/>
                <a:gd name="T7" fmla="*/ 2 h 2"/>
              </a:gdLst>
              <a:ahLst/>
              <a:cxnLst>
                <a:cxn ang="0">
                  <a:pos x="T0" y="T1"/>
                </a:cxn>
                <a:cxn ang="0">
                  <a:pos x="T2" y="T3"/>
                </a:cxn>
                <a:cxn ang="0">
                  <a:pos x="T4" y="T5"/>
                </a:cxn>
                <a:cxn ang="0">
                  <a:pos x="T6" y="T7"/>
                </a:cxn>
              </a:cxnLst>
              <a:rect l="0" t="0" r="r" b="b"/>
              <a:pathLst>
                <a:path w="66" h="2">
                  <a:moveTo>
                    <a:pt x="19" y="2"/>
                  </a:moveTo>
                  <a:lnTo>
                    <a:pt x="19" y="2"/>
                  </a:lnTo>
                  <a:cubicBezTo>
                    <a:pt x="33" y="2"/>
                    <a:pt x="66" y="2"/>
                    <a:pt x="60" y="0"/>
                  </a:cubicBezTo>
                  <a:cubicBezTo>
                    <a:pt x="60" y="2"/>
                    <a:pt x="0" y="0"/>
                    <a:pt x="19"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7" name="Freeform 65"/>
            <p:cNvSpPr>
              <a:spLocks/>
            </p:cNvSpPr>
            <p:nvPr/>
          </p:nvSpPr>
          <p:spPr bwMode="invGray">
            <a:xfrm>
              <a:off x="12182475" y="2787650"/>
              <a:ext cx="79375" cy="1587"/>
            </a:xfrm>
            <a:custGeom>
              <a:avLst/>
              <a:gdLst>
                <a:gd name="T0" fmla="*/ 25 w 41"/>
                <a:gd name="T1" fmla="*/ 1 h 1"/>
                <a:gd name="T2" fmla="*/ 25 w 41"/>
                <a:gd name="T3" fmla="*/ 1 h 1"/>
                <a:gd name="T4" fmla="*/ 41 w 41"/>
                <a:gd name="T5" fmla="*/ 0 h 1"/>
                <a:gd name="T6" fmla="*/ 0 w 41"/>
                <a:gd name="T7" fmla="*/ 0 h 1"/>
                <a:gd name="T8" fmla="*/ 25 w 41"/>
                <a:gd name="T9" fmla="*/ 1 h 1"/>
              </a:gdLst>
              <a:ahLst/>
              <a:cxnLst>
                <a:cxn ang="0">
                  <a:pos x="T0" y="T1"/>
                </a:cxn>
                <a:cxn ang="0">
                  <a:pos x="T2" y="T3"/>
                </a:cxn>
                <a:cxn ang="0">
                  <a:pos x="T4" y="T5"/>
                </a:cxn>
                <a:cxn ang="0">
                  <a:pos x="T6" y="T7"/>
                </a:cxn>
                <a:cxn ang="0">
                  <a:pos x="T8" y="T9"/>
                </a:cxn>
              </a:cxnLst>
              <a:rect l="0" t="0" r="r" b="b"/>
              <a:pathLst>
                <a:path w="41" h="1">
                  <a:moveTo>
                    <a:pt x="25" y="1"/>
                  </a:moveTo>
                  <a:lnTo>
                    <a:pt x="25" y="1"/>
                  </a:lnTo>
                  <a:cubicBezTo>
                    <a:pt x="27" y="1"/>
                    <a:pt x="26" y="0"/>
                    <a:pt x="41" y="0"/>
                  </a:cubicBezTo>
                  <a:lnTo>
                    <a:pt x="0" y="0"/>
                  </a:lnTo>
                  <a:lnTo>
                    <a:pt x="2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8" name="Freeform 66"/>
            <p:cNvSpPr>
              <a:spLocks/>
            </p:cNvSpPr>
            <p:nvPr/>
          </p:nvSpPr>
          <p:spPr bwMode="invGray">
            <a:xfrm>
              <a:off x="12307888" y="2809875"/>
              <a:ext cx="249238" cy="15875"/>
            </a:xfrm>
            <a:custGeom>
              <a:avLst/>
              <a:gdLst>
                <a:gd name="T0" fmla="*/ 2 w 130"/>
                <a:gd name="T1" fmla="*/ 3 h 7"/>
                <a:gd name="T2" fmla="*/ 2 w 130"/>
                <a:gd name="T3" fmla="*/ 3 h 7"/>
                <a:gd name="T4" fmla="*/ 70 w 130"/>
                <a:gd name="T5" fmla="*/ 2 h 7"/>
                <a:gd name="T6" fmla="*/ 0 w 130"/>
                <a:gd name="T7" fmla="*/ 6 h 7"/>
                <a:gd name="T8" fmla="*/ 130 w 130"/>
                <a:gd name="T9" fmla="*/ 4 h 7"/>
                <a:gd name="T10" fmla="*/ 2 w 130"/>
                <a:gd name="T11" fmla="*/ 3 h 7"/>
              </a:gdLst>
              <a:ahLst/>
              <a:cxnLst>
                <a:cxn ang="0">
                  <a:pos x="T0" y="T1"/>
                </a:cxn>
                <a:cxn ang="0">
                  <a:pos x="T2" y="T3"/>
                </a:cxn>
                <a:cxn ang="0">
                  <a:pos x="T4" y="T5"/>
                </a:cxn>
                <a:cxn ang="0">
                  <a:pos x="T6" y="T7"/>
                </a:cxn>
                <a:cxn ang="0">
                  <a:pos x="T8" y="T9"/>
                </a:cxn>
                <a:cxn ang="0">
                  <a:pos x="T10" y="T11"/>
                </a:cxn>
              </a:cxnLst>
              <a:rect l="0" t="0" r="r" b="b"/>
              <a:pathLst>
                <a:path w="130" h="7">
                  <a:moveTo>
                    <a:pt x="2" y="3"/>
                  </a:moveTo>
                  <a:lnTo>
                    <a:pt x="2" y="3"/>
                  </a:lnTo>
                  <a:cubicBezTo>
                    <a:pt x="23" y="2"/>
                    <a:pt x="37" y="1"/>
                    <a:pt x="70" y="2"/>
                  </a:cubicBezTo>
                  <a:cubicBezTo>
                    <a:pt x="82" y="6"/>
                    <a:pt x="15" y="2"/>
                    <a:pt x="0" y="6"/>
                  </a:cubicBezTo>
                  <a:cubicBezTo>
                    <a:pt x="61" y="7"/>
                    <a:pt x="80" y="4"/>
                    <a:pt x="130" y="4"/>
                  </a:cubicBezTo>
                  <a:cubicBezTo>
                    <a:pt x="106" y="2"/>
                    <a:pt x="4" y="0"/>
                    <a:pt x="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9" name="Freeform 67"/>
            <p:cNvSpPr>
              <a:spLocks/>
            </p:cNvSpPr>
            <p:nvPr/>
          </p:nvSpPr>
          <p:spPr bwMode="invGray">
            <a:xfrm>
              <a:off x="12252325" y="2825750"/>
              <a:ext cx="73025" cy="1587"/>
            </a:xfrm>
            <a:custGeom>
              <a:avLst/>
              <a:gdLst>
                <a:gd name="T0" fmla="*/ 4 w 38"/>
                <a:gd name="T1" fmla="*/ 1 h 1"/>
                <a:gd name="T2" fmla="*/ 4 w 38"/>
                <a:gd name="T3" fmla="*/ 1 h 1"/>
                <a:gd name="T4" fmla="*/ 38 w 38"/>
                <a:gd name="T5" fmla="*/ 0 h 1"/>
                <a:gd name="T6" fmla="*/ 34 w 38"/>
                <a:gd name="T7" fmla="*/ 0 h 1"/>
                <a:gd name="T8" fmla="*/ 0 w 38"/>
                <a:gd name="T9" fmla="*/ 1 h 1"/>
                <a:gd name="T10" fmla="*/ 4 w 38"/>
                <a:gd name="T11" fmla="*/ 1 h 1"/>
              </a:gdLst>
              <a:ahLst/>
              <a:cxnLst>
                <a:cxn ang="0">
                  <a:pos x="T0" y="T1"/>
                </a:cxn>
                <a:cxn ang="0">
                  <a:pos x="T2" y="T3"/>
                </a:cxn>
                <a:cxn ang="0">
                  <a:pos x="T4" y="T5"/>
                </a:cxn>
                <a:cxn ang="0">
                  <a:pos x="T6" y="T7"/>
                </a:cxn>
                <a:cxn ang="0">
                  <a:pos x="T8" y="T9"/>
                </a:cxn>
                <a:cxn ang="0">
                  <a:pos x="T10" y="T11"/>
                </a:cxn>
              </a:cxnLst>
              <a:rect l="0" t="0" r="r" b="b"/>
              <a:pathLst>
                <a:path w="38" h="1">
                  <a:moveTo>
                    <a:pt x="4" y="1"/>
                  </a:moveTo>
                  <a:lnTo>
                    <a:pt x="4" y="1"/>
                  </a:lnTo>
                  <a:lnTo>
                    <a:pt x="38" y="0"/>
                  </a:lnTo>
                  <a:lnTo>
                    <a:pt x="34" y="0"/>
                  </a:lnTo>
                  <a:lnTo>
                    <a:pt x="0" y="1"/>
                  </a:lnTo>
                  <a:lnTo>
                    <a:pt x="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0" name="Freeform 68"/>
            <p:cNvSpPr>
              <a:spLocks/>
            </p:cNvSpPr>
            <p:nvPr/>
          </p:nvSpPr>
          <p:spPr bwMode="invGray">
            <a:xfrm>
              <a:off x="10779125" y="2733675"/>
              <a:ext cx="66675" cy="4762"/>
            </a:xfrm>
            <a:custGeom>
              <a:avLst/>
              <a:gdLst>
                <a:gd name="T0" fmla="*/ 35 w 35"/>
                <a:gd name="T1" fmla="*/ 2 h 2"/>
                <a:gd name="T2" fmla="*/ 35 w 35"/>
                <a:gd name="T3" fmla="*/ 2 h 2"/>
                <a:gd name="T4" fmla="*/ 0 w 35"/>
                <a:gd name="T5" fmla="*/ 2 h 2"/>
                <a:gd name="T6" fmla="*/ 35 w 35"/>
                <a:gd name="T7" fmla="*/ 2 h 2"/>
              </a:gdLst>
              <a:ahLst/>
              <a:cxnLst>
                <a:cxn ang="0">
                  <a:pos x="T0" y="T1"/>
                </a:cxn>
                <a:cxn ang="0">
                  <a:pos x="T2" y="T3"/>
                </a:cxn>
                <a:cxn ang="0">
                  <a:pos x="T4" y="T5"/>
                </a:cxn>
                <a:cxn ang="0">
                  <a:pos x="T6" y="T7"/>
                </a:cxn>
              </a:cxnLst>
              <a:rect l="0" t="0" r="r" b="b"/>
              <a:pathLst>
                <a:path w="35" h="2">
                  <a:moveTo>
                    <a:pt x="35" y="2"/>
                  </a:moveTo>
                  <a:lnTo>
                    <a:pt x="35" y="2"/>
                  </a:lnTo>
                  <a:cubicBezTo>
                    <a:pt x="32" y="0"/>
                    <a:pt x="11" y="1"/>
                    <a:pt x="0" y="2"/>
                  </a:cubicBezTo>
                  <a:cubicBezTo>
                    <a:pt x="9" y="2"/>
                    <a:pt x="22" y="2"/>
                    <a:pt x="3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1" name="Freeform 69"/>
            <p:cNvSpPr>
              <a:spLocks/>
            </p:cNvSpPr>
            <p:nvPr/>
          </p:nvSpPr>
          <p:spPr bwMode="invGray">
            <a:xfrm>
              <a:off x="-2471738" y="2738438"/>
              <a:ext cx="496888" cy="1587"/>
            </a:xfrm>
            <a:custGeom>
              <a:avLst/>
              <a:gdLst>
                <a:gd name="T0" fmla="*/ 259 w 259"/>
                <a:gd name="T1" fmla="*/ 0 h 1"/>
                <a:gd name="T2" fmla="*/ 259 w 259"/>
                <a:gd name="T3" fmla="*/ 0 h 1"/>
                <a:gd name="T4" fmla="*/ 0 w 259"/>
                <a:gd name="T5" fmla="*/ 1 h 1"/>
                <a:gd name="T6" fmla="*/ 259 w 259"/>
                <a:gd name="T7" fmla="*/ 0 h 1"/>
              </a:gdLst>
              <a:ahLst/>
              <a:cxnLst>
                <a:cxn ang="0">
                  <a:pos x="T0" y="T1"/>
                </a:cxn>
                <a:cxn ang="0">
                  <a:pos x="T2" y="T3"/>
                </a:cxn>
                <a:cxn ang="0">
                  <a:pos x="T4" y="T5"/>
                </a:cxn>
                <a:cxn ang="0">
                  <a:pos x="T6" y="T7"/>
                </a:cxn>
              </a:cxnLst>
              <a:rect l="0" t="0" r="r" b="b"/>
              <a:pathLst>
                <a:path w="259" h="1">
                  <a:moveTo>
                    <a:pt x="259" y="0"/>
                  </a:moveTo>
                  <a:lnTo>
                    <a:pt x="259" y="0"/>
                  </a:lnTo>
                  <a:lnTo>
                    <a:pt x="0" y="1"/>
                  </a:lnTo>
                  <a:lnTo>
                    <a:pt x="25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2" name="Freeform 70"/>
            <p:cNvSpPr>
              <a:spLocks/>
            </p:cNvSpPr>
            <p:nvPr/>
          </p:nvSpPr>
          <p:spPr bwMode="invGray">
            <a:xfrm>
              <a:off x="9136063" y="2735263"/>
              <a:ext cx="387350" cy="14287"/>
            </a:xfrm>
            <a:custGeom>
              <a:avLst/>
              <a:gdLst>
                <a:gd name="T0" fmla="*/ 30 w 202"/>
                <a:gd name="T1" fmla="*/ 6 h 6"/>
                <a:gd name="T2" fmla="*/ 30 w 202"/>
                <a:gd name="T3" fmla="*/ 6 h 6"/>
                <a:gd name="T4" fmla="*/ 202 w 202"/>
                <a:gd name="T5" fmla="*/ 3 h 6"/>
                <a:gd name="T6" fmla="*/ 0 w 202"/>
                <a:gd name="T7" fmla="*/ 3 h 6"/>
                <a:gd name="T8" fmla="*/ 30 w 202"/>
                <a:gd name="T9" fmla="*/ 6 h 6"/>
              </a:gdLst>
              <a:ahLst/>
              <a:cxnLst>
                <a:cxn ang="0">
                  <a:pos x="T0" y="T1"/>
                </a:cxn>
                <a:cxn ang="0">
                  <a:pos x="T2" y="T3"/>
                </a:cxn>
                <a:cxn ang="0">
                  <a:pos x="T4" y="T5"/>
                </a:cxn>
                <a:cxn ang="0">
                  <a:pos x="T6" y="T7"/>
                </a:cxn>
                <a:cxn ang="0">
                  <a:pos x="T8" y="T9"/>
                </a:cxn>
              </a:cxnLst>
              <a:rect l="0" t="0" r="r" b="b"/>
              <a:pathLst>
                <a:path w="202" h="6">
                  <a:moveTo>
                    <a:pt x="30" y="6"/>
                  </a:moveTo>
                  <a:lnTo>
                    <a:pt x="30" y="6"/>
                  </a:lnTo>
                  <a:cubicBezTo>
                    <a:pt x="100" y="5"/>
                    <a:pt x="131" y="3"/>
                    <a:pt x="202" y="3"/>
                  </a:cubicBezTo>
                  <a:cubicBezTo>
                    <a:pt x="109" y="0"/>
                    <a:pt x="79" y="6"/>
                    <a:pt x="0" y="3"/>
                  </a:cubicBezTo>
                  <a:lnTo>
                    <a:pt x="30"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3" name="Freeform 71"/>
            <p:cNvSpPr>
              <a:spLocks/>
            </p:cNvSpPr>
            <p:nvPr/>
          </p:nvSpPr>
          <p:spPr bwMode="invGray">
            <a:xfrm>
              <a:off x="9139238" y="2725738"/>
              <a:ext cx="142875" cy="9525"/>
            </a:xfrm>
            <a:custGeom>
              <a:avLst/>
              <a:gdLst>
                <a:gd name="T0" fmla="*/ 54 w 75"/>
                <a:gd name="T1" fmla="*/ 0 h 4"/>
                <a:gd name="T2" fmla="*/ 54 w 75"/>
                <a:gd name="T3" fmla="*/ 0 h 4"/>
                <a:gd name="T4" fmla="*/ 10 w 75"/>
                <a:gd name="T5" fmla="*/ 4 h 4"/>
                <a:gd name="T6" fmla="*/ 75 w 75"/>
                <a:gd name="T7" fmla="*/ 2 h 4"/>
                <a:gd name="T8" fmla="*/ 54 w 75"/>
                <a:gd name="T9" fmla="*/ 0 h 4"/>
              </a:gdLst>
              <a:ahLst/>
              <a:cxnLst>
                <a:cxn ang="0">
                  <a:pos x="T0" y="T1"/>
                </a:cxn>
                <a:cxn ang="0">
                  <a:pos x="T2" y="T3"/>
                </a:cxn>
                <a:cxn ang="0">
                  <a:pos x="T4" y="T5"/>
                </a:cxn>
                <a:cxn ang="0">
                  <a:pos x="T6" y="T7"/>
                </a:cxn>
                <a:cxn ang="0">
                  <a:pos x="T8" y="T9"/>
                </a:cxn>
              </a:cxnLst>
              <a:rect l="0" t="0" r="r" b="b"/>
              <a:pathLst>
                <a:path w="75" h="4">
                  <a:moveTo>
                    <a:pt x="54" y="0"/>
                  </a:moveTo>
                  <a:lnTo>
                    <a:pt x="54" y="0"/>
                  </a:lnTo>
                  <a:cubicBezTo>
                    <a:pt x="65" y="2"/>
                    <a:pt x="0" y="3"/>
                    <a:pt x="10" y="4"/>
                  </a:cubicBezTo>
                  <a:cubicBezTo>
                    <a:pt x="57" y="4"/>
                    <a:pt x="32" y="2"/>
                    <a:pt x="75" y="2"/>
                  </a:cubicBezTo>
                  <a:lnTo>
                    <a:pt x="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4" name="Freeform 72"/>
            <p:cNvSpPr>
              <a:spLocks/>
            </p:cNvSpPr>
            <p:nvPr/>
          </p:nvSpPr>
          <p:spPr bwMode="invGray">
            <a:xfrm>
              <a:off x="9805988" y="2817813"/>
              <a:ext cx="39688" cy="3175"/>
            </a:xfrm>
            <a:custGeom>
              <a:avLst/>
              <a:gdLst>
                <a:gd name="T0" fmla="*/ 21 w 21"/>
                <a:gd name="T1" fmla="*/ 0 h 1"/>
                <a:gd name="T2" fmla="*/ 21 w 21"/>
                <a:gd name="T3" fmla="*/ 0 h 1"/>
                <a:gd name="T4" fmla="*/ 0 w 21"/>
                <a:gd name="T5" fmla="*/ 1 h 1"/>
                <a:gd name="T6" fmla="*/ 17 w 21"/>
                <a:gd name="T7" fmla="*/ 1 h 1"/>
                <a:gd name="T8" fmla="*/ 21 w 21"/>
                <a:gd name="T9" fmla="*/ 0 h 1"/>
              </a:gdLst>
              <a:ahLst/>
              <a:cxnLst>
                <a:cxn ang="0">
                  <a:pos x="T0" y="T1"/>
                </a:cxn>
                <a:cxn ang="0">
                  <a:pos x="T2" y="T3"/>
                </a:cxn>
                <a:cxn ang="0">
                  <a:pos x="T4" y="T5"/>
                </a:cxn>
                <a:cxn ang="0">
                  <a:pos x="T6" y="T7"/>
                </a:cxn>
                <a:cxn ang="0">
                  <a:pos x="T8" y="T9"/>
                </a:cxn>
              </a:cxnLst>
              <a:rect l="0" t="0" r="r" b="b"/>
              <a:pathLst>
                <a:path w="21" h="1">
                  <a:moveTo>
                    <a:pt x="21" y="0"/>
                  </a:moveTo>
                  <a:lnTo>
                    <a:pt x="21" y="0"/>
                  </a:lnTo>
                  <a:lnTo>
                    <a:pt x="0" y="1"/>
                  </a:lnTo>
                  <a:lnTo>
                    <a:pt x="17" y="1"/>
                  </a:lnTo>
                  <a:lnTo>
                    <a:pt x="2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5" name="Freeform 73"/>
            <p:cNvSpPr>
              <a:spLocks/>
            </p:cNvSpPr>
            <p:nvPr/>
          </p:nvSpPr>
          <p:spPr bwMode="invGray">
            <a:xfrm>
              <a:off x="8580438" y="2725738"/>
              <a:ext cx="66675" cy="3175"/>
            </a:xfrm>
            <a:custGeom>
              <a:avLst/>
              <a:gdLst>
                <a:gd name="T0" fmla="*/ 27 w 35"/>
                <a:gd name="T1" fmla="*/ 1 h 1"/>
                <a:gd name="T2" fmla="*/ 27 w 35"/>
                <a:gd name="T3" fmla="*/ 1 h 1"/>
                <a:gd name="T4" fmla="*/ 35 w 35"/>
                <a:gd name="T5" fmla="*/ 1 h 1"/>
                <a:gd name="T6" fmla="*/ 0 w 35"/>
                <a:gd name="T7" fmla="*/ 0 h 1"/>
                <a:gd name="T8" fmla="*/ 27 w 35"/>
                <a:gd name="T9" fmla="*/ 1 h 1"/>
              </a:gdLst>
              <a:ahLst/>
              <a:cxnLst>
                <a:cxn ang="0">
                  <a:pos x="T0" y="T1"/>
                </a:cxn>
                <a:cxn ang="0">
                  <a:pos x="T2" y="T3"/>
                </a:cxn>
                <a:cxn ang="0">
                  <a:pos x="T4" y="T5"/>
                </a:cxn>
                <a:cxn ang="0">
                  <a:pos x="T6" y="T7"/>
                </a:cxn>
                <a:cxn ang="0">
                  <a:pos x="T8" y="T9"/>
                </a:cxn>
              </a:cxnLst>
              <a:rect l="0" t="0" r="r" b="b"/>
              <a:pathLst>
                <a:path w="35" h="1">
                  <a:moveTo>
                    <a:pt x="27" y="1"/>
                  </a:moveTo>
                  <a:lnTo>
                    <a:pt x="27" y="1"/>
                  </a:lnTo>
                  <a:lnTo>
                    <a:pt x="35" y="1"/>
                  </a:lnTo>
                  <a:lnTo>
                    <a:pt x="0" y="0"/>
                  </a:lnTo>
                  <a:lnTo>
                    <a:pt x="2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6" name="Freeform 74"/>
            <p:cNvSpPr>
              <a:spLocks/>
            </p:cNvSpPr>
            <p:nvPr/>
          </p:nvSpPr>
          <p:spPr bwMode="invGray">
            <a:xfrm>
              <a:off x="8647113" y="2725738"/>
              <a:ext cx="15875" cy="3175"/>
            </a:xfrm>
            <a:custGeom>
              <a:avLst/>
              <a:gdLst>
                <a:gd name="T0" fmla="*/ 8 w 8"/>
                <a:gd name="T1" fmla="*/ 0 h 1"/>
                <a:gd name="T2" fmla="*/ 8 w 8"/>
                <a:gd name="T3" fmla="*/ 0 h 1"/>
                <a:gd name="T4" fmla="*/ 0 w 8"/>
                <a:gd name="T5" fmla="*/ 1 h 1"/>
                <a:gd name="T6" fmla="*/ 8 w 8"/>
                <a:gd name="T7" fmla="*/ 0 h 1"/>
              </a:gdLst>
              <a:ahLst/>
              <a:cxnLst>
                <a:cxn ang="0">
                  <a:pos x="T0" y="T1"/>
                </a:cxn>
                <a:cxn ang="0">
                  <a:pos x="T2" y="T3"/>
                </a:cxn>
                <a:cxn ang="0">
                  <a:pos x="T4" y="T5"/>
                </a:cxn>
                <a:cxn ang="0">
                  <a:pos x="T6" y="T7"/>
                </a:cxn>
              </a:cxnLst>
              <a:rect l="0" t="0" r="r" b="b"/>
              <a:pathLst>
                <a:path w="8" h="1">
                  <a:moveTo>
                    <a:pt x="8" y="0"/>
                  </a:moveTo>
                  <a:lnTo>
                    <a:pt x="8" y="0"/>
                  </a:lnTo>
                  <a:lnTo>
                    <a:pt x="0" y="1"/>
                  </a:lnTo>
                  <a:lnTo>
                    <a:pt x="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7" name="Freeform 75"/>
            <p:cNvSpPr>
              <a:spLocks/>
            </p:cNvSpPr>
            <p:nvPr/>
          </p:nvSpPr>
          <p:spPr bwMode="invGray">
            <a:xfrm>
              <a:off x="9794875" y="2830513"/>
              <a:ext cx="90488" cy="1587"/>
            </a:xfrm>
            <a:custGeom>
              <a:avLst/>
              <a:gdLst>
                <a:gd name="T0" fmla="*/ 0 w 47"/>
                <a:gd name="T1" fmla="*/ 0 h 1"/>
                <a:gd name="T2" fmla="*/ 0 w 47"/>
                <a:gd name="T3" fmla="*/ 0 h 1"/>
                <a:gd name="T4" fmla="*/ 32 w 47"/>
                <a:gd name="T5" fmla="*/ 1 h 1"/>
                <a:gd name="T6" fmla="*/ 47 w 47"/>
                <a:gd name="T7" fmla="*/ 0 h 1"/>
                <a:gd name="T8" fmla="*/ 0 w 47"/>
                <a:gd name="T9" fmla="*/ 0 h 1"/>
              </a:gdLst>
              <a:ahLst/>
              <a:cxnLst>
                <a:cxn ang="0">
                  <a:pos x="T0" y="T1"/>
                </a:cxn>
                <a:cxn ang="0">
                  <a:pos x="T2" y="T3"/>
                </a:cxn>
                <a:cxn ang="0">
                  <a:pos x="T4" y="T5"/>
                </a:cxn>
                <a:cxn ang="0">
                  <a:pos x="T6" y="T7"/>
                </a:cxn>
                <a:cxn ang="0">
                  <a:pos x="T8" y="T9"/>
                </a:cxn>
              </a:cxnLst>
              <a:rect l="0" t="0" r="r" b="b"/>
              <a:pathLst>
                <a:path w="47" h="1">
                  <a:moveTo>
                    <a:pt x="0" y="0"/>
                  </a:moveTo>
                  <a:lnTo>
                    <a:pt x="0" y="0"/>
                  </a:lnTo>
                  <a:lnTo>
                    <a:pt x="32" y="1"/>
                  </a:lnTo>
                  <a:lnTo>
                    <a:pt x="47"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8" name="Freeform 76"/>
            <p:cNvSpPr>
              <a:spLocks/>
            </p:cNvSpPr>
            <p:nvPr/>
          </p:nvSpPr>
          <p:spPr bwMode="invGray">
            <a:xfrm>
              <a:off x="9232900" y="2795588"/>
              <a:ext cx="84138" cy="3175"/>
            </a:xfrm>
            <a:custGeom>
              <a:avLst/>
              <a:gdLst>
                <a:gd name="T0" fmla="*/ 16 w 44"/>
                <a:gd name="T1" fmla="*/ 1 h 1"/>
                <a:gd name="T2" fmla="*/ 16 w 44"/>
                <a:gd name="T3" fmla="*/ 1 h 1"/>
                <a:gd name="T4" fmla="*/ 44 w 44"/>
                <a:gd name="T5" fmla="*/ 1 h 1"/>
                <a:gd name="T6" fmla="*/ 16 w 44"/>
                <a:gd name="T7" fmla="*/ 1 h 1"/>
              </a:gdLst>
              <a:ahLst/>
              <a:cxnLst>
                <a:cxn ang="0">
                  <a:pos x="T0" y="T1"/>
                </a:cxn>
                <a:cxn ang="0">
                  <a:pos x="T2" y="T3"/>
                </a:cxn>
                <a:cxn ang="0">
                  <a:pos x="T4" y="T5"/>
                </a:cxn>
                <a:cxn ang="0">
                  <a:pos x="T6" y="T7"/>
                </a:cxn>
              </a:cxnLst>
              <a:rect l="0" t="0" r="r" b="b"/>
              <a:pathLst>
                <a:path w="44" h="1">
                  <a:moveTo>
                    <a:pt x="16" y="1"/>
                  </a:moveTo>
                  <a:lnTo>
                    <a:pt x="16" y="1"/>
                  </a:lnTo>
                  <a:lnTo>
                    <a:pt x="44" y="1"/>
                  </a:lnTo>
                  <a:cubicBezTo>
                    <a:pt x="39" y="1"/>
                    <a:pt x="0" y="0"/>
                    <a:pt x="16"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9" name="Freeform 77"/>
            <p:cNvSpPr>
              <a:spLocks/>
            </p:cNvSpPr>
            <p:nvPr/>
          </p:nvSpPr>
          <p:spPr bwMode="invGray">
            <a:xfrm>
              <a:off x="8158163" y="2725738"/>
              <a:ext cx="71438" cy="3175"/>
            </a:xfrm>
            <a:custGeom>
              <a:avLst/>
              <a:gdLst>
                <a:gd name="T0" fmla="*/ 34 w 37"/>
                <a:gd name="T1" fmla="*/ 0 h 1"/>
                <a:gd name="T2" fmla="*/ 34 w 37"/>
                <a:gd name="T3" fmla="*/ 0 h 1"/>
                <a:gd name="T4" fmla="*/ 0 w 37"/>
                <a:gd name="T5" fmla="*/ 1 h 1"/>
                <a:gd name="T6" fmla="*/ 3 w 37"/>
                <a:gd name="T7" fmla="*/ 1 h 1"/>
                <a:gd name="T8" fmla="*/ 37 w 37"/>
                <a:gd name="T9" fmla="*/ 0 h 1"/>
                <a:gd name="T10" fmla="*/ 34 w 37"/>
                <a:gd name="T11" fmla="*/ 0 h 1"/>
              </a:gdLst>
              <a:ahLst/>
              <a:cxnLst>
                <a:cxn ang="0">
                  <a:pos x="T0" y="T1"/>
                </a:cxn>
                <a:cxn ang="0">
                  <a:pos x="T2" y="T3"/>
                </a:cxn>
                <a:cxn ang="0">
                  <a:pos x="T4" y="T5"/>
                </a:cxn>
                <a:cxn ang="0">
                  <a:pos x="T6" y="T7"/>
                </a:cxn>
                <a:cxn ang="0">
                  <a:pos x="T8" y="T9"/>
                </a:cxn>
                <a:cxn ang="0">
                  <a:pos x="T10" y="T11"/>
                </a:cxn>
              </a:cxnLst>
              <a:rect l="0" t="0" r="r" b="b"/>
              <a:pathLst>
                <a:path w="37" h="1">
                  <a:moveTo>
                    <a:pt x="34" y="0"/>
                  </a:moveTo>
                  <a:lnTo>
                    <a:pt x="34" y="0"/>
                  </a:lnTo>
                  <a:lnTo>
                    <a:pt x="0" y="1"/>
                  </a:lnTo>
                  <a:lnTo>
                    <a:pt x="3" y="1"/>
                  </a:lnTo>
                  <a:lnTo>
                    <a:pt x="37" y="0"/>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0" name="Freeform 78"/>
            <p:cNvSpPr>
              <a:spLocks/>
            </p:cNvSpPr>
            <p:nvPr/>
          </p:nvSpPr>
          <p:spPr bwMode="invGray">
            <a:xfrm>
              <a:off x="8734425" y="2814638"/>
              <a:ext cx="144463" cy="3175"/>
            </a:xfrm>
            <a:custGeom>
              <a:avLst/>
              <a:gdLst>
                <a:gd name="T0" fmla="*/ 56 w 76"/>
                <a:gd name="T1" fmla="*/ 0 h 2"/>
                <a:gd name="T2" fmla="*/ 56 w 76"/>
                <a:gd name="T3" fmla="*/ 0 h 2"/>
                <a:gd name="T4" fmla="*/ 40 w 76"/>
                <a:gd name="T5" fmla="*/ 2 h 2"/>
                <a:gd name="T6" fmla="*/ 56 w 76"/>
                <a:gd name="T7" fmla="*/ 0 h 2"/>
              </a:gdLst>
              <a:ahLst/>
              <a:cxnLst>
                <a:cxn ang="0">
                  <a:pos x="T0" y="T1"/>
                </a:cxn>
                <a:cxn ang="0">
                  <a:pos x="T2" y="T3"/>
                </a:cxn>
                <a:cxn ang="0">
                  <a:pos x="T4" y="T5"/>
                </a:cxn>
                <a:cxn ang="0">
                  <a:pos x="T6" y="T7"/>
                </a:cxn>
              </a:cxnLst>
              <a:rect l="0" t="0" r="r" b="b"/>
              <a:pathLst>
                <a:path w="76" h="2">
                  <a:moveTo>
                    <a:pt x="56" y="0"/>
                  </a:moveTo>
                  <a:lnTo>
                    <a:pt x="56" y="0"/>
                  </a:lnTo>
                  <a:cubicBezTo>
                    <a:pt x="76" y="2"/>
                    <a:pt x="0" y="0"/>
                    <a:pt x="40" y="2"/>
                  </a:cubicBezTo>
                  <a:cubicBezTo>
                    <a:pt x="76" y="2"/>
                    <a:pt x="61" y="1"/>
                    <a:pt x="5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1" name="Freeform 79"/>
            <p:cNvSpPr>
              <a:spLocks/>
            </p:cNvSpPr>
            <p:nvPr/>
          </p:nvSpPr>
          <p:spPr bwMode="invGray">
            <a:xfrm>
              <a:off x="8023225" y="2782888"/>
              <a:ext cx="26988" cy="1587"/>
            </a:xfrm>
            <a:custGeom>
              <a:avLst/>
              <a:gdLst>
                <a:gd name="T0" fmla="*/ 14 w 14"/>
                <a:gd name="T1" fmla="*/ 0 h 1"/>
                <a:gd name="T2" fmla="*/ 14 w 14"/>
                <a:gd name="T3" fmla="*/ 0 h 1"/>
                <a:gd name="T4" fmla="*/ 0 w 14"/>
                <a:gd name="T5" fmla="*/ 1 h 1"/>
                <a:gd name="T6" fmla="*/ 14 w 14"/>
                <a:gd name="T7" fmla="*/ 0 h 1"/>
              </a:gdLst>
              <a:ahLst/>
              <a:cxnLst>
                <a:cxn ang="0">
                  <a:pos x="T0" y="T1"/>
                </a:cxn>
                <a:cxn ang="0">
                  <a:pos x="T2" y="T3"/>
                </a:cxn>
                <a:cxn ang="0">
                  <a:pos x="T4" y="T5"/>
                </a:cxn>
                <a:cxn ang="0">
                  <a:pos x="T6" y="T7"/>
                </a:cxn>
              </a:cxnLst>
              <a:rect l="0" t="0" r="r" b="b"/>
              <a:pathLst>
                <a:path w="14" h="1">
                  <a:moveTo>
                    <a:pt x="14" y="0"/>
                  </a:moveTo>
                  <a:lnTo>
                    <a:pt x="14" y="0"/>
                  </a:lnTo>
                  <a:cubicBezTo>
                    <a:pt x="9" y="0"/>
                    <a:pt x="5" y="0"/>
                    <a:pt x="0" y="1"/>
                  </a:cubicBezTo>
                  <a:lnTo>
                    <a:pt x="1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2" name="Freeform 80"/>
            <p:cNvSpPr>
              <a:spLocks/>
            </p:cNvSpPr>
            <p:nvPr/>
          </p:nvSpPr>
          <p:spPr bwMode="invGray">
            <a:xfrm>
              <a:off x="8050213" y="2782888"/>
              <a:ext cx="77788" cy="1587"/>
            </a:xfrm>
            <a:custGeom>
              <a:avLst/>
              <a:gdLst>
                <a:gd name="T0" fmla="*/ 0 w 40"/>
                <a:gd name="T1" fmla="*/ 0 h 1"/>
                <a:gd name="T2" fmla="*/ 0 w 40"/>
                <a:gd name="T3" fmla="*/ 0 h 1"/>
                <a:gd name="T4" fmla="*/ 40 w 40"/>
                <a:gd name="T5" fmla="*/ 1 h 1"/>
                <a:gd name="T6" fmla="*/ 0 w 40"/>
                <a:gd name="T7" fmla="*/ 0 h 1"/>
              </a:gdLst>
              <a:ahLst/>
              <a:cxnLst>
                <a:cxn ang="0">
                  <a:pos x="T0" y="T1"/>
                </a:cxn>
                <a:cxn ang="0">
                  <a:pos x="T2" y="T3"/>
                </a:cxn>
                <a:cxn ang="0">
                  <a:pos x="T4" y="T5"/>
                </a:cxn>
                <a:cxn ang="0">
                  <a:pos x="T6" y="T7"/>
                </a:cxn>
              </a:cxnLst>
              <a:rect l="0" t="0" r="r" b="b"/>
              <a:pathLst>
                <a:path w="40" h="1">
                  <a:moveTo>
                    <a:pt x="0" y="0"/>
                  </a:moveTo>
                  <a:lnTo>
                    <a:pt x="0" y="0"/>
                  </a:lnTo>
                  <a:cubicBezTo>
                    <a:pt x="15" y="0"/>
                    <a:pt x="30" y="1"/>
                    <a:pt x="40" y="1"/>
                  </a:cubicBezTo>
                  <a:cubicBezTo>
                    <a:pt x="21" y="0"/>
                    <a:pt x="15"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3" name="Freeform 81"/>
            <p:cNvSpPr>
              <a:spLocks/>
            </p:cNvSpPr>
            <p:nvPr/>
          </p:nvSpPr>
          <p:spPr bwMode="invGray">
            <a:xfrm>
              <a:off x="7715250" y="2779713"/>
              <a:ext cx="90488" cy="7937"/>
            </a:xfrm>
            <a:custGeom>
              <a:avLst/>
              <a:gdLst>
                <a:gd name="T0" fmla="*/ 5 w 47"/>
                <a:gd name="T1" fmla="*/ 2 h 3"/>
                <a:gd name="T2" fmla="*/ 5 w 47"/>
                <a:gd name="T3" fmla="*/ 2 h 3"/>
                <a:gd name="T4" fmla="*/ 18 w 47"/>
                <a:gd name="T5" fmla="*/ 2 h 3"/>
                <a:gd name="T6" fmla="*/ 23 w 47"/>
                <a:gd name="T7" fmla="*/ 2 h 3"/>
                <a:gd name="T8" fmla="*/ 38 w 47"/>
                <a:gd name="T9" fmla="*/ 1 h 3"/>
                <a:gd name="T10" fmla="*/ 47 w 47"/>
                <a:gd name="T11" fmla="*/ 0 h 3"/>
                <a:gd name="T12" fmla="*/ 35 w 47"/>
                <a:gd name="T13" fmla="*/ 1 h 3"/>
                <a:gd name="T14" fmla="*/ 5 w 47"/>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3">
                  <a:moveTo>
                    <a:pt x="5" y="2"/>
                  </a:moveTo>
                  <a:lnTo>
                    <a:pt x="5" y="2"/>
                  </a:lnTo>
                  <a:lnTo>
                    <a:pt x="18" y="2"/>
                  </a:lnTo>
                  <a:cubicBezTo>
                    <a:pt x="4" y="3"/>
                    <a:pt x="11" y="3"/>
                    <a:pt x="23" y="2"/>
                  </a:cubicBezTo>
                  <a:cubicBezTo>
                    <a:pt x="37" y="2"/>
                    <a:pt x="37" y="1"/>
                    <a:pt x="38" y="1"/>
                  </a:cubicBezTo>
                  <a:lnTo>
                    <a:pt x="47" y="0"/>
                  </a:lnTo>
                  <a:lnTo>
                    <a:pt x="35" y="1"/>
                  </a:lnTo>
                  <a:cubicBezTo>
                    <a:pt x="13" y="1"/>
                    <a:pt x="0" y="1"/>
                    <a:pt x="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4" name="Freeform 82"/>
            <p:cNvSpPr>
              <a:spLocks/>
            </p:cNvSpPr>
            <p:nvPr/>
          </p:nvSpPr>
          <p:spPr bwMode="invGray">
            <a:xfrm>
              <a:off x="6508750" y="2713038"/>
              <a:ext cx="247650" cy="6350"/>
            </a:xfrm>
            <a:custGeom>
              <a:avLst/>
              <a:gdLst>
                <a:gd name="T0" fmla="*/ 0 w 129"/>
                <a:gd name="T1" fmla="*/ 0 h 3"/>
                <a:gd name="T2" fmla="*/ 0 w 129"/>
                <a:gd name="T3" fmla="*/ 0 h 3"/>
                <a:gd name="T4" fmla="*/ 60 w 129"/>
                <a:gd name="T5" fmla="*/ 2 h 3"/>
                <a:gd name="T6" fmla="*/ 129 w 129"/>
                <a:gd name="T7" fmla="*/ 0 h 3"/>
                <a:gd name="T8" fmla="*/ 0 w 129"/>
                <a:gd name="T9" fmla="*/ 0 h 3"/>
              </a:gdLst>
              <a:ahLst/>
              <a:cxnLst>
                <a:cxn ang="0">
                  <a:pos x="T0" y="T1"/>
                </a:cxn>
                <a:cxn ang="0">
                  <a:pos x="T2" y="T3"/>
                </a:cxn>
                <a:cxn ang="0">
                  <a:pos x="T4" y="T5"/>
                </a:cxn>
                <a:cxn ang="0">
                  <a:pos x="T6" y="T7"/>
                </a:cxn>
                <a:cxn ang="0">
                  <a:pos x="T8" y="T9"/>
                </a:cxn>
              </a:cxnLst>
              <a:rect l="0" t="0" r="r" b="b"/>
              <a:pathLst>
                <a:path w="129" h="3">
                  <a:moveTo>
                    <a:pt x="0" y="0"/>
                  </a:moveTo>
                  <a:lnTo>
                    <a:pt x="0" y="0"/>
                  </a:lnTo>
                  <a:cubicBezTo>
                    <a:pt x="50" y="1"/>
                    <a:pt x="63" y="1"/>
                    <a:pt x="60" y="2"/>
                  </a:cubicBezTo>
                  <a:cubicBezTo>
                    <a:pt x="108" y="3"/>
                    <a:pt x="100" y="0"/>
                    <a:pt x="129"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5" name="Freeform 83"/>
            <p:cNvSpPr>
              <a:spLocks/>
            </p:cNvSpPr>
            <p:nvPr/>
          </p:nvSpPr>
          <p:spPr bwMode="invGray">
            <a:xfrm>
              <a:off x="6756400" y="2713038"/>
              <a:ext cx="33338" cy="0"/>
            </a:xfrm>
            <a:custGeom>
              <a:avLst/>
              <a:gdLst>
                <a:gd name="T0" fmla="*/ 0 w 18"/>
                <a:gd name="T1" fmla="*/ 0 w 18"/>
                <a:gd name="T2" fmla="*/ 18 w 18"/>
                <a:gd name="T3" fmla="*/ 0 w 18"/>
              </a:gdLst>
              <a:ahLst/>
              <a:cxnLst>
                <a:cxn ang="0">
                  <a:pos x="T0" y="0"/>
                </a:cxn>
                <a:cxn ang="0">
                  <a:pos x="T1" y="0"/>
                </a:cxn>
                <a:cxn ang="0">
                  <a:pos x="T2" y="0"/>
                </a:cxn>
                <a:cxn ang="0">
                  <a:pos x="T3" y="0"/>
                </a:cxn>
              </a:cxnLst>
              <a:rect l="0" t="0" r="r" b="b"/>
              <a:pathLst>
                <a:path w="18">
                  <a:moveTo>
                    <a:pt x="0" y="0"/>
                  </a:moveTo>
                  <a:lnTo>
                    <a:pt x="0" y="0"/>
                  </a:lnTo>
                  <a:lnTo>
                    <a:pt x="18"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6" name="Freeform 84"/>
            <p:cNvSpPr>
              <a:spLocks/>
            </p:cNvSpPr>
            <p:nvPr/>
          </p:nvSpPr>
          <p:spPr bwMode="invGray">
            <a:xfrm>
              <a:off x="8047038" y="2820988"/>
              <a:ext cx="58738" cy="4762"/>
            </a:xfrm>
            <a:custGeom>
              <a:avLst/>
              <a:gdLst>
                <a:gd name="T0" fmla="*/ 31 w 31"/>
                <a:gd name="T1" fmla="*/ 0 h 2"/>
                <a:gd name="T2" fmla="*/ 31 w 31"/>
                <a:gd name="T3" fmla="*/ 0 h 2"/>
                <a:gd name="T4" fmla="*/ 0 w 31"/>
                <a:gd name="T5" fmla="*/ 2 h 2"/>
                <a:gd name="T6" fmla="*/ 11 w 31"/>
                <a:gd name="T7" fmla="*/ 2 h 2"/>
                <a:gd name="T8" fmla="*/ 31 w 31"/>
                <a:gd name="T9" fmla="*/ 0 h 2"/>
              </a:gdLst>
              <a:ahLst/>
              <a:cxnLst>
                <a:cxn ang="0">
                  <a:pos x="T0" y="T1"/>
                </a:cxn>
                <a:cxn ang="0">
                  <a:pos x="T2" y="T3"/>
                </a:cxn>
                <a:cxn ang="0">
                  <a:pos x="T4" y="T5"/>
                </a:cxn>
                <a:cxn ang="0">
                  <a:pos x="T6" y="T7"/>
                </a:cxn>
                <a:cxn ang="0">
                  <a:pos x="T8" y="T9"/>
                </a:cxn>
              </a:cxnLst>
              <a:rect l="0" t="0" r="r" b="b"/>
              <a:pathLst>
                <a:path w="31" h="2">
                  <a:moveTo>
                    <a:pt x="31" y="0"/>
                  </a:moveTo>
                  <a:lnTo>
                    <a:pt x="31" y="0"/>
                  </a:lnTo>
                  <a:lnTo>
                    <a:pt x="0" y="2"/>
                  </a:lnTo>
                  <a:lnTo>
                    <a:pt x="11" y="2"/>
                  </a:lnTo>
                  <a:lnTo>
                    <a:pt x="3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7" name="Freeform 85"/>
            <p:cNvSpPr>
              <a:spLocks/>
            </p:cNvSpPr>
            <p:nvPr/>
          </p:nvSpPr>
          <p:spPr bwMode="invGray">
            <a:xfrm>
              <a:off x="6348413" y="2711451"/>
              <a:ext cx="82550" cy="1587"/>
            </a:xfrm>
            <a:custGeom>
              <a:avLst/>
              <a:gdLst>
                <a:gd name="T0" fmla="*/ 9 w 43"/>
                <a:gd name="T1" fmla="*/ 1 h 1"/>
                <a:gd name="T2" fmla="*/ 9 w 43"/>
                <a:gd name="T3" fmla="*/ 1 h 1"/>
                <a:gd name="T4" fmla="*/ 41 w 43"/>
                <a:gd name="T5" fmla="*/ 1 h 1"/>
                <a:gd name="T6" fmla="*/ 9 w 43"/>
                <a:gd name="T7" fmla="*/ 1 h 1"/>
              </a:gdLst>
              <a:ahLst/>
              <a:cxnLst>
                <a:cxn ang="0">
                  <a:pos x="T0" y="T1"/>
                </a:cxn>
                <a:cxn ang="0">
                  <a:pos x="T2" y="T3"/>
                </a:cxn>
                <a:cxn ang="0">
                  <a:pos x="T4" y="T5"/>
                </a:cxn>
                <a:cxn ang="0">
                  <a:pos x="T6" y="T7"/>
                </a:cxn>
              </a:cxnLst>
              <a:rect l="0" t="0" r="r" b="b"/>
              <a:pathLst>
                <a:path w="43" h="1">
                  <a:moveTo>
                    <a:pt x="9" y="1"/>
                  </a:moveTo>
                  <a:lnTo>
                    <a:pt x="9" y="1"/>
                  </a:lnTo>
                  <a:cubicBezTo>
                    <a:pt x="18" y="1"/>
                    <a:pt x="33" y="1"/>
                    <a:pt x="41" y="1"/>
                  </a:cubicBezTo>
                  <a:cubicBezTo>
                    <a:pt x="43" y="0"/>
                    <a:pt x="0" y="1"/>
                    <a:pt x="9"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8" name="Freeform 86"/>
            <p:cNvSpPr>
              <a:spLocks/>
            </p:cNvSpPr>
            <p:nvPr/>
          </p:nvSpPr>
          <p:spPr bwMode="invGray">
            <a:xfrm>
              <a:off x="6734175" y="2771775"/>
              <a:ext cx="96838" cy="6350"/>
            </a:xfrm>
            <a:custGeom>
              <a:avLst/>
              <a:gdLst>
                <a:gd name="T0" fmla="*/ 0 w 50"/>
                <a:gd name="T1" fmla="*/ 2 h 3"/>
                <a:gd name="T2" fmla="*/ 0 w 50"/>
                <a:gd name="T3" fmla="*/ 2 h 3"/>
                <a:gd name="T4" fmla="*/ 50 w 50"/>
                <a:gd name="T5" fmla="*/ 3 h 3"/>
                <a:gd name="T6" fmla="*/ 0 w 50"/>
                <a:gd name="T7" fmla="*/ 2 h 3"/>
              </a:gdLst>
              <a:ahLst/>
              <a:cxnLst>
                <a:cxn ang="0">
                  <a:pos x="T0" y="T1"/>
                </a:cxn>
                <a:cxn ang="0">
                  <a:pos x="T2" y="T3"/>
                </a:cxn>
                <a:cxn ang="0">
                  <a:pos x="T4" y="T5"/>
                </a:cxn>
                <a:cxn ang="0">
                  <a:pos x="T6" y="T7"/>
                </a:cxn>
              </a:cxnLst>
              <a:rect l="0" t="0" r="r" b="b"/>
              <a:pathLst>
                <a:path w="50" h="3">
                  <a:moveTo>
                    <a:pt x="0" y="2"/>
                  </a:moveTo>
                  <a:lnTo>
                    <a:pt x="0" y="2"/>
                  </a:lnTo>
                  <a:cubicBezTo>
                    <a:pt x="6" y="3"/>
                    <a:pt x="37" y="2"/>
                    <a:pt x="50" y="3"/>
                  </a:cubicBezTo>
                  <a:cubicBezTo>
                    <a:pt x="32" y="2"/>
                    <a:pt x="17"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9" name="Freeform 87"/>
            <p:cNvSpPr>
              <a:spLocks/>
            </p:cNvSpPr>
            <p:nvPr/>
          </p:nvSpPr>
          <p:spPr bwMode="invGray">
            <a:xfrm>
              <a:off x="6091238" y="2722563"/>
              <a:ext cx="95250" cy="7937"/>
            </a:xfrm>
            <a:custGeom>
              <a:avLst/>
              <a:gdLst>
                <a:gd name="T0" fmla="*/ 0 w 49"/>
                <a:gd name="T1" fmla="*/ 1 h 4"/>
                <a:gd name="T2" fmla="*/ 0 w 49"/>
                <a:gd name="T3" fmla="*/ 1 h 4"/>
                <a:gd name="T4" fmla="*/ 18 w 49"/>
                <a:gd name="T5" fmla="*/ 4 h 4"/>
                <a:gd name="T6" fmla="*/ 0 w 49"/>
                <a:gd name="T7" fmla="*/ 1 h 4"/>
              </a:gdLst>
              <a:ahLst/>
              <a:cxnLst>
                <a:cxn ang="0">
                  <a:pos x="T0" y="T1"/>
                </a:cxn>
                <a:cxn ang="0">
                  <a:pos x="T2" y="T3"/>
                </a:cxn>
                <a:cxn ang="0">
                  <a:pos x="T4" y="T5"/>
                </a:cxn>
                <a:cxn ang="0">
                  <a:pos x="T6" y="T7"/>
                </a:cxn>
              </a:cxnLst>
              <a:rect l="0" t="0" r="r" b="b"/>
              <a:pathLst>
                <a:path w="49" h="4">
                  <a:moveTo>
                    <a:pt x="0" y="1"/>
                  </a:moveTo>
                  <a:lnTo>
                    <a:pt x="0" y="1"/>
                  </a:lnTo>
                  <a:cubicBezTo>
                    <a:pt x="10" y="2"/>
                    <a:pt x="24" y="2"/>
                    <a:pt x="18" y="4"/>
                  </a:cubicBezTo>
                  <a:cubicBezTo>
                    <a:pt x="31" y="3"/>
                    <a:pt x="4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0" name="Freeform 88"/>
            <p:cNvSpPr>
              <a:spLocks/>
            </p:cNvSpPr>
            <p:nvPr/>
          </p:nvSpPr>
          <p:spPr bwMode="invGray">
            <a:xfrm>
              <a:off x="6559550" y="2773363"/>
              <a:ext cx="80963" cy="3175"/>
            </a:xfrm>
            <a:custGeom>
              <a:avLst/>
              <a:gdLst>
                <a:gd name="T0" fmla="*/ 0 w 42"/>
                <a:gd name="T1" fmla="*/ 1 h 1"/>
                <a:gd name="T2" fmla="*/ 0 w 42"/>
                <a:gd name="T3" fmla="*/ 1 h 1"/>
                <a:gd name="T4" fmla="*/ 8 w 42"/>
                <a:gd name="T5" fmla="*/ 1 h 1"/>
                <a:gd name="T6" fmla="*/ 42 w 42"/>
                <a:gd name="T7" fmla="*/ 0 h 1"/>
                <a:gd name="T8" fmla="*/ 0 w 42"/>
                <a:gd name="T9" fmla="*/ 1 h 1"/>
              </a:gdLst>
              <a:ahLst/>
              <a:cxnLst>
                <a:cxn ang="0">
                  <a:pos x="T0" y="T1"/>
                </a:cxn>
                <a:cxn ang="0">
                  <a:pos x="T2" y="T3"/>
                </a:cxn>
                <a:cxn ang="0">
                  <a:pos x="T4" y="T5"/>
                </a:cxn>
                <a:cxn ang="0">
                  <a:pos x="T6" y="T7"/>
                </a:cxn>
                <a:cxn ang="0">
                  <a:pos x="T8" y="T9"/>
                </a:cxn>
              </a:cxnLst>
              <a:rect l="0" t="0" r="r" b="b"/>
              <a:pathLst>
                <a:path w="42" h="1">
                  <a:moveTo>
                    <a:pt x="0" y="1"/>
                  </a:moveTo>
                  <a:lnTo>
                    <a:pt x="0" y="1"/>
                  </a:lnTo>
                  <a:lnTo>
                    <a:pt x="8" y="1"/>
                  </a:lnTo>
                  <a:lnTo>
                    <a:pt x="42"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1" name="Freeform 89"/>
            <p:cNvSpPr>
              <a:spLocks/>
            </p:cNvSpPr>
            <p:nvPr/>
          </p:nvSpPr>
          <p:spPr bwMode="invGray">
            <a:xfrm>
              <a:off x="6640513" y="2806700"/>
              <a:ext cx="227013" cy="15875"/>
            </a:xfrm>
            <a:custGeom>
              <a:avLst/>
              <a:gdLst>
                <a:gd name="T0" fmla="*/ 80 w 118"/>
                <a:gd name="T1" fmla="*/ 7 h 7"/>
                <a:gd name="T2" fmla="*/ 80 w 118"/>
                <a:gd name="T3" fmla="*/ 7 h 7"/>
                <a:gd name="T4" fmla="*/ 85 w 118"/>
                <a:gd name="T5" fmla="*/ 1 h 7"/>
                <a:gd name="T6" fmla="*/ 29 w 118"/>
                <a:gd name="T7" fmla="*/ 4 h 7"/>
                <a:gd name="T8" fmla="*/ 80 w 118"/>
                <a:gd name="T9" fmla="*/ 7 h 7"/>
              </a:gdLst>
              <a:ahLst/>
              <a:cxnLst>
                <a:cxn ang="0">
                  <a:pos x="T0" y="T1"/>
                </a:cxn>
                <a:cxn ang="0">
                  <a:pos x="T2" y="T3"/>
                </a:cxn>
                <a:cxn ang="0">
                  <a:pos x="T4" y="T5"/>
                </a:cxn>
                <a:cxn ang="0">
                  <a:pos x="T6" y="T7"/>
                </a:cxn>
                <a:cxn ang="0">
                  <a:pos x="T8" y="T9"/>
                </a:cxn>
              </a:cxnLst>
              <a:rect l="0" t="0" r="r" b="b"/>
              <a:pathLst>
                <a:path w="118" h="7">
                  <a:moveTo>
                    <a:pt x="80" y="7"/>
                  </a:moveTo>
                  <a:lnTo>
                    <a:pt x="80" y="7"/>
                  </a:lnTo>
                  <a:cubicBezTo>
                    <a:pt x="118" y="5"/>
                    <a:pt x="19" y="3"/>
                    <a:pt x="85" y="1"/>
                  </a:cubicBezTo>
                  <a:cubicBezTo>
                    <a:pt x="0" y="0"/>
                    <a:pt x="92" y="4"/>
                    <a:pt x="29" y="4"/>
                  </a:cubicBezTo>
                  <a:cubicBezTo>
                    <a:pt x="66" y="4"/>
                    <a:pt x="84" y="6"/>
                    <a:pt x="80"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2" name="Freeform 90"/>
            <p:cNvSpPr>
              <a:spLocks/>
            </p:cNvSpPr>
            <p:nvPr/>
          </p:nvSpPr>
          <p:spPr bwMode="invGray">
            <a:xfrm>
              <a:off x="6661150" y="2814638"/>
              <a:ext cx="34925" cy="1587"/>
            </a:xfrm>
            <a:custGeom>
              <a:avLst/>
              <a:gdLst>
                <a:gd name="T0" fmla="*/ 18 w 18"/>
                <a:gd name="T1" fmla="*/ 1 h 1"/>
                <a:gd name="T2" fmla="*/ 18 w 18"/>
                <a:gd name="T3" fmla="*/ 1 h 1"/>
                <a:gd name="T4" fmla="*/ 0 w 18"/>
                <a:gd name="T5" fmla="*/ 0 h 1"/>
                <a:gd name="T6" fmla="*/ 18 w 18"/>
                <a:gd name="T7" fmla="*/ 1 h 1"/>
              </a:gdLst>
              <a:ahLst/>
              <a:cxnLst>
                <a:cxn ang="0">
                  <a:pos x="T0" y="T1"/>
                </a:cxn>
                <a:cxn ang="0">
                  <a:pos x="T2" y="T3"/>
                </a:cxn>
                <a:cxn ang="0">
                  <a:pos x="T4" y="T5"/>
                </a:cxn>
                <a:cxn ang="0">
                  <a:pos x="T6" y="T7"/>
                </a:cxn>
              </a:cxnLst>
              <a:rect l="0" t="0" r="r" b="b"/>
              <a:pathLst>
                <a:path w="18" h="1">
                  <a:moveTo>
                    <a:pt x="18" y="1"/>
                  </a:moveTo>
                  <a:lnTo>
                    <a:pt x="18" y="1"/>
                  </a:lnTo>
                  <a:lnTo>
                    <a:pt x="0" y="0"/>
                  </a:lnTo>
                  <a:lnTo>
                    <a:pt x="18"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3" name="Freeform 91"/>
            <p:cNvSpPr>
              <a:spLocks/>
            </p:cNvSpPr>
            <p:nvPr/>
          </p:nvSpPr>
          <p:spPr bwMode="invGray">
            <a:xfrm>
              <a:off x="5661025" y="2789238"/>
              <a:ext cx="23813" cy="1587"/>
            </a:xfrm>
            <a:custGeom>
              <a:avLst/>
              <a:gdLst>
                <a:gd name="T0" fmla="*/ 0 w 13"/>
                <a:gd name="T1" fmla="*/ 1 h 1"/>
                <a:gd name="T2" fmla="*/ 0 w 13"/>
                <a:gd name="T3" fmla="*/ 1 h 1"/>
                <a:gd name="T4" fmla="*/ 13 w 13"/>
                <a:gd name="T5" fmla="*/ 0 h 1"/>
                <a:gd name="T6" fmla="*/ 0 w 13"/>
                <a:gd name="T7" fmla="*/ 1 h 1"/>
              </a:gdLst>
              <a:ahLst/>
              <a:cxnLst>
                <a:cxn ang="0">
                  <a:pos x="T0" y="T1"/>
                </a:cxn>
                <a:cxn ang="0">
                  <a:pos x="T2" y="T3"/>
                </a:cxn>
                <a:cxn ang="0">
                  <a:pos x="T4" y="T5"/>
                </a:cxn>
                <a:cxn ang="0">
                  <a:pos x="T6" y="T7"/>
                </a:cxn>
              </a:cxnLst>
              <a:rect l="0" t="0" r="r" b="b"/>
              <a:pathLst>
                <a:path w="13" h="1">
                  <a:moveTo>
                    <a:pt x="0" y="1"/>
                  </a:moveTo>
                  <a:lnTo>
                    <a:pt x="0" y="1"/>
                  </a:lnTo>
                  <a:lnTo>
                    <a:pt x="13"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4" name="Freeform 92"/>
            <p:cNvSpPr>
              <a:spLocks/>
            </p:cNvSpPr>
            <p:nvPr/>
          </p:nvSpPr>
          <p:spPr bwMode="invGray">
            <a:xfrm>
              <a:off x="6162675" y="2814638"/>
              <a:ext cx="258763" cy="7937"/>
            </a:xfrm>
            <a:custGeom>
              <a:avLst/>
              <a:gdLst>
                <a:gd name="T0" fmla="*/ 77 w 135"/>
                <a:gd name="T1" fmla="*/ 2 h 4"/>
                <a:gd name="T2" fmla="*/ 77 w 135"/>
                <a:gd name="T3" fmla="*/ 2 h 4"/>
                <a:gd name="T4" fmla="*/ 135 w 135"/>
                <a:gd name="T5" fmla="*/ 0 h 4"/>
                <a:gd name="T6" fmla="*/ 6 w 135"/>
                <a:gd name="T7" fmla="*/ 4 h 4"/>
                <a:gd name="T8" fmla="*/ 90 w 135"/>
                <a:gd name="T9" fmla="*/ 3 h 4"/>
                <a:gd name="T10" fmla="*/ 77 w 135"/>
                <a:gd name="T11" fmla="*/ 2 h 4"/>
              </a:gdLst>
              <a:ahLst/>
              <a:cxnLst>
                <a:cxn ang="0">
                  <a:pos x="T0" y="T1"/>
                </a:cxn>
                <a:cxn ang="0">
                  <a:pos x="T2" y="T3"/>
                </a:cxn>
                <a:cxn ang="0">
                  <a:pos x="T4" y="T5"/>
                </a:cxn>
                <a:cxn ang="0">
                  <a:pos x="T6" y="T7"/>
                </a:cxn>
                <a:cxn ang="0">
                  <a:pos x="T8" y="T9"/>
                </a:cxn>
                <a:cxn ang="0">
                  <a:pos x="T10" y="T11"/>
                </a:cxn>
              </a:cxnLst>
              <a:rect l="0" t="0" r="r" b="b"/>
              <a:pathLst>
                <a:path w="135" h="4">
                  <a:moveTo>
                    <a:pt x="77" y="2"/>
                  </a:moveTo>
                  <a:lnTo>
                    <a:pt x="77" y="2"/>
                  </a:lnTo>
                  <a:lnTo>
                    <a:pt x="135" y="0"/>
                  </a:lnTo>
                  <a:cubicBezTo>
                    <a:pt x="96" y="1"/>
                    <a:pt x="0" y="1"/>
                    <a:pt x="6" y="4"/>
                  </a:cubicBezTo>
                  <a:cubicBezTo>
                    <a:pt x="37" y="4"/>
                    <a:pt x="75" y="4"/>
                    <a:pt x="90" y="3"/>
                  </a:cubicBezTo>
                  <a:lnTo>
                    <a:pt x="77"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5" name="Freeform 93"/>
            <p:cNvSpPr>
              <a:spLocks/>
            </p:cNvSpPr>
            <p:nvPr/>
          </p:nvSpPr>
          <p:spPr bwMode="invGray">
            <a:xfrm>
              <a:off x="5019675" y="2713038"/>
              <a:ext cx="73025" cy="4762"/>
            </a:xfrm>
            <a:custGeom>
              <a:avLst/>
              <a:gdLst>
                <a:gd name="T0" fmla="*/ 13 w 38"/>
                <a:gd name="T1" fmla="*/ 1 h 2"/>
                <a:gd name="T2" fmla="*/ 13 w 38"/>
                <a:gd name="T3" fmla="*/ 1 h 2"/>
                <a:gd name="T4" fmla="*/ 38 w 38"/>
                <a:gd name="T5" fmla="*/ 0 h 2"/>
                <a:gd name="T6" fmla="*/ 7 w 38"/>
                <a:gd name="T7" fmla="*/ 0 h 2"/>
                <a:gd name="T8" fmla="*/ 13 w 38"/>
                <a:gd name="T9" fmla="*/ 1 h 2"/>
              </a:gdLst>
              <a:ahLst/>
              <a:cxnLst>
                <a:cxn ang="0">
                  <a:pos x="T0" y="T1"/>
                </a:cxn>
                <a:cxn ang="0">
                  <a:pos x="T2" y="T3"/>
                </a:cxn>
                <a:cxn ang="0">
                  <a:pos x="T4" y="T5"/>
                </a:cxn>
                <a:cxn ang="0">
                  <a:pos x="T6" y="T7"/>
                </a:cxn>
                <a:cxn ang="0">
                  <a:pos x="T8" y="T9"/>
                </a:cxn>
              </a:cxnLst>
              <a:rect l="0" t="0" r="r" b="b"/>
              <a:pathLst>
                <a:path w="38" h="2">
                  <a:moveTo>
                    <a:pt x="13" y="1"/>
                  </a:moveTo>
                  <a:lnTo>
                    <a:pt x="13" y="1"/>
                  </a:lnTo>
                  <a:lnTo>
                    <a:pt x="38" y="0"/>
                  </a:lnTo>
                  <a:lnTo>
                    <a:pt x="7" y="0"/>
                  </a:lnTo>
                  <a:cubicBezTo>
                    <a:pt x="16" y="0"/>
                    <a:pt x="0" y="2"/>
                    <a:pt x="1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6" name="Freeform 94"/>
            <p:cNvSpPr>
              <a:spLocks/>
            </p:cNvSpPr>
            <p:nvPr/>
          </p:nvSpPr>
          <p:spPr bwMode="invGray">
            <a:xfrm>
              <a:off x="5021263" y="2713038"/>
              <a:ext cx="11113" cy="0"/>
            </a:xfrm>
            <a:custGeom>
              <a:avLst/>
              <a:gdLst>
                <a:gd name="T0" fmla="*/ 0 w 6"/>
                <a:gd name="T1" fmla="*/ 0 w 6"/>
                <a:gd name="T2" fmla="*/ 6 w 6"/>
                <a:gd name="T3" fmla="*/ 0 w 6"/>
              </a:gdLst>
              <a:ahLst/>
              <a:cxnLst>
                <a:cxn ang="0">
                  <a:pos x="T0" y="0"/>
                </a:cxn>
                <a:cxn ang="0">
                  <a:pos x="T1" y="0"/>
                </a:cxn>
                <a:cxn ang="0">
                  <a:pos x="T2" y="0"/>
                </a:cxn>
                <a:cxn ang="0">
                  <a:pos x="T3" y="0"/>
                </a:cxn>
              </a:cxnLst>
              <a:rect l="0" t="0" r="r" b="b"/>
              <a:pathLst>
                <a:path w="6">
                  <a:moveTo>
                    <a:pt x="0" y="0"/>
                  </a:moveTo>
                  <a:lnTo>
                    <a:pt x="0" y="0"/>
                  </a:ln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7" name="Freeform 95"/>
            <p:cNvSpPr>
              <a:spLocks/>
            </p:cNvSpPr>
            <p:nvPr/>
          </p:nvSpPr>
          <p:spPr bwMode="invGray">
            <a:xfrm>
              <a:off x="5864225" y="2784475"/>
              <a:ext cx="101600" cy="4762"/>
            </a:xfrm>
            <a:custGeom>
              <a:avLst/>
              <a:gdLst>
                <a:gd name="T0" fmla="*/ 3 w 53"/>
                <a:gd name="T1" fmla="*/ 2 h 2"/>
                <a:gd name="T2" fmla="*/ 3 w 53"/>
                <a:gd name="T3" fmla="*/ 2 h 2"/>
                <a:gd name="T4" fmla="*/ 53 w 53"/>
                <a:gd name="T5" fmla="*/ 1 h 2"/>
                <a:gd name="T6" fmla="*/ 3 w 53"/>
                <a:gd name="T7" fmla="*/ 2 h 2"/>
              </a:gdLst>
              <a:ahLst/>
              <a:cxnLst>
                <a:cxn ang="0">
                  <a:pos x="T0" y="T1"/>
                </a:cxn>
                <a:cxn ang="0">
                  <a:pos x="T2" y="T3"/>
                </a:cxn>
                <a:cxn ang="0">
                  <a:pos x="T4" y="T5"/>
                </a:cxn>
                <a:cxn ang="0">
                  <a:pos x="T6" y="T7"/>
                </a:cxn>
              </a:cxnLst>
              <a:rect l="0" t="0" r="r" b="b"/>
              <a:pathLst>
                <a:path w="53" h="2">
                  <a:moveTo>
                    <a:pt x="3" y="2"/>
                  </a:moveTo>
                  <a:lnTo>
                    <a:pt x="3" y="2"/>
                  </a:lnTo>
                  <a:cubicBezTo>
                    <a:pt x="21" y="2"/>
                    <a:pt x="36" y="2"/>
                    <a:pt x="53" y="1"/>
                  </a:cubicBezTo>
                  <a:cubicBezTo>
                    <a:pt x="46" y="1"/>
                    <a:pt x="0" y="0"/>
                    <a:pt x="3"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8" name="Freeform 96"/>
            <p:cNvSpPr>
              <a:spLocks/>
            </p:cNvSpPr>
            <p:nvPr/>
          </p:nvSpPr>
          <p:spPr bwMode="invGray">
            <a:xfrm>
              <a:off x="4703763" y="2722563"/>
              <a:ext cx="84138" cy="1587"/>
            </a:xfrm>
            <a:custGeom>
              <a:avLst/>
              <a:gdLst>
                <a:gd name="T0" fmla="*/ 3 w 44"/>
                <a:gd name="T1" fmla="*/ 1 h 1"/>
                <a:gd name="T2" fmla="*/ 3 w 44"/>
                <a:gd name="T3" fmla="*/ 1 h 1"/>
                <a:gd name="T4" fmla="*/ 44 w 44"/>
                <a:gd name="T5" fmla="*/ 0 h 1"/>
                <a:gd name="T6" fmla="*/ 0 w 44"/>
                <a:gd name="T7" fmla="*/ 0 h 1"/>
                <a:gd name="T8" fmla="*/ 3 w 44"/>
                <a:gd name="T9" fmla="*/ 1 h 1"/>
              </a:gdLst>
              <a:ahLst/>
              <a:cxnLst>
                <a:cxn ang="0">
                  <a:pos x="T0" y="T1"/>
                </a:cxn>
                <a:cxn ang="0">
                  <a:pos x="T2" y="T3"/>
                </a:cxn>
                <a:cxn ang="0">
                  <a:pos x="T4" y="T5"/>
                </a:cxn>
                <a:cxn ang="0">
                  <a:pos x="T6" y="T7"/>
                </a:cxn>
                <a:cxn ang="0">
                  <a:pos x="T8" y="T9"/>
                </a:cxn>
              </a:cxnLst>
              <a:rect l="0" t="0" r="r" b="b"/>
              <a:pathLst>
                <a:path w="44" h="1">
                  <a:moveTo>
                    <a:pt x="3" y="1"/>
                  </a:moveTo>
                  <a:lnTo>
                    <a:pt x="3" y="1"/>
                  </a:lnTo>
                  <a:lnTo>
                    <a:pt x="44" y="0"/>
                  </a:lnTo>
                  <a:lnTo>
                    <a:pt x="0" y="0"/>
                  </a:lnTo>
                  <a:lnTo>
                    <a:pt x="3"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9" name="Freeform 97"/>
            <p:cNvSpPr>
              <a:spLocks/>
            </p:cNvSpPr>
            <p:nvPr/>
          </p:nvSpPr>
          <p:spPr bwMode="invGray">
            <a:xfrm>
              <a:off x="4264025" y="2713038"/>
              <a:ext cx="77788" cy="4762"/>
            </a:xfrm>
            <a:custGeom>
              <a:avLst/>
              <a:gdLst>
                <a:gd name="T0" fmla="*/ 41 w 41"/>
                <a:gd name="T1" fmla="*/ 1 h 2"/>
                <a:gd name="T2" fmla="*/ 41 w 41"/>
                <a:gd name="T3" fmla="*/ 1 h 2"/>
                <a:gd name="T4" fmla="*/ 34 w 41"/>
                <a:gd name="T5" fmla="*/ 0 h 2"/>
                <a:gd name="T6" fmla="*/ 0 w 41"/>
                <a:gd name="T7" fmla="*/ 1 h 2"/>
                <a:gd name="T8" fmla="*/ 7 w 41"/>
                <a:gd name="T9" fmla="*/ 2 h 2"/>
                <a:gd name="T10" fmla="*/ 41 w 41"/>
                <a:gd name="T11" fmla="*/ 1 h 2"/>
              </a:gdLst>
              <a:ahLst/>
              <a:cxnLst>
                <a:cxn ang="0">
                  <a:pos x="T0" y="T1"/>
                </a:cxn>
                <a:cxn ang="0">
                  <a:pos x="T2" y="T3"/>
                </a:cxn>
                <a:cxn ang="0">
                  <a:pos x="T4" y="T5"/>
                </a:cxn>
                <a:cxn ang="0">
                  <a:pos x="T6" y="T7"/>
                </a:cxn>
                <a:cxn ang="0">
                  <a:pos x="T8" y="T9"/>
                </a:cxn>
                <a:cxn ang="0">
                  <a:pos x="T10" y="T11"/>
                </a:cxn>
              </a:cxnLst>
              <a:rect l="0" t="0" r="r" b="b"/>
              <a:pathLst>
                <a:path w="41" h="2">
                  <a:moveTo>
                    <a:pt x="41" y="1"/>
                  </a:moveTo>
                  <a:lnTo>
                    <a:pt x="41" y="1"/>
                  </a:lnTo>
                  <a:lnTo>
                    <a:pt x="34" y="0"/>
                  </a:lnTo>
                  <a:lnTo>
                    <a:pt x="0" y="1"/>
                  </a:lnTo>
                  <a:lnTo>
                    <a:pt x="7" y="2"/>
                  </a:lnTo>
                  <a:lnTo>
                    <a:pt x="4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0" name="Freeform 98"/>
            <p:cNvSpPr>
              <a:spLocks/>
            </p:cNvSpPr>
            <p:nvPr/>
          </p:nvSpPr>
          <p:spPr bwMode="invGray">
            <a:xfrm>
              <a:off x="4800600" y="2822575"/>
              <a:ext cx="117475" cy="7937"/>
            </a:xfrm>
            <a:custGeom>
              <a:avLst/>
              <a:gdLst>
                <a:gd name="T0" fmla="*/ 11 w 61"/>
                <a:gd name="T1" fmla="*/ 2 h 3"/>
                <a:gd name="T2" fmla="*/ 11 w 61"/>
                <a:gd name="T3" fmla="*/ 2 h 3"/>
                <a:gd name="T4" fmla="*/ 54 w 61"/>
                <a:gd name="T5" fmla="*/ 0 h 3"/>
                <a:gd name="T6" fmla="*/ 0 w 61"/>
                <a:gd name="T7" fmla="*/ 0 h 3"/>
                <a:gd name="T8" fmla="*/ 46 w 61"/>
                <a:gd name="T9" fmla="*/ 0 h 3"/>
                <a:gd name="T10" fmla="*/ 11 w 61"/>
                <a:gd name="T11" fmla="*/ 2 h 3"/>
              </a:gdLst>
              <a:ahLst/>
              <a:cxnLst>
                <a:cxn ang="0">
                  <a:pos x="T0" y="T1"/>
                </a:cxn>
                <a:cxn ang="0">
                  <a:pos x="T2" y="T3"/>
                </a:cxn>
                <a:cxn ang="0">
                  <a:pos x="T4" y="T5"/>
                </a:cxn>
                <a:cxn ang="0">
                  <a:pos x="T6" y="T7"/>
                </a:cxn>
                <a:cxn ang="0">
                  <a:pos x="T8" y="T9"/>
                </a:cxn>
                <a:cxn ang="0">
                  <a:pos x="T10" y="T11"/>
                </a:cxn>
              </a:cxnLst>
              <a:rect l="0" t="0" r="r" b="b"/>
              <a:pathLst>
                <a:path w="61" h="3">
                  <a:moveTo>
                    <a:pt x="11" y="2"/>
                  </a:moveTo>
                  <a:lnTo>
                    <a:pt x="11" y="2"/>
                  </a:lnTo>
                  <a:cubicBezTo>
                    <a:pt x="39" y="3"/>
                    <a:pt x="61" y="0"/>
                    <a:pt x="54" y="0"/>
                  </a:cubicBezTo>
                  <a:lnTo>
                    <a:pt x="0" y="0"/>
                  </a:lnTo>
                  <a:cubicBezTo>
                    <a:pt x="13" y="2"/>
                    <a:pt x="15" y="0"/>
                    <a:pt x="46" y="0"/>
                  </a:cubicBezTo>
                  <a:lnTo>
                    <a:pt x="11"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1" name="Freeform 99"/>
            <p:cNvSpPr>
              <a:spLocks/>
            </p:cNvSpPr>
            <p:nvPr/>
          </p:nvSpPr>
          <p:spPr bwMode="invGray">
            <a:xfrm>
              <a:off x="187325" y="2714625"/>
              <a:ext cx="1925638" cy="31750"/>
            </a:xfrm>
            <a:custGeom>
              <a:avLst/>
              <a:gdLst>
                <a:gd name="T0" fmla="*/ 746 w 1004"/>
                <a:gd name="T1" fmla="*/ 6 h 14"/>
                <a:gd name="T2" fmla="*/ 746 w 1004"/>
                <a:gd name="T3" fmla="*/ 6 h 14"/>
                <a:gd name="T4" fmla="*/ 820 w 1004"/>
                <a:gd name="T5" fmla="*/ 7 h 14"/>
                <a:gd name="T6" fmla="*/ 800 w 1004"/>
                <a:gd name="T7" fmla="*/ 8 h 14"/>
                <a:gd name="T8" fmla="*/ 847 w 1004"/>
                <a:gd name="T9" fmla="*/ 5 h 14"/>
                <a:gd name="T10" fmla="*/ 769 w 1004"/>
                <a:gd name="T11" fmla="*/ 11 h 14"/>
                <a:gd name="T12" fmla="*/ 918 w 1004"/>
                <a:gd name="T13" fmla="*/ 9 h 14"/>
                <a:gd name="T14" fmla="*/ 876 w 1004"/>
                <a:gd name="T15" fmla="*/ 7 h 14"/>
                <a:gd name="T16" fmla="*/ 981 w 1004"/>
                <a:gd name="T17" fmla="*/ 5 h 14"/>
                <a:gd name="T18" fmla="*/ 989 w 1004"/>
                <a:gd name="T19" fmla="*/ 2 h 14"/>
                <a:gd name="T20" fmla="*/ 997 w 1004"/>
                <a:gd name="T21" fmla="*/ 2 h 14"/>
                <a:gd name="T22" fmla="*/ 1004 w 1004"/>
                <a:gd name="T23" fmla="*/ 2 h 14"/>
                <a:gd name="T24" fmla="*/ 999 w 1004"/>
                <a:gd name="T25" fmla="*/ 2 h 14"/>
                <a:gd name="T26" fmla="*/ 994 w 1004"/>
                <a:gd name="T27" fmla="*/ 1 h 14"/>
                <a:gd name="T28" fmla="*/ 904 w 1004"/>
                <a:gd name="T29" fmla="*/ 0 h 14"/>
                <a:gd name="T30" fmla="*/ 791 w 1004"/>
                <a:gd name="T31" fmla="*/ 2 h 14"/>
                <a:gd name="T32" fmla="*/ 756 w 1004"/>
                <a:gd name="T33" fmla="*/ 2 h 14"/>
                <a:gd name="T34" fmla="*/ 743 w 1004"/>
                <a:gd name="T35" fmla="*/ 2 h 14"/>
                <a:gd name="T36" fmla="*/ 764 w 1004"/>
                <a:gd name="T37" fmla="*/ 1 h 14"/>
                <a:gd name="T38" fmla="*/ 697 w 1004"/>
                <a:gd name="T39" fmla="*/ 2 h 14"/>
                <a:gd name="T40" fmla="*/ 570 w 1004"/>
                <a:gd name="T41" fmla="*/ 3 h 14"/>
                <a:gd name="T42" fmla="*/ 559 w 1004"/>
                <a:gd name="T43" fmla="*/ 2 h 14"/>
                <a:gd name="T44" fmla="*/ 554 w 1004"/>
                <a:gd name="T45" fmla="*/ 3 h 14"/>
                <a:gd name="T46" fmla="*/ 0 w 1004"/>
                <a:gd name="T47" fmla="*/ 4 h 14"/>
                <a:gd name="T48" fmla="*/ 79 w 1004"/>
                <a:gd name="T49" fmla="*/ 5 h 14"/>
                <a:gd name="T50" fmla="*/ 113 w 1004"/>
                <a:gd name="T51" fmla="*/ 8 h 14"/>
                <a:gd name="T52" fmla="*/ 49 w 1004"/>
                <a:gd name="T53" fmla="*/ 8 h 14"/>
                <a:gd name="T54" fmla="*/ 64 w 1004"/>
                <a:gd name="T55" fmla="*/ 12 h 14"/>
                <a:gd name="T56" fmla="*/ 213 w 1004"/>
                <a:gd name="T57" fmla="*/ 8 h 14"/>
                <a:gd name="T58" fmla="*/ 234 w 1004"/>
                <a:gd name="T59" fmla="*/ 11 h 14"/>
                <a:gd name="T60" fmla="*/ 223 w 1004"/>
                <a:gd name="T61" fmla="*/ 11 h 14"/>
                <a:gd name="T62" fmla="*/ 324 w 1004"/>
                <a:gd name="T63" fmla="*/ 10 h 14"/>
                <a:gd name="T64" fmla="*/ 322 w 1004"/>
                <a:gd name="T65" fmla="*/ 12 h 14"/>
                <a:gd name="T66" fmla="*/ 454 w 1004"/>
                <a:gd name="T67" fmla="*/ 10 h 14"/>
                <a:gd name="T68" fmla="*/ 452 w 1004"/>
                <a:gd name="T69" fmla="*/ 11 h 14"/>
                <a:gd name="T70" fmla="*/ 620 w 1004"/>
                <a:gd name="T71" fmla="*/ 9 h 14"/>
                <a:gd name="T72" fmla="*/ 568 w 1004"/>
                <a:gd name="T73" fmla="*/ 11 h 14"/>
                <a:gd name="T74" fmla="*/ 643 w 1004"/>
                <a:gd name="T75" fmla="*/ 10 h 14"/>
                <a:gd name="T76" fmla="*/ 622 w 1004"/>
                <a:gd name="T77" fmla="*/ 12 h 14"/>
                <a:gd name="T78" fmla="*/ 758 w 1004"/>
                <a:gd name="T79" fmla="*/ 8 h 14"/>
                <a:gd name="T80" fmla="*/ 746 w 1004"/>
                <a:gd name="T81"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4" h="14">
                  <a:moveTo>
                    <a:pt x="746" y="6"/>
                  </a:moveTo>
                  <a:lnTo>
                    <a:pt x="746" y="6"/>
                  </a:lnTo>
                  <a:cubicBezTo>
                    <a:pt x="758" y="5"/>
                    <a:pt x="817" y="5"/>
                    <a:pt x="820" y="7"/>
                  </a:cubicBezTo>
                  <a:cubicBezTo>
                    <a:pt x="812" y="7"/>
                    <a:pt x="780" y="8"/>
                    <a:pt x="800" y="8"/>
                  </a:cubicBezTo>
                  <a:lnTo>
                    <a:pt x="847" y="5"/>
                  </a:lnTo>
                  <a:cubicBezTo>
                    <a:pt x="909" y="7"/>
                    <a:pt x="800" y="10"/>
                    <a:pt x="769" y="11"/>
                  </a:cubicBezTo>
                  <a:cubicBezTo>
                    <a:pt x="832" y="11"/>
                    <a:pt x="851" y="9"/>
                    <a:pt x="918" y="9"/>
                  </a:cubicBezTo>
                  <a:cubicBezTo>
                    <a:pt x="899" y="9"/>
                    <a:pt x="886" y="8"/>
                    <a:pt x="876" y="7"/>
                  </a:cubicBezTo>
                  <a:cubicBezTo>
                    <a:pt x="873" y="5"/>
                    <a:pt x="936" y="6"/>
                    <a:pt x="981" y="5"/>
                  </a:cubicBezTo>
                  <a:cubicBezTo>
                    <a:pt x="952" y="4"/>
                    <a:pt x="969" y="3"/>
                    <a:pt x="989" y="2"/>
                  </a:cubicBezTo>
                  <a:cubicBezTo>
                    <a:pt x="993" y="2"/>
                    <a:pt x="996" y="2"/>
                    <a:pt x="997" y="2"/>
                  </a:cubicBezTo>
                  <a:lnTo>
                    <a:pt x="1004" y="2"/>
                  </a:lnTo>
                  <a:lnTo>
                    <a:pt x="999" y="2"/>
                  </a:lnTo>
                  <a:cubicBezTo>
                    <a:pt x="999" y="1"/>
                    <a:pt x="998" y="1"/>
                    <a:pt x="994" y="1"/>
                  </a:cubicBezTo>
                  <a:cubicBezTo>
                    <a:pt x="957" y="1"/>
                    <a:pt x="928" y="0"/>
                    <a:pt x="904" y="0"/>
                  </a:cubicBezTo>
                  <a:cubicBezTo>
                    <a:pt x="928" y="3"/>
                    <a:pt x="822" y="1"/>
                    <a:pt x="791" y="2"/>
                  </a:cubicBezTo>
                  <a:lnTo>
                    <a:pt x="756" y="2"/>
                  </a:lnTo>
                  <a:lnTo>
                    <a:pt x="743" y="2"/>
                  </a:lnTo>
                  <a:cubicBezTo>
                    <a:pt x="740" y="2"/>
                    <a:pt x="744" y="1"/>
                    <a:pt x="764" y="1"/>
                  </a:cubicBezTo>
                  <a:cubicBezTo>
                    <a:pt x="747" y="1"/>
                    <a:pt x="692" y="1"/>
                    <a:pt x="697" y="2"/>
                  </a:cubicBezTo>
                  <a:lnTo>
                    <a:pt x="570" y="3"/>
                  </a:lnTo>
                  <a:cubicBezTo>
                    <a:pt x="566" y="3"/>
                    <a:pt x="562" y="2"/>
                    <a:pt x="559" y="2"/>
                  </a:cubicBezTo>
                  <a:cubicBezTo>
                    <a:pt x="554" y="2"/>
                    <a:pt x="554" y="3"/>
                    <a:pt x="554" y="3"/>
                  </a:cubicBezTo>
                  <a:lnTo>
                    <a:pt x="0" y="4"/>
                  </a:lnTo>
                  <a:lnTo>
                    <a:pt x="79" y="5"/>
                  </a:lnTo>
                  <a:cubicBezTo>
                    <a:pt x="37" y="8"/>
                    <a:pt x="125" y="6"/>
                    <a:pt x="113" y="8"/>
                  </a:cubicBezTo>
                  <a:cubicBezTo>
                    <a:pt x="94" y="9"/>
                    <a:pt x="66" y="9"/>
                    <a:pt x="49" y="8"/>
                  </a:cubicBezTo>
                  <a:cubicBezTo>
                    <a:pt x="43" y="9"/>
                    <a:pt x="67" y="10"/>
                    <a:pt x="64" y="12"/>
                  </a:cubicBezTo>
                  <a:cubicBezTo>
                    <a:pt x="134" y="13"/>
                    <a:pt x="145" y="7"/>
                    <a:pt x="213" y="8"/>
                  </a:cubicBezTo>
                  <a:cubicBezTo>
                    <a:pt x="210" y="10"/>
                    <a:pt x="189" y="11"/>
                    <a:pt x="234" y="11"/>
                  </a:cubicBezTo>
                  <a:lnTo>
                    <a:pt x="223" y="11"/>
                  </a:lnTo>
                  <a:cubicBezTo>
                    <a:pt x="294" y="9"/>
                    <a:pt x="278" y="14"/>
                    <a:pt x="324" y="10"/>
                  </a:cubicBezTo>
                  <a:lnTo>
                    <a:pt x="322" y="12"/>
                  </a:lnTo>
                  <a:cubicBezTo>
                    <a:pt x="355" y="11"/>
                    <a:pt x="418" y="11"/>
                    <a:pt x="454" y="10"/>
                  </a:cubicBezTo>
                  <a:lnTo>
                    <a:pt x="452" y="11"/>
                  </a:lnTo>
                  <a:cubicBezTo>
                    <a:pt x="551" y="8"/>
                    <a:pt x="508" y="10"/>
                    <a:pt x="620" y="9"/>
                  </a:cubicBezTo>
                  <a:lnTo>
                    <a:pt x="568" y="11"/>
                  </a:lnTo>
                  <a:cubicBezTo>
                    <a:pt x="607" y="12"/>
                    <a:pt x="616" y="10"/>
                    <a:pt x="643" y="10"/>
                  </a:cubicBezTo>
                  <a:cubicBezTo>
                    <a:pt x="641" y="10"/>
                    <a:pt x="648" y="12"/>
                    <a:pt x="622" y="12"/>
                  </a:cubicBezTo>
                  <a:lnTo>
                    <a:pt x="758" y="8"/>
                  </a:lnTo>
                  <a:cubicBezTo>
                    <a:pt x="790" y="7"/>
                    <a:pt x="751" y="7"/>
                    <a:pt x="746"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2" name="Freeform 100"/>
            <p:cNvSpPr>
              <a:spLocks/>
            </p:cNvSpPr>
            <p:nvPr/>
          </p:nvSpPr>
          <p:spPr bwMode="invGray">
            <a:xfrm>
              <a:off x="1947862" y="2735263"/>
              <a:ext cx="47625" cy="0"/>
            </a:xfrm>
            <a:custGeom>
              <a:avLst/>
              <a:gdLst>
                <a:gd name="T0" fmla="*/ 0 w 25"/>
                <a:gd name="T1" fmla="*/ 0 w 25"/>
                <a:gd name="T2" fmla="*/ 25 w 25"/>
                <a:gd name="T3" fmla="*/ 0 w 25"/>
              </a:gdLst>
              <a:ahLst/>
              <a:cxnLst>
                <a:cxn ang="0">
                  <a:pos x="T0" y="0"/>
                </a:cxn>
                <a:cxn ang="0">
                  <a:pos x="T1" y="0"/>
                </a:cxn>
                <a:cxn ang="0">
                  <a:pos x="T2" y="0"/>
                </a:cxn>
                <a:cxn ang="0">
                  <a:pos x="T3" y="0"/>
                </a:cxn>
              </a:cxnLst>
              <a:rect l="0" t="0" r="r" b="b"/>
              <a:pathLst>
                <a:path w="25">
                  <a:moveTo>
                    <a:pt x="0" y="0"/>
                  </a:moveTo>
                  <a:lnTo>
                    <a:pt x="0" y="0"/>
                  </a:lnTo>
                  <a:lnTo>
                    <a:pt x="2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3" name="Freeform 101"/>
            <p:cNvSpPr>
              <a:spLocks/>
            </p:cNvSpPr>
            <p:nvPr/>
          </p:nvSpPr>
          <p:spPr bwMode="invGray">
            <a:xfrm>
              <a:off x="112712" y="2724150"/>
              <a:ext cx="74613" cy="0"/>
            </a:xfrm>
            <a:custGeom>
              <a:avLst/>
              <a:gdLst>
                <a:gd name="T0" fmla="*/ 0 w 39"/>
                <a:gd name="T1" fmla="*/ 0 w 39"/>
                <a:gd name="T2" fmla="*/ 39 w 39"/>
                <a:gd name="T3" fmla="*/ 0 w 39"/>
              </a:gdLst>
              <a:ahLst/>
              <a:cxnLst>
                <a:cxn ang="0">
                  <a:pos x="T0" y="0"/>
                </a:cxn>
                <a:cxn ang="0">
                  <a:pos x="T1" y="0"/>
                </a:cxn>
                <a:cxn ang="0">
                  <a:pos x="T2" y="0"/>
                </a:cxn>
                <a:cxn ang="0">
                  <a:pos x="T3" y="0"/>
                </a:cxn>
              </a:cxnLst>
              <a:rect l="0" t="0" r="r" b="b"/>
              <a:pathLst>
                <a:path w="39">
                  <a:moveTo>
                    <a:pt x="0" y="0"/>
                  </a:moveTo>
                  <a:lnTo>
                    <a:pt x="0" y="0"/>
                  </a:lnTo>
                  <a:lnTo>
                    <a:pt x="39" y="0"/>
                  </a:lnTo>
                  <a:cubicBezTo>
                    <a:pt x="27" y="0"/>
                    <a:pt x="14"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4" name="Freeform 102"/>
            <p:cNvSpPr>
              <a:spLocks/>
            </p:cNvSpPr>
            <p:nvPr/>
          </p:nvSpPr>
          <p:spPr bwMode="invGray">
            <a:xfrm>
              <a:off x="2187575" y="2717800"/>
              <a:ext cx="176213" cy="6350"/>
            </a:xfrm>
            <a:custGeom>
              <a:avLst/>
              <a:gdLst>
                <a:gd name="T0" fmla="*/ 71 w 92"/>
                <a:gd name="T1" fmla="*/ 3 h 3"/>
                <a:gd name="T2" fmla="*/ 71 w 92"/>
                <a:gd name="T3" fmla="*/ 3 h 3"/>
                <a:gd name="T4" fmla="*/ 92 w 92"/>
                <a:gd name="T5" fmla="*/ 0 h 3"/>
                <a:gd name="T6" fmla="*/ 8 w 92"/>
                <a:gd name="T7" fmla="*/ 1 h 3"/>
                <a:gd name="T8" fmla="*/ 2 w 92"/>
                <a:gd name="T9" fmla="*/ 3 h 3"/>
                <a:gd name="T10" fmla="*/ 71 w 92"/>
                <a:gd name="T11" fmla="*/ 3 h 3"/>
              </a:gdLst>
              <a:ahLst/>
              <a:cxnLst>
                <a:cxn ang="0">
                  <a:pos x="T0" y="T1"/>
                </a:cxn>
                <a:cxn ang="0">
                  <a:pos x="T2" y="T3"/>
                </a:cxn>
                <a:cxn ang="0">
                  <a:pos x="T4" y="T5"/>
                </a:cxn>
                <a:cxn ang="0">
                  <a:pos x="T6" y="T7"/>
                </a:cxn>
                <a:cxn ang="0">
                  <a:pos x="T8" y="T9"/>
                </a:cxn>
                <a:cxn ang="0">
                  <a:pos x="T10" y="T11"/>
                </a:cxn>
              </a:cxnLst>
              <a:rect l="0" t="0" r="r" b="b"/>
              <a:pathLst>
                <a:path w="92" h="3">
                  <a:moveTo>
                    <a:pt x="71" y="3"/>
                  </a:moveTo>
                  <a:lnTo>
                    <a:pt x="71" y="3"/>
                  </a:lnTo>
                  <a:cubicBezTo>
                    <a:pt x="47" y="2"/>
                    <a:pt x="88" y="1"/>
                    <a:pt x="92" y="0"/>
                  </a:cubicBezTo>
                  <a:lnTo>
                    <a:pt x="8" y="1"/>
                  </a:lnTo>
                  <a:cubicBezTo>
                    <a:pt x="8" y="1"/>
                    <a:pt x="0" y="2"/>
                    <a:pt x="2" y="3"/>
                  </a:cubicBezTo>
                  <a:lnTo>
                    <a:pt x="71"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5" name="Freeform 103"/>
            <p:cNvSpPr>
              <a:spLocks/>
            </p:cNvSpPr>
            <p:nvPr/>
          </p:nvSpPr>
          <p:spPr bwMode="invGray">
            <a:xfrm>
              <a:off x="2112962" y="2714625"/>
              <a:ext cx="90488" cy="4762"/>
            </a:xfrm>
            <a:custGeom>
              <a:avLst/>
              <a:gdLst>
                <a:gd name="T0" fmla="*/ 22 w 47"/>
                <a:gd name="T1" fmla="*/ 0 h 2"/>
                <a:gd name="T2" fmla="*/ 22 w 47"/>
                <a:gd name="T3" fmla="*/ 0 h 2"/>
                <a:gd name="T4" fmla="*/ 0 w 47"/>
                <a:gd name="T5" fmla="*/ 2 h 2"/>
                <a:gd name="T6" fmla="*/ 47 w 47"/>
                <a:gd name="T7" fmla="*/ 2 h 2"/>
                <a:gd name="T8" fmla="*/ 22 w 47"/>
                <a:gd name="T9" fmla="*/ 0 h 2"/>
              </a:gdLst>
              <a:ahLst/>
              <a:cxnLst>
                <a:cxn ang="0">
                  <a:pos x="T0" y="T1"/>
                </a:cxn>
                <a:cxn ang="0">
                  <a:pos x="T2" y="T3"/>
                </a:cxn>
                <a:cxn ang="0">
                  <a:pos x="T4" y="T5"/>
                </a:cxn>
                <a:cxn ang="0">
                  <a:pos x="T6" y="T7"/>
                </a:cxn>
                <a:cxn ang="0">
                  <a:pos x="T8" y="T9"/>
                </a:cxn>
              </a:cxnLst>
              <a:rect l="0" t="0" r="r" b="b"/>
              <a:pathLst>
                <a:path w="47" h="2">
                  <a:moveTo>
                    <a:pt x="22" y="0"/>
                  </a:moveTo>
                  <a:lnTo>
                    <a:pt x="22" y="0"/>
                  </a:lnTo>
                  <a:cubicBezTo>
                    <a:pt x="19" y="1"/>
                    <a:pt x="11" y="1"/>
                    <a:pt x="0" y="2"/>
                  </a:cubicBezTo>
                  <a:lnTo>
                    <a:pt x="47" y="2"/>
                  </a:lnTo>
                  <a:cubicBezTo>
                    <a:pt x="47" y="1"/>
                    <a:pt x="41" y="0"/>
                    <a:pt x="2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6" name="Freeform 104"/>
            <p:cNvSpPr>
              <a:spLocks/>
            </p:cNvSpPr>
            <p:nvPr/>
          </p:nvSpPr>
          <p:spPr bwMode="invGray">
            <a:xfrm>
              <a:off x="2101850" y="2811463"/>
              <a:ext cx="71438" cy="3175"/>
            </a:xfrm>
            <a:custGeom>
              <a:avLst/>
              <a:gdLst>
                <a:gd name="T0" fmla="*/ 37 w 37"/>
                <a:gd name="T1" fmla="*/ 0 h 1"/>
                <a:gd name="T2" fmla="*/ 37 w 37"/>
                <a:gd name="T3" fmla="*/ 0 h 1"/>
                <a:gd name="T4" fmla="*/ 22 w 37"/>
                <a:gd name="T5" fmla="*/ 1 h 1"/>
                <a:gd name="T6" fmla="*/ 0 w 37"/>
                <a:gd name="T7" fmla="*/ 1 h 1"/>
                <a:gd name="T8" fmla="*/ 37 w 37"/>
                <a:gd name="T9" fmla="*/ 0 h 1"/>
              </a:gdLst>
              <a:ahLst/>
              <a:cxnLst>
                <a:cxn ang="0">
                  <a:pos x="T0" y="T1"/>
                </a:cxn>
                <a:cxn ang="0">
                  <a:pos x="T2" y="T3"/>
                </a:cxn>
                <a:cxn ang="0">
                  <a:pos x="T4" y="T5"/>
                </a:cxn>
                <a:cxn ang="0">
                  <a:pos x="T6" y="T7"/>
                </a:cxn>
                <a:cxn ang="0">
                  <a:pos x="T8" y="T9"/>
                </a:cxn>
              </a:cxnLst>
              <a:rect l="0" t="0" r="r" b="b"/>
              <a:pathLst>
                <a:path w="37" h="1">
                  <a:moveTo>
                    <a:pt x="37" y="0"/>
                  </a:moveTo>
                  <a:lnTo>
                    <a:pt x="37" y="0"/>
                  </a:lnTo>
                  <a:lnTo>
                    <a:pt x="22" y="1"/>
                  </a:lnTo>
                  <a:lnTo>
                    <a:pt x="0" y="1"/>
                  </a:lnTo>
                  <a:lnTo>
                    <a:pt x="3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7" name="Freeform 105"/>
            <p:cNvSpPr>
              <a:spLocks/>
            </p:cNvSpPr>
            <p:nvPr/>
          </p:nvSpPr>
          <p:spPr bwMode="invGray">
            <a:xfrm>
              <a:off x="1724025" y="2805113"/>
              <a:ext cx="120650" cy="4762"/>
            </a:xfrm>
            <a:custGeom>
              <a:avLst/>
              <a:gdLst>
                <a:gd name="T0" fmla="*/ 0 w 63"/>
                <a:gd name="T1" fmla="*/ 0 h 2"/>
                <a:gd name="T2" fmla="*/ 0 w 63"/>
                <a:gd name="T3" fmla="*/ 0 h 2"/>
                <a:gd name="T4" fmla="*/ 63 w 63"/>
                <a:gd name="T5" fmla="*/ 0 h 2"/>
                <a:gd name="T6" fmla="*/ 0 w 63"/>
                <a:gd name="T7" fmla="*/ 0 h 2"/>
              </a:gdLst>
              <a:ahLst/>
              <a:cxnLst>
                <a:cxn ang="0">
                  <a:pos x="T0" y="T1"/>
                </a:cxn>
                <a:cxn ang="0">
                  <a:pos x="T2" y="T3"/>
                </a:cxn>
                <a:cxn ang="0">
                  <a:pos x="T4" y="T5"/>
                </a:cxn>
                <a:cxn ang="0">
                  <a:pos x="T6" y="T7"/>
                </a:cxn>
              </a:cxnLst>
              <a:rect l="0" t="0" r="r" b="b"/>
              <a:pathLst>
                <a:path w="63" h="2">
                  <a:moveTo>
                    <a:pt x="0" y="0"/>
                  </a:moveTo>
                  <a:lnTo>
                    <a:pt x="0" y="0"/>
                  </a:lnTo>
                  <a:cubicBezTo>
                    <a:pt x="18" y="2"/>
                    <a:pt x="52" y="1"/>
                    <a:pt x="63" y="0"/>
                  </a:cubicBezTo>
                  <a:cubicBezTo>
                    <a:pt x="24" y="0"/>
                    <a:pt x="41"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8" name="Freeform 106"/>
            <p:cNvSpPr>
              <a:spLocks/>
            </p:cNvSpPr>
            <p:nvPr/>
          </p:nvSpPr>
          <p:spPr bwMode="invGray">
            <a:xfrm>
              <a:off x="1744662" y="2833688"/>
              <a:ext cx="73025" cy="3175"/>
            </a:xfrm>
            <a:custGeom>
              <a:avLst/>
              <a:gdLst>
                <a:gd name="T0" fmla="*/ 38 w 38"/>
                <a:gd name="T1" fmla="*/ 0 h 1"/>
                <a:gd name="T2" fmla="*/ 38 w 38"/>
                <a:gd name="T3" fmla="*/ 0 h 1"/>
                <a:gd name="T4" fmla="*/ 0 w 38"/>
                <a:gd name="T5" fmla="*/ 1 h 1"/>
                <a:gd name="T6" fmla="*/ 3 w 38"/>
                <a:gd name="T7" fmla="*/ 1 h 1"/>
                <a:gd name="T8" fmla="*/ 38 w 38"/>
                <a:gd name="T9" fmla="*/ 0 h 1"/>
              </a:gdLst>
              <a:ahLst/>
              <a:cxnLst>
                <a:cxn ang="0">
                  <a:pos x="T0" y="T1"/>
                </a:cxn>
                <a:cxn ang="0">
                  <a:pos x="T2" y="T3"/>
                </a:cxn>
                <a:cxn ang="0">
                  <a:pos x="T4" y="T5"/>
                </a:cxn>
                <a:cxn ang="0">
                  <a:pos x="T6" y="T7"/>
                </a:cxn>
                <a:cxn ang="0">
                  <a:pos x="T8" y="T9"/>
                </a:cxn>
              </a:cxnLst>
              <a:rect l="0" t="0" r="r" b="b"/>
              <a:pathLst>
                <a:path w="38" h="1">
                  <a:moveTo>
                    <a:pt x="38" y="0"/>
                  </a:moveTo>
                  <a:lnTo>
                    <a:pt x="38" y="0"/>
                  </a:lnTo>
                  <a:lnTo>
                    <a:pt x="0" y="1"/>
                  </a:lnTo>
                  <a:lnTo>
                    <a:pt x="3" y="1"/>
                  </a:lnTo>
                  <a:lnTo>
                    <a:pt x="3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9" name="Freeform 107"/>
            <p:cNvSpPr>
              <a:spLocks/>
            </p:cNvSpPr>
            <p:nvPr/>
          </p:nvSpPr>
          <p:spPr bwMode="invGray">
            <a:xfrm>
              <a:off x="-474663" y="2741613"/>
              <a:ext cx="34925" cy="0"/>
            </a:xfrm>
            <a:custGeom>
              <a:avLst/>
              <a:gdLst>
                <a:gd name="T0" fmla="*/ 18 w 18"/>
                <a:gd name="T1" fmla="*/ 18 w 18"/>
                <a:gd name="T2" fmla="*/ 0 w 18"/>
                <a:gd name="T3" fmla="*/ 18 w 18"/>
              </a:gdLst>
              <a:ahLst/>
              <a:cxnLst>
                <a:cxn ang="0">
                  <a:pos x="T0" y="0"/>
                </a:cxn>
                <a:cxn ang="0">
                  <a:pos x="T1" y="0"/>
                </a:cxn>
                <a:cxn ang="0">
                  <a:pos x="T2" y="0"/>
                </a:cxn>
                <a:cxn ang="0">
                  <a:pos x="T3" y="0"/>
                </a:cxn>
              </a:cxnLst>
              <a:rect l="0" t="0" r="r" b="b"/>
              <a:pathLst>
                <a:path w="18">
                  <a:moveTo>
                    <a:pt x="18" y="0"/>
                  </a:moveTo>
                  <a:lnTo>
                    <a:pt x="18" y="0"/>
                  </a:lnTo>
                  <a:lnTo>
                    <a:pt x="0" y="0"/>
                  </a:lnTo>
                  <a:lnTo>
                    <a:pt x="1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0" name="Freeform 108"/>
            <p:cNvSpPr>
              <a:spLocks/>
            </p:cNvSpPr>
            <p:nvPr/>
          </p:nvSpPr>
          <p:spPr bwMode="invGray">
            <a:xfrm>
              <a:off x="-947738" y="2725738"/>
              <a:ext cx="1239838" cy="19050"/>
            </a:xfrm>
            <a:custGeom>
              <a:avLst/>
              <a:gdLst>
                <a:gd name="T0" fmla="*/ 588 w 647"/>
                <a:gd name="T1" fmla="*/ 5 h 8"/>
                <a:gd name="T2" fmla="*/ 588 w 647"/>
                <a:gd name="T3" fmla="*/ 5 h 8"/>
                <a:gd name="T4" fmla="*/ 619 w 647"/>
                <a:gd name="T5" fmla="*/ 0 h 8"/>
                <a:gd name="T6" fmla="*/ 570 w 647"/>
                <a:gd name="T7" fmla="*/ 1 h 8"/>
                <a:gd name="T8" fmla="*/ 574 w 647"/>
                <a:gd name="T9" fmla="*/ 0 h 8"/>
                <a:gd name="T10" fmla="*/ 515 w 647"/>
                <a:gd name="T11" fmla="*/ 1 h 8"/>
                <a:gd name="T12" fmla="*/ 533 w 647"/>
                <a:gd name="T13" fmla="*/ 3 h 8"/>
                <a:gd name="T14" fmla="*/ 450 w 647"/>
                <a:gd name="T15" fmla="*/ 0 h 8"/>
                <a:gd name="T16" fmla="*/ 361 w 647"/>
                <a:gd name="T17" fmla="*/ 0 h 8"/>
                <a:gd name="T18" fmla="*/ 368 w 647"/>
                <a:gd name="T19" fmla="*/ 0 h 8"/>
                <a:gd name="T20" fmla="*/ 355 w 647"/>
                <a:gd name="T21" fmla="*/ 0 h 8"/>
                <a:gd name="T22" fmla="*/ 55 w 647"/>
                <a:gd name="T23" fmla="*/ 1 h 8"/>
                <a:gd name="T24" fmla="*/ 45 w 647"/>
                <a:gd name="T25" fmla="*/ 6 h 8"/>
                <a:gd name="T26" fmla="*/ 207 w 647"/>
                <a:gd name="T27" fmla="*/ 5 h 8"/>
                <a:gd name="T28" fmla="*/ 214 w 647"/>
                <a:gd name="T29" fmla="*/ 6 h 8"/>
                <a:gd name="T30" fmla="*/ 250 w 647"/>
                <a:gd name="T31" fmla="*/ 4 h 8"/>
                <a:gd name="T32" fmla="*/ 216 w 647"/>
                <a:gd name="T33" fmla="*/ 3 h 8"/>
                <a:gd name="T34" fmla="*/ 393 w 647"/>
                <a:gd name="T35" fmla="*/ 3 h 8"/>
                <a:gd name="T36" fmla="*/ 265 w 647"/>
                <a:gd name="T37" fmla="*/ 5 h 8"/>
                <a:gd name="T38" fmla="*/ 265 w 647"/>
                <a:gd name="T39" fmla="*/ 7 h 8"/>
                <a:gd name="T40" fmla="*/ 588 w 647"/>
                <a:gd name="T4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7" h="8">
                  <a:moveTo>
                    <a:pt x="588" y="5"/>
                  </a:moveTo>
                  <a:lnTo>
                    <a:pt x="588" y="5"/>
                  </a:lnTo>
                  <a:cubicBezTo>
                    <a:pt x="499" y="3"/>
                    <a:pt x="647" y="3"/>
                    <a:pt x="619" y="0"/>
                  </a:cubicBezTo>
                  <a:lnTo>
                    <a:pt x="570" y="1"/>
                  </a:lnTo>
                  <a:lnTo>
                    <a:pt x="574" y="0"/>
                  </a:lnTo>
                  <a:lnTo>
                    <a:pt x="515" y="1"/>
                  </a:lnTo>
                  <a:cubicBezTo>
                    <a:pt x="527" y="2"/>
                    <a:pt x="536" y="2"/>
                    <a:pt x="533" y="3"/>
                  </a:cubicBezTo>
                  <a:cubicBezTo>
                    <a:pt x="454" y="3"/>
                    <a:pt x="508" y="2"/>
                    <a:pt x="450" y="0"/>
                  </a:cubicBezTo>
                  <a:lnTo>
                    <a:pt x="361" y="0"/>
                  </a:lnTo>
                  <a:lnTo>
                    <a:pt x="368" y="0"/>
                  </a:lnTo>
                  <a:cubicBezTo>
                    <a:pt x="361" y="0"/>
                    <a:pt x="357" y="0"/>
                    <a:pt x="355" y="0"/>
                  </a:cubicBezTo>
                  <a:lnTo>
                    <a:pt x="55" y="1"/>
                  </a:lnTo>
                  <a:cubicBezTo>
                    <a:pt x="0" y="3"/>
                    <a:pt x="85" y="4"/>
                    <a:pt x="45" y="6"/>
                  </a:cubicBezTo>
                  <a:cubicBezTo>
                    <a:pt x="108" y="6"/>
                    <a:pt x="202" y="8"/>
                    <a:pt x="207" y="5"/>
                  </a:cubicBezTo>
                  <a:cubicBezTo>
                    <a:pt x="205" y="5"/>
                    <a:pt x="201" y="6"/>
                    <a:pt x="214" y="6"/>
                  </a:cubicBezTo>
                  <a:lnTo>
                    <a:pt x="250" y="4"/>
                  </a:lnTo>
                  <a:lnTo>
                    <a:pt x="216" y="3"/>
                  </a:lnTo>
                  <a:cubicBezTo>
                    <a:pt x="252" y="1"/>
                    <a:pt x="371" y="1"/>
                    <a:pt x="393" y="3"/>
                  </a:cubicBezTo>
                  <a:cubicBezTo>
                    <a:pt x="325" y="4"/>
                    <a:pt x="359" y="6"/>
                    <a:pt x="265" y="5"/>
                  </a:cubicBezTo>
                  <a:cubicBezTo>
                    <a:pt x="269" y="6"/>
                    <a:pt x="286" y="7"/>
                    <a:pt x="265" y="7"/>
                  </a:cubicBezTo>
                  <a:cubicBezTo>
                    <a:pt x="375" y="6"/>
                    <a:pt x="474" y="8"/>
                    <a:pt x="588"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1" name="Freeform 109"/>
            <p:cNvSpPr>
              <a:spLocks/>
            </p:cNvSpPr>
            <p:nvPr/>
          </p:nvSpPr>
          <p:spPr bwMode="invGray">
            <a:xfrm>
              <a:off x="-1944688" y="2741613"/>
              <a:ext cx="4763" cy="0"/>
            </a:xfrm>
            <a:custGeom>
              <a:avLst/>
              <a:gdLst>
                <a:gd name="T0" fmla="*/ 1 w 2"/>
                <a:gd name="T1" fmla="*/ 1 w 2"/>
                <a:gd name="T2" fmla="*/ 2 w 2"/>
                <a:gd name="T3" fmla="*/ 1 w 2"/>
              </a:gdLst>
              <a:ahLst/>
              <a:cxnLst>
                <a:cxn ang="0">
                  <a:pos x="T0" y="0"/>
                </a:cxn>
                <a:cxn ang="0">
                  <a:pos x="T1" y="0"/>
                </a:cxn>
                <a:cxn ang="0">
                  <a:pos x="T2" y="0"/>
                </a:cxn>
                <a:cxn ang="0">
                  <a:pos x="T3" y="0"/>
                </a:cxn>
              </a:cxnLst>
              <a:rect l="0" t="0" r="r" b="b"/>
              <a:pathLst>
                <a:path w="2">
                  <a:moveTo>
                    <a:pt x="1" y="0"/>
                  </a:moveTo>
                  <a:lnTo>
                    <a:pt x="1" y="0"/>
                  </a:lnTo>
                  <a:lnTo>
                    <a:pt x="2" y="0"/>
                  </a:lnTo>
                  <a:cubicBezTo>
                    <a:pt x="0" y="0"/>
                    <a:pt x="0"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2" name="Freeform 110"/>
            <p:cNvSpPr>
              <a:spLocks/>
            </p:cNvSpPr>
            <p:nvPr/>
          </p:nvSpPr>
          <p:spPr bwMode="invGray">
            <a:xfrm>
              <a:off x="-1939925" y="2735263"/>
              <a:ext cx="173038" cy="6350"/>
            </a:xfrm>
            <a:custGeom>
              <a:avLst/>
              <a:gdLst>
                <a:gd name="T0" fmla="*/ 36 w 90"/>
                <a:gd name="T1" fmla="*/ 3 h 3"/>
                <a:gd name="T2" fmla="*/ 36 w 90"/>
                <a:gd name="T3" fmla="*/ 3 h 3"/>
                <a:gd name="T4" fmla="*/ 90 w 90"/>
                <a:gd name="T5" fmla="*/ 0 h 3"/>
                <a:gd name="T6" fmla="*/ 6 w 90"/>
                <a:gd name="T7" fmla="*/ 1 h 3"/>
                <a:gd name="T8" fmla="*/ 0 w 90"/>
                <a:gd name="T9" fmla="*/ 3 h 3"/>
                <a:gd name="T10" fmla="*/ 48 w 90"/>
                <a:gd name="T11" fmla="*/ 2 h 3"/>
                <a:gd name="T12" fmla="*/ 36 w 90"/>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90" h="3">
                  <a:moveTo>
                    <a:pt x="36" y="3"/>
                  </a:moveTo>
                  <a:lnTo>
                    <a:pt x="36" y="3"/>
                  </a:lnTo>
                  <a:lnTo>
                    <a:pt x="90" y="0"/>
                  </a:lnTo>
                  <a:lnTo>
                    <a:pt x="6" y="1"/>
                  </a:lnTo>
                  <a:lnTo>
                    <a:pt x="0" y="3"/>
                  </a:lnTo>
                  <a:cubicBezTo>
                    <a:pt x="8" y="2"/>
                    <a:pt x="37" y="1"/>
                    <a:pt x="48" y="2"/>
                  </a:cubicBezTo>
                  <a:lnTo>
                    <a:pt x="36"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3" name="Freeform 111"/>
            <p:cNvSpPr>
              <a:spLocks/>
            </p:cNvSpPr>
            <p:nvPr/>
          </p:nvSpPr>
          <p:spPr bwMode="invGray">
            <a:xfrm>
              <a:off x="-1773238" y="2733675"/>
              <a:ext cx="123825" cy="12700"/>
            </a:xfrm>
            <a:custGeom>
              <a:avLst/>
              <a:gdLst>
                <a:gd name="T0" fmla="*/ 65 w 65"/>
                <a:gd name="T1" fmla="*/ 0 h 6"/>
                <a:gd name="T2" fmla="*/ 65 w 65"/>
                <a:gd name="T3" fmla="*/ 0 h 6"/>
                <a:gd name="T4" fmla="*/ 48 w 65"/>
                <a:gd name="T5" fmla="*/ 4 h 6"/>
                <a:gd name="T6" fmla="*/ 0 w 65"/>
                <a:gd name="T7" fmla="*/ 4 h 6"/>
                <a:gd name="T8" fmla="*/ 61 w 65"/>
                <a:gd name="T9" fmla="*/ 4 h 6"/>
                <a:gd name="T10" fmla="*/ 65 w 65"/>
                <a:gd name="T11" fmla="*/ 0 h 6"/>
              </a:gdLst>
              <a:ahLst/>
              <a:cxnLst>
                <a:cxn ang="0">
                  <a:pos x="T0" y="T1"/>
                </a:cxn>
                <a:cxn ang="0">
                  <a:pos x="T2" y="T3"/>
                </a:cxn>
                <a:cxn ang="0">
                  <a:pos x="T4" y="T5"/>
                </a:cxn>
                <a:cxn ang="0">
                  <a:pos x="T6" y="T7"/>
                </a:cxn>
                <a:cxn ang="0">
                  <a:pos x="T8" y="T9"/>
                </a:cxn>
                <a:cxn ang="0">
                  <a:pos x="T10" y="T11"/>
                </a:cxn>
              </a:cxnLst>
              <a:rect l="0" t="0" r="r" b="b"/>
              <a:pathLst>
                <a:path w="65" h="6">
                  <a:moveTo>
                    <a:pt x="65" y="0"/>
                  </a:moveTo>
                  <a:lnTo>
                    <a:pt x="65" y="0"/>
                  </a:lnTo>
                  <a:cubicBezTo>
                    <a:pt x="22" y="1"/>
                    <a:pt x="25" y="3"/>
                    <a:pt x="48" y="4"/>
                  </a:cubicBezTo>
                  <a:cubicBezTo>
                    <a:pt x="8" y="5"/>
                    <a:pt x="27" y="1"/>
                    <a:pt x="0" y="4"/>
                  </a:cubicBezTo>
                  <a:cubicBezTo>
                    <a:pt x="1" y="6"/>
                    <a:pt x="50" y="5"/>
                    <a:pt x="61" y="4"/>
                  </a:cubicBezTo>
                  <a:lnTo>
                    <a:pt x="6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4" name="Freeform 112"/>
            <p:cNvSpPr>
              <a:spLocks/>
            </p:cNvSpPr>
            <p:nvPr/>
          </p:nvSpPr>
          <p:spPr bwMode="invGray">
            <a:xfrm>
              <a:off x="-1057275" y="2735263"/>
              <a:ext cx="57150" cy="3175"/>
            </a:xfrm>
            <a:custGeom>
              <a:avLst/>
              <a:gdLst>
                <a:gd name="T0" fmla="*/ 12 w 30"/>
                <a:gd name="T1" fmla="*/ 0 h 1"/>
                <a:gd name="T2" fmla="*/ 12 w 30"/>
                <a:gd name="T3" fmla="*/ 0 h 1"/>
                <a:gd name="T4" fmla="*/ 0 w 30"/>
                <a:gd name="T5" fmla="*/ 1 h 1"/>
                <a:gd name="T6" fmla="*/ 30 w 30"/>
                <a:gd name="T7" fmla="*/ 1 h 1"/>
                <a:gd name="T8" fmla="*/ 12 w 30"/>
                <a:gd name="T9" fmla="*/ 0 h 1"/>
              </a:gdLst>
              <a:ahLst/>
              <a:cxnLst>
                <a:cxn ang="0">
                  <a:pos x="T0" y="T1"/>
                </a:cxn>
                <a:cxn ang="0">
                  <a:pos x="T2" y="T3"/>
                </a:cxn>
                <a:cxn ang="0">
                  <a:pos x="T4" y="T5"/>
                </a:cxn>
                <a:cxn ang="0">
                  <a:pos x="T6" y="T7"/>
                </a:cxn>
                <a:cxn ang="0">
                  <a:pos x="T8" y="T9"/>
                </a:cxn>
              </a:cxnLst>
              <a:rect l="0" t="0" r="r" b="b"/>
              <a:pathLst>
                <a:path w="30" h="1">
                  <a:moveTo>
                    <a:pt x="12" y="0"/>
                  </a:moveTo>
                  <a:lnTo>
                    <a:pt x="12" y="0"/>
                  </a:lnTo>
                  <a:lnTo>
                    <a:pt x="0" y="1"/>
                  </a:lnTo>
                  <a:lnTo>
                    <a:pt x="3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5" name="Freeform 113"/>
            <p:cNvSpPr>
              <a:spLocks/>
            </p:cNvSpPr>
            <p:nvPr/>
          </p:nvSpPr>
          <p:spPr bwMode="invGray">
            <a:xfrm>
              <a:off x="-1116013" y="2738438"/>
              <a:ext cx="58738" cy="3175"/>
            </a:xfrm>
            <a:custGeom>
              <a:avLst/>
              <a:gdLst>
                <a:gd name="T0" fmla="*/ 30 w 30"/>
                <a:gd name="T1" fmla="*/ 0 h 2"/>
                <a:gd name="T2" fmla="*/ 30 w 30"/>
                <a:gd name="T3" fmla="*/ 0 h 2"/>
                <a:gd name="T4" fmla="*/ 0 w 30"/>
                <a:gd name="T5" fmla="*/ 0 h 2"/>
                <a:gd name="T6" fmla="*/ 9 w 30"/>
                <a:gd name="T7" fmla="*/ 2 h 2"/>
                <a:gd name="T8" fmla="*/ 30 w 30"/>
                <a:gd name="T9" fmla="*/ 0 h 2"/>
              </a:gdLst>
              <a:ahLst/>
              <a:cxnLst>
                <a:cxn ang="0">
                  <a:pos x="T0" y="T1"/>
                </a:cxn>
                <a:cxn ang="0">
                  <a:pos x="T2" y="T3"/>
                </a:cxn>
                <a:cxn ang="0">
                  <a:pos x="T4" y="T5"/>
                </a:cxn>
                <a:cxn ang="0">
                  <a:pos x="T6" y="T7"/>
                </a:cxn>
                <a:cxn ang="0">
                  <a:pos x="T8" y="T9"/>
                </a:cxn>
              </a:cxnLst>
              <a:rect l="0" t="0" r="r" b="b"/>
              <a:pathLst>
                <a:path w="30" h="2">
                  <a:moveTo>
                    <a:pt x="30" y="0"/>
                  </a:moveTo>
                  <a:lnTo>
                    <a:pt x="30" y="0"/>
                  </a:lnTo>
                  <a:lnTo>
                    <a:pt x="0" y="0"/>
                  </a:lnTo>
                  <a:cubicBezTo>
                    <a:pt x="2" y="0"/>
                    <a:pt x="4" y="1"/>
                    <a:pt x="9" y="2"/>
                  </a:cubicBezTo>
                  <a:lnTo>
                    <a:pt x="3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6" name="Freeform 114"/>
            <p:cNvSpPr>
              <a:spLocks/>
            </p:cNvSpPr>
            <p:nvPr/>
          </p:nvSpPr>
          <p:spPr bwMode="invGray">
            <a:xfrm>
              <a:off x="-1349375" y="2735263"/>
              <a:ext cx="84138" cy="0"/>
            </a:xfrm>
            <a:custGeom>
              <a:avLst/>
              <a:gdLst>
                <a:gd name="T0" fmla="*/ 44 w 44"/>
                <a:gd name="T1" fmla="*/ 44 w 44"/>
                <a:gd name="T2" fmla="*/ 0 w 44"/>
                <a:gd name="T3" fmla="*/ 44 w 44"/>
              </a:gdLst>
              <a:ahLst/>
              <a:cxnLst>
                <a:cxn ang="0">
                  <a:pos x="T0" y="0"/>
                </a:cxn>
                <a:cxn ang="0">
                  <a:pos x="T1" y="0"/>
                </a:cxn>
                <a:cxn ang="0">
                  <a:pos x="T2" y="0"/>
                </a:cxn>
                <a:cxn ang="0">
                  <a:pos x="T3" y="0"/>
                </a:cxn>
              </a:cxnLst>
              <a:rect l="0" t="0" r="r" b="b"/>
              <a:pathLst>
                <a:path w="44">
                  <a:moveTo>
                    <a:pt x="44" y="0"/>
                  </a:moveTo>
                  <a:lnTo>
                    <a:pt x="44" y="0"/>
                  </a:lnTo>
                  <a:lnTo>
                    <a:pt x="0" y="0"/>
                  </a:lnTo>
                  <a:lnTo>
                    <a:pt x="4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7" name="Freeform 115"/>
            <p:cNvSpPr>
              <a:spLocks/>
            </p:cNvSpPr>
            <p:nvPr/>
          </p:nvSpPr>
          <p:spPr bwMode="invGray">
            <a:xfrm>
              <a:off x="-1265238" y="2735263"/>
              <a:ext cx="65088" cy="3175"/>
            </a:xfrm>
            <a:custGeom>
              <a:avLst/>
              <a:gdLst>
                <a:gd name="T0" fmla="*/ 34 w 34"/>
                <a:gd name="T1" fmla="*/ 1 h 1"/>
                <a:gd name="T2" fmla="*/ 34 w 34"/>
                <a:gd name="T3" fmla="*/ 1 h 1"/>
                <a:gd name="T4" fmla="*/ 33 w 34"/>
                <a:gd name="T5" fmla="*/ 0 h 1"/>
                <a:gd name="T6" fmla="*/ 0 w 34"/>
                <a:gd name="T7" fmla="*/ 0 h 1"/>
                <a:gd name="T8" fmla="*/ 34 w 34"/>
                <a:gd name="T9" fmla="*/ 1 h 1"/>
              </a:gdLst>
              <a:ahLst/>
              <a:cxnLst>
                <a:cxn ang="0">
                  <a:pos x="T0" y="T1"/>
                </a:cxn>
                <a:cxn ang="0">
                  <a:pos x="T2" y="T3"/>
                </a:cxn>
                <a:cxn ang="0">
                  <a:pos x="T4" y="T5"/>
                </a:cxn>
                <a:cxn ang="0">
                  <a:pos x="T6" y="T7"/>
                </a:cxn>
                <a:cxn ang="0">
                  <a:pos x="T8" y="T9"/>
                </a:cxn>
              </a:cxnLst>
              <a:rect l="0" t="0" r="r" b="b"/>
              <a:pathLst>
                <a:path w="34" h="1">
                  <a:moveTo>
                    <a:pt x="34" y="1"/>
                  </a:moveTo>
                  <a:lnTo>
                    <a:pt x="34" y="1"/>
                  </a:lnTo>
                  <a:lnTo>
                    <a:pt x="33" y="0"/>
                  </a:lnTo>
                  <a:lnTo>
                    <a:pt x="0" y="0"/>
                  </a:lnTo>
                  <a:lnTo>
                    <a:pt x="3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8" name="Freeform 116"/>
            <p:cNvSpPr>
              <a:spLocks/>
            </p:cNvSpPr>
            <p:nvPr/>
          </p:nvSpPr>
          <p:spPr bwMode="invGray">
            <a:xfrm>
              <a:off x="-1219200" y="2728913"/>
              <a:ext cx="103188" cy="9525"/>
            </a:xfrm>
            <a:custGeom>
              <a:avLst/>
              <a:gdLst>
                <a:gd name="T0" fmla="*/ 54 w 54"/>
                <a:gd name="T1" fmla="*/ 4 h 4"/>
                <a:gd name="T2" fmla="*/ 54 w 54"/>
                <a:gd name="T3" fmla="*/ 4 h 4"/>
                <a:gd name="T4" fmla="*/ 0 w 54"/>
                <a:gd name="T5" fmla="*/ 1 h 4"/>
                <a:gd name="T6" fmla="*/ 9 w 54"/>
                <a:gd name="T7" fmla="*/ 3 h 4"/>
                <a:gd name="T8" fmla="*/ 54 w 54"/>
                <a:gd name="T9" fmla="*/ 4 h 4"/>
              </a:gdLst>
              <a:ahLst/>
              <a:cxnLst>
                <a:cxn ang="0">
                  <a:pos x="T0" y="T1"/>
                </a:cxn>
                <a:cxn ang="0">
                  <a:pos x="T2" y="T3"/>
                </a:cxn>
                <a:cxn ang="0">
                  <a:pos x="T4" y="T5"/>
                </a:cxn>
                <a:cxn ang="0">
                  <a:pos x="T6" y="T7"/>
                </a:cxn>
                <a:cxn ang="0">
                  <a:pos x="T8" y="T9"/>
                </a:cxn>
              </a:cxnLst>
              <a:rect l="0" t="0" r="r" b="b"/>
              <a:pathLst>
                <a:path w="54" h="4">
                  <a:moveTo>
                    <a:pt x="54" y="4"/>
                  </a:moveTo>
                  <a:lnTo>
                    <a:pt x="54" y="4"/>
                  </a:lnTo>
                  <a:cubicBezTo>
                    <a:pt x="49" y="2"/>
                    <a:pt x="43" y="0"/>
                    <a:pt x="0" y="1"/>
                  </a:cubicBezTo>
                  <a:lnTo>
                    <a:pt x="9" y="3"/>
                  </a:lnTo>
                  <a:lnTo>
                    <a:pt x="54"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9" name="Freeform 117"/>
            <p:cNvSpPr>
              <a:spLocks/>
            </p:cNvSpPr>
            <p:nvPr/>
          </p:nvSpPr>
          <p:spPr bwMode="invGray">
            <a:xfrm>
              <a:off x="1225550" y="2830513"/>
              <a:ext cx="73025" cy="3175"/>
            </a:xfrm>
            <a:custGeom>
              <a:avLst/>
              <a:gdLst>
                <a:gd name="T0" fmla="*/ 34 w 38"/>
                <a:gd name="T1" fmla="*/ 0 h 2"/>
                <a:gd name="T2" fmla="*/ 34 w 38"/>
                <a:gd name="T3" fmla="*/ 0 h 2"/>
                <a:gd name="T4" fmla="*/ 0 w 38"/>
                <a:gd name="T5" fmla="*/ 1 h 2"/>
                <a:gd name="T6" fmla="*/ 4 w 38"/>
                <a:gd name="T7" fmla="*/ 2 h 2"/>
                <a:gd name="T8" fmla="*/ 38 w 38"/>
                <a:gd name="T9" fmla="*/ 1 h 2"/>
                <a:gd name="T10" fmla="*/ 34 w 38"/>
                <a:gd name="T11" fmla="*/ 0 h 2"/>
              </a:gdLst>
              <a:ahLst/>
              <a:cxnLst>
                <a:cxn ang="0">
                  <a:pos x="T0" y="T1"/>
                </a:cxn>
                <a:cxn ang="0">
                  <a:pos x="T2" y="T3"/>
                </a:cxn>
                <a:cxn ang="0">
                  <a:pos x="T4" y="T5"/>
                </a:cxn>
                <a:cxn ang="0">
                  <a:pos x="T6" y="T7"/>
                </a:cxn>
                <a:cxn ang="0">
                  <a:pos x="T8" y="T9"/>
                </a:cxn>
                <a:cxn ang="0">
                  <a:pos x="T10" y="T11"/>
                </a:cxn>
              </a:cxnLst>
              <a:rect l="0" t="0" r="r" b="b"/>
              <a:pathLst>
                <a:path w="38" h="2">
                  <a:moveTo>
                    <a:pt x="34" y="0"/>
                  </a:moveTo>
                  <a:lnTo>
                    <a:pt x="34" y="0"/>
                  </a:lnTo>
                  <a:lnTo>
                    <a:pt x="0" y="1"/>
                  </a:lnTo>
                  <a:lnTo>
                    <a:pt x="4" y="2"/>
                  </a:lnTo>
                  <a:lnTo>
                    <a:pt x="38" y="1"/>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0" name="Freeform 118"/>
            <p:cNvSpPr>
              <a:spLocks/>
            </p:cNvSpPr>
            <p:nvPr/>
          </p:nvSpPr>
          <p:spPr bwMode="invGray">
            <a:xfrm>
              <a:off x="874712" y="2827338"/>
              <a:ext cx="39688" cy="3175"/>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9" y="1"/>
                    <a:pt x="16" y="1"/>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1" name="Freeform 119"/>
            <p:cNvSpPr>
              <a:spLocks/>
            </p:cNvSpPr>
            <p:nvPr/>
          </p:nvSpPr>
          <p:spPr bwMode="invGray">
            <a:xfrm>
              <a:off x="417512" y="2827338"/>
              <a:ext cx="457200" cy="31750"/>
            </a:xfrm>
            <a:custGeom>
              <a:avLst/>
              <a:gdLst>
                <a:gd name="T0" fmla="*/ 113 w 238"/>
                <a:gd name="T1" fmla="*/ 12 h 14"/>
                <a:gd name="T2" fmla="*/ 113 w 238"/>
                <a:gd name="T3" fmla="*/ 12 h 14"/>
                <a:gd name="T4" fmla="*/ 94 w 238"/>
                <a:gd name="T5" fmla="*/ 9 h 14"/>
                <a:gd name="T6" fmla="*/ 157 w 238"/>
                <a:gd name="T7" fmla="*/ 6 h 14"/>
                <a:gd name="T8" fmla="*/ 145 w 238"/>
                <a:gd name="T9" fmla="*/ 8 h 14"/>
                <a:gd name="T10" fmla="*/ 169 w 238"/>
                <a:gd name="T11" fmla="*/ 6 h 14"/>
                <a:gd name="T12" fmla="*/ 238 w 238"/>
                <a:gd name="T13" fmla="*/ 1 h 14"/>
                <a:gd name="T14" fmla="*/ 32 w 238"/>
                <a:gd name="T15" fmla="*/ 3 h 14"/>
                <a:gd name="T16" fmla="*/ 19 w 238"/>
                <a:gd name="T17" fmla="*/ 13 h 14"/>
                <a:gd name="T18" fmla="*/ 113 w 238"/>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14">
                  <a:moveTo>
                    <a:pt x="113" y="12"/>
                  </a:moveTo>
                  <a:lnTo>
                    <a:pt x="113" y="12"/>
                  </a:lnTo>
                  <a:cubicBezTo>
                    <a:pt x="73" y="10"/>
                    <a:pt x="168" y="9"/>
                    <a:pt x="94" y="9"/>
                  </a:cubicBezTo>
                  <a:cubicBezTo>
                    <a:pt x="88" y="7"/>
                    <a:pt x="122" y="5"/>
                    <a:pt x="157" y="6"/>
                  </a:cubicBezTo>
                  <a:cubicBezTo>
                    <a:pt x="155" y="7"/>
                    <a:pt x="123" y="7"/>
                    <a:pt x="145" y="8"/>
                  </a:cubicBezTo>
                  <a:cubicBezTo>
                    <a:pt x="168" y="7"/>
                    <a:pt x="177" y="8"/>
                    <a:pt x="169" y="6"/>
                  </a:cubicBezTo>
                  <a:cubicBezTo>
                    <a:pt x="208" y="4"/>
                    <a:pt x="212" y="3"/>
                    <a:pt x="238" y="1"/>
                  </a:cubicBezTo>
                  <a:cubicBezTo>
                    <a:pt x="191" y="2"/>
                    <a:pt x="92" y="0"/>
                    <a:pt x="32" y="3"/>
                  </a:cubicBezTo>
                  <a:cubicBezTo>
                    <a:pt x="0" y="6"/>
                    <a:pt x="20" y="9"/>
                    <a:pt x="19" y="13"/>
                  </a:cubicBezTo>
                  <a:cubicBezTo>
                    <a:pt x="24" y="14"/>
                    <a:pt x="110" y="14"/>
                    <a:pt x="113" y="1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2" name="Freeform 120"/>
            <p:cNvSpPr>
              <a:spLocks/>
            </p:cNvSpPr>
            <p:nvPr/>
          </p:nvSpPr>
          <p:spPr bwMode="invGray">
            <a:xfrm>
              <a:off x="755650" y="2859087"/>
              <a:ext cx="68263" cy="4762"/>
            </a:xfrm>
            <a:custGeom>
              <a:avLst/>
              <a:gdLst>
                <a:gd name="T0" fmla="*/ 0 w 36"/>
                <a:gd name="T1" fmla="*/ 1 h 2"/>
                <a:gd name="T2" fmla="*/ 0 w 36"/>
                <a:gd name="T3" fmla="*/ 1 h 2"/>
                <a:gd name="T4" fmla="*/ 36 w 36"/>
                <a:gd name="T5" fmla="*/ 1 h 2"/>
                <a:gd name="T6" fmla="*/ 0 w 36"/>
                <a:gd name="T7" fmla="*/ 1 h 2"/>
              </a:gdLst>
              <a:ahLst/>
              <a:cxnLst>
                <a:cxn ang="0">
                  <a:pos x="T0" y="T1"/>
                </a:cxn>
                <a:cxn ang="0">
                  <a:pos x="T2" y="T3"/>
                </a:cxn>
                <a:cxn ang="0">
                  <a:pos x="T4" y="T5"/>
                </a:cxn>
                <a:cxn ang="0">
                  <a:pos x="T6" y="T7"/>
                </a:cxn>
              </a:cxnLst>
              <a:rect l="0" t="0" r="r" b="b"/>
              <a:pathLst>
                <a:path w="36" h="2">
                  <a:moveTo>
                    <a:pt x="0" y="1"/>
                  </a:moveTo>
                  <a:lnTo>
                    <a:pt x="0" y="1"/>
                  </a:lnTo>
                  <a:cubicBezTo>
                    <a:pt x="19" y="2"/>
                    <a:pt x="24" y="1"/>
                    <a:pt x="36" y="1"/>
                  </a:cubicBezTo>
                  <a:cubicBezTo>
                    <a:pt x="33" y="0"/>
                    <a:pt x="15"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3" name="Freeform 121"/>
            <p:cNvSpPr>
              <a:spLocks/>
            </p:cNvSpPr>
            <p:nvPr/>
          </p:nvSpPr>
          <p:spPr bwMode="invGray">
            <a:xfrm>
              <a:off x="-133350" y="2798763"/>
              <a:ext cx="111125" cy="4762"/>
            </a:xfrm>
            <a:custGeom>
              <a:avLst/>
              <a:gdLst>
                <a:gd name="T0" fmla="*/ 37 w 58"/>
                <a:gd name="T1" fmla="*/ 0 h 2"/>
                <a:gd name="T2" fmla="*/ 37 w 58"/>
                <a:gd name="T3" fmla="*/ 0 h 2"/>
                <a:gd name="T4" fmla="*/ 7 w 58"/>
                <a:gd name="T5" fmla="*/ 2 h 2"/>
                <a:gd name="T6" fmla="*/ 58 w 58"/>
                <a:gd name="T7" fmla="*/ 2 h 2"/>
                <a:gd name="T8" fmla="*/ 37 w 58"/>
                <a:gd name="T9" fmla="*/ 0 h 2"/>
              </a:gdLst>
              <a:ahLst/>
              <a:cxnLst>
                <a:cxn ang="0">
                  <a:pos x="T0" y="T1"/>
                </a:cxn>
                <a:cxn ang="0">
                  <a:pos x="T2" y="T3"/>
                </a:cxn>
                <a:cxn ang="0">
                  <a:pos x="T4" y="T5"/>
                </a:cxn>
                <a:cxn ang="0">
                  <a:pos x="T6" y="T7"/>
                </a:cxn>
                <a:cxn ang="0">
                  <a:pos x="T8" y="T9"/>
                </a:cxn>
              </a:cxnLst>
              <a:rect l="0" t="0" r="r" b="b"/>
              <a:pathLst>
                <a:path w="58" h="2">
                  <a:moveTo>
                    <a:pt x="37" y="0"/>
                  </a:moveTo>
                  <a:lnTo>
                    <a:pt x="37" y="0"/>
                  </a:lnTo>
                  <a:cubicBezTo>
                    <a:pt x="34" y="1"/>
                    <a:pt x="0" y="1"/>
                    <a:pt x="7" y="2"/>
                  </a:cubicBezTo>
                  <a:lnTo>
                    <a:pt x="58" y="2"/>
                  </a:lnTo>
                  <a:cubicBezTo>
                    <a:pt x="46" y="2"/>
                    <a:pt x="42" y="1"/>
                    <a:pt x="3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4" name="Freeform 122"/>
            <p:cNvSpPr>
              <a:spLocks/>
            </p:cNvSpPr>
            <p:nvPr/>
          </p:nvSpPr>
          <p:spPr bwMode="invGray">
            <a:xfrm>
              <a:off x="-22225" y="2800350"/>
              <a:ext cx="44450" cy="3175"/>
            </a:xfrm>
            <a:custGeom>
              <a:avLst/>
              <a:gdLst>
                <a:gd name="T0" fmla="*/ 23 w 23"/>
                <a:gd name="T1" fmla="*/ 0 h 1"/>
                <a:gd name="T2" fmla="*/ 23 w 23"/>
                <a:gd name="T3" fmla="*/ 0 h 1"/>
                <a:gd name="T4" fmla="*/ 0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lnTo>
                    <a:pt x="23" y="0"/>
                  </a:lnTo>
                  <a:lnTo>
                    <a:pt x="0" y="1"/>
                  </a:lnTo>
                  <a:cubicBezTo>
                    <a:pt x="6" y="1"/>
                    <a:pt x="13"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5" name="Freeform 123"/>
            <p:cNvSpPr>
              <a:spLocks/>
            </p:cNvSpPr>
            <p:nvPr/>
          </p:nvSpPr>
          <p:spPr bwMode="invGray">
            <a:xfrm>
              <a:off x="-66675" y="2798763"/>
              <a:ext cx="6350" cy="0"/>
            </a:xfrm>
            <a:custGeom>
              <a:avLst/>
              <a:gdLst>
                <a:gd name="T0" fmla="*/ 0 w 3"/>
                <a:gd name="T1" fmla="*/ 0 w 3"/>
                <a:gd name="T2" fmla="*/ 2 w 3"/>
                <a:gd name="T3" fmla="*/ 0 w 3"/>
              </a:gdLst>
              <a:ahLst/>
              <a:cxnLst>
                <a:cxn ang="0">
                  <a:pos x="T0" y="0"/>
                </a:cxn>
                <a:cxn ang="0">
                  <a:pos x="T1" y="0"/>
                </a:cxn>
                <a:cxn ang="0">
                  <a:pos x="T2" y="0"/>
                </a:cxn>
                <a:cxn ang="0">
                  <a:pos x="T3" y="0"/>
                </a:cxn>
              </a:cxnLst>
              <a:rect l="0" t="0" r="r" b="b"/>
              <a:pathLst>
                <a:path w="3">
                  <a:moveTo>
                    <a:pt x="0" y="0"/>
                  </a:moveTo>
                  <a:lnTo>
                    <a:pt x="0" y="0"/>
                  </a:lnTo>
                  <a:lnTo>
                    <a:pt x="2" y="0"/>
                  </a:lnTo>
                  <a:cubicBezTo>
                    <a:pt x="3" y="0"/>
                    <a:pt x="3"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6" name="Freeform 124"/>
            <p:cNvSpPr>
              <a:spLocks/>
            </p:cNvSpPr>
            <p:nvPr/>
          </p:nvSpPr>
          <p:spPr bwMode="invGray">
            <a:xfrm>
              <a:off x="-1566863" y="2730500"/>
              <a:ext cx="65088" cy="3175"/>
            </a:xfrm>
            <a:custGeom>
              <a:avLst/>
              <a:gdLst>
                <a:gd name="T0" fmla="*/ 33 w 34"/>
                <a:gd name="T1" fmla="*/ 1 h 1"/>
                <a:gd name="T2" fmla="*/ 33 w 34"/>
                <a:gd name="T3" fmla="*/ 1 h 1"/>
                <a:gd name="T4" fmla="*/ 0 w 34"/>
                <a:gd name="T5" fmla="*/ 1 h 1"/>
                <a:gd name="T6" fmla="*/ 33 w 34"/>
                <a:gd name="T7" fmla="*/ 1 h 1"/>
              </a:gdLst>
              <a:ahLst/>
              <a:cxnLst>
                <a:cxn ang="0">
                  <a:pos x="T0" y="T1"/>
                </a:cxn>
                <a:cxn ang="0">
                  <a:pos x="T2" y="T3"/>
                </a:cxn>
                <a:cxn ang="0">
                  <a:pos x="T4" y="T5"/>
                </a:cxn>
                <a:cxn ang="0">
                  <a:pos x="T6" y="T7"/>
                </a:cxn>
              </a:cxnLst>
              <a:rect l="0" t="0" r="r" b="b"/>
              <a:pathLst>
                <a:path w="34" h="1">
                  <a:moveTo>
                    <a:pt x="33" y="1"/>
                  </a:moveTo>
                  <a:lnTo>
                    <a:pt x="33" y="1"/>
                  </a:lnTo>
                  <a:cubicBezTo>
                    <a:pt x="34" y="0"/>
                    <a:pt x="12" y="1"/>
                    <a:pt x="0" y="1"/>
                  </a:cubicBezTo>
                  <a:cubicBezTo>
                    <a:pt x="9" y="1"/>
                    <a:pt x="22" y="1"/>
                    <a:pt x="3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7" name="Freeform 125"/>
            <p:cNvSpPr>
              <a:spLocks/>
            </p:cNvSpPr>
            <p:nvPr/>
          </p:nvSpPr>
          <p:spPr bwMode="invGray">
            <a:xfrm>
              <a:off x="-3175000" y="2740025"/>
              <a:ext cx="38100" cy="0"/>
            </a:xfrm>
            <a:custGeom>
              <a:avLst/>
              <a:gdLst>
                <a:gd name="T0" fmla="*/ 20 w 20"/>
                <a:gd name="T1" fmla="*/ 20 w 20"/>
                <a:gd name="T2" fmla="*/ 0 w 20"/>
                <a:gd name="T3" fmla="*/ 20 w 20"/>
              </a:gdLst>
              <a:ahLst/>
              <a:cxnLst>
                <a:cxn ang="0">
                  <a:pos x="T0" y="0"/>
                </a:cxn>
                <a:cxn ang="0">
                  <a:pos x="T1" y="0"/>
                </a:cxn>
                <a:cxn ang="0">
                  <a:pos x="T2" y="0"/>
                </a:cxn>
                <a:cxn ang="0">
                  <a:pos x="T3" y="0"/>
                </a:cxn>
              </a:cxnLst>
              <a:rect l="0" t="0" r="r" b="b"/>
              <a:pathLst>
                <a:path w="20">
                  <a:moveTo>
                    <a:pt x="20" y="0"/>
                  </a:moveTo>
                  <a:lnTo>
                    <a:pt x="20" y="0"/>
                  </a:lnTo>
                  <a:lnTo>
                    <a:pt x="0" y="0"/>
                  </a:lnTo>
                  <a:cubicBezTo>
                    <a:pt x="7" y="0"/>
                    <a:pt x="11" y="0"/>
                    <a:pt x="2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8" name="Freeform 126"/>
            <p:cNvSpPr>
              <a:spLocks/>
            </p:cNvSpPr>
            <p:nvPr/>
          </p:nvSpPr>
          <p:spPr bwMode="invGray">
            <a:xfrm>
              <a:off x="-3735388" y="2803525"/>
              <a:ext cx="6350" cy="1587"/>
            </a:xfrm>
            <a:custGeom>
              <a:avLst/>
              <a:gdLst>
                <a:gd name="T0" fmla="*/ 4 w 4"/>
                <a:gd name="T1" fmla="*/ 0 h 1"/>
                <a:gd name="T2" fmla="*/ 4 w 4"/>
                <a:gd name="T3" fmla="*/ 0 h 1"/>
                <a:gd name="T4" fmla="*/ 0 w 4"/>
                <a:gd name="T5" fmla="*/ 1 h 1"/>
                <a:gd name="T6" fmla="*/ 4 w 4"/>
                <a:gd name="T7" fmla="*/ 0 h 1"/>
              </a:gdLst>
              <a:ahLst/>
              <a:cxnLst>
                <a:cxn ang="0">
                  <a:pos x="T0" y="T1"/>
                </a:cxn>
                <a:cxn ang="0">
                  <a:pos x="T2" y="T3"/>
                </a:cxn>
                <a:cxn ang="0">
                  <a:pos x="T4" y="T5"/>
                </a:cxn>
                <a:cxn ang="0">
                  <a:pos x="T6" y="T7"/>
                </a:cxn>
              </a:cxnLst>
              <a:rect l="0" t="0" r="r" b="b"/>
              <a:pathLst>
                <a:path w="4" h="1">
                  <a:moveTo>
                    <a:pt x="4" y="0"/>
                  </a:moveTo>
                  <a:lnTo>
                    <a:pt x="4" y="0"/>
                  </a:lnTo>
                  <a:cubicBezTo>
                    <a:pt x="3" y="0"/>
                    <a:pt x="2" y="1"/>
                    <a:pt x="0" y="1"/>
                  </a:cubicBezTo>
                  <a:cubicBezTo>
                    <a:pt x="2" y="1"/>
                    <a:pt x="3"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9" name="Freeform 127"/>
            <p:cNvSpPr>
              <a:spLocks/>
            </p:cNvSpPr>
            <p:nvPr/>
          </p:nvSpPr>
          <p:spPr bwMode="invGray">
            <a:xfrm>
              <a:off x="-3924300" y="2803525"/>
              <a:ext cx="188913" cy="3175"/>
            </a:xfrm>
            <a:custGeom>
              <a:avLst/>
              <a:gdLst>
                <a:gd name="T0" fmla="*/ 98 w 98"/>
                <a:gd name="T1" fmla="*/ 1 h 2"/>
                <a:gd name="T2" fmla="*/ 98 w 98"/>
                <a:gd name="T3" fmla="*/ 1 h 2"/>
                <a:gd name="T4" fmla="*/ 26 w 98"/>
                <a:gd name="T5" fmla="*/ 1 h 2"/>
                <a:gd name="T6" fmla="*/ 28 w 98"/>
                <a:gd name="T7" fmla="*/ 1 h 2"/>
                <a:gd name="T8" fmla="*/ 0 w 98"/>
                <a:gd name="T9" fmla="*/ 2 h 2"/>
                <a:gd name="T10" fmla="*/ 98 w 98"/>
                <a:gd name="T11" fmla="*/ 1 h 2"/>
              </a:gdLst>
              <a:ahLst/>
              <a:cxnLst>
                <a:cxn ang="0">
                  <a:pos x="T0" y="T1"/>
                </a:cxn>
                <a:cxn ang="0">
                  <a:pos x="T2" y="T3"/>
                </a:cxn>
                <a:cxn ang="0">
                  <a:pos x="T4" y="T5"/>
                </a:cxn>
                <a:cxn ang="0">
                  <a:pos x="T6" y="T7"/>
                </a:cxn>
                <a:cxn ang="0">
                  <a:pos x="T8" y="T9"/>
                </a:cxn>
                <a:cxn ang="0">
                  <a:pos x="T10" y="T11"/>
                </a:cxn>
              </a:cxnLst>
              <a:rect l="0" t="0" r="r" b="b"/>
              <a:pathLst>
                <a:path w="98" h="2">
                  <a:moveTo>
                    <a:pt x="98" y="1"/>
                  </a:moveTo>
                  <a:lnTo>
                    <a:pt x="98" y="1"/>
                  </a:lnTo>
                  <a:cubicBezTo>
                    <a:pt x="84" y="2"/>
                    <a:pt x="42" y="0"/>
                    <a:pt x="26" y="1"/>
                  </a:cubicBezTo>
                  <a:lnTo>
                    <a:pt x="28" y="1"/>
                  </a:lnTo>
                  <a:lnTo>
                    <a:pt x="0" y="2"/>
                  </a:lnTo>
                  <a:cubicBezTo>
                    <a:pt x="27" y="2"/>
                    <a:pt x="82" y="2"/>
                    <a:pt x="9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grpSp>
    </p:spTree>
    <p:extLst>
      <p:ext uri="{BB962C8B-B14F-4D97-AF65-F5344CB8AC3E}">
        <p14:creationId xmlns:p14="http://schemas.microsoft.com/office/powerpoint/2010/main" val="674356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7" name="line"/>
          <p:cNvGrpSpPr/>
          <p:nvPr/>
        </p:nvGrpSpPr>
        <p:grpSpPr bwMode="invGray">
          <a:xfrm>
            <a:off x="1522413" y="1514475"/>
            <a:ext cx="10569575" cy="64008"/>
            <a:chOff x="1522413" y="1514475"/>
            <a:chExt cx="10569575" cy="64008"/>
          </a:xfrm>
        </p:grpSpPr>
        <p:sp>
          <p:nvSpPr>
            <p:cNvPr id="8" name="Freeform 7"/>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 name="Freeform 8"/>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0" name="Freeform 9"/>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1"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2"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3"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4"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5"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6"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7"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8"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9"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0"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1"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2"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3"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4"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5"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6"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7"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8"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9"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0"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1"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2"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3"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4"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5"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6"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7"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8"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9"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0"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1"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2"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3"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4"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5"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6"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7"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8"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9"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0"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1"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1956816">
              <a:defRPr/>
            </a:lvl6pPr>
            <a:lvl7pPr marL="1956816">
              <a:defRPr/>
            </a:lvl7pPr>
            <a:lvl8pPr marL="1956816">
              <a:defRPr/>
            </a:lvl8pPr>
            <a:lvl9pPr marL="1956816">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9AFE8FB1-0A7A-443E-AAF7-31D4FA1AA312}" type="datetimeFigureOut">
              <a:rPr lang="en-US"/>
              <a:t>9/26/2014</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2126793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 name="line"/>
          <p:cNvGrpSpPr/>
          <p:nvPr/>
        </p:nvGrpSpPr>
        <p:grpSpPr bwMode="invGray">
          <a:xfrm rot="5400000">
            <a:off x="6864412" y="3472598"/>
            <a:ext cx="6492240" cy="64008"/>
            <a:chOff x="1522413" y="1514475"/>
            <a:chExt cx="10569575" cy="64008"/>
          </a:xfrm>
        </p:grpSpPr>
        <p:sp>
          <p:nvSpPr>
            <p:cNvPr id="8"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0"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1"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2"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3"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4"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5"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6"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7"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8"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9"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0"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1"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2"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3"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4"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5"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6"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7"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8"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9"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0"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1"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2"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3"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4"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5"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6"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7"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8"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9"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0"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1"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2"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3"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4"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5"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6"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7"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8"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9"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0"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1"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2" name="Vertical Title 1"/>
          <p:cNvSpPr>
            <a:spLocks noGrp="1"/>
          </p:cNvSpPr>
          <p:nvPr>
            <p:ph type="title" orient="vert"/>
          </p:nvPr>
        </p:nvSpPr>
        <p:spPr>
          <a:xfrm>
            <a:off x="10361612" y="274639"/>
            <a:ext cx="1371600" cy="5901747"/>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608012" y="277813"/>
            <a:ext cx="9144001" cy="5898573"/>
          </a:xfrm>
        </p:spPr>
        <p:txBody>
          <a:bodyPr vert="eaVert"/>
          <a:lstStyle>
            <a:lvl5pPr>
              <a:defRPr/>
            </a:lvl5pPr>
            <a:lvl6pPr>
              <a:defRPr/>
            </a:lvl6pPr>
            <a:lvl7pPr>
              <a:defRPr/>
            </a:lvl7pPr>
            <a:lvl8pPr>
              <a:defRPr baseline="0"/>
            </a:lvl8pPr>
            <a:lvl9pPr>
              <a:defRPr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9AFE8FB1-0A7A-443E-AAF7-31D4FA1AA312}" type="datetimeFigureOut">
              <a:rPr lang="en-US"/>
              <a:t>9/26/2014</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2211791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162" y="2130426"/>
            <a:ext cx="10360501" cy="1470025"/>
          </a:xfrm>
        </p:spPr>
        <p:txBody>
          <a:bodyPr/>
          <a:lstStyle/>
          <a:p>
            <a:r>
              <a:rPr lang="es-ES" smtClean="0"/>
              <a:t>Haga clic para modificar el estilo de título del patrón</a:t>
            </a:r>
            <a:endParaRPr lang="es-MX"/>
          </a:p>
        </p:txBody>
      </p:sp>
      <p:sp>
        <p:nvSpPr>
          <p:cNvPr id="3" name="2 Subtítulo"/>
          <p:cNvSpPr>
            <a:spLocks noGrp="1"/>
          </p:cNvSpPr>
          <p:nvPr>
            <p:ph type="subTitle" idx="1"/>
          </p:nvPr>
        </p:nvSpPr>
        <p:spPr>
          <a:xfrm>
            <a:off x="1828324" y="3886200"/>
            <a:ext cx="8532178"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MX"/>
          </a:p>
        </p:txBody>
      </p:sp>
      <p:sp>
        <p:nvSpPr>
          <p:cNvPr id="4" name="3 Marcador de fecha"/>
          <p:cNvSpPr>
            <a:spLocks noGrp="1"/>
          </p:cNvSpPr>
          <p:nvPr>
            <p:ph type="dt" sz="half" idx="10"/>
          </p:nvPr>
        </p:nvSpPr>
        <p:spPr/>
        <p:txBody>
          <a:bodyPr/>
          <a:lstStyle/>
          <a:p>
            <a:fld id="{F5BB656C-19B1-4877-B316-12F2D243468E}" type="datetimeFigureOut">
              <a:rPr lang="es-MX" smtClean="0">
                <a:solidFill>
                  <a:prstClr val="black">
                    <a:tint val="75000"/>
                  </a:prstClr>
                </a:solidFill>
              </a:rPr>
              <a:pPr/>
              <a:t>26/09/2014</a:t>
            </a:fld>
            <a:endParaRPr lang="es-MX">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MX">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FC1936AC-C3BC-4631-82FB-E4AC73D9D74D}" type="slidenum">
              <a:rPr lang="es-MX" smtClean="0">
                <a:solidFill>
                  <a:prstClr val="black">
                    <a:tint val="75000"/>
                  </a:prstClr>
                </a:solidFill>
              </a:rPr>
              <a:pPr/>
              <a:t>‹#›</a:t>
            </a:fld>
            <a:endParaRPr lang="es-MX">
              <a:solidFill>
                <a:prstClr val="black">
                  <a:tint val="75000"/>
                </a:prstClr>
              </a:solidFill>
            </a:endParaRPr>
          </a:p>
        </p:txBody>
      </p:sp>
    </p:spTree>
    <p:extLst>
      <p:ext uri="{BB962C8B-B14F-4D97-AF65-F5344CB8AC3E}">
        <p14:creationId xmlns:p14="http://schemas.microsoft.com/office/powerpoint/2010/main" val="22969802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10"/>
          </p:nvPr>
        </p:nvSpPr>
        <p:spPr/>
        <p:txBody>
          <a:bodyPr/>
          <a:lstStyle/>
          <a:p>
            <a:fld id="{F5BB656C-19B1-4877-B316-12F2D243468E}" type="datetimeFigureOut">
              <a:rPr lang="es-MX" smtClean="0">
                <a:solidFill>
                  <a:prstClr val="black">
                    <a:tint val="75000"/>
                  </a:prstClr>
                </a:solidFill>
              </a:rPr>
              <a:pPr/>
              <a:t>26/09/2014</a:t>
            </a:fld>
            <a:endParaRPr lang="es-MX">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MX">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FC1936AC-C3BC-4631-82FB-E4AC73D9D74D}" type="slidenum">
              <a:rPr lang="es-MX" smtClean="0">
                <a:solidFill>
                  <a:prstClr val="black">
                    <a:tint val="75000"/>
                  </a:prstClr>
                </a:solidFill>
              </a:rPr>
              <a:pPr/>
              <a:t>‹#›</a:t>
            </a:fld>
            <a:endParaRPr lang="es-MX">
              <a:solidFill>
                <a:prstClr val="black">
                  <a:tint val="75000"/>
                </a:prstClr>
              </a:solidFill>
            </a:endParaRPr>
          </a:p>
        </p:txBody>
      </p:sp>
    </p:spTree>
    <p:extLst>
      <p:ext uri="{BB962C8B-B14F-4D97-AF65-F5344CB8AC3E}">
        <p14:creationId xmlns:p14="http://schemas.microsoft.com/office/powerpoint/2010/main" val="25339540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2833" y="4406901"/>
            <a:ext cx="10360501" cy="1362075"/>
          </a:xfrm>
        </p:spPr>
        <p:txBody>
          <a:bodyPr anchor="t"/>
          <a:lstStyle>
            <a:lvl1pPr algn="l">
              <a:defRPr sz="4000" b="1" cap="all"/>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962833" y="2906713"/>
            <a:ext cx="10360501"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F5BB656C-19B1-4877-B316-12F2D243468E}" type="datetimeFigureOut">
              <a:rPr lang="es-MX" smtClean="0">
                <a:solidFill>
                  <a:prstClr val="black">
                    <a:tint val="75000"/>
                  </a:prstClr>
                </a:solidFill>
              </a:rPr>
              <a:pPr/>
              <a:t>26/09/2014</a:t>
            </a:fld>
            <a:endParaRPr lang="es-MX">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MX">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FC1936AC-C3BC-4631-82FB-E4AC73D9D74D}" type="slidenum">
              <a:rPr lang="es-MX" smtClean="0">
                <a:solidFill>
                  <a:prstClr val="black">
                    <a:tint val="75000"/>
                  </a:prstClr>
                </a:solidFill>
              </a:rPr>
              <a:pPr/>
              <a:t>‹#›</a:t>
            </a:fld>
            <a:endParaRPr lang="es-MX">
              <a:solidFill>
                <a:prstClr val="black">
                  <a:tint val="75000"/>
                </a:prstClr>
              </a:solidFill>
            </a:endParaRPr>
          </a:p>
        </p:txBody>
      </p:sp>
    </p:spTree>
    <p:extLst>
      <p:ext uri="{BB962C8B-B14F-4D97-AF65-F5344CB8AC3E}">
        <p14:creationId xmlns:p14="http://schemas.microsoft.com/office/powerpoint/2010/main" val="236148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contenido"/>
          <p:cNvSpPr>
            <a:spLocks noGrp="1"/>
          </p:cNvSpPr>
          <p:nvPr>
            <p:ph sz="half" idx="1"/>
          </p:nvPr>
        </p:nvSpPr>
        <p:spPr>
          <a:xfrm>
            <a:off x="609441" y="1600201"/>
            <a:ext cx="538339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contenido"/>
          <p:cNvSpPr>
            <a:spLocks noGrp="1"/>
          </p:cNvSpPr>
          <p:nvPr>
            <p:ph sz="half" idx="2"/>
          </p:nvPr>
        </p:nvSpPr>
        <p:spPr>
          <a:xfrm>
            <a:off x="6195986" y="1600201"/>
            <a:ext cx="538339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4 Marcador de fecha"/>
          <p:cNvSpPr>
            <a:spLocks noGrp="1"/>
          </p:cNvSpPr>
          <p:nvPr>
            <p:ph type="dt" sz="half" idx="10"/>
          </p:nvPr>
        </p:nvSpPr>
        <p:spPr/>
        <p:txBody>
          <a:bodyPr/>
          <a:lstStyle/>
          <a:p>
            <a:fld id="{F5BB656C-19B1-4877-B316-12F2D243468E}" type="datetimeFigureOut">
              <a:rPr lang="es-MX" smtClean="0">
                <a:solidFill>
                  <a:prstClr val="black">
                    <a:tint val="75000"/>
                  </a:prstClr>
                </a:solidFill>
              </a:rPr>
              <a:pPr/>
              <a:t>26/09/2014</a:t>
            </a:fld>
            <a:endParaRPr lang="es-MX">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MX">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FC1936AC-C3BC-4631-82FB-E4AC73D9D74D}" type="slidenum">
              <a:rPr lang="es-MX" smtClean="0">
                <a:solidFill>
                  <a:prstClr val="black">
                    <a:tint val="75000"/>
                  </a:prstClr>
                </a:solidFill>
              </a:rPr>
              <a:pPr/>
              <a:t>‹#›</a:t>
            </a:fld>
            <a:endParaRPr lang="es-MX">
              <a:solidFill>
                <a:prstClr val="black">
                  <a:tint val="75000"/>
                </a:prstClr>
              </a:solidFill>
            </a:endParaRPr>
          </a:p>
        </p:txBody>
      </p:sp>
    </p:spTree>
    <p:extLst>
      <p:ext uri="{BB962C8B-B14F-4D97-AF65-F5344CB8AC3E}">
        <p14:creationId xmlns:p14="http://schemas.microsoft.com/office/powerpoint/2010/main" val="13663779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609441" y="1535113"/>
            <a:ext cx="538551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609441" y="2174875"/>
            <a:ext cx="538551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4 Marcador de texto"/>
          <p:cNvSpPr>
            <a:spLocks noGrp="1"/>
          </p:cNvSpPr>
          <p:nvPr>
            <p:ph type="body" sz="quarter" idx="3"/>
          </p:nvPr>
        </p:nvSpPr>
        <p:spPr>
          <a:xfrm>
            <a:off x="6191754" y="1535113"/>
            <a:ext cx="538763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6191754" y="2174875"/>
            <a:ext cx="538763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7" name="6 Marcador de fecha"/>
          <p:cNvSpPr>
            <a:spLocks noGrp="1"/>
          </p:cNvSpPr>
          <p:nvPr>
            <p:ph type="dt" sz="half" idx="10"/>
          </p:nvPr>
        </p:nvSpPr>
        <p:spPr/>
        <p:txBody>
          <a:bodyPr/>
          <a:lstStyle/>
          <a:p>
            <a:fld id="{F5BB656C-19B1-4877-B316-12F2D243468E}" type="datetimeFigureOut">
              <a:rPr lang="es-MX" smtClean="0">
                <a:solidFill>
                  <a:prstClr val="black">
                    <a:tint val="75000"/>
                  </a:prstClr>
                </a:solidFill>
              </a:rPr>
              <a:pPr/>
              <a:t>26/09/2014</a:t>
            </a:fld>
            <a:endParaRPr lang="es-MX">
              <a:solidFill>
                <a:prstClr val="black">
                  <a:tint val="75000"/>
                </a:prstClr>
              </a:solidFill>
            </a:endParaRPr>
          </a:p>
        </p:txBody>
      </p:sp>
      <p:sp>
        <p:nvSpPr>
          <p:cNvPr id="8" name="7 Marcador de pie de página"/>
          <p:cNvSpPr>
            <a:spLocks noGrp="1"/>
          </p:cNvSpPr>
          <p:nvPr>
            <p:ph type="ftr" sz="quarter" idx="11"/>
          </p:nvPr>
        </p:nvSpPr>
        <p:spPr/>
        <p:txBody>
          <a:bodyPr/>
          <a:lstStyle/>
          <a:p>
            <a:endParaRPr lang="es-MX">
              <a:solidFill>
                <a:prstClr val="black">
                  <a:tint val="75000"/>
                </a:prstClr>
              </a:solidFill>
            </a:endParaRPr>
          </a:p>
        </p:txBody>
      </p:sp>
      <p:sp>
        <p:nvSpPr>
          <p:cNvPr id="9" name="8 Marcador de número de diapositiva"/>
          <p:cNvSpPr>
            <a:spLocks noGrp="1"/>
          </p:cNvSpPr>
          <p:nvPr>
            <p:ph type="sldNum" sz="quarter" idx="12"/>
          </p:nvPr>
        </p:nvSpPr>
        <p:spPr/>
        <p:txBody>
          <a:bodyPr/>
          <a:lstStyle/>
          <a:p>
            <a:fld id="{FC1936AC-C3BC-4631-82FB-E4AC73D9D74D}" type="slidenum">
              <a:rPr lang="es-MX" smtClean="0">
                <a:solidFill>
                  <a:prstClr val="black">
                    <a:tint val="75000"/>
                  </a:prstClr>
                </a:solidFill>
              </a:rPr>
              <a:pPr/>
              <a:t>‹#›</a:t>
            </a:fld>
            <a:endParaRPr lang="es-MX">
              <a:solidFill>
                <a:prstClr val="black">
                  <a:tint val="75000"/>
                </a:prstClr>
              </a:solidFill>
            </a:endParaRPr>
          </a:p>
        </p:txBody>
      </p:sp>
    </p:spTree>
    <p:extLst>
      <p:ext uri="{BB962C8B-B14F-4D97-AF65-F5344CB8AC3E}">
        <p14:creationId xmlns:p14="http://schemas.microsoft.com/office/powerpoint/2010/main" val="35918219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fecha"/>
          <p:cNvSpPr>
            <a:spLocks noGrp="1"/>
          </p:cNvSpPr>
          <p:nvPr>
            <p:ph type="dt" sz="half" idx="10"/>
          </p:nvPr>
        </p:nvSpPr>
        <p:spPr/>
        <p:txBody>
          <a:bodyPr/>
          <a:lstStyle/>
          <a:p>
            <a:fld id="{F5BB656C-19B1-4877-B316-12F2D243468E}" type="datetimeFigureOut">
              <a:rPr lang="es-MX" smtClean="0">
                <a:solidFill>
                  <a:prstClr val="black">
                    <a:tint val="75000"/>
                  </a:prstClr>
                </a:solidFill>
              </a:rPr>
              <a:pPr/>
              <a:t>26/09/2014</a:t>
            </a:fld>
            <a:endParaRPr lang="es-MX">
              <a:solidFill>
                <a:prstClr val="black">
                  <a:tint val="75000"/>
                </a:prstClr>
              </a:solidFill>
            </a:endParaRPr>
          </a:p>
        </p:txBody>
      </p:sp>
      <p:sp>
        <p:nvSpPr>
          <p:cNvPr id="4" name="3 Marcador de pie de página"/>
          <p:cNvSpPr>
            <a:spLocks noGrp="1"/>
          </p:cNvSpPr>
          <p:nvPr>
            <p:ph type="ftr" sz="quarter" idx="11"/>
          </p:nvPr>
        </p:nvSpPr>
        <p:spPr/>
        <p:txBody>
          <a:bodyPr/>
          <a:lstStyle/>
          <a:p>
            <a:endParaRPr lang="es-MX">
              <a:solidFill>
                <a:prstClr val="black">
                  <a:tint val="75000"/>
                </a:prstClr>
              </a:solidFill>
            </a:endParaRPr>
          </a:p>
        </p:txBody>
      </p:sp>
      <p:sp>
        <p:nvSpPr>
          <p:cNvPr id="5" name="4 Marcador de número de diapositiva"/>
          <p:cNvSpPr>
            <a:spLocks noGrp="1"/>
          </p:cNvSpPr>
          <p:nvPr>
            <p:ph type="sldNum" sz="quarter" idx="12"/>
          </p:nvPr>
        </p:nvSpPr>
        <p:spPr/>
        <p:txBody>
          <a:bodyPr/>
          <a:lstStyle/>
          <a:p>
            <a:fld id="{FC1936AC-C3BC-4631-82FB-E4AC73D9D74D}" type="slidenum">
              <a:rPr lang="es-MX" smtClean="0">
                <a:solidFill>
                  <a:prstClr val="black">
                    <a:tint val="75000"/>
                  </a:prstClr>
                </a:solidFill>
              </a:rPr>
              <a:pPr/>
              <a:t>‹#›</a:t>
            </a:fld>
            <a:endParaRPr lang="es-MX">
              <a:solidFill>
                <a:prstClr val="black">
                  <a:tint val="75000"/>
                </a:prstClr>
              </a:solidFill>
            </a:endParaRPr>
          </a:p>
        </p:txBody>
      </p:sp>
    </p:spTree>
    <p:extLst>
      <p:ext uri="{BB962C8B-B14F-4D97-AF65-F5344CB8AC3E}">
        <p14:creationId xmlns:p14="http://schemas.microsoft.com/office/powerpoint/2010/main" val="12111530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F5BB656C-19B1-4877-B316-12F2D243468E}" type="datetimeFigureOut">
              <a:rPr lang="es-MX" smtClean="0">
                <a:solidFill>
                  <a:prstClr val="black">
                    <a:tint val="75000"/>
                  </a:prstClr>
                </a:solidFill>
              </a:rPr>
              <a:pPr/>
              <a:t>26/09/2014</a:t>
            </a:fld>
            <a:endParaRPr lang="es-MX">
              <a:solidFill>
                <a:prstClr val="black">
                  <a:tint val="75000"/>
                </a:prstClr>
              </a:solidFill>
            </a:endParaRPr>
          </a:p>
        </p:txBody>
      </p:sp>
      <p:sp>
        <p:nvSpPr>
          <p:cNvPr id="3" name="2 Marcador de pie de página"/>
          <p:cNvSpPr>
            <a:spLocks noGrp="1"/>
          </p:cNvSpPr>
          <p:nvPr>
            <p:ph type="ftr" sz="quarter" idx="11"/>
          </p:nvPr>
        </p:nvSpPr>
        <p:spPr/>
        <p:txBody>
          <a:bodyPr/>
          <a:lstStyle/>
          <a:p>
            <a:endParaRPr lang="es-MX">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FC1936AC-C3BC-4631-82FB-E4AC73D9D74D}" type="slidenum">
              <a:rPr lang="es-MX" smtClean="0">
                <a:solidFill>
                  <a:prstClr val="black">
                    <a:tint val="75000"/>
                  </a:prstClr>
                </a:solidFill>
              </a:rPr>
              <a:pPr/>
              <a:t>‹#›</a:t>
            </a:fld>
            <a:endParaRPr lang="es-MX">
              <a:solidFill>
                <a:prstClr val="black">
                  <a:tint val="75000"/>
                </a:prstClr>
              </a:solidFill>
            </a:endParaRPr>
          </a:p>
        </p:txBody>
      </p:sp>
    </p:spTree>
    <p:extLst>
      <p:ext uri="{BB962C8B-B14F-4D97-AF65-F5344CB8AC3E}">
        <p14:creationId xmlns:p14="http://schemas.microsoft.com/office/powerpoint/2010/main" val="29242561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442" y="273050"/>
            <a:ext cx="4010039" cy="1162050"/>
          </a:xfrm>
        </p:spPr>
        <p:txBody>
          <a:bodyPr anchor="b"/>
          <a:lstStyle>
            <a:lvl1pPr algn="l">
              <a:defRPr sz="2000" b="1"/>
            </a:lvl1pPr>
          </a:lstStyle>
          <a:p>
            <a:r>
              <a:rPr lang="es-ES" smtClean="0"/>
              <a:t>Haga clic para modificar el estilo de título del patrón</a:t>
            </a:r>
            <a:endParaRPr lang="es-MX"/>
          </a:p>
        </p:txBody>
      </p:sp>
      <p:sp>
        <p:nvSpPr>
          <p:cNvPr id="3" name="2 Marcador de contenido"/>
          <p:cNvSpPr>
            <a:spLocks noGrp="1"/>
          </p:cNvSpPr>
          <p:nvPr>
            <p:ph idx="1"/>
          </p:nvPr>
        </p:nvSpPr>
        <p:spPr>
          <a:xfrm>
            <a:off x="4765492" y="273051"/>
            <a:ext cx="681389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texto"/>
          <p:cNvSpPr>
            <a:spLocks noGrp="1"/>
          </p:cNvSpPr>
          <p:nvPr>
            <p:ph type="body" sz="half" idx="2"/>
          </p:nvPr>
        </p:nvSpPr>
        <p:spPr>
          <a:xfrm>
            <a:off x="609442" y="1435101"/>
            <a:ext cx="401003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F5BB656C-19B1-4877-B316-12F2D243468E}" type="datetimeFigureOut">
              <a:rPr lang="es-MX" smtClean="0">
                <a:solidFill>
                  <a:prstClr val="black">
                    <a:tint val="75000"/>
                  </a:prstClr>
                </a:solidFill>
              </a:rPr>
              <a:pPr/>
              <a:t>26/09/2014</a:t>
            </a:fld>
            <a:endParaRPr lang="es-MX">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MX">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FC1936AC-C3BC-4631-82FB-E4AC73D9D74D}" type="slidenum">
              <a:rPr lang="es-MX" smtClean="0">
                <a:solidFill>
                  <a:prstClr val="black">
                    <a:tint val="75000"/>
                  </a:prstClr>
                </a:solidFill>
              </a:rPr>
              <a:pPr/>
              <a:t>‹#›</a:t>
            </a:fld>
            <a:endParaRPr lang="es-MX">
              <a:solidFill>
                <a:prstClr val="black">
                  <a:tint val="75000"/>
                </a:prstClr>
              </a:solidFill>
            </a:endParaRPr>
          </a:p>
        </p:txBody>
      </p:sp>
    </p:spTree>
    <p:extLst>
      <p:ext uri="{BB962C8B-B14F-4D97-AF65-F5344CB8AC3E}">
        <p14:creationId xmlns:p14="http://schemas.microsoft.com/office/powerpoint/2010/main" val="1674256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167" name="line"/>
          <p:cNvGrpSpPr/>
          <p:nvPr/>
        </p:nvGrpSpPr>
        <p:grpSpPr bwMode="invGray">
          <a:xfrm>
            <a:off x="1522413" y="1514475"/>
            <a:ext cx="10569575" cy="64008"/>
            <a:chOff x="1522413" y="1514475"/>
            <a:chExt cx="10569575" cy="64008"/>
          </a:xfrm>
        </p:grpSpPr>
        <p:sp>
          <p:nvSpPr>
            <p:cNvPr id="168"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9"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0"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1"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2"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3"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4"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5"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6"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7"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8"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9"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0"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1"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2"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3"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4"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5"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6"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7"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8"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9"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0"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1"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2"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3"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4"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5"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6"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7"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8"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9"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0"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1"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2"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3"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4"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5"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6"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7"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8"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9"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0"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1"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2"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3"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4"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5"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6"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7"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8"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9"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0"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1"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2"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3"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4"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5"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6"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7"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8"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9"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0"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1"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2"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3"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4"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5"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6"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7"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8"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9"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0"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1"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2" name="Title 1"/>
          <p:cNvSpPr>
            <a:spLocks noGrp="1"/>
          </p:cNvSpPr>
          <p:nvPr>
            <p:ph type="title"/>
          </p:nvPr>
        </p:nvSpPr>
        <p:spPr>
          <a:xfrm>
            <a:off x="1522414" y="274638"/>
            <a:ext cx="9143998" cy="1020762"/>
          </a:xfrm>
        </p:spPr>
        <p:txBody>
          <a:bodyPr/>
          <a:lstStyle/>
          <a:p>
            <a:r>
              <a:rPr lang="en-US" smtClean="0"/>
              <a:t>Click to edit Master title style</a:t>
            </a:r>
            <a:endParaRPr/>
          </a:p>
        </p:txBody>
      </p:sp>
      <p:sp>
        <p:nvSpPr>
          <p:cNvPr id="3" name="Content Placeholder 2"/>
          <p:cNvSpPr>
            <a:spLocks noGrp="1"/>
          </p:cNvSpPr>
          <p:nvPr>
            <p:ph idx="1"/>
          </p:nvPr>
        </p:nvSpPr>
        <p:spPr/>
        <p:txBody>
          <a:bodyPr/>
          <a:lstStyle>
            <a:lvl2pPr marL="548640">
              <a:defRPr/>
            </a:lvl2pPr>
            <a:lvl3pPr marL="777240">
              <a:defRPr/>
            </a:lvl3pPr>
            <a:lvl4pPr marL="1005840">
              <a:defRPr/>
            </a:lvl4pPr>
            <a:lvl5pPr marL="1234440">
              <a:defRPr/>
            </a:lvl5pPr>
            <a:lvl6pPr marL="1463040">
              <a:defRPr baseline="0"/>
            </a:lvl6pPr>
            <a:lvl7pPr marL="1691640">
              <a:defRPr baseline="0"/>
            </a:lvl7pPr>
            <a:lvl8pPr marL="1920240">
              <a:defRPr baseline="0"/>
            </a:lvl8pPr>
            <a:lvl9pPr marL="2148840">
              <a:defRPr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9AFE8FB1-0A7A-443E-AAF7-31D4FA1AA312}" type="datetimeFigureOut">
              <a:rPr lang="en-US"/>
              <a:t>9/26/2014</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2614472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095" y="4800600"/>
            <a:ext cx="7313295" cy="566738"/>
          </a:xfrm>
        </p:spPr>
        <p:txBody>
          <a:bodyPr anchor="b"/>
          <a:lstStyle>
            <a:lvl1pPr algn="l">
              <a:defRPr sz="2000" b="1"/>
            </a:lvl1pPr>
          </a:lstStyle>
          <a:p>
            <a:r>
              <a:rPr lang="es-ES" smtClean="0"/>
              <a:t>Haga clic para modificar el estilo de título del patrón</a:t>
            </a:r>
            <a:endParaRPr lang="es-MX"/>
          </a:p>
        </p:txBody>
      </p:sp>
      <p:sp>
        <p:nvSpPr>
          <p:cNvPr id="3" name="2 Marcador de posición de imagen"/>
          <p:cNvSpPr>
            <a:spLocks noGrp="1"/>
          </p:cNvSpPr>
          <p:nvPr>
            <p:ph type="pic" idx="1"/>
          </p:nvPr>
        </p:nvSpPr>
        <p:spPr>
          <a:xfrm>
            <a:off x="2389095" y="612775"/>
            <a:ext cx="731329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3 Marcador de texto"/>
          <p:cNvSpPr>
            <a:spLocks noGrp="1"/>
          </p:cNvSpPr>
          <p:nvPr>
            <p:ph type="body" sz="half" idx="2"/>
          </p:nvPr>
        </p:nvSpPr>
        <p:spPr>
          <a:xfrm>
            <a:off x="2389095" y="5367338"/>
            <a:ext cx="731329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F5BB656C-19B1-4877-B316-12F2D243468E}" type="datetimeFigureOut">
              <a:rPr lang="es-MX" smtClean="0">
                <a:solidFill>
                  <a:prstClr val="black">
                    <a:tint val="75000"/>
                  </a:prstClr>
                </a:solidFill>
              </a:rPr>
              <a:pPr/>
              <a:t>26/09/2014</a:t>
            </a:fld>
            <a:endParaRPr lang="es-MX">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MX">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FC1936AC-C3BC-4631-82FB-E4AC73D9D74D}" type="slidenum">
              <a:rPr lang="es-MX" smtClean="0">
                <a:solidFill>
                  <a:prstClr val="black">
                    <a:tint val="75000"/>
                  </a:prstClr>
                </a:solidFill>
              </a:rPr>
              <a:pPr/>
              <a:t>‹#›</a:t>
            </a:fld>
            <a:endParaRPr lang="es-MX">
              <a:solidFill>
                <a:prstClr val="black">
                  <a:tint val="75000"/>
                </a:prstClr>
              </a:solidFill>
            </a:endParaRPr>
          </a:p>
        </p:txBody>
      </p:sp>
    </p:spTree>
    <p:extLst>
      <p:ext uri="{BB962C8B-B14F-4D97-AF65-F5344CB8AC3E}">
        <p14:creationId xmlns:p14="http://schemas.microsoft.com/office/powerpoint/2010/main" val="11167719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10"/>
          </p:nvPr>
        </p:nvSpPr>
        <p:spPr/>
        <p:txBody>
          <a:bodyPr/>
          <a:lstStyle/>
          <a:p>
            <a:fld id="{F5BB656C-19B1-4877-B316-12F2D243468E}" type="datetimeFigureOut">
              <a:rPr lang="es-MX" smtClean="0">
                <a:solidFill>
                  <a:prstClr val="black">
                    <a:tint val="75000"/>
                  </a:prstClr>
                </a:solidFill>
              </a:rPr>
              <a:pPr/>
              <a:t>26/09/2014</a:t>
            </a:fld>
            <a:endParaRPr lang="es-MX">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MX">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FC1936AC-C3BC-4631-82FB-E4AC73D9D74D}" type="slidenum">
              <a:rPr lang="es-MX" smtClean="0">
                <a:solidFill>
                  <a:prstClr val="black">
                    <a:tint val="75000"/>
                  </a:prstClr>
                </a:solidFill>
              </a:rPr>
              <a:pPr/>
              <a:t>‹#›</a:t>
            </a:fld>
            <a:endParaRPr lang="es-MX">
              <a:solidFill>
                <a:prstClr val="black">
                  <a:tint val="75000"/>
                </a:prstClr>
              </a:solidFill>
            </a:endParaRPr>
          </a:p>
        </p:txBody>
      </p:sp>
    </p:spTree>
    <p:extLst>
      <p:ext uri="{BB962C8B-B14F-4D97-AF65-F5344CB8AC3E}">
        <p14:creationId xmlns:p14="http://schemas.microsoft.com/office/powerpoint/2010/main" val="39208851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6898" y="274639"/>
            <a:ext cx="2742486" cy="5851525"/>
          </a:xfrm>
        </p:spPr>
        <p:txBody>
          <a:bodyPr vert="eaVert"/>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a:xfrm>
            <a:off x="609441" y="274639"/>
            <a:ext cx="802431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10"/>
          </p:nvPr>
        </p:nvSpPr>
        <p:spPr/>
        <p:txBody>
          <a:bodyPr/>
          <a:lstStyle/>
          <a:p>
            <a:fld id="{F5BB656C-19B1-4877-B316-12F2D243468E}" type="datetimeFigureOut">
              <a:rPr lang="es-MX" smtClean="0">
                <a:solidFill>
                  <a:prstClr val="black">
                    <a:tint val="75000"/>
                  </a:prstClr>
                </a:solidFill>
              </a:rPr>
              <a:pPr/>
              <a:t>26/09/2014</a:t>
            </a:fld>
            <a:endParaRPr lang="es-MX">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MX">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FC1936AC-C3BC-4631-82FB-E4AC73D9D74D}" type="slidenum">
              <a:rPr lang="es-MX" smtClean="0">
                <a:solidFill>
                  <a:prstClr val="black">
                    <a:tint val="75000"/>
                  </a:prstClr>
                </a:solidFill>
              </a:rPr>
              <a:pPr/>
              <a:t>‹#›</a:t>
            </a:fld>
            <a:endParaRPr lang="es-MX">
              <a:solidFill>
                <a:prstClr val="black">
                  <a:tint val="75000"/>
                </a:prstClr>
              </a:solidFill>
            </a:endParaRPr>
          </a:p>
        </p:txBody>
      </p:sp>
    </p:spTree>
    <p:extLst>
      <p:ext uri="{BB962C8B-B14F-4D97-AF65-F5344CB8AC3E}">
        <p14:creationId xmlns:p14="http://schemas.microsoft.com/office/powerpoint/2010/main" val="41465727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255" name="line"/>
          <p:cNvGrpSpPr/>
          <p:nvPr/>
        </p:nvGrpSpPr>
        <p:grpSpPr bwMode="invGray">
          <a:xfrm>
            <a:off x="1584896" y="4724400"/>
            <a:ext cx="8631936" cy="64008"/>
            <a:chOff x="-4110038" y="2703513"/>
            <a:chExt cx="17394239" cy="160336"/>
          </a:xfrm>
          <a:solidFill>
            <a:schemeClr val="accent1"/>
          </a:solidFill>
        </p:grpSpPr>
        <p:sp>
          <p:nvSpPr>
            <p:cNvPr id="256" name="Freeform 5"/>
            <p:cNvSpPr>
              <a:spLocks/>
            </p:cNvSpPr>
            <p:nvPr/>
          </p:nvSpPr>
          <p:spPr bwMode="invGray">
            <a:xfrm>
              <a:off x="12815888" y="2768600"/>
              <a:ext cx="468313" cy="19050"/>
            </a:xfrm>
            <a:custGeom>
              <a:avLst/>
              <a:gdLst>
                <a:gd name="T0" fmla="*/ 21 w 244"/>
                <a:gd name="T1" fmla="*/ 5 h 8"/>
                <a:gd name="T2" fmla="*/ 21 w 244"/>
                <a:gd name="T3" fmla="*/ 5 h 8"/>
                <a:gd name="T4" fmla="*/ 52 w 244"/>
                <a:gd name="T5" fmla="*/ 7 h 8"/>
                <a:gd name="T6" fmla="*/ 100 w 244"/>
                <a:gd name="T7" fmla="*/ 5 h 8"/>
                <a:gd name="T8" fmla="*/ 125 w 244"/>
                <a:gd name="T9" fmla="*/ 7 h 8"/>
                <a:gd name="T10" fmla="*/ 202 w 244"/>
                <a:gd name="T11" fmla="*/ 6 h 8"/>
                <a:gd name="T12" fmla="*/ 156 w 244"/>
                <a:gd name="T13" fmla="*/ 5 h 8"/>
                <a:gd name="T14" fmla="*/ 244 w 244"/>
                <a:gd name="T15" fmla="*/ 3 h 8"/>
                <a:gd name="T16" fmla="*/ 161 w 244"/>
                <a:gd name="T17" fmla="*/ 3 h 8"/>
                <a:gd name="T18" fmla="*/ 165 w 244"/>
                <a:gd name="T19" fmla="*/ 2 h 8"/>
                <a:gd name="T20" fmla="*/ 96 w 244"/>
                <a:gd name="T21" fmla="*/ 2 h 8"/>
                <a:gd name="T22" fmla="*/ 111 w 244"/>
                <a:gd name="T23" fmla="*/ 1 h 8"/>
                <a:gd name="T24" fmla="*/ 0 w 244"/>
                <a:gd name="T25" fmla="*/ 5 h 8"/>
                <a:gd name="T26" fmla="*/ 21 w 244"/>
                <a:gd name="T2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 h="8">
                  <a:moveTo>
                    <a:pt x="21" y="5"/>
                  </a:moveTo>
                  <a:lnTo>
                    <a:pt x="21" y="5"/>
                  </a:lnTo>
                  <a:cubicBezTo>
                    <a:pt x="42" y="5"/>
                    <a:pt x="59" y="7"/>
                    <a:pt x="52" y="7"/>
                  </a:cubicBezTo>
                  <a:cubicBezTo>
                    <a:pt x="94" y="6"/>
                    <a:pt x="94" y="8"/>
                    <a:pt x="100" y="5"/>
                  </a:cubicBezTo>
                  <a:cubicBezTo>
                    <a:pt x="127" y="4"/>
                    <a:pt x="155" y="6"/>
                    <a:pt x="125" y="7"/>
                  </a:cubicBezTo>
                  <a:lnTo>
                    <a:pt x="202" y="6"/>
                  </a:lnTo>
                  <a:lnTo>
                    <a:pt x="156" y="5"/>
                  </a:lnTo>
                  <a:cubicBezTo>
                    <a:pt x="168" y="2"/>
                    <a:pt x="230" y="6"/>
                    <a:pt x="244" y="3"/>
                  </a:cubicBezTo>
                  <a:lnTo>
                    <a:pt x="161" y="3"/>
                  </a:lnTo>
                  <a:lnTo>
                    <a:pt x="165" y="2"/>
                  </a:lnTo>
                  <a:cubicBezTo>
                    <a:pt x="146" y="3"/>
                    <a:pt x="109" y="2"/>
                    <a:pt x="96" y="2"/>
                  </a:cubicBezTo>
                  <a:cubicBezTo>
                    <a:pt x="98" y="1"/>
                    <a:pt x="97" y="1"/>
                    <a:pt x="111" y="1"/>
                  </a:cubicBezTo>
                  <a:cubicBezTo>
                    <a:pt x="10" y="0"/>
                    <a:pt x="84" y="5"/>
                    <a:pt x="0" y="5"/>
                  </a:cubicBezTo>
                  <a:cubicBezTo>
                    <a:pt x="5" y="5"/>
                    <a:pt x="12" y="5"/>
                    <a:pt x="21"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7" name="Freeform 6"/>
            <p:cNvSpPr>
              <a:spLocks/>
            </p:cNvSpPr>
            <p:nvPr/>
          </p:nvSpPr>
          <p:spPr bwMode="invGray">
            <a:xfrm>
              <a:off x="12380913" y="2755900"/>
              <a:ext cx="461963" cy="26987"/>
            </a:xfrm>
            <a:custGeom>
              <a:avLst/>
              <a:gdLst>
                <a:gd name="T0" fmla="*/ 162 w 241"/>
                <a:gd name="T1" fmla="*/ 4 h 12"/>
                <a:gd name="T2" fmla="*/ 162 w 241"/>
                <a:gd name="T3" fmla="*/ 4 h 12"/>
                <a:gd name="T4" fmla="*/ 127 w 241"/>
                <a:gd name="T5" fmla="*/ 7 h 12"/>
                <a:gd name="T6" fmla="*/ 68 w 241"/>
                <a:gd name="T7" fmla="*/ 6 h 12"/>
                <a:gd name="T8" fmla="*/ 53 w 241"/>
                <a:gd name="T9" fmla="*/ 9 h 12"/>
                <a:gd name="T10" fmla="*/ 79 w 241"/>
                <a:gd name="T11" fmla="*/ 9 h 12"/>
                <a:gd name="T12" fmla="*/ 18 w 241"/>
                <a:gd name="T13" fmla="*/ 11 h 12"/>
                <a:gd name="T14" fmla="*/ 101 w 241"/>
                <a:gd name="T15" fmla="*/ 10 h 12"/>
                <a:gd name="T16" fmla="*/ 195 w 241"/>
                <a:gd name="T17" fmla="*/ 12 h 12"/>
                <a:gd name="T18" fmla="*/ 226 w 241"/>
                <a:gd name="T19" fmla="*/ 11 h 12"/>
                <a:gd name="T20" fmla="*/ 215 w 241"/>
                <a:gd name="T21" fmla="*/ 11 h 12"/>
                <a:gd name="T22" fmla="*/ 213 w 241"/>
                <a:gd name="T23" fmla="*/ 7 h 12"/>
                <a:gd name="T24" fmla="*/ 172 w 241"/>
                <a:gd name="T25" fmla="*/ 7 h 12"/>
                <a:gd name="T26" fmla="*/ 241 w 241"/>
                <a:gd name="T27" fmla="*/ 4 h 12"/>
                <a:gd name="T28" fmla="*/ 123 w 241"/>
                <a:gd name="T29" fmla="*/ 0 h 12"/>
                <a:gd name="T30" fmla="*/ 162 w 241"/>
                <a:gd name="T31"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1" h="12">
                  <a:moveTo>
                    <a:pt x="162" y="4"/>
                  </a:moveTo>
                  <a:lnTo>
                    <a:pt x="162" y="4"/>
                  </a:lnTo>
                  <a:lnTo>
                    <a:pt x="127" y="7"/>
                  </a:lnTo>
                  <a:lnTo>
                    <a:pt x="68" y="6"/>
                  </a:lnTo>
                  <a:cubicBezTo>
                    <a:pt x="67" y="7"/>
                    <a:pt x="24" y="8"/>
                    <a:pt x="53" y="9"/>
                  </a:cubicBezTo>
                  <a:cubicBezTo>
                    <a:pt x="59" y="9"/>
                    <a:pt x="70" y="8"/>
                    <a:pt x="79" y="9"/>
                  </a:cubicBezTo>
                  <a:cubicBezTo>
                    <a:pt x="73" y="11"/>
                    <a:pt x="0" y="9"/>
                    <a:pt x="18" y="11"/>
                  </a:cubicBezTo>
                  <a:cubicBezTo>
                    <a:pt x="65" y="11"/>
                    <a:pt x="72" y="12"/>
                    <a:pt x="101" y="10"/>
                  </a:cubicBezTo>
                  <a:cubicBezTo>
                    <a:pt x="144" y="11"/>
                    <a:pt x="175" y="11"/>
                    <a:pt x="195" y="12"/>
                  </a:cubicBezTo>
                  <a:cubicBezTo>
                    <a:pt x="208" y="12"/>
                    <a:pt x="209" y="11"/>
                    <a:pt x="226" y="11"/>
                  </a:cubicBezTo>
                  <a:lnTo>
                    <a:pt x="215" y="11"/>
                  </a:lnTo>
                  <a:lnTo>
                    <a:pt x="213" y="7"/>
                  </a:lnTo>
                  <a:cubicBezTo>
                    <a:pt x="199" y="8"/>
                    <a:pt x="187" y="7"/>
                    <a:pt x="172" y="7"/>
                  </a:cubicBezTo>
                  <a:lnTo>
                    <a:pt x="241" y="4"/>
                  </a:lnTo>
                  <a:cubicBezTo>
                    <a:pt x="219" y="1"/>
                    <a:pt x="151" y="2"/>
                    <a:pt x="123" y="0"/>
                  </a:cubicBezTo>
                  <a:cubicBezTo>
                    <a:pt x="157" y="4"/>
                    <a:pt x="96" y="2"/>
                    <a:pt x="162" y="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8" name="Freeform 7"/>
            <p:cNvSpPr>
              <a:spLocks/>
            </p:cNvSpPr>
            <p:nvPr/>
          </p:nvSpPr>
          <p:spPr bwMode="invGray">
            <a:xfrm>
              <a:off x="12814300" y="2779713"/>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9" name="Freeform 8"/>
            <p:cNvSpPr>
              <a:spLocks/>
            </p:cNvSpPr>
            <p:nvPr/>
          </p:nvSpPr>
          <p:spPr bwMode="invGray">
            <a:xfrm>
              <a:off x="2738437" y="2795588"/>
              <a:ext cx="425450" cy="15875"/>
            </a:xfrm>
            <a:custGeom>
              <a:avLst/>
              <a:gdLst>
                <a:gd name="T0" fmla="*/ 77 w 222"/>
                <a:gd name="T1" fmla="*/ 5 h 7"/>
                <a:gd name="T2" fmla="*/ 77 w 222"/>
                <a:gd name="T3" fmla="*/ 5 h 7"/>
                <a:gd name="T4" fmla="*/ 56 w 222"/>
                <a:gd name="T5" fmla="*/ 6 h 7"/>
                <a:gd name="T6" fmla="*/ 222 w 222"/>
                <a:gd name="T7" fmla="*/ 5 h 7"/>
                <a:gd name="T8" fmla="*/ 200 w 222"/>
                <a:gd name="T9" fmla="*/ 3 h 7"/>
                <a:gd name="T10" fmla="*/ 137 w 222"/>
                <a:gd name="T11" fmla="*/ 4 h 7"/>
                <a:gd name="T12" fmla="*/ 149 w 222"/>
                <a:gd name="T13" fmla="*/ 3 h 7"/>
                <a:gd name="T14" fmla="*/ 109 w 222"/>
                <a:gd name="T15" fmla="*/ 0 h 7"/>
                <a:gd name="T16" fmla="*/ 106 w 222"/>
                <a:gd name="T17" fmla="*/ 0 h 7"/>
                <a:gd name="T18" fmla="*/ 0 w 222"/>
                <a:gd name="T19" fmla="*/ 7 h 7"/>
                <a:gd name="T20" fmla="*/ 77 w 222"/>
                <a:gd name="T21"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7">
                  <a:moveTo>
                    <a:pt x="77" y="5"/>
                  </a:moveTo>
                  <a:lnTo>
                    <a:pt x="77" y="5"/>
                  </a:lnTo>
                  <a:cubicBezTo>
                    <a:pt x="62" y="5"/>
                    <a:pt x="58" y="5"/>
                    <a:pt x="56" y="6"/>
                  </a:cubicBezTo>
                  <a:lnTo>
                    <a:pt x="222" y="5"/>
                  </a:lnTo>
                  <a:cubicBezTo>
                    <a:pt x="216" y="5"/>
                    <a:pt x="169" y="4"/>
                    <a:pt x="200" y="3"/>
                  </a:cubicBezTo>
                  <a:cubicBezTo>
                    <a:pt x="186" y="2"/>
                    <a:pt x="143" y="3"/>
                    <a:pt x="137" y="4"/>
                  </a:cubicBezTo>
                  <a:lnTo>
                    <a:pt x="149" y="3"/>
                  </a:lnTo>
                  <a:cubicBezTo>
                    <a:pt x="110" y="5"/>
                    <a:pt x="84" y="1"/>
                    <a:pt x="109" y="0"/>
                  </a:cubicBezTo>
                  <a:lnTo>
                    <a:pt x="106" y="0"/>
                  </a:lnTo>
                  <a:lnTo>
                    <a:pt x="0" y="7"/>
                  </a:lnTo>
                  <a:cubicBezTo>
                    <a:pt x="39" y="7"/>
                    <a:pt x="30" y="5"/>
                    <a:pt x="77"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0" name="Freeform 9"/>
            <p:cNvSpPr>
              <a:spLocks/>
            </p:cNvSpPr>
            <p:nvPr/>
          </p:nvSpPr>
          <p:spPr bwMode="invGray">
            <a:xfrm>
              <a:off x="-3646488" y="2800350"/>
              <a:ext cx="46038" cy="3175"/>
            </a:xfrm>
            <a:custGeom>
              <a:avLst/>
              <a:gdLst>
                <a:gd name="T0" fmla="*/ 0 w 24"/>
                <a:gd name="T1" fmla="*/ 1 h 1"/>
                <a:gd name="T2" fmla="*/ 0 w 24"/>
                <a:gd name="T3" fmla="*/ 1 h 1"/>
                <a:gd name="T4" fmla="*/ 21 w 24"/>
                <a:gd name="T5" fmla="*/ 0 h 1"/>
                <a:gd name="T6" fmla="*/ 0 w 24"/>
                <a:gd name="T7" fmla="*/ 1 h 1"/>
              </a:gdLst>
              <a:ahLst/>
              <a:cxnLst>
                <a:cxn ang="0">
                  <a:pos x="T0" y="T1"/>
                </a:cxn>
                <a:cxn ang="0">
                  <a:pos x="T2" y="T3"/>
                </a:cxn>
                <a:cxn ang="0">
                  <a:pos x="T4" y="T5"/>
                </a:cxn>
                <a:cxn ang="0">
                  <a:pos x="T6" y="T7"/>
                </a:cxn>
              </a:cxnLst>
              <a:rect l="0" t="0" r="r" b="b"/>
              <a:pathLst>
                <a:path w="24" h="1">
                  <a:moveTo>
                    <a:pt x="0" y="1"/>
                  </a:moveTo>
                  <a:lnTo>
                    <a:pt x="0" y="1"/>
                  </a:lnTo>
                  <a:cubicBezTo>
                    <a:pt x="21" y="0"/>
                    <a:pt x="24" y="0"/>
                    <a:pt x="21" y="0"/>
                  </a:cubicBez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1" name="Freeform 10"/>
            <p:cNvSpPr>
              <a:spLocks/>
            </p:cNvSpPr>
            <p:nvPr/>
          </p:nvSpPr>
          <p:spPr bwMode="invGray">
            <a:xfrm>
              <a:off x="2627312" y="2816225"/>
              <a:ext cx="63500" cy="4762"/>
            </a:xfrm>
            <a:custGeom>
              <a:avLst/>
              <a:gdLst>
                <a:gd name="T0" fmla="*/ 33 w 33"/>
                <a:gd name="T1" fmla="*/ 0 h 2"/>
                <a:gd name="T2" fmla="*/ 33 w 33"/>
                <a:gd name="T3" fmla="*/ 0 h 2"/>
                <a:gd name="T4" fmla="*/ 0 w 33"/>
                <a:gd name="T5" fmla="*/ 2 h 2"/>
                <a:gd name="T6" fmla="*/ 33 w 33"/>
                <a:gd name="T7" fmla="*/ 0 h 2"/>
              </a:gdLst>
              <a:ahLst/>
              <a:cxnLst>
                <a:cxn ang="0">
                  <a:pos x="T0" y="T1"/>
                </a:cxn>
                <a:cxn ang="0">
                  <a:pos x="T2" y="T3"/>
                </a:cxn>
                <a:cxn ang="0">
                  <a:pos x="T4" y="T5"/>
                </a:cxn>
                <a:cxn ang="0">
                  <a:pos x="T6" y="T7"/>
                </a:cxn>
              </a:cxnLst>
              <a:rect l="0" t="0" r="r" b="b"/>
              <a:pathLst>
                <a:path w="33" h="2">
                  <a:moveTo>
                    <a:pt x="33" y="0"/>
                  </a:moveTo>
                  <a:lnTo>
                    <a:pt x="33" y="0"/>
                  </a:lnTo>
                  <a:lnTo>
                    <a:pt x="0" y="2"/>
                  </a:lnTo>
                  <a:cubicBezTo>
                    <a:pt x="14" y="1"/>
                    <a:pt x="25" y="1"/>
                    <a:pt x="3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2" name="Freeform 11"/>
            <p:cNvSpPr>
              <a:spLocks/>
            </p:cNvSpPr>
            <p:nvPr/>
          </p:nvSpPr>
          <p:spPr bwMode="invGray">
            <a:xfrm>
              <a:off x="3103562" y="2741613"/>
              <a:ext cx="28575" cy="3175"/>
            </a:xfrm>
            <a:custGeom>
              <a:avLst/>
              <a:gdLst>
                <a:gd name="T0" fmla="*/ 15 w 15"/>
                <a:gd name="T1" fmla="*/ 0 h 1"/>
                <a:gd name="T2" fmla="*/ 15 w 15"/>
                <a:gd name="T3" fmla="*/ 0 h 1"/>
                <a:gd name="T4" fmla="*/ 15 w 15"/>
                <a:gd name="T5" fmla="*/ 0 h 1"/>
                <a:gd name="T6" fmla="*/ 0 w 15"/>
                <a:gd name="T7" fmla="*/ 1 h 1"/>
                <a:gd name="T8" fmla="*/ 0 w 15"/>
                <a:gd name="T9" fmla="*/ 1 h 1"/>
                <a:gd name="T10" fmla="*/ 15 w 15"/>
                <a:gd name="T11" fmla="*/ 0 h 1"/>
              </a:gdLst>
              <a:ahLst/>
              <a:cxnLst>
                <a:cxn ang="0">
                  <a:pos x="T0" y="T1"/>
                </a:cxn>
                <a:cxn ang="0">
                  <a:pos x="T2" y="T3"/>
                </a:cxn>
                <a:cxn ang="0">
                  <a:pos x="T4" y="T5"/>
                </a:cxn>
                <a:cxn ang="0">
                  <a:pos x="T6" y="T7"/>
                </a:cxn>
                <a:cxn ang="0">
                  <a:pos x="T8" y="T9"/>
                </a:cxn>
                <a:cxn ang="0">
                  <a:pos x="T10" y="T11"/>
                </a:cxn>
              </a:cxnLst>
              <a:rect l="0" t="0" r="r" b="b"/>
              <a:pathLst>
                <a:path w="15" h="1">
                  <a:moveTo>
                    <a:pt x="15" y="0"/>
                  </a:moveTo>
                  <a:lnTo>
                    <a:pt x="15" y="0"/>
                  </a:lnTo>
                  <a:cubicBezTo>
                    <a:pt x="15" y="0"/>
                    <a:pt x="15" y="0"/>
                    <a:pt x="15" y="0"/>
                  </a:cubicBezTo>
                  <a:lnTo>
                    <a:pt x="0" y="1"/>
                  </a:lnTo>
                  <a:lnTo>
                    <a:pt x="0" y="1"/>
                  </a:lnTo>
                  <a:lnTo>
                    <a:pt x="1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3" name="Freeform 12"/>
            <p:cNvSpPr>
              <a:spLocks/>
            </p:cNvSpPr>
            <p:nvPr/>
          </p:nvSpPr>
          <p:spPr bwMode="invGray">
            <a:xfrm>
              <a:off x="1227137" y="2836863"/>
              <a:ext cx="20638" cy="0"/>
            </a:xfrm>
            <a:custGeom>
              <a:avLst/>
              <a:gdLst>
                <a:gd name="T0" fmla="*/ 11 w 11"/>
                <a:gd name="T1" fmla="*/ 11 w 11"/>
                <a:gd name="T2" fmla="*/ 0 w 11"/>
                <a:gd name="T3" fmla="*/ 11 w 11"/>
              </a:gdLst>
              <a:ahLst/>
              <a:cxnLst>
                <a:cxn ang="0">
                  <a:pos x="T0" y="0"/>
                </a:cxn>
                <a:cxn ang="0">
                  <a:pos x="T1" y="0"/>
                </a:cxn>
                <a:cxn ang="0">
                  <a:pos x="T2" y="0"/>
                </a:cxn>
                <a:cxn ang="0">
                  <a:pos x="T3" y="0"/>
                </a:cxn>
              </a:cxnLst>
              <a:rect l="0" t="0" r="r" b="b"/>
              <a:pathLst>
                <a:path w="11">
                  <a:moveTo>
                    <a:pt x="11" y="0"/>
                  </a:moveTo>
                  <a:lnTo>
                    <a:pt x="11" y="0"/>
                  </a:ln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4" name="Freeform 13"/>
            <p:cNvSpPr>
              <a:spLocks/>
            </p:cNvSpPr>
            <p:nvPr/>
          </p:nvSpPr>
          <p:spPr bwMode="invGray">
            <a:xfrm>
              <a:off x="3660775" y="2713038"/>
              <a:ext cx="331788" cy="20637"/>
            </a:xfrm>
            <a:custGeom>
              <a:avLst/>
              <a:gdLst>
                <a:gd name="T0" fmla="*/ 173 w 173"/>
                <a:gd name="T1" fmla="*/ 0 h 9"/>
                <a:gd name="T2" fmla="*/ 173 w 173"/>
                <a:gd name="T3" fmla="*/ 0 h 9"/>
                <a:gd name="T4" fmla="*/ 99 w 173"/>
                <a:gd name="T5" fmla="*/ 2 h 9"/>
                <a:gd name="T6" fmla="*/ 89 w 173"/>
                <a:gd name="T7" fmla="*/ 1 h 9"/>
                <a:gd name="T8" fmla="*/ 64 w 173"/>
                <a:gd name="T9" fmla="*/ 2 h 9"/>
                <a:gd name="T10" fmla="*/ 79 w 173"/>
                <a:gd name="T11" fmla="*/ 2 h 9"/>
                <a:gd name="T12" fmla="*/ 0 w 173"/>
                <a:gd name="T13" fmla="*/ 8 h 9"/>
                <a:gd name="T14" fmla="*/ 78 w 173"/>
                <a:gd name="T15" fmla="*/ 7 h 9"/>
                <a:gd name="T16" fmla="*/ 98 w 173"/>
                <a:gd name="T17" fmla="*/ 6 h 9"/>
                <a:gd name="T18" fmla="*/ 159 w 173"/>
                <a:gd name="T19" fmla="*/ 2 h 9"/>
                <a:gd name="T20" fmla="*/ 173 w 173"/>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9">
                  <a:moveTo>
                    <a:pt x="173" y="0"/>
                  </a:moveTo>
                  <a:lnTo>
                    <a:pt x="173" y="0"/>
                  </a:lnTo>
                  <a:lnTo>
                    <a:pt x="99" y="2"/>
                  </a:lnTo>
                  <a:cubicBezTo>
                    <a:pt x="109" y="2"/>
                    <a:pt x="74" y="2"/>
                    <a:pt x="89" y="1"/>
                  </a:cubicBezTo>
                  <a:cubicBezTo>
                    <a:pt x="84" y="1"/>
                    <a:pt x="57" y="1"/>
                    <a:pt x="64" y="2"/>
                  </a:cubicBezTo>
                  <a:lnTo>
                    <a:pt x="79" y="2"/>
                  </a:lnTo>
                  <a:cubicBezTo>
                    <a:pt x="41" y="5"/>
                    <a:pt x="64" y="6"/>
                    <a:pt x="0" y="8"/>
                  </a:cubicBezTo>
                  <a:cubicBezTo>
                    <a:pt x="40" y="9"/>
                    <a:pt x="57" y="8"/>
                    <a:pt x="78" y="7"/>
                  </a:cubicBezTo>
                  <a:lnTo>
                    <a:pt x="98" y="6"/>
                  </a:lnTo>
                  <a:lnTo>
                    <a:pt x="159" y="2"/>
                  </a:lnTo>
                  <a:lnTo>
                    <a:pt x="17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5" name="Freeform 14"/>
            <p:cNvSpPr>
              <a:spLocks/>
            </p:cNvSpPr>
            <p:nvPr/>
          </p:nvSpPr>
          <p:spPr bwMode="invGray">
            <a:xfrm>
              <a:off x="-1674813" y="2768600"/>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6" name="Freeform 15"/>
            <p:cNvSpPr>
              <a:spLocks/>
            </p:cNvSpPr>
            <p:nvPr/>
          </p:nvSpPr>
          <p:spPr bwMode="invGray">
            <a:xfrm>
              <a:off x="-1673225" y="2767013"/>
              <a:ext cx="36513" cy="1587"/>
            </a:xfrm>
            <a:custGeom>
              <a:avLst/>
              <a:gdLst>
                <a:gd name="T0" fmla="*/ 3 w 19"/>
                <a:gd name="T1" fmla="*/ 0 h 1"/>
                <a:gd name="T2" fmla="*/ 3 w 19"/>
                <a:gd name="T3" fmla="*/ 0 h 1"/>
                <a:gd name="T4" fmla="*/ 0 w 19"/>
                <a:gd name="T5" fmla="*/ 1 h 1"/>
                <a:gd name="T6" fmla="*/ 3 w 19"/>
                <a:gd name="T7" fmla="*/ 0 h 1"/>
              </a:gdLst>
              <a:ahLst/>
              <a:cxnLst>
                <a:cxn ang="0">
                  <a:pos x="T0" y="T1"/>
                </a:cxn>
                <a:cxn ang="0">
                  <a:pos x="T2" y="T3"/>
                </a:cxn>
                <a:cxn ang="0">
                  <a:pos x="T4" y="T5"/>
                </a:cxn>
                <a:cxn ang="0">
                  <a:pos x="T6" y="T7"/>
                </a:cxn>
              </a:cxnLst>
              <a:rect l="0" t="0" r="r" b="b"/>
              <a:pathLst>
                <a:path w="19" h="1">
                  <a:moveTo>
                    <a:pt x="3" y="0"/>
                  </a:moveTo>
                  <a:lnTo>
                    <a:pt x="3" y="0"/>
                  </a:lnTo>
                  <a:lnTo>
                    <a:pt x="0" y="1"/>
                  </a:lnTo>
                  <a:cubicBezTo>
                    <a:pt x="4" y="0"/>
                    <a:pt x="19" y="0"/>
                    <a:pt x="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7" name="Freeform 16"/>
            <p:cNvSpPr>
              <a:spLocks/>
            </p:cNvSpPr>
            <p:nvPr/>
          </p:nvSpPr>
          <p:spPr bwMode="invGray">
            <a:xfrm>
              <a:off x="2690812" y="2811463"/>
              <a:ext cx="47625" cy="4762"/>
            </a:xfrm>
            <a:custGeom>
              <a:avLst/>
              <a:gdLst>
                <a:gd name="T0" fmla="*/ 13 w 25"/>
                <a:gd name="T1" fmla="*/ 0 h 2"/>
                <a:gd name="T2" fmla="*/ 13 w 25"/>
                <a:gd name="T3" fmla="*/ 0 h 2"/>
                <a:gd name="T4" fmla="*/ 0 w 25"/>
                <a:gd name="T5" fmla="*/ 2 h 2"/>
                <a:gd name="T6" fmla="*/ 25 w 25"/>
                <a:gd name="T7" fmla="*/ 0 h 2"/>
                <a:gd name="T8" fmla="*/ 13 w 25"/>
                <a:gd name="T9" fmla="*/ 0 h 2"/>
              </a:gdLst>
              <a:ahLst/>
              <a:cxnLst>
                <a:cxn ang="0">
                  <a:pos x="T0" y="T1"/>
                </a:cxn>
                <a:cxn ang="0">
                  <a:pos x="T2" y="T3"/>
                </a:cxn>
                <a:cxn ang="0">
                  <a:pos x="T4" y="T5"/>
                </a:cxn>
                <a:cxn ang="0">
                  <a:pos x="T6" y="T7"/>
                </a:cxn>
                <a:cxn ang="0">
                  <a:pos x="T8" y="T9"/>
                </a:cxn>
              </a:cxnLst>
              <a:rect l="0" t="0" r="r" b="b"/>
              <a:pathLst>
                <a:path w="25" h="2">
                  <a:moveTo>
                    <a:pt x="13" y="0"/>
                  </a:moveTo>
                  <a:lnTo>
                    <a:pt x="13" y="0"/>
                  </a:lnTo>
                  <a:cubicBezTo>
                    <a:pt x="12" y="0"/>
                    <a:pt x="7" y="1"/>
                    <a:pt x="0" y="2"/>
                  </a:cubicBezTo>
                  <a:lnTo>
                    <a:pt x="25"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8" name="Freeform 17"/>
            <p:cNvSpPr>
              <a:spLocks/>
            </p:cNvSpPr>
            <p:nvPr/>
          </p:nvSpPr>
          <p:spPr bwMode="invGray">
            <a:xfrm>
              <a:off x="2822575" y="2794000"/>
              <a:ext cx="163513" cy="4762"/>
            </a:xfrm>
            <a:custGeom>
              <a:avLst/>
              <a:gdLst>
                <a:gd name="T0" fmla="*/ 0 w 85"/>
                <a:gd name="T1" fmla="*/ 2 h 2"/>
                <a:gd name="T2" fmla="*/ 0 w 85"/>
                <a:gd name="T3" fmla="*/ 2 h 2"/>
                <a:gd name="T4" fmla="*/ 62 w 85"/>
                <a:gd name="T5" fmla="*/ 1 h 2"/>
                <a:gd name="T6" fmla="*/ 85 w 85"/>
                <a:gd name="T7" fmla="*/ 0 h 2"/>
                <a:gd name="T8" fmla="*/ 0 w 85"/>
                <a:gd name="T9" fmla="*/ 2 h 2"/>
              </a:gdLst>
              <a:ahLst/>
              <a:cxnLst>
                <a:cxn ang="0">
                  <a:pos x="T0" y="T1"/>
                </a:cxn>
                <a:cxn ang="0">
                  <a:pos x="T2" y="T3"/>
                </a:cxn>
                <a:cxn ang="0">
                  <a:pos x="T4" y="T5"/>
                </a:cxn>
                <a:cxn ang="0">
                  <a:pos x="T6" y="T7"/>
                </a:cxn>
                <a:cxn ang="0">
                  <a:pos x="T8" y="T9"/>
                </a:cxn>
              </a:cxnLst>
              <a:rect l="0" t="0" r="r" b="b"/>
              <a:pathLst>
                <a:path w="85" h="2">
                  <a:moveTo>
                    <a:pt x="0" y="2"/>
                  </a:moveTo>
                  <a:lnTo>
                    <a:pt x="0" y="2"/>
                  </a:lnTo>
                  <a:lnTo>
                    <a:pt x="62" y="1"/>
                  </a:lnTo>
                  <a:lnTo>
                    <a:pt x="8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9" name="Freeform 18"/>
            <p:cNvSpPr>
              <a:spLocks/>
            </p:cNvSpPr>
            <p:nvPr/>
          </p:nvSpPr>
          <p:spPr bwMode="invGray">
            <a:xfrm>
              <a:off x="715962" y="2809875"/>
              <a:ext cx="1911350" cy="50800"/>
            </a:xfrm>
            <a:custGeom>
              <a:avLst/>
              <a:gdLst>
                <a:gd name="T0" fmla="*/ 375 w 996"/>
                <a:gd name="T1" fmla="*/ 13 h 23"/>
                <a:gd name="T2" fmla="*/ 375 w 996"/>
                <a:gd name="T3" fmla="*/ 13 h 23"/>
                <a:gd name="T4" fmla="*/ 348 w 996"/>
                <a:gd name="T5" fmla="*/ 9 h 23"/>
                <a:gd name="T6" fmla="*/ 277 w 996"/>
                <a:gd name="T7" fmla="*/ 12 h 23"/>
                <a:gd name="T8" fmla="*/ 366 w 996"/>
                <a:gd name="T9" fmla="*/ 16 h 23"/>
                <a:gd name="T10" fmla="*/ 257 w 996"/>
                <a:gd name="T11" fmla="*/ 19 h 23"/>
                <a:gd name="T12" fmla="*/ 301 w 996"/>
                <a:gd name="T13" fmla="*/ 14 h 23"/>
                <a:gd name="T14" fmla="*/ 249 w 996"/>
                <a:gd name="T15" fmla="*/ 16 h 23"/>
                <a:gd name="T16" fmla="*/ 76 w 996"/>
                <a:gd name="T17" fmla="*/ 16 h 23"/>
                <a:gd name="T18" fmla="*/ 5 w 996"/>
                <a:gd name="T19" fmla="*/ 20 h 23"/>
                <a:gd name="T20" fmla="*/ 93 w 996"/>
                <a:gd name="T21" fmla="*/ 23 h 23"/>
                <a:gd name="T22" fmla="*/ 84 w 996"/>
                <a:gd name="T23" fmla="*/ 22 h 23"/>
                <a:gd name="T24" fmla="*/ 125 w 996"/>
                <a:gd name="T25" fmla="*/ 23 h 23"/>
                <a:gd name="T26" fmla="*/ 151 w 996"/>
                <a:gd name="T27" fmla="*/ 20 h 23"/>
                <a:gd name="T28" fmla="*/ 191 w 996"/>
                <a:gd name="T29" fmla="*/ 20 h 23"/>
                <a:gd name="T30" fmla="*/ 168 w 996"/>
                <a:gd name="T31" fmla="*/ 21 h 23"/>
                <a:gd name="T32" fmla="*/ 264 w 996"/>
                <a:gd name="T33" fmla="*/ 20 h 23"/>
                <a:gd name="T34" fmla="*/ 252 w 996"/>
                <a:gd name="T35" fmla="*/ 22 h 23"/>
                <a:gd name="T36" fmla="*/ 371 w 996"/>
                <a:gd name="T37" fmla="*/ 18 h 23"/>
                <a:gd name="T38" fmla="*/ 341 w 996"/>
                <a:gd name="T39" fmla="*/ 21 h 23"/>
                <a:gd name="T40" fmla="*/ 539 w 996"/>
                <a:gd name="T41" fmla="*/ 20 h 23"/>
                <a:gd name="T42" fmla="*/ 527 w 996"/>
                <a:gd name="T43" fmla="*/ 19 h 23"/>
                <a:gd name="T44" fmla="*/ 575 w 996"/>
                <a:gd name="T45" fmla="*/ 21 h 23"/>
                <a:gd name="T46" fmla="*/ 766 w 996"/>
                <a:gd name="T47" fmla="*/ 20 h 23"/>
                <a:gd name="T48" fmla="*/ 996 w 996"/>
                <a:gd name="T49" fmla="*/ 5 h 23"/>
                <a:gd name="T50" fmla="*/ 969 w 996"/>
                <a:gd name="T51" fmla="*/ 6 h 23"/>
                <a:gd name="T52" fmla="*/ 973 w 996"/>
                <a:gd name="T53" fmla="*/ 1 h 23"/>
                <a:gd name="T54" fmla="*/ 897 w 996"/>
                <a:gd name="T55" fmla="*/ 5 h 23"/>
                <a:gd name="T56" fmla="*/ 872 w 996"/>
                <a:gd name="T57" fmla="*/ 0 h 23"/>
                <a:gd name="T58" fmla="*/ 535 w 996"/>
                <a:gd name="T59" fmla="*/ 14 h 23"/>
                <a:gd name="T60" fmla="*/ 389 w 996"/>
                <a:gd name="T61" fmla="*/ 13 h 23"/>
                <a:gd name="T62" fmla="*/ 476 w 996"/>
                <a:gd name="T63" fmla="*/ 9 h 23"/>
                <a:gd name="T64" fmla="*/ 387 w 996"/>
                <a:gd name="T65" fmla="*/ 9 h 23"/>
                <a:gd name="T66" fmla="*/ 375 w 996"/>
                <a:gd name="T67"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96" h="23">
                  <a:moveTo>
                    <a:pt x="375" y="13"/>
                  </a:moveTo>
                  <a:lnTo>
                    <a:pt x="375" y="13"/>
                  </a:lnTo>
                  <a:cubicBezTo>
                    <a:pt x="247" y="14"/>
                    <a:pt x="407" y="10"/>
                    <a:pt x="348" y="9"/>
                  </a:cubicBezTo>
                  <a:cubicBezTo>
                    <a:pt x="312" y="10"/>
                    <a:pt x="299" y="11"/>
                    <a:pt x="277" y="12"/>
                  </a:cubicBezTo>
                  <a:cubicBezTo>
                    <a:pt x="379" y="10"/>
                    <a:pt x="263" y="17"/>
                    <a:pt x="366" y="16"/>
                  </a:cubicBezTo>
                  <a:cubicBezTo>
                    <a:pt x="352" y="19"/>
                    <a:pt x="292" y="19"/>
                    <a:pt x="257" y="19"/>
                  </a:cubicBezTo>
                  <a:cubicBezTo>
                    <a:pt x="218" y="16"/>
                    <a:pt x="292" y="17"/>
                    <a:pt x="301" y="14"/>
                  </a:cubicBezTo>
                  <a:cubicBezTo>
                    <a:pt x="259" y="14"/>
                    <a:pt x="267" y="15"/>
                    <a:pt x="249" y="16"/>
                  </a:cubicBezTo>
                  <a:cubicBezTo>
                    <a:pt x="184" y="16"/>
                    <a:pt x="115" y="20"/>
                    <a:pt x="76" y="16"/>
                  </a:cubicBezTo>
                  <a:cubicBezTo>
                    <a:pt x="29" y="17"/>
                    <a:pt x="32" y="18"/>
                    <a:pt x="5" y="20"/>
                  </a:cubicBezTo>
                  <a:cubicBezTo>
                    <a:pt x="0" y="23"/>
                    <a:pt x="75" y="21"/>
                    <a:pt x="93" y="23"/>
                  </a:cubicBezTo>
                  <a:cubicBezTo>
                    <a:pt x="89" y="23"/>
                    <a:pt x="82" y="23"/>
                    <a:pt x="84" y="22"/>
                  </a:cubicBezTo>
                  <a:lnTo>
                    <a:pt x="125" y="23"/>
                  </a:lnTo>
                  <a:cubicBezTo>
                    <a:pt x="86" y="22"/>
                    <a:pt x="130" y="20"/>
                    <a:pt x="151" y="20"/>
                  </a:cubicBezTo>
                  <a:cubicBezTo>
                    <a:pt x="165" y="20"/>
                    <a:pt x="195" y="19"/>
                    <a:pt x="191" y="20"/>
                  </a:cubicBezTo>
                  <a:lnTo>
                    <a:pt x="168" y="21"/>
                  </a:lnTo>
                  <a:cubicBezTo>
                    <a:pt x="198" y="22"/>
                    <a:pt x="233" y="19"/>
                    <a:pt x="264" y="20"/>
                  </a:cubicBezTo>
                  <a:cubicBezTo>
                    <a:pt x="265" y="21"/>
                    <a:pt x="254" y="21"/>
                    <a:pt x="252" y="22"/>
                  </a:cubicBezTo>
                  <a:cubicBezTo>
                    <a:pt x="286" y="20"/>
                    <a:pt x="320" y="20"/>
                    <a:pt x="371" y="18"/>
                  </a:cubicBezTo>
                  <a:lnTo>
                    <a:pt x="341" y="21"/>
                  </a:lnTo>
                  <a:cubicBezTo>
                    <a:pt x="382" y="18"/>
                    <a:pt x="475" y="19"/>
                    <a:pt x="539" y="20"/>
                  </a:cubicBezTo>
                  <a:cubicBezTo>
                    <a:pt x="532" y="20"/>
                    <a:pt x="519" y="19"/>
                    <a:pt x="527" y="19"/>
                  </a:cubicBezTo>
                  <a:cubicBezTo>
                    <a:pt x="564" y="18"/>
                    <a:pt x="593" y="20"/>
                    <a:pt x="575" y="21"/>
                  </a:cubicBezTo>
                  <a:cubicBezTo>
                    <a:pt x="612" y="19"/>
                    <a:pt x="716" y="23"/>
                    <a:pt x="766" y="20"/>
                  </a:cubicBezTo>
                  <a:lnTo>
                    <a:pt x="996" y="5"/>
                  </a:lnTo>
                  <a:cubicBezTo>
                    <a:pt x="988" y="5"/>
                    <a:pt x="978" y="6"/>
                    <a:pt x="969" y="6"/>
                  </a:cubicBezTo>
                  <a:cubicBezTo>
                    <a:pt x="948" y="3"/>
                    <a:pt x="937" y="4"/>
                    <a:pt x="973" y="1"/>
                  </a:cubicBezTo>
                  <a:cubicBezTo>
                    <a:pt x="937" y="3"/>
                    <a:pt x="951" y="5"/>
                    <a:pt x="897" y="5"/>
                  </a:cubicBezTo>
                  <a:cubicBezTo>
                    <a:pt x="918" y="3"/>
                    <a:pt x="924" y="0"/>
                    <a:pt x="872" y="0"/>
                  </a:cubicBezTo>
                  <a:cubicBezTo>
                    <a:pt x="742" y="3"/>
                    <a:pt x="656" y="10"/>
                    <a:pt x="535" y="14"/>
                  </a:cubicBezTo>
                  <a:cubicBezTo>
                    <a:pt x="530" y="12"/>
                    <a:pt x="435" y="13"/>
                    <a:pt x="389" y="13"/>
                  </a:cubicBezTo>
                  <a:cubicBezTo>
                    <a:pt x="406" y="11"/>
                    <a:pt x="441" y="10"/>
                    <a:pt x="476" y="9"/>
                  </a:cubicBezTo>
                  <a:lnTo>
                    <a:pt x="387" y="9"/>
                  </a:lnTo>
                  <a:lnTo>
                    <a:pt x="375" y="1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0" name="Freeform 19"/>
            <p:cNvSpPr>
              <a:spLocks/>
            </p:cNvSpPr>
            <p:nvPr/>
          </p:nvSpPr>
          <p:spPr bwMode="invGray">
            <a:xfrm>
              <a:off x="1995487" y="2822575"/>
              <a:ext cx="20638" cy="0"/>
            </a:xfrm>
            <a:custGeom>
              <a:avLst/>
              <a:gdLst>
                <a:gd name="T0" fmla="*/ 10 w 10"/>
                <a:gd name="T1" fmla="*/ 10 w 10"/>
                <a:gd name="T2" fmla="*/ 0 w 10"/>
                <a:gd name="T3" fmla="*/ 10 w 10"/>
              </a:gdLst>
              <a:ahLst/>
              <a:cxnLst>
                <a:cxn ang="0">
                  <a:pos x="T0" y="0"/>
                </a:cxn>
                <a:cxn ang="0">
                  <a:pos x="T1" y="0"/>
                </a:cxn>
                <a:cxn ang="0">
                  <a:pos x="T2" y="0"/>
                </a:cxn>
                <a:cxn ang="0">
                  <a:pos x="T3" y="0"/>
                </a:cxn>
              </a:cxnLst>
              <a:rect l="0" t="0" r="r" b="b"/>
              <a:pathLst>
                <a:path w="10">
                  <a:moveTo>
                    <a:pt x="10" y="0"/>
                  </a:moveTo>
                  <a:lnTo>
                    <a:pt x="10" y="0"/>
                  </a:lnTo>
                  <a:lnTo>
                    <a:pt x="0" y="0"/>
                  </a:lnTo>
                  <a:cubicBezTo>
                    <a:pt x="1" y="0"/>
                    <a:pt x="4" y="0"/>
                    <a:pt x="1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1" name="Freeform 20"/>
            <p:cNvSpPr>
              <a:spLocks/>
            </p:cNvSpPr>
            <p:nvPr/>
          </p:nvSpPr>
          <p:spPr bwMode="invGray">
            <a:xfrm>
              <a:off x="1630362" y="2830513"/>
              <a:ext cx="22225" cy="0"/>
            </a:xfrm>
            <a:custGeom>
              <a:avLst/>
              <a:gdLst>
                <a:gd name="T0" fmla="*/ 11 w 12"/>
                <a:gd name="T1" fmla="*/ 11 w 12"/>
                <a:gd name="T2" fmla="*/ 12 w 12"/>
                <a:gd name="T3" fmla="*/ 0 w 12"/>
                <a:gd name="T4" fmla="*/ 11 w 12"/>
              </a:gdLst>
              <a:ahLst/>
              <a:cxnLst>
                <a:cxn ang="0">
                  <a:pos x="T0" y="0"/>
                </a:cxn>
                <a:cxn ang="0">
                  <a:pos x="T1" y="0"/>
                </a:cxn>
                <a:cxn ang="0">
                  <a:pos x="T2" y="0"/>
                </a:cxn>
                <a:cxn ang="0">
                  <a:pos x="T3" y="0"/>
                </a:cxn>
                <a:cxn ang="0">
                  <a:pos x="T4" y="0"/>
                </a:cxn>
              </a:cxnLst>
              <a:rect l="0" t="0" r="r" b="b"/>
              <a:pathLst>
                <a:path w="12">
                  <a:moveTo>
                    <a:pt x="11" y="0"/>
                  </a:moveTo>
                  <a:lnTo>
                    <a:pt x="11" y="0"/>
                  </a:lnTo>
                  <a:cubicBezTo>
                    <a:pt x="12" y="0"/>
                    <a:pt x="11" y="0"/>
                    <a:pt x="12" y="0"/>
                  </a:cubicBez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2" name="Freeform 21"/>
            <p:cNvSpPr>
              <a:spLocks/>
            </p:cNvSpPr>
            <p:nvPr/>
          </p:nvSpPr>
          <p:spPr bwMode="invGray">
            <a:xfrm>
              <a:off x="2651125" y="2798763"/>
              <a:ext cx="46038" cy="1587"/>
            </a:xfrm>
            <a:custGeom>
              <a:avLst/>
              <a:gdLst>
                <a:gd name="T0" fmla="*/ 3 w 24"/>
                <a:gd name="T1" fmla="*/ 1 h 1"/>
                <a:gd name="T2" fmla="*/ 3 w 24"/>
                <a:gd name="T3" fmla="*/ 1 h 1"/>
                <a:gd name="T4" fmla="*/ 24 w 24"/>
                <a:gd name="T5" fmla="*/ 0 h 1"/>
                <a:gd name="T6" fmla="*/ 8 w 24"/>
                <a:gd name="T7" fmla="*/ 1 h 1"/>
                <a:gd name="T8" fmla="*/ 3 w 24"/>
                <a:gd name="T9" fmla="*/ 1 h 1"/>
              </a:gdLst>
              <a:ahLst/>
              <a:cxnLst>
                <a:cxn ang="0">
                  <a:pos x="T0" y="T1"/>
                </a:cxn>
                <a:cxn ang="0">
                  <a:pos x="T2" y="T3"/>
                </a:cxn>
                <a:cxn ang="0">
                  <a:pos x="T4" y="T5"/>
                </a:cxn>
                <a:cxn ang="0">
                  <a:pos x="T6" y="T7"/>
                </a:cxn>
                <a:cxn ang="0">
                  <a:pos x="T8" y="T9"/>
                </a:cxn>
              </a:cxnLst>
              <a:rect l="0" t="0" r="r" b="b"/>
              <a:pathLst>
                <a:path w="24" h="1">
                  <a:moveTo>
                    <a:pt x="3" y="1"/>
                  </a:moveTo>
                  <a:lnTo>
                    <a:pt x="3" y="1"/>
                  </a:lnTo>
                  <a:lnTo>
                    <a:pt x="24" y="0"/>
                  </a:lnTo>
                  <a:lnTo>
                    <a:pt x="8" y="1"/>
                  </a:lnTo>
                  <a:cubicBezTo>
                    <a:pt x="2" y="1"/>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3" name="Freeform 22"/>
            <p:cNvSpPr>
              <a:spLocks/>
            </p:cNvSpPr>
            <p:nvPr/>
          </p:nvSpPr>
          <p:spPr bwMode="invGray">
            <a:xfrm>
              <a:off x="2698750" y="2809875"/>
              <a:ext cx="19050" cy="1587"/>
            </a:xfrm>
            <a:custGeom>
              <a:avLst/>
              <a:gdLst>
                <a:gd name="T0" fmla="*/ 4 w 10"/>
                <a:gd name="T1" fmla="*/ 0 h 1"/>
                <a:gd name="T2" fmla="*/ 4 w 10"/>
                <a:gd name="T3" fmla="*/ 0 h 1"/>
                <a:gd name="T4" fmla="*/ 0 w 10"/>
                <a:gd name="T5" fmla="*/ 1 h 1"/>
                <a:gd name="T6" fmla="*/ 9 w 10"/>
                <a:gd name="T7" fmla="*/ 1 h 1"/>
                <a:gd name="T8" fmla="*/ 4 w 10"/>
                <a:gd name="T9" fmla="*/ 0 h 1"/>
              </a:gdLst>
              <a:ahLst/>
              <a:cxnLst>
                <a:cxn ang="0">
                  <a:pos x="T0" y="T1"/>
                </a:cxn>
                <a:cxn ang="0">
                  <a:pos x="T2" y="T3"/>
                </a:cxn>
                <a:cxn ang="0">
                  <a:pos x="T4" y="T5"/>
                </a:cxn>
                <a:cxn ang="0">
                  <a:pos x="T6" y="T7"/>
                </a:cxn>
                <a:cxn ang="0">
                  <a:pos x="T8" y="T9"/>
                </a:cxn>
              </a:cxnLst>
              <a:rect l="0" t="0" r="r" b="b"/>
              <a:pathLst>
                <a:path w="10" h="1">
                  <a:moveTo>
                    <a:pt x="4" y="0"/>
                  </a:moveTo>
                  <a:lnTo>
                    <a:pt x="4" y="0"/>
                  </a:lnTo>
                  <a:lnTo>
                    <a:pt x="0" y="1"/>
                  </a:lnTo>
                  <a:lnTo>
                    <a:pt x="9" y="1"/>
                  </a:lnTo>
                  <a:cubicBezTo>
                    <a:pt x="10" y="0"/>
                    <a:pt x="9" y="0"/>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4" name="Freeform 23"/>
            <p:cNvSpPr>
              <a:spLocks/>
            </p:cNvSpPr>
            <p:nvPr/>
          </p:nvSpPr>
          <p:spPr bwMode="invGray">
            <a:xfrm>
              <a:off x="469900" y="2800350"/>
              <a:ext cx="23813" cy="3175"/>
            </a:xfrm>
            <a:custGeom>
              <a:avLst/>
              <a:gdLst>
                <a:gd name="T0" fmla="*/ 13 w 13"/>
                <a:gd name="T1" fmla="*/ 0 h 1"/>
                <a:gd name="T2" fmla="*/ 13 w 13"/>
                <a:gd name="T3" fmla="*/ 0 h 1"/>
                <a:gd name="T4" fmla="*/ 0 w 13"/>
                <a:gd name="T5" fmla="*/ 1 h 1"/>
                <a:gd name="T6" fmla="*/ 13 w 13"/>
                <a:gd name="T7" fmla="*/ 0 h 1"/>
              </a:gdLst>
              <a:ahLst/>
              <a:cxnLst>
                <a:cxn ang="0">
                  <a:pos x="T0" y="T1"/>
                </a:cxn>
                <a:cxn ang="0">
                  <a:pos x="T2" y="T3"/>
                </a:cxn>
                <a:cxn ang="0">
                  <a:pos x="T4" y="T5"/>
                </a:cxn>
                <a:cxn ang="0">
                  <a:pos x="T6" y="T7"/>
                </a:cxn>
              </a:cxnLst>
              <a:rect l="0" t="0" r="r" b="b"/>
              <a:pathLst>
                <a:path w="13" h="1">
                  <a:moveTo>
                    <a:pt x="13" y="0"/>
                  </a:moveTo>
                  <a:lnTo>
                    <a:pt x="13" y="0"/>
                  </a:lnTo>
                  <a:lnTo>
                    <a:pt x="0" y="1"/>
                  </a:lnTo>
                  <a:cubicBezTo>
                    <a:pt x="8" y="1"/>
                    <a:pt x="11" y="1"/>
                    <a:pt x="1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5" name="Freeform 24"/>
            <p:cNvSpPr>
              <a:spLocks/>
            </p:cNvSpPr>
            <p:nvPr/>
          </p:nvSpPr>
          <p:spPr bwMode="invGray">
            <a:xfrm>
              <a:off x="998537" y="2811463"/>
              <a:ext cx="1076325" cy="20637"/>
            </a:xfrm>
            <a:custGeom>
              <a:avLst/>
              <a:gdLst>
                <a:gd name="T0" fmla="*/ 85 w 561"/>
                <a:gd name="T1" fmla="*/ 9 h 9"/>
                <a:gd name="T2" fmla="*/ 85 w 561"/>
                <a:gd name="T3" fmla="*/ 9 h 9"/>
                <a:gd name="T4" fmla="*/ 154 w 561"/>
                <a:gd name="T5" fmla="*/ 6 h 9"/>
                <a:gd name="T6" fmla="*/ 135 w 561"/>
                <a:gd name="T7" fmla="*/ 6 h 9"/>
                <a:gd name="T8" fmla="*/ 314 w 561"/>
                <a:gd name="T9" fmla="*/ 5 h 9"/>
                <a:gd name="T10" fmla="*/ 341 w 561"/>
                <a:gd name="T11" fmla="*/ 8 h 9"/>
                <a:gd name="T12" fmla="*/ 433 w 561"/>
                <a:gd name="T13" fmla="*/ 5 h 9"/>
                <a:gd name="T14" fmla="*/ 520 w 561"/>
                <a:gd name="T15" fmla="*/ 5 h 9"/>
                <a:gd name="T16" fmla="*/ 490 w 561"/>
                <a:gd name="T17" fmla="*/ 3 h 9"/>
                <a:gd name="T18" fmla="*/ 498 w 561"/>
                <a:gd name="T19" fmla="*/ 2 h 9"/>
                <a:gd name="T20" fmla="*/ 395 w 561"/>
                <a:gd name="T21" fmla="*/ 3 h 9"/>
                <a:gd name="T22" fmla="*/ 411 w 561"/>
                <a:gd name="T23" fmla="*/ 1 h 9"/>
                <a:gd name="T24" fmla="*/ 261 w 561"/>
                <a:gd name="T25" fmla="*/ 4 h 9"/>
                <a:gd name="T26" fmla="*/ 210 w 561"/>
                <a:gd name="T27" fmla="*/ 3 h 9"/>
                <a:gd name="T28" fmla="*/ 1 w 561"/>
                <a:gd name="T29" fmla="*/ 7 h 9"/>
                <a:gd name="T30" fmla="*/ 85 w 561"/>
                <a:gd name="T31" fmla="*/ 6 h 9"/>
                <a:gd name="T32" fmla="*/ 85 w 561"/>
                <a:gd name="T3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9">
                  <a:moveTo>
                    <a:pt x="85" y="9"/>
                  </a:moveTo>
                  <a:lnTo>
                    <a:pt x="85" y="9"/>
                  </a:lnTo>
                  <a:cubicBezTo>
                    <a:pt x="130" y="9"/>
                    <a:pt x="90" y="6"/>
                    <a:pt x="154" y="6"/>
                  </a:cubicBezTo>
                  <a:lnTo>
                    <a:pt x="135" y="6"/>
                  </a:lnTo>
                  <a:cubicBezTo>
                    <a:pt x="180" y="5"/>
                    <a:pt x="260" y="5"/>
                    <a:pt x="314" y="5"/>
                  </a:cubicBezTo>
                  <a:cubicBezTo>
                    <a:pt x="308" y="6"/>
                    <a:pt x="347" y="6"/>
                    <a:pt x="341" y="8"/>
                  </a:cubicBezTo>
                  <a:cubicBezTo>
                    <a:pt x="377" y="8"/>
                    <a:pt x="414" y="7"/>
                    <a:pt x="433" y="5"/>
                  </a:cubicBezTo>
                  <a:cubicBezTo>
                    <a:pt x="456" y="6"/>
                    <a:pt x="491" y="4"/>
                    <a:pt x="520" y="5"/>
                  </a:cubicBezTo>
                  <a:cubicBezTo>
                    <a:pt x="507" y="4"/>
                    <a:pt x="561" y="1"/>
                    <a:pt x="490" y="3"/>
                  </a:cubicBezTo>
                  <a:cubicBezTo>
                    <a:pt x="496" y="3"/>
                    <a:pt x="492" y="2"/>
                    <a:pt x="498" y="2"/>
                  </a:cubicBezTo>
                  <a:cubicBezTo>
                    <a:pt x="452" y="1"/>
                    <a:pt x="434" y="3"/>
                    <a:pt x="395" y="3"/>
                  </a:cubicBezTo>
                  <a:cubicBezTo>
                    <a:pt x="372" y="2"/>
                    <a:pt x="433" y="2"/>
                    <a:pt x="411" y="1"/>
                  </a:cubicBezTo>
                  <a:cubicBezTo>
                    <a:pt x="362" y="2"/>
                    <a:pt x="258" y="0"/>
                    <a:pt x="261" y="4"/>
                  </a:cubicBezTo>
                  <a:cubicBezTo>
                    <a:pt x="225" y="5"/>
                    <a:pt x="220" y="4"/>
                    <a:pt x="210" y="3"/>
                  </a:cubicBezTo>
                  <a:cubicBezTo>
                    <a:pt x="153" y="7"/>
                    <a:pt x="0" y="1"/>
                    <a:pt x="1" y="7"/>
                  </a:cubicBezTo>
                  <a:cubicBezTo>
                    <a:pt x="21" y="7"/>
                    <a:pt x="55" y="7"/>
                    <a:pt x="85" y="6"/>
                  </a:cubicBezTo>
                  <a:lnTo>
                    <a:pt x="85" y="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6" name="Freeform 25"/>
            <p:cNvSpPr>
              <a:spLocks/>
            </p:cNvSpPr>
            <p:nvPr/>
          </p:nvSpPr>
          <p:spPr bwMode="invGray">
            <a:xfrm>
              <a:off x="2495550" y="2803525"/>
              <a:ext cx="17463" cy="0"/>
            </a:xfrm>
            <a:custGeom>
              <a:avLst/>
              <a:gdLst>
                <a:gd name="T0" fmla="*/ 9 w 9"/>
                <a:gd name="T1" fmla="*/ 9 w 9"/>
                <a:gd name="T2" fmla="*/ 0 w 9"/>
                <a:gd name="T3" fmla="*/ 9 w 9"/>
              </a:gdLst>
              <a:ahLst/>
              <a:cxnLst>
                <a:cxn ang="0">
                  <a:pos x="T0" y="0"/>
                </a:cxn>
                <a:cxn ang="0">
                  <a:pos x="T1" y="0"/>
                </a:cxn>
                <a:cxn ang="0">
                  <a:pos x="T2" y="0"/>
                </a:cxn>
                <a:cxn ang="0">
                  <a:pos x="T3" y="0"/>
                </a:cxn>
              </a:cxnLst>
              <a:rect l="0" t="0" r="r" b="b"/>
              <a:pathLst>
                <a:path w="9">
                  <a:moveTo>
                    <a:pt x="9" y="0"/>
                  </a:moveTo>
                  <a:lnTo>
                    <a:pt x="9" y="0"/>
                  </a:lnTo>
                  <a:lnTo>
                    <a:pt x="0" y="0"/>
                  </a:lnTo>
                  <a:lnTo>
                    <a:pt x="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7" name="Freeform 26"/>
            <p:cNvSpPr>
              <a:spLocks noEditPoints="1"/>
            </p:cNvSpPr>
            <p:nvPr/>
          </p:nvSpPr>
          <p:spPr bwMode="invGray">
            <a:xfrm>
              <a:off x="2538412" y="2816225"/>
              <a:ext cx="1057275" cy="31750"/>
            </a:xfrm>
            <a:custGeom>
              <a:avLst/>
              <a:gdLst>
                <a:gd name="T0" fmla="*/ 495 w 551"/>
                <a:gd name="T1" fmla="*/ 10 h 14"/>
                <a:gd name="T2" fmla="*/ 495 w 551"/>
                <a:gd name="T3" fmla="*/ 10 h 14"/>
                <a:gd name="T4" fmla="*/ 461 w 551"/>
                <a:gd name="T5" fmla="*/ 9 h 14"/>
                <a:gd name="T6" fmla="*/ 495 w 551"/>
                <a:gd name="T7" fmla="*/ 10 h 14"/>
                <a:gd name="T8" fmla="*/ 551 w 551"/>
                <a:gd name="T9" fmla="*/ 9 h 14"/>
                <a:gd name="T10" fmla="*/ 551 w 551"/>
                <a:gd name="T11" fmla="*/ 9 h 14"/>
                <a:gd name="T12" fmla="*/ 532 w 551"/>
                <a:gd name="T13" fmla="*/ 13 h 14"/>
                <a:gd name="T14" fmla="*/ 294 w 551"/>
                <a:gd name="T15" fmla="*/ 13 h 14"/>
                <a:gd name="T16" fmla="*/ 304 w 551"/>
                <a:gd name="T17" fmla="*/ 12 h 14"/>
                <a:gd name="T18" fmla="*/ 93 w 551"/>
                <a:gd name="T19" fmla="*/ 14 h 14"/>
                <a:gd name="T20" fmla="*/ 38 w 551"/>
                <a:gd name="T21" fmla="*/ 12 h 14"/>
                <a:gd name="T22" fmla="*/ 4 w 551"/>
                <a:gd name="T23" fmla="*/ 12 h 14"/>
                <a:gd name="T24" fmla="*/ 31 w 551"/>
                <a:gd name="T25" fmla="*/ 11 h 14"/>
                <a:gd name="T26" fmla="*/ 16 w 551"/>
                <a:gd name="T27" fmla="*/ 11 h 14"/>
                <a:gd name="T28" fmla="*/ 73 w 551"/>
                <a:gd name="T29" fmla="*/ 6 h 14"/>
                <a:gd name="T30" fmla="*/ 39 w 551"/>
                <a:gd name="T31" fmla="*/ 10 h 14"/>
                <a:gd name="T32" fmla="*/ 62 w 551"/>
                <a:gd name="T33" fmla="*/ 8 h 14"/>
                <a:gd name="T34" fmla="*/ 90 w 551"/>
                <a:gd name="T35" fmla="*/ 10 h 14"/>
                <a:gd name="T36" fmla="*/ 157 w 551"/>
                <a:gd name="T37" fmla="*/ 9 h 14"/>
                <a:gd name="T38" fmla="*/ 193 w 551"/>
                <a:gd name="T39" fmla="*/ 11 h 14"/>
                <a:gd name="T40" fmla="*/ 215 w 551"/>
                <a:gd name="T41" fmla="*/ 8 h 14"/>
                <a:gd name="T42" fmla="*/ 280 w 551"/>
                <a:gd name="T43" fmla="*/ 8 h 14"/>
                <a:gd name="T44" fmla="*/ 373 w 551"/>
                <a:gd name="T45" fmla="*/ 0 h 14"/>
                <a:gd name="T46" fmla="*/ 452 w 551"/>
                <a:gd name="T47" fmla="*/ 6 h 14"/>
                <a:gd name="T48" fmla="*/ 329 w 551"/>
                <a:gd name="T49" fmla="*/ 7 h 14"/>
                <a:gd name="T50" fmla="*/ 282 w 551"/>
                <a:gd name="T51" fmla="*/ 11 h 14"/>
                <a:gd name="T52" fmla="*/ 389 w 551"/>
                <a:gd name="T53" fmla="*/ 9 h 14"/>
                <a:gd name="T54" fmla="*/ 377 w 551"/>
                <a:gd name="T55" fmla="*/ 10 h 14"/>
                <a:gd name="T56" fmla="*/ 494 w 551"/>
                <a:gd name="T57" fmla="*/ 8 h 14"/>
                <a:gd name="T58" fmla="*/ 510 w 551"/>
                <a:gd name="T59" fmla="*/ 9 h 14"/>
                <a:gd name="T60" fmla="*/ 551 w 551"/>
                <a:gd name="T61"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1" h="14">
                  <a:moveTo>
                    <a:pt x="495" y="10"/>
                  </a:moveTo>
                  <a:lnTo>
                    <a:pt x="495" y="10"/>
                  </a:lnTo>
                  <a:lnTo>
                    <a:pt x="461" y="9"/>
                  </a:lnTo>
                  <a:cubicBezTo>
                    <a:pt x="469" y="10"/>
                    <a:pt x="482" y="10"/>
                    <a:pt x="495" y="10"/>
                  </a:cubicBezTo>
                  <a:close/>
                  <a:moveTo>
                    <a:pt x="551" y="9"/>
                  </a:moveTo>
                  <a:lnTo>
                    <a:pt x="551" y="9"/>
                  </a:lnTo>
                  <a:lnTo>
                    <a:pt x="532" y="13"/>
                  </a:lnTo>
                  <a:cubicBezTo>
                    <a:pt x="425" y="14"/>
                    <a:pt x="387" y="13"/>
                    <a:pt x="294" y="13"/>
                  </a:cubicBezTo>
                  <a:cubicBezTo>
                    <a:pt x="287" y="12"/>
                    <a:pt x="298" y="12"/>
                    <a:pt x="304" y="12"/>
                  </a:cubicBezTo>
                  <a:cubicBezTo>
                    <a:pt x="238" y="13"/>
                    <a:pt x="140" y="12"/>
                    <a:pt x="93" y="14"/>
                  </a:cubicBezTo>
                  <a:cubicBezTo>
                    <a:pt x="72" y="14"/>
                    <a:pt x="17" y="13"/>
                    <a:pt x="38" y="12"/>
                  </a:cubicBezTo>
                  <a:cubicBezTo>
                    <a:pt x="28" y="12"/>
                    <a:pt x="16" y="12"/>
                    <a:pt x="4" y="12"/>
                  </a:cubicBezTo>
                  <a:cubicBezTo>
                    <a:pt x="1" y="11"/>
                    <a:pt x="30" y="12"/>
                    <a:pt x="31" y="11"/>
                  </a:cubicBezTo>
                  <a:cubicBezTo>
                    <a:pt x="22" y="11"/>
                    <a:pt x="18" y="10"/>
                    <a:pt x="16" y="11"/>
                  </a:cubicBezTo>
                  <a:cubicBezTo>
                    <a:pt x="32" y="10"/>
                    <a:pt x="0" y="6"/>
                    <a:pt x="73" y="6"/>
                  </a:cubicBezTo>
                  <a:cubicBezTo>
                    <a:pt x="101" y="9"/>
                    <a:pt x="22" y="7"/>
                    <a:pt x="39" y="10"/>
                  </a:cubicBezTo>
                  <a:cubicBezTo>
                    <a:pt x="63" y="10"/>
                    <a:pt x="60" y="9"/>
                    <a:pt x="62" y="8"/>
                  </a:cubicBezTo>
                  <a:cubicBezTo>
                    <a:pt x="93" y="8"/>
                    <a:pt x="92" y="9"/>
                    <a:pt x="90" y="10"/>
                  </a:cubicBezTo>
                  <a:cubicBezTo>
                    <a:pt x="102" y="9"/>
                    <a:pt x="141" y="10"/>
                    <a:pt x="157" y="9"/>
                  </a:cubicBezTo>
                  <a:cubicBezTo>
                    <a:pt x="216" y="8"/>
                    <a:pt x="154" y="11"/>
                    <a:pt x="193" y="11"/>
                  </a:cubicBezTo>
                  <a:lnTo>
                    <a:pt x="215" y="8"/>
                  </a:lnTo>
                  <a:lnTo>
                    <a:pt x="280" y="8"/>
                  </a:lnTo>
                  <a:cubicBezTo>
                    <a:pt x="373" y="7"/>
                    <a:pt x="266" y="2"/>
                    <a:pt x="373" y="0"/>
                  </a:cubicBezTo>
                  <a:cubicBezTo>
                    <a:pt x="359" y="2"/>
                    <a:pt x="402" y="5"/>
                    <a:pt x="452" y="6"/>
                  </a:cubicBezTo>
                  <a:cubicBezTo>
                    <a:pt x="422" y="6"/>
                    <a:pt x="367" y="8"/>
                    <a:pt x="329" y="7"/>
                  </a:cubicBezTo>
                  <a:cubicBezTo>
                    <a:pt x="383" y="10"/>
                    <a:pt x="254" y="8"/>
                    <a:pt x="282" y="11"/>
                  </a:cubicBezTo>
                  <a:cubicBezTo>
                    <a:pt x="309" y="9"/>
                    <a:pt x="354" y="9"/>
                    <a:pt x="389" y="9"/>
                  </a:cubicBezTo>
                  <a:lnTo>
                    <a:pt x="377" y="10"/>
                  </a:lnTo>
                  <a:cubicBezTo>
                    <a:pt x="414" y="10"/>
                    <a:pt x="442" y="7"/>
                    <a:pt x="494" y="8"/>
                  </a:cubicBezTo>
                  <a:cubicBezTo>
                    <a:pt x="519" y="8"/>
                    <a:pt x="514" y="9"/>
                    <a:pt x="510" y="9"/>
                  </a:cubicBezTo>
                  <a:cubicBezTo>
                    <a:pt x="531" y="9"/>
                    <a:pt x="551" y="8"/>
                    <a:pt x="551"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8" name="Freeform 27"/>
            <p:cNvSpPr>
              <a:spLocks/>
            </p:cNvSpPr>
            <p:nvPr/>
          </p:nvSpPr>
          <p:spPr bwMode="invGray">
            <a:xfrm>
              <a:off x="11777663" y="2757488"/>
              <a:ext cx="19050" cy="3175"/>
            </a:xfrm>
            <a:custGeom>
              <a:avLst/>
              <a:gdLst>
                <a:gd name="T0" fmla="*/ 0 w 10"/>
                <a:gd name="T1" fmla="*/ 0 h 1"/>
                <a:gd name="T2" fmla="*/ 0 w 10"/>
                <a:gd name="T3" fmla="*/ 0 h 1"/>
                <a:gd name="T4" fmla="*/ 10 w 10"/>
                <a:gd name="T5" fmla="*/ 1 h 1"/>
                <a:gd name="T6" fmla="*/ 0 w 10"/>
                <a:gd name="T7" fmla="*/ 0 h 1"/>
              </a:gdLst>
              <a:ahLst/>
              <a:cxnLst>
                <a:cxn ang="0">
                  <a:pos x="T0" y="T1"/>
                </a:cxn>
                <a:cxn ang="0">
                  <a:pos x="T2" y="T3"/>
                </a:cxn>
                <a:cxn ang="0">
                  <a:pos x="T4" y="T5"/>
                </a:cxn>
                <a:cxn ang="0">
                  <a:pos x="T6" y="T7"/>
                </a:cxn>
              </a:cxnLst>
              <a:rect l="0" t="0" r="r" b="b"/>
              <a:pathLst>
                <a:path w="10" h="1">
                  <a:moveTo>
                    <a:pt x="0" y="0"/>
                  </a:moveTo>
                  <a:lnTo>
                    <a:pt x="0" y="0"/>
                  </a:lnTo>
                  <a:lnTo>
                    <a:pt x="10" y="1"/>
                  </a:lnTo>
                  <a:cubicBezTo>
                    <a:pt x="8" y="1"/>
                    <a:pt x="4"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9" name="Freeform 28"/>
            <p:cNvSpPr>
              <a:spLocks/>
            </p:cNvSpPr>
            <p:nvPr/>
          </p:nvSpPr>
          <p:spPr bwMode="invGray">
            <a:xfrm>
              <a:off x="5983288" y="2741613"/>
              <a:ext cx="38100" cy="0"/>
            </a:xfrm>
            <a:custGeom>
              <a:avLst/>
              <a:gdLst>
                <a:gd name="T0" fmla="*/ 0 w 20"/>
                <a:gd name="T1" fmla="*/ 0 w 20"/>
                <a:gd name="T2" fmla="*/ 20 w 20"/>
                <a:gd name="T3" fmla="*/ 0 w 20"/>
              </a:gdLst>
              <a:ahLst/>
              <a:cxnLst>
                <a:cxn ang="0">
                  <a:pos x="T0" y="0"/>
                </a:cxn>
                <a:cxn ang="0">
                  <a:pos x="T1" y="0"/>
                </a:cxn>
                <a:cxn ang="0">
                  <a:pos x="T2" y="0"/>
                </a:cxn>
                <a:cxn ang="0">
                  <a:pos x="T3" y="0"/>
                </a:cxn>
              </a:cxnLst>
              <a:rect l="0" t="0" r="r" b="b"/>
              <a:pathLst>
                <a:path w="20">
                  <a:moveTo>
                    <a:pt x="0" y="0"/>
                  </a:moveTo>
                  <a:lnTo>
                    <a:pt x="0" y="0"/>
                  </a:lnTo>
                  <a:lnTo>
                    <a:pt x="20"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0" name="Freeform 29"/>
            <p:cNvSpPr>
              <a:spLocks/>
            </p:cNvSpPr>
            <p:nvPr/>
          </p:nvSpPr>
          <p:spPr bwMode="invGray">
            <a:xfrm>
              <a:off x="6832600" y="2713038"/>
              <a:ext cx="53975" cy="1587"/>
            </a:xfrm>
            <a:custGeom>
              <a:avLst/>
              <a:gdLst>
                <a:gd name="T0" fmla="*/ 0 w 28"/>
                <a:gd name="T1" fmla="*/ 1 h 1"/>
                <a:gd name="T2" fmla="*/ 0 w 28"/>
                <a:gd name="T3" fmla="*/ 1 h 1"/>
                <a:gd name="T4" fmla="*/ 28 w 28"/>
                <a:gd name="T5" fmla="*/ 0 h 1"/>
                <a:gd name="T6" fmla="*/ 0 w 28"/>
                <a:gd name="T7" fmla="*/ 1 h 1"/>
              </a:gdLst>
              <a:ahLst/>
              <a:cxnLst>
                <a:cxn ang="0">
                  <a:pos x="T0" y="T1"/>
                </a:cxn>
                <a:cxn ang="0">
                  <a:pos x="T2" y="T3"/>
                </a:cxn>
                <a:cxn ang="0">
                  <a:pos x="T4" y="T5"/>
                </a:cxn>
                <a:cxn ang="0">
                  <a:pos x="T6" y="T7"/>
                </a:cxn>
              </a:cxnLst>
              <a:rect l="0" t="0" r="r" b="b"/>
              <a:pathLst>
                <a:path w="28" h="1">
                  <a:moveTo>
                    <a:pt x="0" y="1"/>
                  </a:moveTo>
                  <a:lnTo>
                    <a:pt x="0" y="1"/>
                  </a:lnTo>
                  <a:lnTo>
                    <a:pt x="28" y="0"/>
                  </a:lnTo>
                  <a:cubicBezTo>
                    <a:pt x="17" y="0"/>
                    <a:pt x="8"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1" name="Freeform 30"/>
            <p:cNvSpPr>
              <a:spLocks/>
            </p:cNvSpPr>
            <p:nvPr/>
          </p:nvSpPr>
          <p:spPr bwMode="invGray">
            <a:xfrm>
              <a:off x="11317288" y="2755900"/>
              <a:ext cx="9525" cy="0"/>
            </a:xfrm>
            <a:custGeom>
              <a:avLst/>
              <a:gdLst>
                <a:gd name="T0" fmla="*/ 5 w 5"/>
                <a:gd name="T1" fmla="*/ 5 w 5"/>
                <a:gd name="T2" fmla="*/ 4 w 5"/>
                <a:gd name="T3" fmla="*/ 0 w 5"/>
                <a:gd name="T4" fmla="*/ 5 w 5"/>
              </a:gdLst>
              <a:ahLst/>
              <a:cxnLst>
                <a:cxn ang="0">
                  <a:pos x="T0" y="0"/>
                </a:cxn>
                <a:cxn ang="0">
                  <a:pos x="T1" y="0"/>
                </a:cxn>
                <a:cxn ang="0">
                  <a:pos x="T2" y="0"/>
                </a:cxn>
                <a:cxn ang="0">
                  <a:pos x="T3" y="0"/>
                </a:cxn>
                <a:cxn ang="0">
                  <a:pos x="T4" y="0"/>
                </a:cxn>
              </a:cxnLst>
              <a:rect l="0" t="0" r="r" b="b"/>
              <a:pathLst>
                <a:path w="5">
                  <a:moveTo>
                    <a:pt x="5" y="0"/>
                  </a:moveTo>
                  <a:lnTo>
                    <a:pt x="5" y="0"/>
                  </a:lnTo>
                  <a:lnTo>
                    <a:pt x="4" y="0"/>
                  </a:lnTo>
                  <a:lnTo>
                    <a:pt x="0" y="0"/>
                  </a:lnTo>
                  <a:lnTo>
                    <a:pt x="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2" name="Freeform 31"/>
            <p:cNvSpPr>
              <a:spLocks/>
            </p:cNvSpPr>
            <p:nvPr/>
          </p:nvSpPr>
          <p:spPr bwMode="invGray">
            <a:xfrm>
              <a:off x="8534400" y="2735263"/>
              <a:ext cx="30163" cy="0"/>
            </a:xfrm>
            <a:custGeom>
              <a:avLst/>
              <a:gdLst>
                <a:gd name="T0" fmla="*/ 0 w 16"/>
                <a:gd name="T1" fmla="*/ 0 w 16"/>
                <a:gd name="T2" fmla="*/ 16 w 16"/>
                <a:gd name="T3" fmla="*/ 0 w 16"/>
              </a:gdLst>
              <a:ahLst/>
              <a:cxnLst>
                <a:cxn ang="0">
                  <a:pos x="T0" y="0"/>
                </a:cxn>
                <a:cxn ang="0">
                  <a:pos x="T1" y="0"/>
                </a:cxn>
                <a:cxn ang="0">
                  <a:pos x="T2" y="0"/>
                </a:cxn>
                <a:cxn ang="0">
                  <a:pos x="T3" y="0"/>
                </a:cxn>
              </a:cxnLst>
              <a:rect l="0" t="0" r="r" b="b"/>
              <a:pathLst>
                <a:path w="16">
                  <a:moveTo>
                    <a:pt x="0" y="0"/>
                  </a:moveTo>
                  <a:lnTo>
                    <a:pt x="0" y="0"/>
                  </a:lnTo>
                  <a:cubicBezTo>
                    <a:pt x="4" y="0"/>
                    <a:pt x="9" y="0"/>
                    <a:pt x="16" y="0"/>
                  </a:cubicBezTo>
                  <a:cubicBezTo>
                    <a:pt x="15" y="0"/>
                    <a:pt x="9"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3" name="Freeform 32"/>
            <p:cNvSpPr>
              <a:spLocks/>
            </p:cNvSpPr>
            <p:nvPr/>
          </p:nvSpPr>
          <p:spPr bwMode="invGray">
            <a:xfrm>
              <a:off x="6821488" y="2714625"/>
              <a:ext cx="9525" cy="0"/>
            </a:xfrm>
            <a:custGeom>
              <a:avLst/>
              <a:gdLst>
                <a:gd name="T0" fmla="*/ 0 w 5"/>
                <a:gd name="T1" fmla="*/ 0 w 5"/>
                <a:gd name="T2" fmla="*/ 2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2"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4" name="Freeform 33"/>
            <p:cNvSpPr>
              <a:spLocks/>
            </p:cNvSpPr>
            <p:nvPr/>
          </p:nvSpPr>
          <p:spPr bwMode="invGray">
            <a:xfrm>
              <a:off x="5583238" y="2719388"/>
              <a:ext cx="25400" cy="0"/>
            </a:xfrm>
            <a:custGeom>
              <a:avLst/>
              <a:gdLst>
                <a:gd name="T0" fmla="*/ 13 w 13"/>
                <a:gd name="T1" fmla="*/ 13 w 13"/>
                <a:gd name="T2" fmla="*/ 0 w 13"/>
                <a:gd name="T3" fmla="*/ 13 w 13"/>
              </a:gdLst>
              <a:ahLst/>
              <a:cxnLst>
                <a:cxn ang="0">
                  <a:pos x="T0" y="0"/>
                </a:cxn>
                <a:cxn ang="0">
                  <a:pos x="T1" y="0"/>
                </a:cxn>
                <a:cxn ang="0">
                  <a:pos x="T2" y="0"/>
                </a:cxn>
                <a:cxn ang="0">
                  <a:pos x="T3" y="0"/>
                </a:cxn>
              </a:cxnLst>
              <a:rect l="0" t="0" r="r" b="b"/>
              <a:pathLst>
                <a:path w="13">
                  <a:moveTo>
                    <a:pt x="13" y="0"/>
                  </a:moveTo>
                  <a:lnTo>
                    <a:pt x="13" y="0"/>
                  </a:lnTo>
                  <a:lnTo>
                    <a:pt x="0"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5" name="Freeform 34"/>
            <p:cNvSpPr>
              <a:spLocks/>
            </p:cNvSpPr>
            <p:nvPr/>
          </p:nvSpPr>
          <p:spPr bwMode="invGray">
            <a:xfrm>
              <a:off x="5638800" y="2740025"/>
              <a:ext cx="23813" cy="1587"/>
            </a:xfrm>
            <a:custGeom>
              <a:avLst/>
              <a:gdLst>
                <a:gd name="T0" fmla="*/ 12 w 12"/>
                <a:gd name="T1" fmla="*/ 0 h 1"/>
                <a:gd name="T2" fmla="*/ 12 w 12"/>
                <a:gd name="T3" fmla="*/ 0 h 1"/>
                <a:gd name="T4" fmla="*/ 0 w 12"/>
                <a:gd name="T5" fmla="*/ 1 h 1"/>
                <a:gd name="T6" fmla="*/ 12 w 12"/>
                <a:gd name="T7" fmla="*/ 0 h 1"/>
              </a:gdLst>
              <a:ahLst/>
              <a:cxnLst>
                <a:cxn ang="0">
                  <a:pos x="T0" y="T1"/>
                </a:cxn>
                <a:cxn ang="0">
                  <a:pos x="T2" y="T3"/>
                </a:cxn>
                <a:cxn ang="0">
                  <a:pos x="T4" y="T5"/>
                </a:cxn>
                <a:cxn ang="0">
                  <a:pos x="T6" y="T7"/>
                </a:cxn>
              </a:cxnLst>
              <a:rect l="0" t="0" r="r" b="b"/>
              <a:pathLst>
                <a:path w="12" h="1">
                  <a:moveTo>
                    <a:pt x="12" y="0"/>
                  </a:moveTo>
                  <a:lnTo>
                    <a:pt x="12" y="0"/>
                  </a:lnTo>
                  <a:lnTo>
                    <a:pt x="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6" name="Freeform 35"/>
            <p:cNvSpPr>
              <a:spLocks/>
            </p:cNvSpPr>
            <p:nvPr/>
          </p:nvSpPr>
          <p:spPr bwMode="invGray">
            <a:xfrm>
              <a:off x="4303712" y="2728913"/>
              <a:ext cx="50800" cy="0"/>
            </a:xfrm>
            <a:custGeom>
              <a:avLst/>
              <a:gdLst>
                <a:gd name="T0" fmla="*/ 26 w 26"/>
                <a:gd name="T1" fmla="*/ 26 w 26"/>
                <a:gd name="T2" fmla="*/ 0 w 26"/>
                <a:gd name="T3" fmla="*/ 26 w 26"/>
              </a:gdLst>
              <a:ahLst/>
              <a:cxnLst>
                <a:cxn ang="0">
                  <a:pos x="T0" y="0"/>
                </a:cxn>
                <a:cxn ang="0">
                  <a:pos x="T1" y="0"/>
                </a:cxn>
                <a:cxn ang="0">
                  <a:pos x="T2" y="0"/>
                </a:cxn>
                <a:cxn ang="0">
                  <a:pos x="T3" y="0"/>
                </a:cxn>
              </a:cxnLst>
              <a:rect l="0" t="0" r="r" b="b"/>
              <a:pathLst>
                <a:path w="26">
                  <a:moveTo>
                    <a:pt x="26" y="0"/>
                  </a:moveTo>
                  <a:lnTo>
                    <a:pt x="26" y="0"/>
                  </a:lnTo>
                  <a:lnTo>
                    <a:pt x="0" y="0"/>
                  </a:lnTo>
                  <a:cubicBezTo>
                    <a:pt x="13" y="0"/>
                    <a:pt x="20" y="0"/>
                    <a:pt x="2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7" name="Freeform 36"/>
            <p:cNvSpPr>
              <a:spLocks/>
            </p:cNvSpPr>
            <p:nvPr/>
          </p:nvSpPr>
          <p:spPr bwMode="invGray">
            <a:xfrm>
              <a:off x="5519738" y="2735263"/>
              <a:ext cx="9525" cy="3175"/>
            </a:xfrm>
            <a:custGeom>
              <a:avLst/>
              <a:gdLst>
                <a:gd name="T0" fmla="*/ 4 w 5"/>
                <a:gd name="T1" fmla="*/ 0 h 1"/>
                <a:gd name="T2" fmla="*/ 4 w 5"/>
                <a:gd name="T3" fmla="*/ 0 h 1"/>
                <a:gd name="T4" fmla="*/ 0 w 5"/>
                <a:gd name="T5" fmla="*/ 1 h 1"/>
                <a:gd name="T6" fmla="*/ 4 w 5"/>
                <a:gd name="T7" fmla="*/ 0 h 1"/>
              </a:gdLst>
              <a:ahLst/>
              <a:cxnLst>
                <a:cxn ang="0">
                  <a:pos x="T0" y="T1"/>
                </a:cxn>
                <a:cxn ang="0">
                  <a:pos x="T2" y="T3"/>
                </a:cxn>
                <a:cxn ang="0">
                  <a:pos x="T4" y="T5"/>
                </a:cxn>
                <a:cxn ang="0">
                  <a:pos x="T6" y="T7"/>
                </a:cxn>
              </a:cxnLst>
              <a:rect l="0" t="0" r="r" b="b"/>
              <a:pathLst>
                <a:path w="5" h="1">
                  <a:moveTo>
                    <a:pt x="4" y="0"/>
                  </a:moveTo>
                  <a:lnTo>
                    <a:pt x="4" y="0"/>
                  </a:lnTo>
                  <a:lnTo>
                    <a:pt x="0" y="1"/>
                  </a:lnTo>
                  <a:cubicBezTo>
                    <a:pt x="3" y="1"/>
                    <a:pt x="5"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8" name="Freeform 37"/>
            <p:cNvSpPr>
              <a:spLocks/>
            </p:cNvSpPr>
            <p:nvPr/>
          </p:nvSpPr>
          <p:spPr bwMode="invGray">
            <a:xfrm>
              <a:off x="12096750" y="2784475"/>
              <a:ext cx="6350" cy="0"/>
            </a:xfrm>
            <a:custGeom>
              <a:avLst/>
              <a:gdLst>
                <a:gd name="T0" fmla="*/ 3 w 3"/>
                <a:gd name="T1" fmla="*/ 3 w 3"/>
                <a:gd name="T2" fmla="*/ 1 w 3"/>
                <a:gd name="T3" fmla="*/ 0 w 3"/>
                <a:gd name="T4" fmla="*/ 3 w 3"/>
              </a:gdLst>
              <a:ahLst/>
              <a:cxnLst>
                <a:cxn ang="0">
                  <a:pos x="T0" y="0"/>
                </a:cxn>
                <a:cxn ang="0">
                  <a:pos x="T1" y="0"/>
                </a:cxn>
                <a:cxn ang="0">
                  <a:pos x="T2" y="0"/>
                </a:cxn>
                <a:cxn ang="0">
                  <a:pos x="T3" y="0"/>
                </a:cxn>
                <a:cxn ang="0">
                  <a:pos x="T4" y="0"/>
                </a:cxn>
              </a:cxnLst>
              <a:rect l="0" t="0" r="r" b="b"/>
              <a:pathLst>
                <a:path w="3">
                  <a:moveTo>
                    <a:pt x="3" y="0"/>
                  </a:moveTo>
                  <a:lnTo>
                    <a:pt x="3" y="0"/>
                  </a:lnTo>
                  <a:lnTo>
                    <a:pt x="1"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9" name="Freeform 38"/>
            <p:cNvSpPr>
              <a:spLocks/>
            </p:cNvSpPr>
            <p:nvPr/>
          </p:nvSpPr>
          <p:spPr bwMode="invGray">
            <a:xfrm>
              <a:off x="12225338" y="2773363"/>
              <a:ext cx="46038" cy="0"/>
            </a:xfrm>
            <a:custGeom>
              <a:avLst/>
              <a:gdLst>
                <a:gd name="T0" fmla="*/ 0 w 24"/>
                <a:gd name="T1" fmla="*/ 0 w 24"/>
                <a:gd name="T2" fmla="*/ 24 w 24"/>
                <a:gd name="T3" fmla="*/ 0 w 24"/>
              </a:gdLst>
              <a:ahLst/>
              <a:cxnLst>
                <a:cxn ang="0">
                  <a:pos x="T0" y="0"/>
                </a:cxn>
                <a:cxn ang="0">
                  <a:pos x="T1" y="0"/>
                </a:cxn>
                <a:cxn ang="0">
                  <a:pos x="T2" y="0"/>
                </a:cxn>
                <a:cxn ang="0">
                  <a:pos x="T3" y="0"/>
                </a:cxn>
              </a:cxnLst>
              <a:rect l="0" t="0" r="r" b="b"/>
              <a:pathLst>
                <a:path w="24">
                  <a:moveTo>
                    <a:pt x="0" y="0"/>
                  </a:moveTo>
                  <a:lnTo>
                    <a:pt x="0" y="0"/>
                  </a:lnTo>
                  <a:lnTo>
                    <a:pt x="24" y="0"/>
                  </a:lnTo>
                  <a:cubicBezTo>
                    <a:pt x="15" y="0"/>
                    <a:pt x="6"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0" name="Freeform 39"/>
            <p:cNvSpPr>
              <a:spLocks/>
            </p:cNvSpPr>
            <p:nvPr/>
          </p:nvSpPr>
          <p:spPr bwMode="invGray">
            <a:xfrm>
              <a:off x="9274175" y="2746375"/>
              <a:ext cx="55563" cy="4762"/>
            </a:xfrm>
            <a:custGeom>
              <a:avLst/>
              <a:gdLst>
                <a:gd name="T0" fmla="*/ 0 w 29"/>
                <a:gd name="T1" fmla="*/ 1 h 2"/>
                <a:gd name="T2" fmla="*/ 0 w 29"/>
                <a:gd name="T3" fmla="*/ 1 h 2"/>
                <a:gd name="T4" fmla="*/ 15 w 29"/>
                <a:gd name="T5" fmla="*/ 2 h 2"/>
                <a:gd name="T6" fmla="*/ 0 w 29"/>
                <a:gd name="T7" fmla="*/ 1 h 2"/>
              </a:gdLst>
              <a:ahLst/>
              <a:cxnLst>
                <a:cxn ang="0">
                  <a:pos x="T0" y="T1"/>
                </a:cxn>
                <a:cxn ang="0">
                  <a:pos x="T2" y="T3"/>
                </a:cxn>
                <a:cxn ang="0">
                  <a:pos x="T4" y="T5"/>
                </a:cxn>
                <a:cxn ang="0">
                  <a:pos x="T6" y="T7"/>
                </a:cxn>
              </a:cxnLst>
              <a:rect l="0" t="0" r="r" b="b"/>
              <a:pathLst>
                <a:path w="29" h="2">
                  <a:moveTo>
                    <a:pt x="0" y="1"/>
                  </a:moveTo>
                  <a:lnTo>
                    <a:pt x="0" y="1"/>
                  </a:lnTo>
                  <a:cubicBezTo>
                    <a:pt x="7" y="1"/>
                    <a:pt x="23" y="2"/>
                    <a:pt x="15" y="2"/>
                  </a:cubicBezTo>
                  <a:cubicBezTo>
                    <a:pt x="29" y="2"/>
                    <a:pt x="2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1" name="Freeform 40"/>
            <p:cNvSpPr>
              <a:spLocks/>
            </p:cNvSpPr>
            <p:nvPr/>
          </p:nvSpPr>
          <p:spPr bwMode="invGray">
            <a:xfrm>
              <a:off x="11847513" y="2827338"/>
              <a:ext cx="34925" cy="3175"/>
            </a:xfrm>
            <a:custGeom>
              <a:avLst/>
              <a:gdLst>
                <a:gd name="T0" fmla="*/ 3 w 18"/>
                <a:gd name="T1" fmla="*/ 1 h 1"/>
                <a:gd name="T2" fmla="*/ 3 w 18"/>
                <a:gd name="T3" fmla="*/ 1 h 1"/>
                <a:gd name="T4" fmla="*/ 18 w 18"/>
                <a:gd name="T5" fmla="*/ 0 h 1"/>
                <a:gd name="T6" fmla="*/ 3 w 18"/>
                <a:gd name="T7" fmla="*/ 1 h 1"/>
              </a:gdLst>
              <a:ahLst/>
              <a:cxnLst>
                <a:cxn ang="0">
                  <a:pos x="T0" y="T1"/>
                </a:cxn>
                <a:cxn ang="0">
                  <a:pos x="T2" y="T3"/>
                </a:cxn>
                <a:cxn ang="0">
                  <a:pos x="T4" y="T5"/>
                </a:cxn>
                <a:cxn ang="0">
                  <a:pos x="T6" y="T7"/>
                </a:cxn>
              </a:cxnLst>
              <a:rect l="0" t="0" r="r" b="b"/>
              <a:pathLst>
                <a:path w="18" h="1">
                  <a:moveTo>
                    <a:pt x="3" y="1"/>
                  </a:moveTo>
                  <a:lnTo>
                    <a:pt x="3" y="1"/>
                  </a:lnTo>
                  <a:cubicBezTo>
                    <a:pt x="7" y="1"/>
                    <a:pt x="13" y="0"/>
                    <a:pt x="18" y="0"/>
                  </a:cubicBezTo>
                  <a:cubicBezTo>
                    <a:pt x="8"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2" name="Freeform 41"/>
            <p:cNvSpPr>
              <a:spLocks/>
            </p:cNvSpPr>
            <p:nvPr/>
          </p:nvSpPr>
          <p:spPr bwMode="invGray">
            <a:xfrm>
              <a:off x="11882438" y="2825750"/>
              <a:ext cx="25400" cy="1587"/>
            </a:xfrm>
            <a:custGeom>
              <a:avLst/>
              <a:gdLst>
                <a:gd name="T0" fmla="*/ 0 w 14"/>
                <a:gd name="T1" fmla="*/ 1 h 1"/>
                <a:gd name="T2" fmla="*/ 0 w 14"/>
                <a:gd name="T3" fmla="*/ 1 h 1"/>
                <a:gd name="T4" fmla="*/ 14 w 14"/>
                <a:gd name="T5" fmla="*/ 0 h 1"/>
                <a:gd name="T6" fmla="*/ 0 w 14"/>
                <a:gd name="T7" fmla="*/ 1 h 1"/>
              </a:gdLst>
              <a:ahLst/>
              <a:cxnLst>
                <a:cxn ang="0">
                  <a:pos x="T0" y="T1"/>
                </a:cxn>
                <a:cxn ang="0">
                  <a:pos x="T2" y="T3"/>
                </a:cxn>
                <a:cxn ang="0">
                  <a:pos x="T4" y="T5"/>
                </a:cxn>
                <a:cxn ang="0">
                  <a:pos x="T6" y="T7"/>
                </a:cxn>
              </a:cxnLst>
              <a:rect l="0" t="0" r="r" b="b"/>
              <a:pathLst>
                <a:path w="14" h="1">
                  <a:moveTo>
                    <a:pt x="0" y="1"/>
                  </a:moveTo>
                  <a:lnTo>
                    <a:pt x="0" y="1"/>
                  </a:lnTo>
                  <a:lnTo>
                    <a:pt x="14"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3" name="Freeform 42"/>
            <p:cNvSpPr>
              <a:spLocks/>
            </p:cNvSpPr>
            <p:nvPr/>
          </p:nvSpPr>
          <p:spPr bwMode="invGray">
            <a:xfrm>
              <a:off x="8915400" y="2809875"/>
              <a:ext cx="15875" cy="1587"/>
            </a:xfrm>
            <a:custGeom>
              <a:avLst/>
              <a:gdLst>
                <a:gd name="T0" fmla="*/ 8 w 8"/>
                <a:gd name="T1" fmla="*/ 1 h 1"/>
                <a:gd name="T2" fmla="*/ 8 w 8"/>
                <a:gd name="T3" fmla="*/ 1 h 1"/>
                <a:gd name="T4" fmla="*/ 0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cubicBezTo>
                    <a:pt x="6" y="0"/>
                    <a:pt x="3" y="0"/>
                    <a:pt x="0" y="0"/>
                  </a:cubicBezTo>
                  <a:cubicBezTo>
                    <a:pt x="1" y="0"/>
                    <a:pt x="4"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4" name="Freeform 43"/>
            <p:cNvSpPr>
              <a:spLocks/>
            </p:cNvSpPr>
            <p:nvPr/>
          </p:nvSpPr>
          <p:spPr bwMode="invGray">
            <a:xfrm>
              <a:off x="12109450" y="2752725"/>
              <a:ext cx="454025" cy="23812"/>
            </a:xfrm>
            <a:custGeom>
              <a:avLst/>
              <a:gdLst>
                <a:gd name="T0" fmla="*/ 102 w 236"/>
                <a:gd name="T1" fmla="*/ 10 h 10"/>
                <a:gd name="T2" fmla="*/ 102 w 236"/>
                <a:gd name="T3" fmla="*/ 10 h 10"/>
                <a:gd name="T4" fmla="*/ 123 w 236"/>
                <a:gd name="T5" fmla="*/ 7 h 10"/>
                <a:gd name="T6" fmla="*/ 200 w 236"/>
                <a:gd name="T7" fmla="*/ 6 h 10"/>
                <a:gd name="T8" fmla="*/ 203 w 236"/>
                <a:gd name="T9" fmla="*/ 3 h 10"/>
                <a:gd name="T10" fmla="*/ 160 w 236"/>
                <a:gd name="T11" fmla="*/ 4 h 10"/>
                <a:gd name="T12" fmla="*/ 202 w 236"/>
                <a:gd name="T13" fmla="*/ 3 h 10"/>
                <a:gd name="T14" fmla="*/ 198 w 236"/>
                <a:gd name="T15" fmla="*/ 0 h 10"/>
                <a:gd name="T16" fmla="*/ 0 w 236"/>
                <a:gd name="T17" fmla="*/ 4 h 10"/>
                <a:gd name="T18" fmla="*/ 137 w 236"/>
                <a:gd name="T19" fmla="*/ 4 h 10"/>
                <a:gd name="T20" fmla="*/ 121 w 236"/>
                <a:gd name="T21" fmla="*/ 6 h 10"/>
                <a:gd name="T22" fmla="*/ 8 w 236"/>
                <a:gd name="T23" fmla="*/ 5 h 10"/>
                <a:gd name="T24" fmla="*/ 104 w 236"/>
                <a:gd name="T25" fmla="*/ 7 h 10"/>
                <a:gd name="T26" fmla="*/ 84 w 236"/>
                <a:gd name="T27" fmla="*/ 9 h 10"/>
                <a:gd name="T28" fmla="*/ 102 w 236"/>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10">
                  <a:moveTo>
                    <a:pt x="102" y="10"/>
                  </a:moveTo>
                  <a:lnTo>
                    <a:pt x="102" y="10"/>
                  </a:lnTo>
                  <a:cubicBezTo>
                    <a:pt x="107" y="9"/>
                    <a:pt x="208" y="8"/>
                    <a:pt x="123" y="7"/>
                  </a:cubicBezTo>
                  <a:cubicBezTo>
                    <a:pt x="126" y="4"/>
                    <a:pt x="177" y="6"/>
                    <a:pt x="200" y="6"/>
                  </a:cubicBezTo>
                  <a:cubicBezTo>
                    <a:pt x="184" y="5"/>
                    <a:pt x="208" y="4"/>
                    <a:pt x="203" y="3"/>
                  </a:cubicBezTo>
                  <a:cubicBezTo>
                    <a:pt x="192" y="4"/>
                    <a:pt x="179" y="4"/>
                    <a:pt x="160" y="4"/>
                  </a:cubicBezTo>
                  <a:cubicBezTo>
                    <a:pt x="152" y="3"/>
                    <a:pt x="180" y="2"/>
                    <a:pt x="202" y="3"/>
                  </a:cubicBezTo>
                  <a:cubicBezTo>
                    <a:pt x="175" y="1"/>
                    <a:pt x="236" y="1"/>
                    <a:pt x="198" y="0"/>
                  </a:cubicBezTo>
                  <a:cubicBezTo>
                    <a:pt x="116" y="0"/>
                    <a:pt x="57" y="0"/>
                    <a:pt x="0" y="4"/>
                  </a:cubicBezTo>
                  <a:cubicBezTo>
                    <a:pt x="46" y="3"/>
                    <a:pt x="99" y="3"/>
                    <a:pt x="137" y="4"/>
                  </a:cubicBezTo>
                  <a:lnTo>
                    <a:pt x="121" y="6"/>
                  </a:lnTo>
                  <a:cubicBezTo>
                    <a:pt x="78" y="4"/>
                    <a:pt x="51" y="5"/>
                    <a:pt x="8" y="5"/>
                  </a:cubicBezTo>
                  <a:lnTo>
                    <a:pt x="104" y="7"/>
                  </a:lnTo>
                  <a:cubicBezTo>
                    <a:pt x="149" y="9"/>
                    <a:pt x="119" y="9"/>
                    <a:pt x="84" y="9"/>
                  </a:cubicBezTo>
                  <a:cubicBezTo>
                    <a:pt x="92" y="9"/>
                    <a:pt x="100" y="9"/>
                    <a:pt x="102" y="1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5" name="Freeform 44"/>
            <p:cNvSpPr>
              <a:spLocks/>
            </p:cNvSpPr>
            <p:nvPr/>
          </p:nvSpPr>
          <p:spPr bwMode="invGray">
            <a:xfrm>
              <a:off x="12182475" y="2816225"/>
              <a:ext cx="9525" cy="0"/>
            </a:xfrm>
            <a:custGeom>
              <a:avLst/>
              <a:gdLst>
                <a:gd name="T0" fmla="*/ 0 w 5"/>
                <a:gd name="T1" fmla="*/ 0 w 5"/>
                <a:gd name="T2" fmla="*/ 1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1"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6" name="Freeform 45"/>
            <p:cNvSpPr>
              <a:spLocks/>
            </p:cNvSpPr>
            <p:nvPr/>
          </p:nvSpPr>
          <p:spPr bwMode="invGray">
            <a:xfrm>
              <a:off x="4348162" y="2827338"/>
              <a:ext cx="17463" cy="3175"/>
            </a:xfrm>
            <a:custGeom>
              <a:avLst/>
              <a:gdLst>
                <a:gd name="T0" fmla="*/ 8 w 9"/>
                <a:gd name="T1" fmla="*/ 0 h 1"/>
                <a:gd name="T2" fmla="*/ 8 w 9"/>
                <a:gd name="T3" fmla="*/ 0 h 1"/>
                <a:gd name="T4" fmla="*/ 0 w 9"/>
                <a:gd name="T5" fmla="*/ 1 h 1"/>
                <a:gd name="T6" fmla="*/ 8 w 9"/>
                <a:gd name="T7" fmla="*/ 0 h 1"/>
              </a:gdLst>
              <a:ahLst/>
              <a:cxnLst>
                <a:cxn ang="0">
                  <a:pos x="T0" y="T1"/>
                </a:cxn>
                <a:cxn ang="0">
                  <a:pos x="T2" y="T3"/>
                </a:cxn>
                <a:cxn ang="0">
                  <a:pos x="T4" y="T5"/>
                </a:cxn>
                <a:cxn ang="0">
                  <a:pos x="T6" y="T7"/>
                </a:cxn>
              </a:cxnLst>
              <a:rect l="0" t="0" r="r" b="b"/>
              <a:pathLst>
                <a:path w="9" h="1">
                  <a:moveTo>
                    <a:pt x="8" y="0"/>
                  </a:moveTo>
                  <a:lnTo>
                    <a:pt x="8" y="0"/>
                  </a:lnTo>
                  <a:lnTo>
                    <a:pt x="0" y="1"/>
                  </a:lnTo>
                  <a:cubicBezTo>
                    <a:pt x="7" y="0"/>
                    <a:pt x="9" y="0"/>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7" name="Freeform 46"/>
            <p:cNvSpPr>
              <a:spLocks/>
            </p:cNvSpPr>
            <p:nvPr/>
          </p:nvSpPr>
          <p:spPr bwMode="invGray">
            <a:xfrm>
              <a:off x="12071350" y="2790825"/>
              <a:ext cx="0" cy="0"/>
            </a:xfrm>
            <a:custGeom>
              <a:avLst/>
              <a:gdLst/>
              <a:ahLst/>
              <a:cxnLst>
                <a:cxn ang="0">
                  <a:pos x="0" y="0"/>
                </a:cxn>
                <a:cxn ang="0">
                  <a:pos x="0" y="0"/>
                </a:cxn>
                <a:cxn ang="0">
                  <a:pos x="0" y="0"/>
                </a:cxn>
                <a:cxn ang="0">
                  <a:pos x="0" y="0"/>
                </a:cxn>
              </a:cxnLst>
              <a:rect l="0" t="0" r="r" b="b"/>
              <a:pathLst>
                <a:path>
                  <a:moveTo>
                    <a:pt x="0" y="0"/>
                  </a:moveTo>
                  <a:lnTo>
                    <a:pt x="0" y="0"/>
                  </a:lnTo>
                  <a:lnTo>
                    <a:pt x="0"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8" name="Freeform 47"/>
            <p:cNvSpPr>
              <a:spLocks/>
            </p:cNvSpPr>
            <p:nvPr/>
          </p:nvSpPr>
          <p:spPr bwMode="invGray">
            <a:xfrm>
              <a:off x="4754563" y="2827338"/>
              <a:ext cx="476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cubicBezTo>
                    <a:pt x="1" y="0"/>
                    <a:pt x="1" y="0"/>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9" name="Freeform 48"/>
            <p:cNvSpPr>
              <a:spLocks/>
            </p:cNvSpPr>
            <p:nvPr/>
          </p:nvSpPr>
          <p:spPr bwMode="invGray">
            <a:xfrm>
              <a:off x="4852988" y="2719388"/>
              <a:ext cx="9525" cy="3175"/>
            </a:xfrm>
            <a:custGeom>
              <a:avLst/>
              <a:gdLst>
                <a:gd name="T0" fmla="*/ 5 w 5"/>
                <a:gd name="T1" fmla="*/ 1 h 1"/>
                <a:gd name="T2" fmla="*/ 5 w 5"/>
                <a:gd name="T3" fmla="*/ 1 h 1"/>
                <a:gd name="T4" fmla="*/ 4 w 5"/>
                <a:gd name="T5" fmla="*/ 0 h 1"/>
                <a:gd name="T6" fmla="*/ 5 w 5"/>
                <a:gd name="T7" fmla="*/ 1 h 1"/>
              </a:gdLst>
              <a:ahLst/>
              <a:cxnLst>
                <a:cxn ang="0">
                  <a:pos x="T0" y="T1"/>
                </a:cxn>
                <a:cxn ang="0">
                  <a:pos x="T2" y="T3"/>
                </a:cxn>
                <a:cxn ang="0">
                  <a:pos x="T4" y="T5"/>
                </a:cxn>
                <a:cxn ang="0">
                  <a:pos x="T6" y="T7"/>
                </a:cxn>
              </a:cxnLst>
              <a:rect l="0" t="0" r="r" b="b"/>
              <a:pathLst>
                <a:path w="5" h="1">
                  <a:moveTo>
                    <a:pt x="5" y="1"/>
                  </a:moveTo>
                  <a:lnTo>
                    <a:pt x="5" y="1"/>
                  </a:lnTo>
                  <a:cubicBezTo>
                    <a:pt x="5" y="1"/>
                    <a:pt x="5" y="1"/>
                    <a:pt x="4" y="0"/>
                  </a:cubicBezTo>
                  <a:cubicBezTo>
                    <a:pt x="0" y="1"/>
                    <a:pt x="2" y="1"/>
                    <a:pt x="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0" name="Freeform 49"/>
            <p:cNvSpPr>
              <a:spLocks/>
            </p:cNvSpPr>
            <p:nvPr/>
          </p:nvSpPr>
          <p:spPr bwMode="invGray">
            <a:xfrm>
              <a:off x="4759325" y="2827338"/>
              <a:ext cx="0" cy="0"/>
            </a:xfrm>
            <a:custGeom>
              <a:avLst/>
              <a:gdLst/>
              <a:ahLst/>
              <a:cxnLst>
                <a:cxn ang="0">
                  <a:pos x="0" y="0"/>
                </a:cxn>
                <a:cxn ang="0">
                  <a:pos x="0" y="0"/>
                </a:cxn>
                <a:cxn ang="0">
                  <a:pos x="0" y="0"/>
                </a:cxn>
                <a:cxn ang="0">
                  <a:pos x="0" y="0"/>
                </a:cxn>
              </a:cxnLst>
              <a:rect l="0" t="0" r="r" b="b"/>
              <a:pathLst>
                <a:path>
                  <a:moveTo>
                    <a:pt x="0" y="0"/>
                  </a:moveTo>
                  <a:lnTo>
                    <a:pt x="0" y="0"/>
                  </a:lnTo>
                  <a:cubicBezTo>
                    <a:pt x="0" y="0"/>
                    <a:pt x="0" y="0"/>
                    <a:pt x="0" y="0"/>
                  </a:cubicBez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1" name="Freeform 50"/>
            <p:cNvSpPr>
              <a:spLocks/>
            </p:cNvSpPr>
            <p:nvPr/>
          </p:nvSpPr>
          <p:spPr bwMode="invGray">
            <a:xfrm>
              <a:off x="6654800" y="2805113"/>
              <a:ext cx="19050" cy="1587"/>
            </a:xfrm>
            <a:custGeom>
              <a:avLst/>
              <a:gdLst>
                <a:gd name="T0" fmla="*/ 10 w 10"/>
                <a:gd name="T1" fmla="*/ 1 h 1"/>
                <a:gd name="T2" fmla="*/ 10 w 10"/>
                <a:gd name="T3" fmla="*/ 1 h 1"/>
                <a:gd name="T4" fmla="*/ 2 w 10"/>
                <a:gd name="T5" fmla="*/ 0 h 1"/>
                <a:gd name="T6" fmla="*/ 10 w 10"/>
                <a:gd name="T7" fmla="*/ 1 h 1"/>
              </a:gdLst>
              <a:ahLst/>
              <a:cxnLst>
                <a:cxn ang="0">
                  <a:pos x="T0" y="T1"/>
                </a:cxn>
                <a:cxn ang="0">
                  <a:pos x="T2" y="T3"/>
                </a:cxn>
                <a:cxn ang="0">
                  <a:pos x="T4" y="T5"/>
                </a:cxn>
                <a:cxn ang="0">
                  <a:pos x="T6" y="T7"/>
                </a:cxn>
              </a:cxnLst>
              <a:rect l="0" t="0" r="r" b="b"/>
              <a:pathLst>
                <a:path w="10" h="1">
                  <a:moveTo>
                    <a:pt x="10" y="1"/>
                  </a:moveTo>
                  <a:lnTo>
                    <a:pt x="10" y="1"/>
                  </a:lnTo>
                  <a:lnTo>
                    <a:pt x="2" y="0"/>
                  </a:lnTo>
                  <a:cubicBezTo>
                    <a:pt x="0" y="0"/>
                    <a:pt x="2" y="0"/>
                    <a:pt x="1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2" name="Freeform 51"/>
            <p:cNvSpPr>
              <a:spLocks/>
            </p:cNvSpPr>
            <p:nvPr/>
          </p:nvSpPr>
          <p:spPr bwMode="invGray">
            <a:xfrm>
              <a:off x="6289675" y="2798763"/>
              <a:ext cx="6350" cy="0"/>
            </a:xfrm>
            <a:custGeom>
              <a:avLst/>
              <a:gdLst>
                <a:gd name="T0" fmla="*/ 3 w 3"/>
                <a:gd name="T1" fmla="*/ 3 w 3"/>
                <a:gd name="T2" fmla="*/ 0 w 3"/>
                <a:gd name="T3" fmla="*/ 3 w 3"/>
              </a:gdLst>
              <a:ahLst/>
              <a:cxnLst>
                <a:cxn ang="0">
                  <a:pos x="T0" y="0"/>
                </a:cxn>
                <a:cxn ang="0">
                  <a:pos x="T1" y="0"/>
                </a:cxn>
                <a:cxn ang="0">
                  <a:pos x="T2" y="0"/>
                </a:cxn>
                <a:cxn ang="0">
                  <a:pos x="T3" y="0"/>
                </a:cxn>
              </a:cxnLst>
              <a:rect l="0" t="0" r="r" b="b"/>
              <a:pathLst>
                <a:path w="3">
                  <a:moveTo>
                    <a:pt x="3" y="0"/>
                  </a:moveTo>
                  <a:lnTo>
                    <a:pt x="3"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3" name="Freeform 52"/>
            <p:cNvSpPr>
              <a:spLocks/>
            </p:cNvSpPr>
            <p:nvPr/>
          </p:nvSpPr>
          <p:spPr bwMode="invGray">
            <a:xfrm>
              <a:off x="9140825" y="2725738"/>
              <a:ext cx="44450" cy="0"/>
            </a:xfrm>
            <a:custGeom>
              <a:avLst/>
              <a:gdLst>
                <a:gd name="T0" fmla="*/ 23 w 23"/>
                <a:gd name="T1" fmla="*/ 23 w 23"/>
                <a:gd name="T2" fmla="*/ 0 w 23"/>
                <a:gd name="T3" fmla="*/ 23 w 23"/>
              </a:gdLst>
              <a:ahLst/>
              <a:cxnLst>
                <a:cxn ang="0">
                  <a:pos x="T0" y="0"/>
                </a:cxn>
                <a:cxn ang="0">
                  <a:pos x="T1" y="0"/>
                </a:cxn>
                <a:cxn ang="0">
                  <a:pos x="T2" y="0"/>
                </a:cxn>
                <a:cxn ang="0">
                  <a:pos x="T3" y="0"/>
                </a:cxn>
              </a:cxnLst>
              <a:rect l="0" t="0" r="r" b="b"/>
              <a:pathLst>
                <a:path w="23">
                  <a:moveTo>
                    <a:pt x="23" y="0"/>
                  </a:moveTo>
                  <a:lnTo>
                    <a:pt x="23" y="0"/>
                  </a:lnTo>
                  <a:lnTo>
                    <a:pt x="0" y="0"/>
                  </a:lnTo>
                  <a:lnTo>
                    <a:pt x="2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4" name="Freeform 53"/>
            <p:cNvSpPr>
              <a:spLocks/>
            </p:cNvSpPr>
            <p:nvPr/>
          </p:nvSpPr>
          <p:spPr bwMode="invGray">
            <a:xfrm>
              <a:off x="4737100" y="2827338"/>
              <a:ext cx="17463" cy="3175"/>
            </a:xfrm>
            <a:custGeom>
              <a:avLst/>
              <a:gdLst>
                <a:gd name="T0" fmla="*/ 9 w 9"/>
                <a:gd name="T1" fmla="*/ 0 h 1"/>
                <a:gd name="T2" fmla="*/ 9 w 9"/>
                <a:gd name="T3" fmla="*/ 0 h 1"/>
                <a:gd name="T4" fmla="*/ 0 w 9"/>
                <a:gd name="T5" fmla="*/ 1 h 1"/>
                <a:gd name="T6" fmla="*/ 9 w 9"/>
                <a:gd name="T7" fmla="*/ 0 h 1"/>
              </a:gdLst>
              <a:ahLst/>
              <a:cxnLst>
                <a:cxn ang="0">
                  <a:pos x="T0" y="T1"/>
                </a:cxn>
                <a:cxn ang="0">
                  <a:pos x="T2" y="T3"/>
                </a:cxn>
                <a:cxn ang="0">
                  <a:pos x="T4" y="T5"/>
                </a:cxn>
                <a:cxn ang="0">
                  <a:pos x="T6" y="T7"/>
                </a:cxn>
              </a:cxnLst>
              <a:rect l="0" t="0" r="r" b="b"/>
              <a:pathLst>
                <a:path w="9" h="1">
                  <a:moveTo>
                    <a:pt x="9" y="0"/>
                  </a:moveTo>
                  <a:lnTo>
                    <a:pt x="9" y="0"/>
                  </a:lnTo>
                  <a:lnTo>
                    <a:pt x="0" y="1"/>
                  </a:lnTo>
                  <a:cubicBezTo>
                    <a:pt x="5" y="0"/>
                    <a:pt x="8" y="0"/>
                    <a:pt x="9"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5" name="Freeform 54"/>
            <p:cNvSpPr>
              <a:spLocks/>
            </p:cNvSpPr>
            <p:nvPr/>
          </p:nvSpPr>
          <p:spPr bwMode="invGray">
            <a:xfrm>
              <a:off x="7239000" y="2779713"/>
              <a:ext cx="11113" cy="3175"/>
            </a:xfrm>
            <a:custGeom>
              <a:avLst/>
              <a:gdLst>
                <a:gd name="T0" fmla="*/ 6 w 6"/>
                <a:gd name="T1" fmla="*/ 0 h 1"/>
                <a:gd name="T2" fmla="*/ 6 w 6"/>
                <a:gd name="T3" fmla="*/ 0 h 1"/>
                <a:gd name="T4" fmla="*/ 0 w 6"/>
                <a:gd name="T5" fmla="*/ 1 h 1"/>
                <a:gd name="T6" fmla="*/ 4 w 6"/>
                <a:gd name="T7" fmla="*/ 1 h 1"/>
                <a:gd name="T8" fmla="*/ 6 w 6"/>
                <a:gd name="T9" fmla="*/ 0 h 1"/>
              </a:gdLst>
              <a:ahLst/>
              <a:cxnLst>
                <a:cxn ang="0">
                  <a:pos x="T0" y="T1"/>
                </a:cxn>
                <a:cxn ang="0">
                  <a:pos x="T2" y="T3"/>
                </a:cxn>
                <a:cxn ang="0">
                  <a:pos x="T4" y="T5"/>
                </a:cxn>
                <a:cxn ang="0">
                  <a:pos x="T6" y="T7"/>
                </a:cxn>
                <a:cxn ang="0">
                  <a:pos x="T8" y="T9"/>
                </a:cxn>
              </a:cxnLst>
              <a:rect l="0" t="0" r="r" b="b"/>
              <a:pathLst>
                <a:path w="6" h="1">
                  <a:moveTo>
                    <a:pt x="6" y="0"/>
                  </a:moveTo>
                  <a:lnTo>
                    <a:pt x="6" y="0"/>
                  </a:lnTo>
                  <a:lnTo>
                    <a:pt x="0" y="1"/>
                  </a:lnTo>
                  <a:lnTo>
                    <a:pt x="4" y="1"/>
                  </a:lnTo>
                  <a:lnTo>
                    <a:pt x="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6" name="Freeform 55"/>
            <p:cNvSpPr>
              <a:spLocks/>
            </p:cNvSpPr>
            <p:nvPr/>
          </p:nvSpPr>
          <p:spPr bwMode="invGray">
            <a:xfrm>
              <a:off x="7181850" y="2773363"/>
              <a:ext cx="468313" cy="15875"/>
            </a:xfrm>
            <a:custGeom>
              <a:avLst/>
              <a:gdLst>
                <a:gd name="T0" fmla="*/ 139 w 244"/>
                <a:gd name="T1" fmla="*/ 5 h 7"/>
                <a:gd name="T2" fmla="*/ 139 w 244"/>
                <a:gd name="T3" fmla="*/ 5 h 7"/>
                <a:gd name="T4" fmla="*/ 132 w 244"/>
                <a:gd name="T5" fmla="*/ 6 h 7"/>
                <a:gd name="T6" fmla="*/ 244 w 244"/>
                <a:gd name="T7" fmla="*/ 4 h 7"/>
                <a:gd name="T8" fmla="*/ 178 w 244"/>
                <a:gd name="T9" fmla="*/ 1 h 7"/>
                <a:gd name="T10" fmla="*/ 101 w 244"/>
                <a:gd name="T11" fmla="*/ 0 h 7"/>
                <a:gd name="T12" fmla="*/ 77 w 244"/>
                <a:gd name="T13" fmla="*/ 3 h 7"/>
                <a:gd name="T14" fmla="*/ 60 w 244"/>
                <a:gd name="T15" fmla="*/ 1 h 7"/>
                <a:gd name="T16" fmla="*/ 0 w 244"/>
                <a:gd name="T17" fmla="*/ 1 h 7"/>
                <a:gd name="T18" fmla="*/ 52 w 244"/>
                <a:gd name="T19" fmla="*/ 1 h 7"/>
                <a:gd name="T20" fmla="*/ 36 w 244"/>
                <a:gd name="T21" fmla="*/ 3 h 7"/>
                <a:gd name="T22" fmla="*/ 41 w 244"/>
                <a:gd name="T23" fmla="*/ 3 h 7"/>
                <a:gd name="T24" fmla="*/ 139 w 244"/>
                <a:gd name="T25"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7">
                  <a:moveTo>
                    <a:pt x="139" y="5"/>
                  </a:moveTo>
                  <a:lnTo>
                    <a:pt x="139" y="5"/>
                  </a:lnTo>
                  <a:cubicBezTo>
                    <a:pt x="135" y="5"/>
                    <a:pt x="134" y="6"/>
                    <a:pt x="132" y="6"/>
                  </a:cubicBezTo>
                  <a:cubicBezTo>
                    <a:pt x="169" y="5"/>
                    <a:pt x="236" y="6"/>
                    <a:pt x="244" y="4"/>
                  </a:cubicBezTo>
                  <a:cubicBezTo>
                    <a:pt x="232" y="4"/>
                    <a:pt x="167" y="2"/>
                    <a:pt x="178" y="1"/>
                  </a:cubicBezTo>
                  <a:cubicBezTo>
                    <a:pt x="152" y="2"/>
                    <a:pt x="115" y="0"/>
                    <a:pt x="101" y="0"/>
                  </a:cubicBezTo>
                  <a:cubicBezTo>
                    <a:pt x="143" y="2"/>
                    <a:pt x="105" y="2"/>
                    <a:pt x="77" y="3"/>
                  </a:cubicBezTo>
                  <a:cubicBezTo>
                    <a:pt x="51" y="2"/>
                    <a:pt x="82" y="1"/>
                    <a:pt x="60" y="1"/>
                  </a:cubicBezTo>
                  <a:lnTo>
                    <a:pt x="0" y="1"/>
                  </a:lnTo>
                  <a:lnTo>
                    <a:pt x="52" y="1"/>
                  </a:lnTo>
                  <a:lnTo>
                    <a:pt x="36" y="3"/>
                  </a:lnTo>
                  <a:lnTo>
                    <a:pt x="41" y="3"/>
                  </a:lnTo>
                  <a:cubicBezTo>
                    <a:pt x="129" y="2"/>
                    <a:pt x="49" y="7"/>
                    <a:pt x="139"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7" name="Freeform 56"/>
            <p:cNvSpPr>
              <a:spLocks/>
            </p:cNvSpPr>
            <p:nvPr/>
          </p:nvSpPr>
          <p:spPr bwMode="invGray">
            <a:xfrm>
              <a:off x="7407275" y="2787650"/>
              <a:ext cx="26988" cy="0"/>
            </a:xfrm>
            <a:custGeom>
              <a:avLst/>
              <a:gdLst>
                <a:gd name="T0" fmla="*/ 14 w 14"/>
                <a:gd name="T1" fmla="*/ 14 w 14"/>
                <a:gd name="T2" fmla="*/ 0 w 14"/>
                <a:gd name="T3" fmla="*/ 14 w 14"/>
              </a:gdLst>
              <a:ahLst/>
              <a:cxnLst>
                <a:cxn ang="0">
                  <a:pos x="T0" y="0"/>
                </a:cxn>
                <a:cxn ang="0">
                  <a:pos x="T1" y="0"/>
                </a:cxn>
                <a:cxn ang="0">
                  <a:pos x="T2" y="0"/>
                </a:cxn>
                <a:cxn ang="0">
                  <a:pos x="T3" y="0"/>
                </a:cxn>
              </a:cxnLst>
              <a:rect l="0" t="0" r="r" b="b"/>
              <a:pathLst>
                <a:path w="14">
                  <a:moveTo>
                    <a:pt x="14" y="0"/>
                  </a:moveTo>
                  <a:lnTo>
                    <a:pt x="14" y="0"/>
                  </a:lnTo>
                  <a:lnTo>
                    <a:pt x="0" y="0"/>
                  </a:lnTo>
                  <a:cubicBezTo>
                    <a:pt x="8" y="0"/>
                    <a:pt x="11" y="0"/>
                    <a:pt x="1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8" name="Freeform 57"/>
            <p:cNvSpPr>
              <a:spLocks/>
            </p:cNvSpPr>
            <p:nvPr/>
          </p:nvSpPr>
          <p:spPr bwMode="invGray">
            <a:xfrm>
              <a:off x="8123238" y="2794000"/>
              <a:ext cx="31750" cy="1587"/>
            </a:xfrm>
            <a:custGeom>
              <a:avLst/>
              <a:gdLst>
                <a:gd name="T0" fmla="*/ 0 w 16"/>
                <a:gd name="T1" fmla="*/ 1 h 1"/>
                <a:gd name="T2" fmla="*/ 0 w 16"/>
                <a:gd name="T3" fmla="*/ 1 h 1"/>
                <a:gd name="T4" fmla="*/ 16 w 16"/>
                <a:gd name="T5" fmla="*/ 0 h 1"/>
                <a:gd name="T6" fmla="*/ 0 w 16"/>
                <a:gd name="T7" fmla="*/ 1 h 1"/>
              </a:gdLst>
              <a:ahLst/>
              <a:cxnLst>
                <a:cxn ang="0">
                  <a:pos x="T0" y="T1"/>
                </a:cxn>
                <a:cxn ang="0">
                  <a:pos x="T2" y="T3"/>
                </a:cxn>
                <a:cxn ang="0">
                  <a:pos x="T4" y="T5"/>
                </a:cxn>
                <a:cxn ang="0">
                  <a:pos x="T6" y="T7"/>
                </a:cxn>
              </a:cxnLst>
              <a:rect l="0" t="0" r="r" b="b"/>
              <a:pathLst>
                <a:path w="16" h="1">
                  <a:moveTo>
                    <a:pt x="0" y="1"/>
                  </a:moveTo>
                  <a:lnTo>
                    <a:pt x="0" y="1"/>
                  </a:lnTo>
                  <a:lnTo>
                    <a:pt x="16"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9" name="Freeform 58"/>
            <p:cNvSpPr>
              <a:spLocks/>
            </p:cNvSpPr>
            <p:nvPr/>
          </p:nvSpPr>
          <p:spPr bwMode="invGray">
            <a:xfrm>
              <a:off x="3070225" y="2794000"/>
              <a:ext cx="101600" cy="4762"/>
            </a:xfrm>
            <a:custGeom>
              <a:avLst/>
              <a:gdLst>
                <a:gd name="T0" fmla="*/ 0 w 53"/>
                <a:gd name="T1" fmla="*/ 0 h 2"/>
                <a:gd name="T2" fmla="*/ 0 w 53"/>
                <a:gd name="T3" fmla="*/ 0 h 2"/>
                <a:gd name="T4" fmla="*/ 52 w 53"/>
                <a:gd name="T5" fmla="*/ 0 h 2"/>
                <a:gd name="T6" fmla="*/ 6 w 53"/>
                <a:gd name="T7" fmla="*/ 0 h 2"/>
                <a:gd name="T8" fmla="*/ 0 w 53"/>
                <a:gd name="T9" fmla="*/ 0 h 2"/>
              </a:gdLst>
              <a:ahLst/>
              <a:cxnLst>
                <a:cxn ang="0">
                  <a:pos x="T0" y="T1"/>
                </a:cxn>
                <a:cxn ang="0">
                  <a:pos x="T2" y="T3"/>
                </a:cxn>
                <a:cxn ang="0">
                  <a:pos x="T4" y="T5"/>
                </a:cxn>
                <a:cxn ang="0">
                  <a:pos x="T6" y="T7"/>
                </a:cxn>
                <a:cxn ang="0">
                  <a:pos x="T8" y="T9"/>
                </a:cxn>
              </a:cxnLst>
              <a:rect l="0" t="0" r="r" b="b"/>
              <a:pathLst>
                <a:path w="53" h="2">
                  <a:moveTo>
                    <a:pt x="0" y="0"/>
                  </a:moveTo>
                  <a:lnTo>
                    <a:pt x="0" y="0"/>
                  </a:lnTo>
                  <a:cubicBezTo>
                    <a:pt x="2" y="1"/>
                    <a:pt x="53" y="2"/>
                    <a:pt x="52" y="0"/>
                  </a:cubicBez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0" name="Freeform 59"/>
            <p:cNvSpPr>
              <a:spLocks/>
            </p:cNvSpPr>
            <p:nvPr/>
          </p:nvSpPr>
          <p:spPr bwMode="invGray">
            <a:xfrm>
              <a:off x="9963150" y="2778125"/>
              <a:ext cx="41275" cy="0"/>
            </a:xfrm>
            <a:custGeom>
              <a:avLst/>
              <a:gdLst>
                <a:gd name="T0" fmla="*/ 21 w 21"/>
                <a:gd name="T1" fmla="*/ 21 w 21"/>
                <a:gd name="T2" fmla="*/ 3 w 21"/>
                <a:gd name="T3" fmla="*/ 0 w 21"/>
                <a:gd name="T4" fmla="*/ 21 w 21"/>
              </a:gdLst>
              <a:ahLst/>
              <a:cxnLst>
                <a:cxn ang="0">
                  <a:pos x="T0" y="0"/>
                </a:cxn>
                <a:cxn ang="0">
                  <a:pos x="T1" y="0"/>
                </a:cxn>
                <a:cxn ang="0">
                  <a:pos x="T2" y="0"/>
                </a:cxn>
                <a:cxn ang="0">
                  <a:pos x="T3" y="0"/>
                </a:cxn>
                <a:cxn ang="0">
                  <a:pos x="T4" y="0"/>
                </a:cxn>
              </a:cxnLst>
              <a:rect l="0" t="0" r="r" b="b"/>
              <a:pathLst>
                <a:path w="21">
                  <a:moveTo>
                    <a:pt x="21" y="0"/>
                  </a:moveTo>
                  <a:lnTo>
                    <a:pt x="21" y="0"/>
                  </a:lnTo>
                  <a:lnTo>
                    <a:pt x="3" y="0"/>
                  </a:lnTo>
                  <a:lnTo>
                    <a:pt x="0" y="0"/>
                  </a:lnTo>
                  <a:cubicBezTo>
                    <a:pt x="4" y="0"/>
                    <a:pt x="15"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1" name="Freeform 60"/>
            <p:cNvSpPr>
              <a:spLocks/>
            </p:cNvSpPr>
            <p:nvPr/>
          </p:nvSpPr>
          <p:spPr bwMode="invGray">
            <a:xfrm>
              <a:off x="7523163" y="2773363"/>
              <a:ext cx="30163" cy="3175"/>
            </a:xfrm>
            <a:custGeom>
              <a:avLst/>
              <a:gdLst>
                <a:gd name="T0" fmla="*/ 16 w 16"/>
                <a:gd name="T1" fmla="*/ 0 h 1"/>
                <a:gd name="T2" fmla="*/ 16 w 16"/>
                <a:gd name="T3" fmla="*/ 0 h 1"/>
                <a:gd name="T4" fmla="*/ 0 w 16"/>
                <a:gd name="T5" fmla="*/ 1 h 1"/>
                <a:gd name="T6" fmla="*/ 16 w 16"/>
                <a:gd name="T7" fmla="*/ 0 h 1"/>
              </a:gdLst>
              <a:ahLst/>
              <a:cxnLst>
                <a:cxn ang="0">
                  <a:pos x="T0" y="T1"/>
                </a:cxn>
                <a:cxn ang="0">
                  <a:pos x="T2" y="T3"/>
                </a:cxn>
                <a:cxn ang="0">
                  <a:pos x="T4" y="T5"/>
                </a:cxn>
                <a:cxn ang="0">
                  <a:pos x="T6" y="T7"/>
                </a:cxn>
              </a:cxnLst>
              <a:rect l="0" t="0" r="r" b="b"/>
              <a:pathLst>
                <a:path w="16" h="1">
                  <a:moveTo>
                    <a:pt x="16" y="0"/>
                  </a:moveTo>
                  <a:lnTo>
                    <a:pt x="16" y="0"/>
                  </a:lnTo>
                  <a:cubicBezTo>
                    <a:pt x="6" y="0"/>
                    <a:pt x="2" y="1"/>
                    <a:pt x="0" y="1"/>
                  </a:cubicBezTo>
                  <a:cubicBezTo>
                    <a:pt x="6" y="1"/>
                    <a:pt x="12" y="1"/>
                    <a:pt x="1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2" name="Freeform 61"/>
            <p:cNvSpPr>
              <a:spLocks/>
            </p:cNvSpPr>
            <p:nvPr/>
          </p:nvSpPr>
          <p:spPr bwMode="invGray">
            <a:xfrm>
              <a:off x="10009188" y="2787650"/>
              <a:ext cx="115888" cy="3175"/>
            </a:xfrm>
            <a:custGeom>
              <a:avLst/>
              <a:gdLst>
                <a:gd name="T0" fmla="*/ 0 w 60"/>
                <a:gd name="T1" fmla="*/ 0 h 2"/>
                <a:gd name="T2" fmla="*/ 0 w 60"/>
                <a:gd name="T3" fmla="*/ 0 h 2"/>
                <a:gd name="T4" fmla="*/ 19 w 60"/>
                <a:gd name="T5" fmla="*/ 2 h 2"/>
                <a:gd name="T6" fmla="*/ 60 w 60"/>
                <a:gd name="T7" fmla="*/ 1 h 2"/>
                <a:gd name="T8" fmla="*/ 0 w 60"/>
                <a:gd name="T9" fmla="*/ 0 h 2"/>
              </a:gdLst>
              <a:ahLst/>
              <a:cxnLst>
                <a:cxn ang="0">
                  <a:pos x="T0" y="T1"/>
                </a:cxn>
                <a:cxn ang="0">
                  <a:pos x="T2" y="T3"/>
                </a:cxn>
                <a:cxn ang="0">
                  <a:pos x="T4" y="T5"/>
                </a:cxn>
                <a:cxn ang="0">
                  <a:pos x="T6" y="T7"/>
                </a:cxn>
                <a:cxn ang="0">
                  <a:pos x="T8" y="T9"/>
                </a:cxn>
              </a:cxnLst>
              <a:rect l="0" t="0" r="r" b="b"/>
              <a:pathLst>
                <a:path w="60" h="2">
                  <a:moveTo>
                    <a:pt x="0" y="0"/>
                  </a:moveTo>
                  <a:lnTo>
                    <a:pt x="0" y="0"/>
                  </a:lnTo>
                  <a:cubicBezTo>
                    <a:pt x="7" y="0"/>
                    <a:pt x="18" y="1"/>
                    <a:pt x="19" y="2"/>
                  </a:cubicBezTo>
                  <a:cubicBezTo>
                    <a:pt x="34" y="2"/>
                    <a:pt x="45" y="1"/>
                    <a:pt x="60" y="1"/>
                  </a:cubicBezTo>
                  <a:cubicBezTo>
                    <a:pt x="43" y="1"/>
                    <a:pt x="23"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3" name="Freeform 62"/>
            <p:cNvSpPr>
              <a:spLocks/>
            </p:cNvSpPr>
            <p:nvPr/>
          </p:nvSpPr>
          <p:spPr bwMode="invGray">
            <a:xfrm>
              <a:off x="10125075" y="2789238"/>
              <a:ext cx="1588"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4" name="Freeform 63"/>
            <p:cNvSpPr>
              <a:spLocks noEditPoints="1"/>
            </p:cNvSpPr>
            <p:nvPr/>
          </p:nvSpPr>
          <p:spPr bwMode="invGray">
            <a:xfrm>
              <a:off x="-4110038" y="2703513"/>
              <a:ext cx="16486188" cy="134937"/>
            </a:xfrm>
            <a:custGeom>
              <a:avLst/>
              <a:gdLst>
                <a:gd name="T0" fmla="*/ 5206 w 8594"/>
                <a:gd name="T1" fmla="*/ 34 h 60"/>
                <a:gd name="T2" fmla="*/ 4851 w 8594"/>
                <a:gd name="T3" fmla="*/ 37 h 60"/>
                <a:gd name="T4" fmla="*/ 5322 w 8594"/>
                <a:gd name="T5" fmla="*/ 35 h 60"/>
                <a:gd name="T6" fmla="*/ 5841 w 8594"/>
                <a:gd name="T7" fmla="*/ 43 h 60"/>
                <a:gd name="T8" fmla="*/ 5952 w 8594"/>
                <a:gd name="T9" fmla="*/ 46 h 60"/>
                <a:gd name="T10" fmla="*/ 6323 w 8594"/>
                <a:gd name="T11" fmla="*/ 40 h 60"/>
                <a:gd name="T12" fmla="*/ 6806 w 8594"/>
                <a:gd name="T13" fmla="*/ 32 h 60"/>
                <a:gd name="T14" fmla="*/ 6211 w 8594"/>
                <a:gd name="T15" fmla="*/ 34 h 60"/>
                <a:gd name="T16" fmla="*/ 5558 w 8594"/>
                <a:gd name="T17" fmla="*/ 29 h 60"/>
                <a:gd name="T18" fmla="*/ 7046 w 8594"/>
                <a:gd name="T19" fmla="*/ 41 h 60"/>
                <a:gd name="T20" fmla="*/ 7472 w 8594"/>
                <a:gd name="T21" fmla="*/ 40 h 60"/>
                <a:gd name="T22" fmla="*/ 7784 w 8594"/>
                <a:gd name="T23" fmla="*/ 39 h 60"/>
                <a:gd name="T24" fmla="*/ 4392 w 8594"/>
                <a:gd name="T25" fmla="*/ 36 h 60"/>
                <a:gd name="T26" fmla="*/ 4053 w 8594"/>
                <a:gd name="T27" fmla="*/ 35 h 60"/>
                <a:gd name="T28" fmla="*/ 4729 w 8594"/>
                <a:gd name="T29" fmla="*/ 29 h 60"/>
                <a:gd name="T30" fmla="*/ 348 w 8594"/>
                <a:gd name="T31" fmla="*/ 40 h 60"/>
                <a:gd name="T32" fmla="*/ 3365 w 8594"/>
                <a:gd name="T33" fmla="*/ 41 h 60"/>
                <a:gd name="T34" fmla="*/ 2626 w 8594"/>
                <a:gd name="T35" fmla="*/ 45 h 60"/>
                <a:gd name="T36" fmla="*/ 1989 w 8594"/>
                <a:gd name="T37" fmla="*/ 45 h 60"/>
                <a:gd name="T38" fmla="*/ 1241 w 8594"/>
                <a:gd name="T39" fmla="*/ 44 h 60"/>
                <a:gd name="T40" fmla="*/ 260 w 8594"/>
                <a:gd name="T41" fmla="*/ 41 h 60"/>
                <a:gd name="T42" fmla="*/ 403 w 8594"/>
                <a:gd name="T43" fmla="*/ 29 h 60"/>
                <a:gd name="T44" fmla="*/ 1235 w 8594"/>
                <a:gd name="T45" fmla="*/ 30 h 60"/>
                <a:gd name="T46" fmla="*/ 1695 w 8594"/>
                <a:gd name="T47" fmla="*/ 28 h 60"/>
                <a:gd name="T48" fmla="*/ 2516 w 8594"/>
                <a:gd name="T49" fmla="*/ 20 h 60"/>
                <a:gd name="T50" fmla="*/ 3096 w 8594"/>
                <a:gd name="T51" fmla="*/ 21 h 60"/>
                <a:gd name="T52" fmla="*/ 3775 w 8594"/>
                <a:gd name="T53" fmla="*/ 17 h 60"/>
                <a:gd name="T54" fmla="*/ 3608 w 8594"/>
                <a:gd name="T55" fmla="*/ 13 h 60"/>
                <a:gd name="T56" fmla="*/ 3472 w 8594"/>
                <a:gd name="T57" fmla="*/ 9 h 60"/>
                <a:gd name="T58" fmla="*/ 4061 w 8594"/>
                <a:gd name="T59" fmla="*/ 4 h 60"/>
                <a:gd name="T60" fmla="*/ 4257 w 8594"/>
                <a:gd name="T61" fmla="*/ 12 h 60"/>
                <a:gd name="T62" fmla="*/ 4645 w 8594"/>
                <a:gd name="T63" fmla="*/ 16 h 60"/>
                <a:gd name="T64" fmla="*/ 4373 w 8594"/>
                <a:gd name="T65" fmla="*/ 10 h 60"/>
                <a:gd name="T66" fmla="*/ 5119 w 8594"/>
                <a:gd name="T67" fmla="*/ 4 h 60"/>
                <a:gd name="T68" fmla="*/ 5193 w 8594"/>
                <a:gd name="T69" fmla="*/ 5 h 60"/>
                <a:gd name="T70" fmla="*/ 5134 w 8594"/>
                <a:gd name="T71" fmla="*/ 16 h 60"/>
                <a:gd name="T72" fmla="*/ 5438 w 8594"/>
                <a:gd name="T73" fmla="*/ 15 h 60"/>
                <a:gd name="T74" fmla="*/ 5834 w 8594"/>
                <a:gd name="T75" fmla="*/ 5 h 60"/>
                <a:gd name="T76" fmla="*/ 5843 w 8594"/>
                <a:gd name="T77" fmla="*/ 16 h 60"/>
                <a:gd name="T78" fmla="*/ 5967 w 8594"/>
                <a:gd name="T79" fmla="*/ 11 h 60"/>
                <a:gd name="T80" fmla="*/ 6226 w 8594"/>
                <a:gd name="T81" fmla="*/ 10 h 60"/>
                <a:gd name="T82" fmla="*/ 6261 w 8594"/>
                <a:gd name="T83" fmla="*/ 13 h 60"/>
                <a:gd name="T84" fmla="*/ 6697 w 8594"/>
                <a:gd name="T85" fmla="*/ 10 h 60"/>
                <a:gd name="T86" fmla="*/ 6837 w 8594"/>
                <a:gd name="T87" fmla="*/ 16 h 60"/>
                <a:gd name="T88" fmla="*/ 7682 w 8594"/>
                <a:gd name="T89" fmla="*/ 14 h 60"/>
                <a:gd name="T90" fmla="*/ 7802 w 8594"/>
                <a:gd name="T91" fmla="*/ 24 h 60"/>
                <a:gd name="T92" fmla="*/ 8182 w 8594"/>
                <a:gd name="T93" fmla="*/ 23 h 60"/>
                <a:gd name="T94" fmla="*/ 8315 w 8594"/>
                <a:gd name="T95" fmla="*/ 27 h 60"/>
                <a:gd name="T96" fmla="*/ 8441 w 8594"/>
                <a:gd name="T97" fmla="*/ 38 h 60"/>
                <a:gd name="T98" fmla="*/ 8077 w 8594"/>
                <a:gd name="T99" fmla="*/ 45 h 60"/>
                <a:gd name="T100" fmla="*/ 8594 w 8594"/>
                <a:gd name="T101" fmla="*/ 47 h 60"/>
                <a:gd name="T102" fmla="*/ 8205 w 8594"/>
                <a:gd name="T103" fmla="*/ 53 h 60"/>
                <a:gd name="T104" fmla="*/ 7779 w 8594"/>
                <a:gd name="T105" fmla="*/ 58 h 60"/>
                <a:gd name="T106" fmla="*/ 7358 w 8594"/>
                <a:gd name="T107" fmla="*/ 54 h 60"/>
                <a:gd name="T108" fmla="*/ 6692 w 8594"/>
                <a:gd name="T109" fmla="*/ 49 h 60"/>
                <a:gd name="T110" fmla="*/ 5792 w 8594"/>
                <a:gd name="T111" fmla="*/ 53 h 60"/>
                <a:gd name="T112" fmla="*/ 5390 w 8594"/>
                <a:gd name="T113" fmla="*/ 47 h 60"/>
                <a:gd name="T114" fmla="*/ 5194 w 8594"/>
                <a:gd name="T115" fmla="*/ 51 h 60"/>
                <a:gd name="T116" fmla="*/ 4559 w 8594"/>
                <a:gd name="T117" fmla="*/ 53 h 60"/>
                <a:gd name="T118" fmla="*/ 4226 w 8594"/>
                <a:gd name="T119" fmla="*/ 58 h 60"/>
                <a:gd name="T120" fmla="*/ 4010 w 8594"/>
                <a:gd name="T121" fmla="*/ 60 h 60"/>
                <a:gd name="T122" fmla="*/ 3858 w 8594"/>
                <a:gd name="T123"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594" h="60">
                  <a:moveTo>
                    <a:pt x="4248" y="14"/>
                  </a:moveTo>
                  <a:lnTo>
                    <a:pt x="4248" y="14"/>
                  </a:lnTo>
                  <a:lnTo>
                    <a:pt x="4246" y="14"/>
                  </a:lnTo>
                  <a:lnTo>
                    <a:pt x="4248" y="14"/>
                  </a:lnTo>
                  <a:lnTo>
                    <a:pt x="4248" y="14"/>
                  </a:lnTo>
                  <a:close/>
                  <a:moveTo>
                    <a:pt x="5299" y="30"/>
                  </a:moveTo>
                  <a:lnTo>
                    <a:pt x="5299" y="30"/>
                  </a:lnTo>
                  <a:lnTo>
                    <a:pt x="5241" y="31"/>
                  </a:lnTo>
                  <a:lnTo>
                    <a:pt x="5247" y="31"/>
                  </a:lnTo>
                  <a:lnTo>
                    <a:pt x="5190" y="32"/>
                  </a:lnTo>
                  <a:cubicBezTo>
                    <a:pt x="5225" y="33"/>
                    <a:pt x="5248" y="35"/>
                    <a:pt x="5199" y="36"/>
                  </a:cubicBezTo>
                  <a:cubicBezTo>
                    <a:pt x="5203" y="36"/>
                    <a:pt x="5189" y="35"/>
                    <a:pt x="5206" y="34"/>
                  </a:cubicBezTo>
                  <a:cubicBezTo>
                    <a:pt x="5173" y="33"/>
                    <a:pt x="5101" y="32"/>
                    <a:pt x="5120" y="35"/>
                  </a:cubicBezTo>
                  <a:cubicBezTo>
                    <a:pt x="5183" y="32"/>
                    <a:pt x="5134" y="39"/>
                    <a:pt x="5184" y="36"/>
                  </a:cubicBezTo>
                  <a:cubicBezTo>
                    <a:pt x="5157" y="38"/>
                    <a:pt x="5131" y="38"/>
                    <a:pt x="5106" y="38"/>
                  </a:cubicBezTo>
                  <a:cubicBezTo>
                    <a:pt x="5132" y="37"/>
                    <a:pt x="5100" y="35"/>
                    <a:pt x="5061" y="34"/>
                  </a:cubicBezTo>
                  <a:cubicBezTo>
                    <a:pt x="5044" y="35"/>
                    <a:pt x="4997" y="34"/>
                    <a:pt x="4969" y="35"/>
                  </a:cubicBezTo>
                  <a:cubicBezTo>
                    <a:pt x="4979" y="37"/>
                    <a:pt x="4954" y="38"/>
                    <a:pt x="5001" y="38"/>
                  </a:cubicBezTo>
                  <a:cubicBezTo>
                    <a:pt x="4984" y="39"/>
                    <a:pt x="4957" y="39"/>
                    <a:pt x="4928" y="38"/>
                  </a:cubicBezTo>
                  <a:cubicBezTo>
                    <a:pt x="4940" y="38"/>
                    <a:pt x="4960" y="38"/>
                    <a:pt x="4959" y="37"/>
                  </a:cubicBezTo>
                  <a:cubicBezTo>
                    <a:pt x="4940" y="35"/>
                    <a:pt x="4917" y="35"/>
                    <a:pt x="4905" y="35"/>
                  </a:cubicBezTo>
                  <a:lnTo>
                    <a:pt x="4876" y="35"/>
                  </a:lnTo>
                  <a:cubicBezTo>
                    <a:pt x="4879" y="35"/>
                    <a:pt x="4881" y="35"/>
                    <a:pt x="4883" y="36"/>
                  </a:cubicBezTo>
                  <a:lnTo>
                    <a:pt x="4851" y="37"/>
                  </a:lnTo>
                  <a:cubicBezTo>
                    <a:pt x="4894" y="36"/>
                    <a:pt x="4871" y="38"/>
                    <a:pt x="4870" y="39"/>
                  </a:cubicBezTo>
                  <a:cubicBezTo>
                    <a:pt x="4871" y="37"/>
                    <a:pt x="4842" y="39"/>
                    <a:pt x="4827" y="39"/>
                  </a:cubicBezTo>
                  <a:lnTo>
                    <a:pt x="4860" y="41"/>
                  </a:lnTo>
                  <a:cubicBezTo>
                    <a:pt x="4844" y="42"/>
                    <a:pt x="4805" y="40"/>
                    <a:pt x="4813" y="42"/>
                  </a:cubicBezTo>
                  <a:cubicBezTo>
                    <a:pt x="4881" y="43"/>
                    <a:pt x="4907" y="42"/>
                    <a:pt x="4969" y="42"/>
                  </a:cubicBezTo>
                  <a:lnTo>
                    <a:pt x="4944" y="40"/>
                  </a:lnTo>
                  <a:cubicBezTo>
                    <a:pt x="5014" y="39"/>
                    <a:pt x="4987" y="43"/>
                    <a:pt x="5065" y="43"/>
                  </a:cubicBezTo>
                  <a:cubicBezTo>
                    <a:pt x="5098" y="41"/>
                    <a:pt x="5183" y="42"/>
                    <a:pt x="5184" y="39"/>
                  </a:cubicBezTo>
                  <a:cubicBezTo>
                    <a:pt x="5174" y="40"/>
                    <a:pt x="5233" y="42"/>
                    <a:pt x="5260" y="40"/>
                  </a:cubicBezTo>
                  <a:cubicBezTo>
                    <a:pt x="5289" y="38"/>
                    <a:pt x="5379" y="37"/>
                    <a:pt x="5352" y="36"/>
                  </a:cubicBezTo>
                  <a:cubicBezTo>
                    <a:pt x="5328" y="36"/>
                    <a:pt x="5295" y="37"/>
                    <a:pt x="5276" y="36"/>
                  </a:cubicBezTo>
                  <a:lnTo>
                    <a:pt x="5322" y="35"/>
                  </a:lnTo>
                  <a:lnTo>
                    <a:pt x="5292" y="33"/>
                  </a:lnTo>
                  <a:cubicBezTo>
                    <a:pt x="5308" y="34"/>
                    <a:pt x="5306" y="32"/>
                    <a:pt x="5299" y="30"/>
                  </a:cubicBezTo>
                  <a:close/>
                  <a:moveTo>
                    <a:pt x="5493" y="27"/>
                  </a:moveTo>
                  <a:lnTo>
                    <a:pt x="5493" y="27"/>
                  </a:lnTo>
                  <a:cubicBezTo>
                    <a:pt x="5524" y="32"/>
                    <a:pt x="5557" y="36"/>
                    <a:pt x="5700" y="35"/>
                  </a:cubicBezTo>
                  <a:lnTo>
                    <a:pt x="5689" y="35"/>
                  </a:lnTo>
                  <a:cubicBezTo>
                    <a:pt x="5761" y="38"/>
                    <a:pt x="5829" y="32"/>
                    <a:pt x="5916" y="35"/>
                  </a:cubicBezTo>
                  <a:cubicBezTo>
                    <a:pt x="5874" y="36"/>
                    <a:pt x="5876" y="36"/>
                    <a:pt x="5829" y="40"/>
                  </a:cubicBezTo>
                  <a:lnTo>
                    <a:pt x="5875" y="39"/>
                  </a:lnTo>
                  <a:cubicBezTo>
                    <a:pt x="5862" y="41"/>
                    <a:pt x="5907" y="40"/>
                    <a:pt x="5941" y="40"/>
                  </a:cubicBezTo>
                  <a:lnTo>
                    <a:pt x="5911" y="43"/>
                  </a:lnTo>
                  <a:cubicBezTo>
                    <a:pt x="5891" y="42"/>
                    <a:pt x="5839" y="42"/>
                    <a:pt x="5841" y="43"/>
                  </a:cubicBezTo>
                  <a:cubicBezTo>
                    <a:pt x="5852" y="42"/>
                    <a:pt x="5772" y="39"/>
                    <a:pt x="5729" y="40"/>
                  </a:cubicBezTo>
                  <a:cubicBezTo>
                    <a:pt x="5733" y="42"/>
                    <a:pt x="5825" y="41"/>
                    <a:pt x="5784" y="44"/>
                  </a:cubicBezTo>
                  <a:cubicBezTo>
                    <a:pt x="5820" y="43"/>
                    <a:pt x="5825" y="45"/>
                    <a:pt x="5862" y="44"/>
                  </a:cubicBezTo>
                  <a:cubicBezTo>
                    <a:pt x="5826" y="45"/>
                    <a:pt x="5853" y="47"/>
                    <a:pt x="5827" y="48"/>
                  </a:cubicBezTo>
                  <a:lnTo>
                    <a:pt x="5888" y="47"/>
                  </a:lnTo>
                  <a:cubicBezTo>
                    <a:pt x="5890" y="48"/>
                    <a:pt x="5798" y="49"/>
                    <a:pt x="5849" y="51"/>
                  </a:cubicBezTo>
                  <a:cubicBezTo>
                    <a:pt x="5874" y="50"/>
                    <a:pt x="5940" y="52"/>
                    <a:pt x="5941" y="49"/>
                  </a:cubicBezTo>
                  <a:lnTo>
                    <a:pt x="5943" y="50"/>
                  </a:lnTo>
                  <a:cubicBezTo>
                    <a:pt x="5989" y="51"/>
                    <a:pt x="5963" y="47"/>
                    <a:pt x="6020" y="48"/>
                  </a:cubicBezTo>
                  <a:cubicBezTo>
                    <a:pt x="6021" y="47"/>
                    <a:pt x="6010" y="47"/>
                    <a:pt x="5989" y="47"/>
                  </a:cubicBezTo>
                  <a:cubicBezTo>
                    <a:pt x="5972" y="47"/>
                    <a:pt x="5969" y="49"/>
                    <a:pt x="5934" y="49"/>
                  </a:cubicBezTo>
                  <a:cubicBezTo>
                    <a:pt x="5918" y="47"/>
                    <a:pt x="5977" y="49"/>
                    <a:pt x="5952" y="46"/>
                  </a:cubicBezTo>
                  <a:cubicBezTo>
                    <a:pt x="5940" y="45"/>
                    <a:pt x="5858" y="48"/>
                    <a:pt x="5884" y="44"/>
                  </a:cubicBezTo>
                  <a:lnTo>
                    <a:pt x="5931" y="45"/>
                  </a:lnTo>
                  <a:cubicBezTo>
                    <a:pt x="5932" y="43"/>
                    <a:pt x="5965" y="43"/>
                    <a:pt x="5964" y="41"/>
                  </a:cubicBezTo>
                  <a:cubicBezTo>
                    <a:pt x="5993" y="40"/>
                    <a:pt x="6019" y="43"/>
                    <a:pt x="6048" y="41"/>
                  </a:cubicBezTo>
                  <a:cubicBezTo>
                    <a:pt x="6060" y="40"/>
                    <a:pt x="6039" y="37"/>
                    <a:pt x="6087" y="38"/>
                  </a:cubicBezTo>
                  <a:cubicBezTo>
                    <a:pt x="6124" y="41"/>
                    <a:pt x="6234" y="41"/>
                    <a:pt x="6276" y="40"/>
                  </a:cubicBezTo>
                  <a:lnTo>
                    <a:pt x="6312" y="39"/>
                  </a:lnTo>
                  <a:cubicBezTo>
                    <a:pt x="6309" y="38"/>
                    <a:pt x="6243" y="39"/>
                    <a:pt x="6266" y="38"/>
                  </a:cubicBezTo>
                  <a:lnTo>
                    <a:pt x="6322" y="37"/>
                  </a:lnTo>
                  <a:lnTo>
                    <a:pt x="6318" y="38"/>
                  </a:lnTo>
                  <a:cubicBezTo>
                    <a:pt x="6337" y="38"/>
                    <a:pt x="6356" y="37"/>
                    <a:pt x="6373" y="37"/>
                  </a:cubicBezTo>
                  <a:cubicBezTo>
                    <a:pt x="6355" y="38"/>
                    <a:pt x="6315" y="38"/>
                    <a:pt x="6323" y="40"/>
                  </a:cubicBezTo>
                  <a:cubicBezTo>
                    <a:pt x="6349" y="40"/>
                    <a:pt x="6353" y="41"/>
                    <a:pt x="6377" y="41"/>
                  </a:cubicBezTo>
                  <a:cubicBezTo>
                    <a:pt x="6372" y="41"/>
                    <a:pt x="6368" y="41"/>
                    <a:pt x="6368" y="41"/>
                  </a:cubicBezTo>
                  <a:cubicBezTo>
                    <a:pt x="6422" y="42"/>
                    <a:pt x="6420" y="39"/>
                    <a:pt x="6433" y="38"/>
                  </a:cubicBezTo>
                  <a:cubicBezTo>
                    <a:pt x="6487" y="36"/>
                    <a:pt x="6379" y="36"/>
                    <a:pt x="6386" y="33"/>
                  </a:cubicBezTo>
                  <a:lnTo>
                    <a:pt x="6543" y="32"/>
                  </a:lnTo>
                  <a:cubicBezTo>
                    <a:pt x="6529" y="33"/>
                    <a:pt x="6516" y="34"/>
                    <a:pt x="6521" y="35"/>
                  </a:cubicBezTo>
                  <a:cubicBezTo>
                    <a:pt x="6559" y="36"/>
                    <a:pt x="6522" y="36"/>
                    <a:pt x="6576" y="36"/>
                  </a:cubicBezTo>
                  <a:cubicBezTo>
                    <a:pt x="6572" y="33"/>
                    <a:pt x="6644" y="35"/>
                    <a:pt x="6682" y="33"/>
                  </a:cubicBezTo>
                  <a:cubicBezTo>
                    <a:pt x="6700" y="34"/>
                    <a:pt x="6704" y="34"/>
                    <a:pt x="6665" y="34"/>
                  </a:cubicBezTo>
                  <a:cubicBezTo>
                    <a:pt x="6669" y="36"/>
                    <a:pt x="6721" y="36"/>
                    <a:pt x="6740" y="36"/>
                  </a:cubicBezTo>
                  <a:lnTo>
                    <a:pt x="6781" y="35"/>
                  </a:lnTo>
                  <a:cubicBezTo>
                    <a:pt x="6765" y="34"/>
                    <a:pt x="6772" y="32"/>
                    <a:pt x="6806" y="32"/>
                  </a:cubicBezTo>
                  <a:lnTo>
                    <a:pt x="6808" y="31"/>
                  </a:lnTo>
                  <a:cubicBezTo>
                    <a:pt x="6752" y="31"/>
                    <a:pt x="6666" y="28"/>
                    <a:pt x="6631" y="30"/>
                  </a:cubicBezTo>
                  <a:lnTo>
                    <a:pt x="6641" y="29"/>
                  </a:lnTo>
                  <a:cubicBezTo>
                    <a:pt x="6577" y="28"/>
                    <a:pt x="6502" y="33"/>
                    <a:pt x="6472" y="29"/>
                  </a:cubicBezTo>
                  <a:cubicBezTo>
                    <a:pt x="6475" y="28"/>
                    <a:pt x="6459" y="29"/>
                    <a:pt x="6460" y="27"/>
                  </a:cubicBezTo>
                  <a:lnTo>
                    <a:pt x="6413" y="28"/>
                  </a:lnTo>
                  <a:lnTo>
                    <a:pt x="6423" y="27"/>
                  </a:lnTo>
                  <a:lnTo>
                    <a:pt x="6343" y="28"/>
                  </a:lnTo>
                  <a:lnTo>
                    <a:pt x="6345" y="27"/>
                  </a:lnTo>
                  <a:lnTo>
                    <a:pt x="6253" y="32"/>
                  </a:lnTo>
                  <a:cubicBezTo>
                    <a:pt x="6253" y="33"/>
                    <a:pt x="6255" y="33"/>
                    <a:pt x="6242" y="34"/>
                  </a:cubicBezTo>
                  <a:cubicBezTo>
                    <a:pt x="6230" y="34"/>
                    <a:pt x="6220" y="34"/>
                    <a:pt x="6211" y="34"/>
                  </a:cubicBezTo>
                  <a:cubicBezTo>
                    <a:pt x="6211" y="34"/>
                    <a:pt x="6211" y="34"/>
                    <a:pt x="6211" y="34"/>
                  </a:cubicBezTo>
                  <a:lnTo>
                    <a:pt x="6211" y="34"/>
                  </a:lnTo>
                  <a:cubicBezTo>
                    <a:pt x="6191" y="34"/>
                    <a:pt x="6178" y="32"/>
                    <a:pt x="6154" y="32"/>
                  </a:cubicBezTo>
                  <a:lnTo>
                    <a:pt x="6229" y="32"/>
                  </a:lnTo>
                  <a:cubicBezTo>
                    <a:pt x="6235" y="30"/>
                    <a:pt x="6228" y="29"/>
                    <a:pt x="6192" y="27"/>
                  </a:cubicBezTo>
                  <a:cubicBezTo>
                    <a:pt x="6207" y="27"/>
                    <a:pt x="6213" y="26"/>
                    <a:pt x="6195" y="26"/>
                  </a:cubicBezTo>
                  <a:cubicBezTo>
                    <a:pt x="6192" y="26"/>
                    <a:pt x="6146" y="27"/>
                    <a:pt x="6163" y="28"/>
                  </a:cubicBezTo>
                  <a:cubicBezTo>
                    <a:pt x="6092" y="29"/>
                    <a:pt x="5978" y="25"/>
                    <a:pt x="5870" y="28"/>
                  </a:cubicBezTo>
                  <a:cubicBezTo>
                    <a:pt x="5947" y="26"/>
                    <a:pt x="5808" y="25"/>
                    <a:pt x="5894" y="25"/>
                  </a:cubicBezTo>
                  <a:cubicBezTo>
                    <a:pt x="5834" y="22"/>
                    <a:pt x="5842" y="27"/>
                    <a:pt x="5781" y="27"/>
                  </a:cubicBezTo>
                  <a:cubicBezTo>
                    <a:pt x="5776" y="26"/>
                    <a:pt x="5814" y="27"/>
                    <a:pt x="5828" y="25"/>
                  </a:cubicBezTo>
                  <a:cubicBezTo>
                    <a:pt x="5727" y="24"/>
                    <a:pt x="5657" y="29"/>
                    <a:pt x="5558" y="29"/>
                  </a:cubicBezTo>
                  <a:lnTo>
                    <a:pt x="5554" y="27"/>
                  </a:lnTo>
                  <a:lnTo>
                    <a:pt x="5493" y="27"/>
                  </a:lnTo>
                  <a:close/>
                  <a:moveTo>
                    <a:pt x="7145" y="32"/>
                  </a:moveTo>
                  <a:lnTo>
                    <a:pt x="7145" y="32"/>
                  </a:lnTo>
                  <a:cubicBezTo>
                    <a:pt x="7151" y="32"/>
                    <a:pt x="7153" y="31"/>
                    <a:pt x="7153" y="31"/>
                  </a:cubicBezTo>
                  <a:cubicBezTo>
                    <a:pt x="7028" y="36"/>
                    <a:pt x="6926" y="37"/>
                    <a:pt x="6859" y="36"/>
                  </a:cubicBezTo>
                  <a:cubicBezTo>
                    <a:pt x="6872" y="38"/>
                    <a:pt x="6932" y="40"/>
                    <a:pt x="6961" y="41"/>
                  </a:cubicBezTo>
                  <a:lnTo>
                    <a:pt x="6936" y="43"/>
                  </a:lnTo>
                  <a:lnTo>
                    <a:pt x="6920" y="41"/>
                  </a:lnTo>
                  <a:lnTo>
                    <a:pt x="6876" y="43"/>
                  </a:lnTo>
                  <a:cubicBezTo>
                    <a:pt x="6888" y="44"/>
                    <a:pt x="6924" y="44"/>
                    <a:pt x="6947" y="45"/>
                  </a:cubicBezTo>
                  <a:lnTo>
                    <a:pt x="7046" y="41"/>
                  </a:lnTo>
                  <a:lnTo>
                    <a:pt x="6986" y="40"/>
                  </a:lnTo>
                  <a:cubicBezTo>
                    <a:pt x="7002" y="40"/>
                    <a:pt x="7082" y="40"/>
                    <a:pt x="7114" y="40"/>
                  </a:cubicBezTo>
                  <a:cubicBezTo>
                    <a:pt x="7115" y="38"/>
                    <a:pt x="7060" y="37"/>
                    <a:pt x="7053" y="39"/>
                  </a:cubicBezTo>
                  <a:cubicBezTo>
                    <a:pt x="7047" y="37"/>
                    <a:pt x="7110" y="38"/>
                    <a:pt x="7070" y="36"/>
                  </a:cubicBezTo>
                  <a:cubicBezTo>
                    <a:pt x="7117" y="34"/>
                    <a:pt x="7193" y="36"/>
                    <a:pt x="7228" y="37"/>
                  </a:cubicBezTo>
                  <a:lnTo>
                    <a:pt x="7234" y="39"/>
                  </a:lnTo>
                  <a:cubicBezTo>
                    <a:pt x="7272" y="41"/>
                    <a:pt x="7260" y="36"/>
                    <a:pt x="7305" y="38"/>
                  </a:cubicBezTo>
                  <a:cubicBezTo>
                    <a:pt x="7249" y="38"/>
                    <a:pt x="7315" y="41"/>
                    <a:pt x="7270" y="41"/>
                  </a:cubicBezTo>
                  <a:cubicBezTo>
                    <a:pt x="7284" y="42"/>
                    <a:pt x="7270" y="44"/>
                    <a:pt x="7315" y="44"/>
                  </a:cubicBezTo>
                  <a:cubicBezTo>
                    <a:pt x="7352" y="40"/>
                    <a:pt x="7362" y="46"/>
                    <a:pt x="7398" y="43"/>
                  </a:cubicBezTo>
                  <a:cubicBezTo>
                    <a:pt x="7421" y="44"/>
                    <a:pt x="7372" y="45"/>
                    <a:pt x="7418" y="46"/>
                  </a:cubicBezTo>
                  <a:cubicBezTo>
                    <a:pt x="7472" y="44"/>
                    <a:pt x="7469" y="43"/>
                    <a:pt x="7472" y="40"/>
                  </a:cubicBezTo>
                  <a:cubicBezTo>
                    <a:pt x="7422" y="39"/>
                    <a:pt x="7416" y="43"/>
                    <a:pt x="7375" y="42"/>
                  </a:cubicBezTo>
                  <a:lnTo>
                    <a:pt x="7456" y="38"/>
                  </a:lnTo>
                  <a:cubicBezTo>
                    <a:pt x="7441" y="38"/>
                    <a:pt x="7430" y="38"/>
                    <a:pt x="7421" y="38"/>
                  </a:cubicBezTo>
                  <a:cubicBezTo>
                    <a:pt x="7437" y="38"/>
                    <a:pt x="7451" y="37"/>
                    <a:pt x="7463" y="36"/>
                  </a:cubicBezTo>
                  <a:lnTo>
                    <a:pt x="7482" y="35"/>
                  </a:lnTo>
                  <a:cubicBezTo>
                    <a:pt x="7436" y="35"/>
                    <a:pt x="7395" y="35"/>
                    <a:pt x="7388" y="34"/>
                  </a:cubicBezTo>
                  <a:lnTo>
                    <a:pt x="7394" y="32"/>
                  </a:lnTo>
                  <a:cubicBezTo>
                    <a:pt x="7378" y="31"/>
                    <a:pt x="7352" y="32"/>
                    <a:pt x="7339" y="33"/>
                  </a:cubicBezTo>
                  <a:cubicBezTo>
                    <a:pt x="7299" y="33"/>
                    <a:pt x="7258" y="34"/>
                    <a:pt x="7249" y="33"/>
                  </a:cubicBezTo>
                  <a:lnTo>
                    <a:pt x="7264" y="32"/>
                  </a:lnTo>
                  <a:lnTo>
                    <a:pt x="7145" y="32"/>
                  </a:lnTo>
                  <a:close/>
                  <a:moveTo>
                    <a:pt x="7784" y="39"/>
                  </a:moveTo>
                  <a:lnTo>
                    <a:pt x="7784" y="39"/>
                  </a:lnTo>
                  <a:lnTo>
                    <a:pt x="7795" y="40"/>
                  </a:lnTo>
                  <a:lnTo>
                    <a:pt x="7764" y="41"/>
                  </a:lnTo>
                  <a:cubicBezTo>
                    <a:pt x="7709" y="41"/>
                    <a:pt x="7664" y="37"/>
                    <a:pt x="7614" y="40"/>
                  </a:cubicBezTo>
                  <a:cubicBezTo>
                    <a:pt x="7591" y="39"/>
                    <a:pt x="7578" y="37"/>
                    <a:pt x="7566" y="36"/>
                  </a:cubicBezTo>
                  <a:lnTo>
                    <a:pt x="7597" y="36"/>
                  </a:lnTo>
                  <a:cubicBezTo>
                    <a:pt x="7737" y="32"/>
                    <a:pt x="7670" y="41"/>
                    <a:pt x="7784" y="39"/>
                  </a:cubicBezTo>
                  <a:close/>
                  <a:moveTo>
                    <a:pt x="4385" y="43"/>
                  </a:moveTo>
                  <a:lnTo>
                    <a:pt x="4385" y="43"/>
                  </a:lnTo>
                  <a:cubicBezTo>
                    <a:pt x="4401" y="40"/>
                    <a:pt x="4455" y="40"/>
                    <a:pt x="4458" y="38"/>
                  </a:cubicBezTo>
                  <a:cubicBezTo>
                    <a:pt x="4462" y="37"/>
                    <a:pt x="4450" y="37"/>
                    <a:pt x="4437" y="37"/>
                  </a:cubicBezTo>
                  <a:lnTo>
                    <a:pt x="4392" y="36"/>
                  </a:lnTo>
                  <a:cubicBezTo>
                    <a:pt x="4391" y="37"/>
                    <a:pt x="4388" y="37"/>
                    <a:pt x="4383" y="37"/>
                  </a:cubicBezTo>
                  <a:cubicBezTo>
                    <a:pt x="4399" y="38"/>
                    <a:pt x="4409" y="38"/>
                    <a:pt x="4403" y="40"/>
                  </a:cubicBezTo>
                  <a:cubicBezTo>
                    <a:pt x="4362" y="37"/>
                    <a:pt x="4366" y="42"/>
                    <a:pt x="4322" y="42"/>
                  </a:cubicBezTo>
                  <a:cubicBezTo>
                    <a:pt x="4308" y="43"/>
                    <a:pt x="4371" y="43"/>
                    <a:pt x="4385" y="43"/>
                  </a:cubicBezTo>
                  <a:close/>
                  <a:moveTo>
                    <a:pt x="4129" y="37"/>
                  </a:moveTo>
                  <a:lnTo>
                    <a:pt x="4129" y="37"/>
                  </a:lnTo>
                  <a:lnTo>
                    <a:pt x="4138" y="35"/>
                  </a:lnTo>
                  <a:lnTo>
                    <a:pt x="4112" y="35"/>
                  </a:lnTo>
                  <a:cubicBezTo>
                    <a:pt x="4115" y="36"/>
                    <a:pt x="4118" y="37"/>
                    <a:pt x="4129" y="37"/>
                  </a:cubicBezTo>
                  <a:close/>
                  <a:moveTo>
                    <a:pt x="4049" y="35"/>
                  </a:moveTo>
                  <a:lnTo>
                    <a:pt x="4049" y="35"/>
                  </a:lnTo>
                  <a:lnTo>
                    <a:pt x="4053" y="35"/>
                  </a:lnTo>
                  <a:lnTo>
                    <a:pt x="4025" y="34"/>
                  </a:lnTo>
                  <a:cubicBezTo>
                    <a:pt x="4029" y="35"/>
                    <a:pt x="4036" y="35"/>
                    <a:pt x="4049" y="35"/>
                  </a:cubicBezTo>
                  <a:close/>
                  <a:moveTo>
                    <a:pt x="4812" y="35"/>
                  </a:moveTo>
                  <a:lnTo>
                    <a:pt x="4812" y="35"/>
                  </a:lnTo>
                  <a:cubicBezTo>
                    <a:pt x="4808" y="35"/>
                    <a:pt x="4804" y="35"/>
                    <a:pt x="4802" y="35"/>
                  </a:cubicBezTo>
                  <a:lnTo>
                    <a:pt x="4812" y="35"/>
                  </a:lnTo>
                  <a:close/>
                  <a:moveTo>
                    <a:pt x="4778" y="37"/>
                  </a:moveTo>
                  <a:lnTo>
                    <a:pt x="4778" y="37"/>
                  </a:lnTo>
                  <a:cubicBezTo>
                    <a:pt x="4817" y="38"/>
                    <a:pt x="4808" y="37"/>
                    <a:pt x="4814" y="36"/>
                  </a:cubicBezTo>
                  <a:lnTo>
                    <a:pt x="4773" y="36"/>
                  </a:lnTo>
                  <a:cubicBezTo>
                    <a:pt x="4778" y="36"/>
                    <a:pt x="4781" y="37"/>
                    <a:pt x="4778" y="37"/>
                  </a:cubicBezTo>
                  <a:close/>
                  <a:moveTo>
                    <a:pt x="4729" y="29"/>
                  </a:moveTo>
                  <a:lnTo>
                    <a:pt x="4729" y="29"/>
                  </a:lnTo>
                  <a:lnTo>
                    <a:pt x="4523" y="28"/>
                  </a:lnTo>
                  <a:cubicBezTo>
                    <a:pt x="4643" y="33"/>
                    <a:pt x="4728" y="36"/>
                    <a:pt x="4527" y="37"/>
                  </a:cubicBezTo>
                  <a:lnTo>
                    <a:pt x="4514" y="37"/>
                  </a:lnTo>
                  <a:cubicBezTo>
                    <a:pt x="4540" y="38"/>
                    <a:pt x="4586" y="38"/>
                    <a:pt x="4628" y="37"/>
                  </a:cubicBezTo>
                  <a:cubicBezTo>
                    <a:pt x="4662" y="35"/>
                    <a:pt x="4773" y="29"/>
                    <a:pt x="4772" y="28"/>
                  </a:cubicBezTo>
                  <a:cubicBezTo>
                    <a:pt x="4760" y="27"/>
                    <a:pt x="4742" y="28"/>
                    <a:pt x="4720" y="28"/>
                  </a:cubicBezTo>
                  <a:lnTo>
                    <a:pt x="4729" y="29"/>
                  </a:lnTo>
                  <a:close/>
                  <a:moveTo>
                    <a:pt x="348" y="40"/>
                  </a:moveTo>
                  <a:lnTo>
                    <a:pt x="348" y="40"/>
                  </a:lnTo>
                  <a:cubicBezTo>
                    <a:pt x="352" y="40"/>
                    <a:pt x="354" y="40"/>
                    <a:pt x="356" y="40"/>
                  </a:cubicBezTo>
                  <a:cubicBezTo>
                    <a:pt x="354" y="40"/>
                    <a:pt x="356" y="40"/>
                    <a:pt x="348" y="40"/>
                  </a:cubicBezTo>
                  <a:close/>
                  <a:moveTo>
                    <a:pt x="3713" y="39"/>
                  </a:moveTo>
                  <a:lnTo>
                    <a:pt x="3713" y="39"/>
                  </a:lnTo>
                  <a:lnTo>
                    <a:pt x="3699" y="40"/>
                  </a:lnTo>
                  <a:lnTo>
                    <a:pt x="3706" y="39"/>
                  </a:lnTo>
                  <a:lnTo>
                    <a:pt x="3671" y="39"/>
                  </a:lnTo>
                  <a:lnTo>
                    <a:pt x="3656" y="39"/>
                  </a:lnTo>
                  <a:cubicBezTo>
                    <a:pt x="3658" y="39"/>
                    <a:pt x="3660" y="39"/>
                    <a:pt x="3661" y="39"/>
                  </a:cubicBezTo>
                  <a:lnTo>
                    <a:pt x="3650" y="38"/>
                  </a:lnTo>
                  <a:cubicBezTo>
                    <a:pt x="3622" y="40"/>
                    <a:pt x="3552" y="42"/>
                    <a:pt x="3532" y="43"/>
                  </a:cubicBezTo>
                  <a:cubicBezTo>
                    <a:pt x="3505" y="44"/>
                    <a:pt x="3473" y="44"/>
                    <a:pt x="3452" y="44"/>
                  </a:cubicBezTo>
                  <a:cubicBezTo>
                    <a:pt x="3471" y="44"/>
                    <a:pt x="3496" y="44"/>
                    <a:pt x="3489" y="43"/>
                  </a:cubicBezTo>
                  <a:cubicBezTo>
                    <a:pt x="3450" y="42"/>
                    <a:pt x="3431" y="39"/>
                    <a:pt x="3365" y="41"/>
                  </a:cubicBezTo>
                  <a:lnTo>
                    <a:pt x="3404" y="41"/>
                  </a:lnTo>
                  <a:lnTo>
                    <a:pt x="3316" y="45"/>
                  </a:lnTo>
                  <a:cubicBezTo>
                    <a:pt x="3286" y="44"/>
                    <a:pt x="3360" y="43"/>
                    <a:pt x="3372" y="42"/>
                  </a:cubicBezTo>
                  <a:cubicBezTo>
                    <a:pt x="3304" y="44"/>
                    <a:pt x="3247" y="39"/>
                    <a:pt x="3216" y="42"/>
                  </a:cubicBezTo>
                  <a:cubicBezTo>
                    <a:pt x="3211" y="40"/>
                    <a:pt x="3204" y="37"/>
                    <a:pt x="3159" y="37"/>
                  </a:cubicBezTo>
                  <a:cubicBezTo>
                    <a:pt x="3191" y="40"/>
                    <a:pt x="3132" y="39"/>
                    <a:pt x="3159" y="41"/>
                  </a:cubicBezTo>
                  <a:cubicBezTo>
                    <a:pt x="3143" y="42"/>
                    <a:pt x="3109" y="41"/>
                    <a:pt x="3106" y="42"/>
                  </a:cubicBezTo>
                  <a:lnTo>
                    <a:pt x="3110" y="41"/>
                  </a:lnTo>
                  <a:cubicBezTo>
                    <a:pt x="3034" y="38"/>
                    <a:pt x="3009" y="43"/>
                    <a:pt x="2976" y="45"/>
                  </a:cubicBezTo>
                  <a:cubicBezTo>
                    <a:pt x="2885" y="46"/>
                    <a:pt x="2843" y="45"/>
                    <a:pt x="2768" y="45"/>
                  </a:cubicBezTo>
                  <a:cubicBezTo>
                    <a:pt x="2765" y="44"/>
                    <a:pt x="2745" y="40"/>
                    <a:pt x="2715" y="40"/>
                  </a:cubicBezTo>
                  <a:cubicBezTo>
                    <a:pt x="2701" y="42"/>
                    <a:pt x="2633" y="43"/>
                    <a:pt x="2626" y="45"/>
                  </a:cubicBezTo>
                  <a:cubicBezTo>
                    <a:pt x="2680" y="46"/>
                    <a:pt x="2670" y="43"/>
                    <a:pt x="2702" y="43"/>
                  </a:cubicBezTo>
                  <a:cubicBezTo>
                    <a:pt x="2729" y="45"/>
                    <a:pt x="2705" y="45"/>
                    <a:pt x="2741" y="46"/>
                  </a:cubicBezTo>
                  <a:cubicBezTo>
                    <a:pt x="2712" y="46"/>
                    <a:pt x="2608" y="48"/>
                    <a:pt x="2576" y="46"/>
                  </a:cubicBezTo>
                  <a:lnTo>
                    <a:pt x="2587" y="45"/>
                  </a:lnTo>
                  <a:cubicBezTo>
                    <a:pt x="2536" y="44"/>
                    <a:pt x="2526" y="39"/>
                    <a:pt x="2441" y="42"/>
                  </a:cubicBezTo>
                  <a:lnTo>
                    <a:pt x="2400" y="43"/>
                  </a:lnTo>
                  <a:cubicBezTo>
                    <a:pt x="2402" y="43"/>
                    <a:pt x="2402" y="43"/>
                    <a:pt x="2403" y="43"/>
                  </a:cubicBezTo>
                  <a:cubicBezTo>
                    <a:pt x="2336" y="43"/>
                    <a:pt x="2354" y="40"/>
                    <a:pt x="2280" y="42"/>
                  </a:cubicBezTo>
                  <a:cubicBezTo>
                    <a:pt x="2286" y="42"/>
                    <a:pt x="2283" y="42"/>
                    <a:pt x="2288" y="42"/>
                  </a:cubicBezTo>
                  <a:cubicBezTo>
                    <a:pt x="2246" y="40"/>
                    <a:pt x="2204" y="43"/>
                    <a:pt x="2172" y="44"/>
                  </a:cubicBezTo>
                  <a:cubicBezTo>
                    <a:pt x="2153" y="42"/>
                    <a:pt x="2177" y="42"/>
                    <a:pt x="2189" y="40"/>
                  </a:cubicBezTo>
                  <a:cubicBezTo>
                    <a:pt x="2115" y="40"/>
                    <a:pt x="2035" y="43"/>
                    <a:pt x="1989" y="45"/>
                  </a:cubicBezTo>
                  <a:lnTo>
                    <a:pt x="1941" y="44"/>
                  </a:lnTo>
                  <a:cubicBezTo>
                    <a:pt x="1969" y="43"/>
                    <a:pt x="2004" y="41"/>
                    <a:pt x="1995" y="40"/>
                  </a:cubicBezTo>
                  <a:cubicBezTo>
                    <a:pt x="1969" y="41"/>
                    <a:pt x="1974" y="42"/>
                    <a:pt x="1937" y="41"/>
                  </a:cubicBezTo>
                  <a:cubicBezTo>
                    <a:pt x="1943" y="40"/>
                    <a:pt x="1959" y="39"/>
                    <a:pt x="1976" y="37"/>
                  </a:cubicBezTo>
                  <a:cubicBezTo>
                    <a:pt x="1900" y="35"/>
                    <a:pt x="1959" y="42"/>
                    <a:pt x="1905" y="38"/>
                  </a:cubicBezTo>
                  <a:cubicBezTo>
                    <a:pt x="1881" y="38"/>
                    <a:pt x="1867" y="40"/>
                    <a:pt x="1865" y="41"/>
                  </a:cubicBezTo>
                  <a:lnTo>
                    <a:pt x="1821" y="39"/>
                  </a:lnTo>
                  <a:cubicBezTo>
                    <a:pt x="1816" y="41"/>
                    <a:pt x="1762" y="41"/>
                    <a:pt x="1727" y="42"/>
                  </a:cubicBezTo>
                  <a:cubicBezTo>
                    <a:pt x="1722" y="42"/>
                    <a:pt x="1755" y="44"/>
                    <a:pt x="1769" y="43"/>
                  </a:cubicBezTo>
                  <a:cubicBezTo>
                    <a:pt x="1766" y="44"/>
                    <a:pt x="1728" y="45"/>
                    <a:pt x="1704" y="45"/>
                  </a:cubicBezTo>
                  <a:cubicBezTo>
                    <a:pt x="1695" y="41"/>
                    <a:pt x="1546" y="46"/>
                    <a:pt x="1574" y="41"/>
                  </a:cubicBezTo>
                  <a:cubicBezTo>
                    <a:pt x="1466" y="42"/>
                    <a:pt x="1313" y="43"/>
                    <a:pt x="1241" y="44"/>
                  </a:cubicBezTo>
                  <a:cubicBezTo>
                    <a:pt x="1218" y="43"/>
                    <a:pt x="1170" y="43"/>
                    <a:pt x="1198" y="41"/>
                  </a:cubicBezTo>
                  <a:cubicBezTo>
                    <a:pt x="1111" y="41"/>
                    <a:pt x="1066" y="45"/>
                    <a:pt x="979" y="44"/>
                  </a:cubicBezTo>
                  <a:cubicBezTo>
                    <a:pt x="972" y="44"/>
                    <a:pt x="1018" y="44"/>
                    <a:pt x="1015" y="43"/>
                  </a:cubicBezTo>
                  <a:cubicBezTo>
                    <a:pt x="958" y="44"/>
                    <a:pt x="912" y="41"/>
                    <a:pt x="824" y="42"/>
                  </a:cubicBezTo>
                  <a:cubicBezTo>
                    <a:pt x="839" y="42"/>
                    <a:pt x="843" y="41"/>
                    <a:pt x="845" y="41"/>
                  </a:cubicBezTo>
                  <a:cubicBezTo>
                    <a:pt x="847" y="41"/>
                    <a:pt x="809" y="42"/>
                    <a:pt x="786" y="43"/>
                  </a:cubicBezTo>
                  <a:cubicBezTo>
                    <a:pt x="773" y="42"/>
                    <a:pt x="803" y="42"/>
                    <a:pt x="796" y="42"/>
                  </a:cubicBezTo>
                  <a:cubicBezTo>
                    <a:pt x="626" y="40"/>
                    <a:pt x="496" y="45"/>
                    <a:pt x="327" y="44"/>
                  </a:cubicBezTo>
                  <a:cubicBezTo>
                    <a:pt x="376" y="44"/>
                    <a:pt x="394" y="42"/>
                    <a:pt x="394" y="41"/>
                  </a:cubicBezTo>
                  <a:lnTo>
                    <a:pt x="347" y="41"/>
                  </a:lnTo>
                  <a:cubicBezTo>
                    <a:pt x="329" y="42"/>
                    <a:pt x="293" y="42"/>
                    <a:pt x="263" y="43"/>
                  </a:cubicBezTo>
                  <a:cubicBezTo>
                    <a:pt x="260" y="42"/>
                    <a:pt x="245" y="42"/>
                    <a:pt x="260" y="41"/>
                  </a:cubicBezTo>
                  <a:cubicBezTo>
                    <a:pt x="167" y="38"/>
                    <a:pt x="114" y="45"/>
                    <a:pt x="0" y="44"/>
                  </a:cubicBezTo>
                  <a:lnTo>
                    <a:pt x="138" y="39"/>
                  </a:lnTo>
                  <a:lnTo>
                    <a:pt x="104" y="37"/>
                  </a:lnTo>
                  <a:lnTo>
                    <a:pt x="165" y="35"/>
                  </a:lnTo>
                  <a:cubicBezTo>
                    <a:pt x="129" y="33"/>
                    <a:pt x="97" y="36"/>
                    <a:pt x="92" y="34"/>
                  </a:cubicBezTo>
                  <a:cubicBezTo>
                    <a:pt x="100" y="34"/>
                    <a:pt x="119" y="34"/>
                    <a:pt x="119" y="33"/>
                  </a:cubicBezTo>
                  <a:cubicBezTo>
                    <a:pt x="84" y="32"/>
                    <a:pt x="82" y="34"/>
                    <a:pt x="55" y="34"/>
                  </a:cubicBezTo>
                  <a:cubicBezTo>
                    <a:pt x="125" y="30"/>
                    <a:pt x="260" y="31"/>
                    <a:pt x="333" y="30"/>
                  </a:cubicBezTo>
                  <a:cubicBezTo>
                    <a:pt x="345" y="30"/>
                    <a:pt x="324" y="31"/>
                    <a:pt x="322" y="31"/>
                  </a:cubicBezTo>
                  <a:cubicBezTo>
                    <a:pt x="351" y="31"/>
                    <a:pt x="369" y="32"/>
                    <a:pt x="407" y="32"/>
                  </a:cubicBezTo>
                  <a:cubicBezTo>
                    <a:pt x="430" y="30"/>
                    <a:pt x="389" y="30"/>
                    <a:pt x="371" y="30"/>
                  </a:cubicBezTo>
                  <a:cubicBezTo>
                    <a:pt x="373" y="29"/>
                    <a:pt x="382" y="29"/>
                    <a:pt x="403" y="29"/>
                  </a:cubicBezTo>
                  <a:cubicBezTo>
                    <a:pt x="408" y="31"/>
                    <a:pt x="516" y="30"/>
                    <a:pt x="543" y="32"/>
                  </a:cubicBezTo>
                  <a:cubicBezTo>
                    <a:pt x="653" y="32"/>
                    <a:pt x="525" y="27"/>
                    <a:pt x="633" y="28"/>
                  </a:cubicBezTo>
                  <a:lnTo>
                    <a:pt x="665" y="30"/>
                  </a:lnTo>
                  <a:cubicBezTo>
                    <a:pt x="727" y="29"/>
                    <a:pt x="808" y="27"/>
                    <a:pt x="878" y="28"/>
                  </a:cubicBezTo>
                  <a:lnTo>
                    <a:pt x="864" y="28"/>
                  </a:lnTo>
                  <a:cubicBezTo>
                    <a:pt x="854" y="29"/>
                    <a:pt x="870" y="29"/>
                    <a:pt x="877" y="30"/>
                  </a:cubicBezTo>
                  <a:cubicBezTo>
                    <a:pt x="931" y="31"/>
                    <a:pt x="979" y="28"/>
                    <a:pt x="1011" y="30"/>
                  </a:cubicBezTo>
                  <a:cubicBezTo>
                    <a:pt x="1072" y="28"/>
                    <a:pt x="1173" y="26"/>
                    <a:pt x="1243" y="25"/>
                  </a:cubicBezTo>
                  <a:cubicBezTo>
                    <a:pt x="1262" y="28"/>
                    <a:pt x="1152" y="28"/>
                    <a:pt x="1123" y="30"/>
                  </a:cubicBezTo>
                  <a:lnTo>
                    <a:pt x="1187" y="30"/>
                  </a:lnTo>
                  <a:cubicBezTo>
                    <a:pt x="1147" y="30"/>
                    <a:pt x="1132" y="31"/>
                    <a:pt x="1108" y="32"/>
                  </a:cubicBezTo>
                  <a:cubicBezTo>
                    <a:pt x="1164" y="33"/>
                    <a:pt x="1182" y="30"/>
                    <a:pt x="1235" y="30"/>
                  </a:cubicBezTo>
                  <a:cubicBezTo>
                    <a:pt x="1231" y="30"/>
                    <a:pt x="1238" y="31"/>
                    <a:pt x="1262" y="31"/>
                  </a:cubicBezTo>
                  <a:lnTo>
                    <a:pt x="1269" y="29"/>
                  </a:lnTo>
                  <a:cubicBezTo>
                    <a:pt x="1269" y="29"/>
                    <a:pt x="1272" y="29"/>
                    <a:pt x="1280" y="29"/>
                  </a:cubicBezTo>
                  <a:lnTo>
                    <a:pt x="1373" y="28"/>
                  </a:lnTo>
                  <a:cubicBezTo>
                    <a:pt x="1353" y="27"/>
                    <a:pt x="1352" y="26"/>
                    <a:pt x="1328" y="26"/>
                  </a:cubicBezTo>
                  <a:cubicBezTo>
                    <a:pt x="1337" y="27"/>
                    <a:pt x="1316" y="27"/>
                    <a:pt x="1292" y="27"/>
                  </a:cubicBezTo>
                  <a:cubicBezTo>
                    <a:pt x="1313" y="26"/>
                    <a:pt x="1269" y="26"/>
                    <a:pt x="1269" y="25"/>
                  </a:cubicBezTo>
                  <a:cubicBezTo>
                    <a:pt x="1318" y="25"/>
                    <a:pt x="1377" y="25"/>
                    <a:pt x="1409" y="24"/>
                  </a:cubicBezTo>
                  <a:lnTo>
                    <a:pt x="1419" y="26"/>
                  </a:lnTo>
                  <a:lnTo>
                    <a:pt x="1546" y="26"/>
                  </a:lnTo>
                  <a:lnTo>
                    <a:pt x="1536" y="27"/>
                  </a:lnTo>
                  <a:cubicBezTo>
                    <a:pt x="1591" y="27"/>
                    <a:pt x="1646" y="26"/>
                    <a:pt x="1695" y="28"/>
                  </a:cubicBezTo>
                  <a:cubicBezTo>
                    <a:pt x="1745" y="26"/>
                    <a:pt x="1807" y="24"/>
                    <a:pt x="1848" y="22"/>
                  </a:cubicBezTo>
                  <a:cubicBezTo>
                    <a:pt x="1869" y="20"/>
                    <a:pt x="1993" y="25"/>
                    <a:pt x="2049" y="21"/>
                  </a:cubicBezTo>
                  <a:cubicBezTo>
                    <a:pt x="2052" y="22"/>
                    <a:pt x="2010" y="23"/>
                    <a:pt x="1991" y="24"/>
                  </a:cubicBezTo>
                  <a:cubicBezTo>
                    <a:pt x="2028" y="24"/>
                    <a:pt x="2058" y="22"/>
                    <a:pt x="2070" y="24"/>
                  </a:cubicBezTo>
                  <a:cubicBezTo>
                    <a:pt x="1986" y="23"/>
                    <a:pt x="2074" y="26"/>
                    <a:pt x="2037" y="27"/>
                  </a:cubicBezTo>
                  <a:cubicBezTo>
                    <a:pt x="2076" y="27"/>
                    <a:pt x="2117" y="26"/>
                    <a:pt x="2136" y="25"/>
                  </a:cubicBezTo>
                  <a:cubicBezTo>
                    <a:pt x="2073" y="25"/>
                    <a:pt x="2158" y="22"/>
                    <a:pt x="2094" y="23"/>
                  </a:cubicBezTo>
                  <a:cubicBezTo>
                    <a:pt x="2144" y="21"/>
                    <a:pt x="2211" y="20"/>
                    <a:pt x="2270" y="21"/>
                  </a:cubicBezTo>
                  <a:cubicBezTo>
                    <a:pt x="2270" y="22"/>
                    <a:pt x="2277" y="22"/>
                    <a:pt x="2299" y="23"/>
                  </a:cubicBezTo>
                  <a:lnTo>
                    <a:pt x="2317" y="21"/>
                  </a:lnTo>
                  <a:cubicBezTo>
                    <a:pt x="2344" y="21"/>
                    <a:pt x="2263" y="23"/>
                    <a:pt x="2319" y="23"/>
                  </a:cubicBezTo>
                  <a:cubicBezTo>
                    <a:pt x="2376" y="21"/>
                    <a:pt x="2491" y="25"/>
                    <a:pt x="2516" y="20"/>
                  </a:cubicBezTo>
                  <a:cubicBezTo>
                    <a:pt x="2560" y="22"/>
                    <a:pt x="2433" y="22"/>
                    <a:pt x="2499" y="24"/>
                  </a:cubicBezTo>
                  <a:cubicBezTo>
                    <a:pt x="2461" y="26"/>
                    <a:pt x="2408" y="24"/>
                    <a:pt x="2396" y="26"/>
                  </a:cubicBezTo>
                  <a:cubicBezTo>
                    <a:pt x="2433" y="26"/>
                    <a:pt x="2409" y="28"/>
                    <a:pt x="2433" y="28"/>
                  </a:cubicBezTo>
                  <a:lnTo>
                    <a:pt x="2475" y="27"/>
                  </a:lnTo>
                  <a:lnTo>
                    <a:pt x="2466" y="27"/>
                  </a:lnTo>
                  <a:cubicBezTo>
                    <a:pt x="2536" y="24"/>
                    <a:pt x="2647" y="25"/>
                    <a:pt x="2737" y="25"/>
                  </a:cubicBezTo>
                  <a:cubicBezTo>
                    <a:pt x="2812" y="22"/>
                    <a:pt x="2865" y="19"/>
                    <a:pt x="2956" y="19"/>
                  </a:cubicBezTo>
                  <a:cubicBezTo>
                    <a:pt x="2929" y="20"/>
                    <a:pt x="3031" y="20"/>
                    <a:pt x="2974" y="23"/>
                  </a:cubicBezTo>
                  <a:cubicBezTo>
                    <a:pt x="3016" y="24"/>
                    <a:pt x="3058" y="22"/>
                    <a:pt x="3058" y="21"/>
                  </a:cubicBezTo>
                  <a:cubicBezTo>
                    <a:pt x="3021" y="21"/>
                    <a:pt x="3045" y="21"/>
                    <a:pt x="3014" y="21"/>
                  </a:cubicBezTo>
                  <a:cubicBezTo>
                    <a:pt x="3035" y="19"/>
                    <a:pt x="3084" y="19"/>
                    <a:pt x="3104" y="20"/>
                  </a:cubicBezTo>
                  <a:cubicBezTo>
                    <a:pt x="3094" y="20"/>
                    <a:pt x="3098" y="20"/>
                    <a:pt x="3096" y="21"/>
                  </a:cubicBezTo>
                  <a:cubicBezTo>
                    <a:pt x="3140" y="21"/>
                    <a:pt x="3117" y="19"/>
                    <a:pt x="3149" y="19"/>
                  </a:cubicBezTo>
                  <a:cubicBezTo>
                    <a:pt x="3159" y="20"/>
                    <a:pt x="3220" y="19"/>
                    <a:pt x="3249" y="20"/>
                  </a:cubicBezTo>
                  <a:lnTo>
                    <a:pt x="3291" y="17"/>
                  </a:lnTo>
                  <a:cubicBezTo>
                    <a:pt x="3268" y="19"/>
                    <a:pt x="3332" y="18"/>
                    <a:pt x="3338" y="19"/>
                  </a:cubicBezTo>
                  <a:cubicBezTo>
                    <a:pt x="3369" y="18"/>
                    <a:pt x="3394" y="16"/>
                    <a:pt x="3440" y="16"/>
                  </a:cubicBezTo>
                  <a:cubicBezTo>
                    <a:pt x="3421" y="17"/>
                    <a:pt x="3483" y="17"/>
                    <a:pt x="3483" y="19"/>
                  </a:cubicBezTo>
                  <a:cubicBezTo>
                    <a:pt x="3562" y="21"/>
                    <a:pt x="3614" y="14"/>
                    <a:pt x="3689" y="17"/>
                  </a:cubicBezTo>
                  <a:cubicBezTo>
                    <a:pt x="3687" y="17"/>
                    <a:pt x="3672" y="18"/>
                    <a:pt x="3694" y="19"/>
                  </a:cubicBezTo>
                  <a:cubicBezTo>
                    <a:pt x="3711" y="18"/>
                    <a:pt x="3741" y="18"/>
                    <a:pt x="3760" y="18"/>
                  </a:cubicBezTo>
                  <a:lnTo>
                    <a:pt x="3759" y="18"/>
                  </a:lnTo>
                  <a:lnTo>
                    <a:pt x="3760" y="18"/>
                  </a:lnTo>
                  <a:cubicBezTo>
                    <a:pt x="3769" y="18"/>
                    <a:pt x="3775" y="18"/>
                    <a:pt x="3775" y="17"/>
                  </a:cubicBezTo>
                  <a:cubicBezTo>
                    <a:pt x="3807" y="15"/>
                    <a:pt x="3823" y="14"/>
                    <a:pt x="3885" y="12"/>
                  </a:cubicBezTo>
                  <a:cubicBezTo>
                    <a:pt x="3881" y="10"/>
                    <a:pt x="3828" y="11"/>
                    <a:pt x="3805" y="12"/>
                  </a:cubicBezTo>
                  <a:lnTo>
                    <a:pt x="3786" y="14"/>
                  </a:lnTo>
                  <a:cubicBezTo>
                    <a:pt x="3767" y="11"/>
                    <a:pt x="3730" y="14"/>
                    <a:pt x="3715" y="13"/>
                  </a:cubicBezTo>
                  <a:cubicBezTo>
                    <a:pt x="3753" y="10"/>
                    <a:pt x="3860" y="11"/>
                    <a:pt x="3924" y="8"/>
                  </a:cubicBezTo>
                  <a:cubicBezTo>
                    <a:pt x="3885" y="6"/>
                    <a:pt x="3800" y="5"/>
                    <a:pt x="3725" y="6"/>
                  </a:cubicBezTo>
                  <a:lnTo>
                    <a:pt x="3758" y="7"/>
                  </a:lnTo>
                  <a:lnTo>
                    <a:pt x="3719" y="7"/>
                  </a:lnTo>
                  <a:lnTo>
                    <a:pt x="3757" y="9"/>
                  </a:lnTo>
                  <a:lnTo>
                    <a:pt x="3654" y="9"/>
                  </a:lnTo>
                  <a:cubicBezTo>
                    <a:pt x="3693" y="9"/>
                    <a:pt x="3709" y="12"/>
                    <a:pt x="3687" y="11"/>
                  </a:cubicBezTo>
                  <a:cubicBezTo>
                    <a:pt x="3643" y="10"/>
                    <a:pt x="3641" y="13"/>
                    <a:pt x="3608" y="13"/>
                  </a:cubicBezTo>
                  <a:cubicBezTo>
                    <a:pt x="3626" y="13"/>
                    <a:pt x="3650" y="13"/>
                    <a:pt x="3635" y="14"/>
                  </a:cubicBezTo>
                  <a:cubicBezTo>
                    <a:pt x="3569" y="12"/>
                    <a:pt x="3551" y="13"/>
                    <a:pt x="3492" y="11"/>
                  </a:cubicBezTo>
                  <a:cubicBezTo>
                    <a:pt x="3499" y="14"/>
                    <a:pt x="3417" y="11"/>
                    <a:pt x="3408" y="14"/>
                  </a:cubicBezTo>
                  <a:lnTo>
                    <a:pt x="3436" y="14"/>
                  </a:lnTo>
                  <a:lnTo>
                    <a:pt x="3377" y="16"/>
                  </a:lnTo>
                  <a:cubicBezTo>
                    <a:pt x="3323" y="14"/>
                    <a:pt x="3425" y="14"/>
                    <a:pt x="3343" y="12"/>
                  </a:cubicBezTo>
                  <a:cubicBezTo>
                    <a:pt x="3266" y="12"/>
                    <a:pt x="3268" y="15"/>
                    <a:pt x="3208" y="15"/>
                  </a:cubicBezTo>
                  <a:cubicBezTo>
                    <a:pt x="3228" y="14"/>
                    <a:pt x="3276" y="12"/>
                    <a:pt x="3324" y="12"/>
                  </a:cubicBezTo>
                  <a:lnTo>
                    <a:pt x="3295" y="11"/>
                  </a:lnTo>
                  <a:cubicBezTo>
                    <a:pt x="3310" y="10"/>
                    <a:pt x="3377" y="10"/>
                    <a:pt x="3410" y="10"/>
                  </a:cubicBezTo>
                  <a:cubicBezTo>
                    <a:pt x="3355" y="12"/>
                    <a:pt x="3436" y="11"/>
                    <a:pt x="3461" y="12"/>
                  </a:cubicBezTo>
                  <a:cubicBezTo>
                    <a:pt x="3466" y="10"/>
                    <a:pt x="3431" y="11"/>
                    <a:pt x="3472" y="9"/>
                  </a:cubicBezTo>
                  <a:cubicBezTo>
                    <a:pt x="3433" y="9"/>
                    <a:pt x="3427" y="9"/>
                    <a:pt x="3378" y="9"/>
                  </a:cubicBezTo>
                  <a:cubicBezTo>
                    <a:pt x="3485" y="9"/>
                    <a:pt x="3474" y="3"/>
                    <a:pt x="3568" y="4"/>
                  </a:cubicBezTo>
                  <a:cubicBezTo>
                    <a:pt x="3525" y="4"/>
                    <a:pt x="3584" y="6"/>
                    <a:pt x="3589" y="7"/>
                  </a:cubicBezTo>
                  <a:lnTo>
                    <a:pt x="3667" y="6"/>
                  </a:lnTo>
                  <a:lnTo>
                    <a:pt x="3652" y="4"/>
                  </a:lnTo>
                  <a:cubicBezTo>
                    <a:pt x="3707" y="3"/>
                    <a:pt x="3726" y="8"/>
                    <a:pt x="3789" y="5"/>
                  </a:cubicBezTo>
                  <a:cubicBezTo>
                    <a:pt x="3797" y="4"/>
                    <a:pt x="3733" y="4"/>
                    <a:pt x="3745" y="4"/>
                  </a:cubicBezTo>
                  <a:cubicBezTo>
                    <a:pt x="3831" y="3"/>
                    <a:pt x="3862" y="6"/>
                    <a:pt x="3939" y="8"/>
                  </a:cubicBezTo>
                  <a:cubicBezTo>
                    <a:pt x="3944" y="7"/>
                    <a:pt x="3943" y="6"/>
                    <a:pt x="3970" y="4"/>
                  </a:cubicBezTo>
                  <a:cubicBezTo>
                    <a:pt x="3961" y="6"/>
                    <a:pt x="3981" y="7"/>
                    <a:pt x="3951" y="8"/>
                  </a:cubicBezTo>
                  <a:cubicBezTo>
                    <a:pt x="3976" y="8"/>
                    <a:pt x="4007" y="7"/>
                    <a:pt x="4029" y="7"/>
                  </a:cubicBezTo>
                  <a:cubicBezTo>
                    <a:pt x="3976" y="6"/>
                    <a:pt x="4051" y="4"/>
                    <a:pt x="4061" y="4"/>
                  </a:cubicBezTo>
                  <a:cubicBezTo>
                    <a:pt x="4089" y="4"/>
                    <a:pt x="4053" y="5"/>
                    <a:pt x="4036" y="5"/>
                  </a:cubicBezTo>
                  <a:cubicBezTo>
                    <a:pt x="4058" y="6"/>
                    <a:pt x="4084" y="8"/>
                    <a:pt x="4097" y="6"/>
                  </a:cubicBezTo>
                  <a:cubicBezTo>
                    <a:pt x="4098" y="7"/>
                    <a:pt x="4035" y="10"/>
                    <a:pt x="3994" y="11"/>
                  </a:cubicBezTo>
                  <a:lnTo>
                    <a:pt x="4021" y="11"/>
                  </a:lnTo>
                  <a:cubicBezTo>
                    <a:pt x="4002" y="12"/>
                    <a:pt x="3999" y="12"/>
                    <a:pt x="3971" y="11"/>
                  </a:cubicBezTo>
                  <a:cubicBezTo>
                    <a:pt x="3998" y="13"/>
                    <a:pt x="3995" y="14"/>
                    <a:pt x="3989" y="15"/>
                  </a:cubicBezTo>
                  <a:cubicBezTo>
                    <a:pt x="3986" y="15"/>
                    <a:pt x="3991" y="15"/>
                    <a:pt x="3988" y="15"/>
                  </a:cubicBezTo>
                  <a:cubicBezTo>
                    <a:pt x="3966" y="14"/>
                    <a:pt x="3949" y="15"/>
                    <a:pt x="3954" y="16"/>
                  </a:cubicBezTo>
                  <a:cubicBezTo>
                    <a:pt x="3934" y="18"/>
                    <a:pt x="3985" y="17"/>
                    <a:pt x="4000" y="18"/>
                  </a:cubicBezTo>
                  <a:lnTo>
                    <a:pt x="4033" y="18"/>
                  </a:lnTo>
                  <a:lnTo>
                    <a:pt x="4149" y="10"/>
                  </a:lnTo>
                  <a:cubicBezTo>
                    <a:pt x="4198" y="9"/>
                    <a:pt x="4220" y="11"/>
                    <a:pt x="4257" y="12"/>
                  </a:cubicBezTo>
                  <a:lnTo>
                    <a:pt x="4267" y="10"/>
                  </a:lnTo>
                  <a:cubicBezTo>
                    <a:pt x="4310" y="10"/>
                    <a:pt x="4351" y="11"/>
                    <a:pt x="4323" y="13"/>
                  </a:cubicBezTo>
                  <a:cubicBezTo>
                    <a:pt x="4322" y="13"/>
                    <a:pt x="4316" y="13"/>
                    <a:pt x="4307" y="13"/>
                  </a:cubicBezTo>
                  <a:cubicBezTo>
                    <a:pt x="4305" y="13"/>
                    <a:pt x="4303" y="13"/>
                    <a:pt x="4301" y="13"/>
                  </a:cubicBezTo>
                  <a:lnTo>
                    <a:pt x="4298" y="14"/>
                  </a:lnTo>
                  <a:lnTo>
                    <a:pt x="4376" y="12"/>
                  </a:lnTo>
                  <a:cubicBezTo>
                    <a:pt x="4298" y="15"/>
                    <a:pt x="4372" y="16"/>
                    <a:pt x="4359" y="19"/>
                  </a:cubicBezTo>
                  <a:lnTo>
                    <a:pt x="4438" y="18"/>
                  </a:lnTo>
                  <a:cubicBezTo>
                    <a:pt x="4390" y="17"/>
                    <a:pt x="4437" y="16"/>
                    <a:pt x="4454" y="16"/>
                  </a:cubicBezTo>
                  <a:cubicBezTo>
                    <a:pt x="4458" y="18"/>
                    <a:pt x="4517" y="16"/>
                    <a:pt x="4545" y="16"/>
                  </a:cubicBezTo>
                  <a:lnTo>
                    <a:pt x="4543" y="16"/>
                  </a:lnTo>
                  <a:cubicBezTo>
                    <a:pt x="4568" y="17"/>
                    <a:pt x="4613" y="17"/>
                    <a:pt x="4645" y="16"/>
                  </a:cubicBezTo>
                  <a:cubicBezTo>
                    <a:pt x="4643" y="16"/>
                    <a:pt x="4684" y="12"/>
                    <a:pt x="4704" y="10"/>
                  </a:cubicBezTo>
                  <a:cubicBezTo>
                    <a:pt x="4649" y="10"/>
                    <a:pt x="4682" y="9"/>
                    <a:pt x="4677" y="8"/>
                  </a:cubicBezTo>
                  <a:cubicBezTo>
                    <a:pt x="4683" y="8"/>
                    <a:pt x="4693" y="8"/>
                    <a:pt x="4694" y="8"/>
                  </a:cubicBezTo>
                  <a:cubicBezTo>
                    <a:pt x="4702" y="7"/>
                    <a:pt x="4684" y="7"/>
                    <a:pt x="4682" y="6"/>
                  </a:cubicBezTo>
                  <a:cubicBezTo>
                    <a:pt x="4624" y="7"/>
                    <a:pt x="4564" y="8"/>
                    <a:pt x="4541" y="10"/>
                  </a:cubicBezTo>
                  <a:cubicBezTo>
                    <a:pt x="4558" y="12"/>
                    <a:pt x="4571" y="9"/>
                    <a:pt x="4591" y="10"/>
                  </a:cubicBezTo>
                  <a:cubicBezTo>
                    <a:pt x="4562" y="12"/>
                    <a:pt x="4525" y="11"/>
                    <a:pt x="4477" y="11"/>
                  </a:cubicBezTo>
                  <a:lnTo>
                    <a:pt x="4461" y="10"/>
                  </a:lnTo>
                  <a:lnTo>
                    <a:pt x="4412" y="11"/>
                  </a:lnTo>
                  <a:cubicBezTo>
                    <a:pt x="4432" y="10"/>
                    <a:pt x="4420" y="8"/>
                    <a:pt x="4471" y="8"/>
                  </a:cubicBezTo>
                  <a:cubicBezTo>
                    <a:pt x="4465" y="6"/>
                    <a:pt x="4421" y="8"/>
                    <a:pt x="4389" y="8"/>
                  </a:cubicBezTo>
                  <a:lnTo>
                    <a:pt x="4373" y="10"/>
                  </a:lnTo>
                  <a:cubicBezTo>
                    <a:pt x="4380" y="9"/>
                    <a:pt x="4313" y="9"/>
                    <a:pt x="4360" y="7"/>
                  </a:cubicBezTo>
                  <a:lnTo>
                    <a:pt x="4438" y="5"/>
                  </a:lnTo>
                  <a:lnTo>
                    <a:pt x="4416" y="4"/>
                  </a:lnTo>
                  <a:lnTo>
                    <a:pt x="4481" y="4"/>
                  </a:lnTo>
                  <a:lnTo>
                    <a:pt x="4466" y="4"/>
                  </a:lnTo>
                  <a:cubicBezTo>
                    <a:pt x="4571" y="4"/>
                    <a:pt x="4497" y="8"/>
                    <a:pt x="4603" y="6"/>
                  </a:cubicBezTo>
                  <a:cubicBezTo>
                    <a:pt x="4636" y="4"/>
                    <a:pt x="4671" y="4"/>
                    <a:pt x="4736" y="4"/>
                  </a:cubicBezTo>
                  <a:cubicBezTo>
                    <a:pt x="4689" y="4"/>
                    <a:pt x="4731" y="5"/>
                    <a:pt x="4714" y="7"/>
                  </a:cubicBezTo>
                  <a:cubicBezTo>
                    <a:pt x="4761" y="8"/>
                    <a:pt x="4777" y="6"/>
                    <a:pt x="4802" y="4"/>
                  </a:cubicBezTo>
                  <a:cubicBezTo>
                    <a:pt x="4814" y="6"/>
                    <a:pt x="4823" y="7"/>
                    <a:pt x="4780" y="7"/>
                  </a:cubicBezTo>
                  <a:cubicBezTo>
                    <a:pt x="4775" y="10"/>
                    <a:pt x="4837" y="6"/>
                    <a:pt x="4840" y="9"/>
                  </a:cubicBezTo>
                  <a:cubicBezTo>
                    <a:pt x="4982" y="9"/>
                    <a:pt x="4954" y="0"/>
                    <a:pt x="5119" y="4"/>
                  </a:cubicBezTo>
                  <a:lnTo>
                    <a:pt x="5113" y="4"/>
                  </a:lnTo>
                  <a:cubicBezTo>
                    <a:pt x="5218" y="4"/>
                    <a:pt x="5279" y="4"/>
                    <a:pt x="5376" y="4"/>
                  </a:cubicBezTo>
                  <a:lnTo>
                    <a:pt x="5452" y="6"/>
                  </a:lnTo>
                  <a:cubicBezTo>
                    <a:pt x="5435" y="6"/>
                    <a:pt x="5389" y="9"/>
                    <a:pt x="5411" y="10"/>
                  </a:cubicBezTo>
                  <a:cubicBezTo>
                    <a:pt x="5373" y="7"/>
                    <a:pt x="5334" y="8"/>
                    <a:pt x="5294" y="7"/>
                  </a:cubicBezTo>
                  <a:cubicBezTo>
                    <a:pt x="5290" y="7"/>
                    <a:pt x="5306" y="8"/>
                    <a:pt x="5313" y="9"/>
                  </a:cubicBezTo>
                  <a:cubicBezTo>
                    <a:pt x="5289" y="9"/>
                    <a:pt x="5277" y="7"/>
                    <a:pt x="5245" y="8"/>
                  </a:cubicBezTo>
                  <a:cubicBezTo>
                    <a:pt x="5246" y="8"/>
                    <a:pt x="5281" y="9"/>
                    <a:pt x="5255" y="9"/>
                  </a:cubicBezTo>
                  <a:lnTo>
                    <a:pt x="5211" y="8"/>
                  </a:lnTo>
                  <a:cubicBezTo>
                    <a:pt x="5153" y="9"/>
                    <a:pt x="5183" y="12"/>
                    <a:pt x="5114" y="11"/>
                  </a:cubicBezTo>
                  <a:cubicBezTo>
                    <a:pt x="5127" y="10"/>
                    <a:pt x="5153" y="7"/>
                    <a:pt x="5180" y="7"/>
                  </a:cubicBezTo>
                  <a:cubicBezTo>
                    <a:pt x="5148" y="6"/>
                    <a:pt x="5221" y="6"/>
                    <a:pt x="5193" y="5"/>
                  </a:cubicBezTo>
                  <a:cubicBezTo>
                    <a:pt x="5148" y="7"/>
                    <a:pt x="5126" y="5"/>
                    <a:pt x="5066" y="7"/>
                  </a:cubicBezTo>
                  <a:cubicBezTo>
                    <a:pt x="5073" y="7"/>
                    <a:pt x="5075" y="6"/>
                    <a:pt x="5090" y="6"/>
                  </a:cubicBezTo>
                  <a:lnTo>
                    <a:pt x="5003" y="5"/>
                  </a:lnTo>
                  <a:cubicBezTo>
                    <a:pt x="5024" y="6"/>
                    <a:pt x="4931" y="7"/>
                    <a:pt x="4939" y="9"/>
                  </a:cubicBezTo>
                  <a:cubicBezTo>
                    <a:pt x="5032" y="10"/>
                    <a:pt x="5005" y="8"/>
                    <a:pt x="5110" y="9"/>
                  </a:cubicBezTo>
                  <a:cubicBezTo>
                    <a:pt x="5080" y="10"/>
                    <a:pt x="5042" y="12"/>
                    <a:pt x="5024" y="14"/>
                  </a:cubicBezTo>
                  <a:cubicBezTo>
                    <a:pt x="5023" y="14"/>
                    <a:pt x="5021" y="14"/>
                    <a:pt x="5018" y="14"/>
                  </a:cubicBezTo>
                  <a:cubicBezTo>
                    <a:pt x="5002" y="16"/>
                    <a:pt x="5018" y="17"/>
                    <a:pt x="5018" y="21"/>
                  </a:cubicBezTo>
                  <a:cubicBezTo>
                    <a:pt x="5066" y="18"/>
                    <a:pt x="5098" y="20"/>
                    <a:pt x="5155" y="19"/>
                  </a:cubicBezTo>
                  <a:cubicBezTo>
                    <a:pt x="5166" y="16"/>
                    <a:pt x="5122" y="16"/>
                    <a:pt x="5094" y="16"/>
                  </a:cubicBezTo>
                  <a:lnTo>
                    <a:pt x="5144" y="15"/>
                  </a:lnTo>
                  <a:lnTo>
                    <a:pt x="5134" y="16"/>
                  </a:lnTo>
                  <a:lnTo>
                    <a:pt x="5261" y="17"/>
                  </a:lnTo>
                  <a:cubicBezTo>
                    <a:pt x="5237" y="17"/>
                    <a:pt x="5229" y="18"/>
                    <a:pt x="5216" y="19"/>
                  </a:cubicBezTo>
                  <a:cubicBezTo>
                    <a:pt x="5233" y="19"/>
                    <a:pt x="5249" y="19"/>
                    <a:pt x="5266" y="20"/>
                  </a:cubicBezTo>
                  <a:cubicBezTo>
                    <a:pt x="5262" y="18"/>
                    <a:pt x="5265" y="17"/>
                    <a:pt x="5281" y="17"/>
                  </a:cubicBezTo>
                  <a:cubicBezTo>
                    <a:pt x="5362" y="17"/>
                    <a:pt x="5408" y="19"/>
                    <a:pt x="5438" y="21"/>
                  </a:cubicBezTo>
                  <a:lnTo>
                    <a:pt x="5447" y="21"/>
                  </a:lnTo>
                  <a:cubicBezTo>
                    <a:pt x="5434" y="19"/>
                    <a:pt x="5505" y="17"/>
                    <a:pt x="5531" y="15"/>
                  </a:cubicBezTo>
                  <a:cubicBezTo>
                    <a:pt x="5530" y="17"/>
                    <a:pt x="5573" y="16"/>
                    <a:pt x="5596" y="17"/>
                  </a:cubicBezTo>
                  <a:cubicBezTo>
                    <a:pt x="5609" y="15"/>
                    <a:pt x="5592" y="12"/>
                    <a:pt x="5564" y="10"/>
                  </a:cubicBezTo>
                  <a:cubicBezTo>
                    <a:pt x="5508" y="12"/>
                    <a:pt x="5533" y="12"/>
                    <a:pt x="5507" y="15"/>
                  </a:cubicBezTo>
                  <a:lnTo>
                    <a:pt x="5418" y="17"/>
                  </a:lnTo>
                  <a:lnTo>
                    <a:pt x="5438" y="15"/>
                  </a:lnTo>
                  <a:cubicBezTo>
                    <a:pt x="5394" y="15"/>
                    <a:pt x="5351" y="17"/>
                    <a:pt x="5354" y="15"/>
                  </a:cubicBezTo>
                  <a:cubicBezTo>
                    <a:pt x="5378" y="13"/>
                    <a:pt x="5416" y="14"/>
                    <a:pt x="5439" y="12"/>
                  </a:cubicBezTo>
                  <a:lnTo>
                    <a:pt x="5410" y="11"/>
                  </a:lnTo>
                  <a:cubicBezTo>
                    <a:pt x="5462" y="9"/>
                    <a:pt x="5437" y="14"/>
                    <a:pt x="5499" y="12"/>
                  </a:cubicBezTo>
                  <a:cubicBezTo>
                    <a:pt x="5476" y="10"/>
                    <a:pt x="5505" y="12"/>
                    <a:pt x="5532" y="10"/>
                  </a:cubicBezTo>
                  <a:cubicBezTo>
                    <a:pt x="5510" y="9"/>
                    <a:pt x="5422" y="11"/>
                    <a:pt x="5440" y="7"/>
                  </a:cubicBezTo>
                  <a:cubicBezTo>
                    <a:pt x="5473" y="6"/>
                    <a:pt x="5550" y="12"/>
                    <a:pt x="5593" y="8"/>
                  </a:cubicBezTo>
                  <a:lnTo>
                    <a:pt x="5590" y="8"/>
                  </a:lnTo>
                  <a:cubicBezTo>
                    <a:pt x="5654" y="9"/>
                    <a:pt x="5676" y="7"/>
                    <a:pt x="5700" y="5"/>
                  </a:cubicBezTo>
                  <a:cubicBezTo>
                    <a:pt x="5727" y="7"/>
                    <a:pt x="5764" y="5"/>
                    <a:pt x="5793" y="5"/>
                  </a:cubicBezTo>
                  <a:lnTo>
                    <a:pt x="5793" y="6"/>
                  </a:lnTo>
                  <a:lnTo>
                    <a:pt x="5834" y="5"/>
                  </a:lnTo>
                  <a:cubicBezTo>
                    <a:pt x="5814" y="7"/>
                    <a:pt x="5786" y="5"/>
                    <a:pt x="5750" y="6"/>
                  </a:cubicBezTo>
                  <a:lnTo>
                    <a:pt x="5755" y="8"/>
                  </a:lnTo>
                  <a:cubicBezTo>
                    <a:pt x="5714" y="5"/>
                    <a:pt x="5686" y="9"/>
                    <a:pt x="5655" y="10"/>
                  </a:cubicBezTo>
                  <a:cubicBezTo>
                    <a:pt x="5701" y="9"/>
                    <a:pt x="5785" y="11"/>
                    <a:pt x="5796" y="7"/>
                  </a:cubicBezTo>
                  <a:lnTo>
                    <a:pt x="5824" y="9"/>
                  </a:lnTo>
                  <a:lnTo>
                    <a:pt x="5838" y="8"/>
                  </a:lnTo>
                  <a:cubicBezTo>
                    <a:pt x="5859" y="10"/>
                    <a:pt x="5838" y="12"/>
                    <a:pt x="5796" y="13"/>
                  </a:cubicBezTo>
                  <a:cubicBezTo>
                    <a:pt x="5789" y="12"/>
                    <a:pt x="5786" y="12"/>
                    <a:pt x="5788" y="11"/>
                  </a:cubicBezTo>
                  <a:cubicBezTo>
                    <a:pt x="5769" y="12"/>
                    <a:pt x="5751" y="14"/>
                    <a:pt x="5705" y="13"/>
                  </a:cubicBezTo>
                  <a:lnTo>
                    <a:pt x="5730" y="12"/>
                  </a:lnTo>
                  <a:cubicBezTo>
                    <a:pt x="5672" y="12"/>
                    <a:pt x="5619" y="13"/>
                    <a:pt x="5600" y="15"/>
                  </a:cubicBezTo>
                  <a:cubicBezTo>
                    <a:pt x="5683" y="16"/>
                    <a:pt x="5765" y="16"/>
                    <a:pt x="5843" y="16"/>
                  </a:cubicBezTo>
                  <a:cubicBezTo>
                    <a:pt x="5866" y="11"/>
                    <a:pt x="5893" y="9"/>
                    <a:pt x="5905" y="5"/>
                  </a:cubicBezTo>
                  <a:cubicBezTo>
                    <a:pt x="5957" y="4"/>
                    <a:pt x="6029" y="4"/>
                    <a:pt x="6074" y="5"/>
                  </a:cubicBezTo>
                  <a:lnTo>
                    <a:pt x="6070" y="6"/>
                  </a:lnTo>
                  <a:cubicBezTo>
                    <a:pt x="6092" y="6"/>
                    <a:pt x="6113" y="6"/>
                    <a:pt x="6130" y="6"/>
                  </a:cubicBezTo>
                  <a:cubicBezTo>
                    <a:pt x="6153" y="7"/>
                    <a:pt x="6114" y="8"/>
                    <a:pt x="6130" y="8"/>
                  </a:cubicBezTo>
                  <a:lnTo>
                    <a:pt x="6205" y="7"/>
                  </a:lnTo>
                  <a:cubicBezTo>
                    <a:pt x="6201" y="9"/>
                    <a:pt x="6137" y="9"/>
                    <a:pt x="6107" y="9"/>
                  </a:cubicBezTo>
                  <a:cubicBezTo>
                    <a:pt x="6113" y="9"/>
                    <a:pt x="6124" y="8"/>
                    <a:pt x="6121" y="8"/>
                  </a:cubicBezTo>
                  <a:cubicBezTo>
                    <a:pt x="6086" y="7"/>
                    <a:pt x="6021" y="11"/>
                    <a:pt x="6006" y="8"/>
                  </a:cubicBezTo>
                  <a:cubicBezTo>
                    <a:pt x="5989" y="8"/>
                    <a:pt x="6040" y="6"/>
                    <a:pt x="5983" y="6"/>
                  </a:cubicBezTo>
                  <a:cubicBezTo>
                    <a:pt x="5944" y="5"/>
                    <a:pt x="5931" y="7"/>
                    <a:pt x="5927" y="8"/>
                  </a:cubicBezTo>
                  <a:cubicBezTo>
                    <a:pt x="5927" y="9"/>
                    <a:pt x="5988" y="9"/>
                    <a:pt x="5967" y="11"/>
                  </a:cubicBezTo>
                  <a:cubicBezTo>
                    <a:pt x="5997" y="11"/>
                    <a:pt x="6009" y="9"/>
                    <a:pt x="6047" y="10"/>
                  </a:cubicBezTo>
                  <a:cubicBezTo>
                    <a:pt x="6017" y="10"/>
                    <a:pt x="5977" y="12"/>
                    <a:pt x="5961" y="11"/>
                  </a:cubicBezTo>
                  <a:cubicBezTo>
                    <a:pt x="5902" y="13"/>
                    <a:pt x="5911" y="18"/>
                    <a:pt x="5938" y="18"/>
                  </a:cubicBezTo>
                  <a:cubicBezTo>
                    <a:pt x="5932" y="16"/>
                    <a:pt x="6046" y="16"/>
                    <a:pt x="5969" y="14"/>
                  </a:cubicBezTo>
                  <a:cubicBezTo>
                    <a:pt x="6003" y="12"/>
                    <a:pt x="6067" y="12"/>
                    <a:pt x="6112" y="11"/>
                  </a:cubicBezTo>
                  <a:lnTo>
                    <a:pt x="6110" y="11"/>
                  </a:lnTo>
                  <a:lnTo>
                    <a:pt x="6166" y="11"/>
                  </a:lnTo>
                  <a:cubicBezTo>
                    <a:pt x="6158" y="11"/>
                    <a:pt x="6141" y="12"/>
                    <a:pt x="6141" y="13"/>
                  </a:cubicBezTo>
                  <a:lnTo>
                    <a:pt x="6218" y="10"/>
                  </a:lnTo>
                  <a:cubicBezTo>
                    <a:pt x="6175" y="12"/>
                    <a:pt x="6246" y="11"/>
                    <a:pt x="6266" y="12"/>
                  </a:cubicBezTo>
                  <a:cubicBezTo>
                    <a:pt x="6274" y="11"/>
                    <a:pt x="6304" y="10"/>
                    <a:pt x="6275" y="9"/>
                  </a:cubicBezTo>
                  <a:cubicBezTo>
                    <a:pt x="6242" y="7"/>
                    <a:pt x="6256" y="9"/>
                    <a:pt x="6226" y="10"/>
                  </a:cubicBezTo>
                  <a:lnTo>
                    <a:pt x="6269" y="7"/>
                  </a:lnTo>
                  <a:lnTo>
                    <a:pt x="6272" y="7"/>
                  </a:lnTo>
                  <a:lnTo>
                    <a:pt x="6298" y="5"/>
                  </a:lnTo>
                  <a:cubicBezTo>
                    <a:pt x="6355" y="5"/>
                    <a:pt x="6272" y="10"/>
                    <a:pt x="6346" y="8"/>
                  </a:cubicBezTo>
                  <a:lnTo>
                    <a:pt x="6337" y="5"/>
                  </a:lnTo>
                  <a:cubicBezTo>
                    <a:pt x="6422" y="6"/>
                    <a:pt x="6532" y="9"/>
                    <a:pt x="6592" y="8"/>
                  </a:cubicBezTo>
                  <a:cubicBezTo>
                    <a:pt x="6575" y="9"/>
                    <a:pt x="6568" y="12"/>
                    <a:pt x="6591" y="14"/>
                  </a:cubicBezTo>
                  <a:cubicBezTo>
                    <a:pt x="6565" y="13"/>
                    <a:pt x="6513" y="13"/>
                    <a:pt x="6475" y="13"/>
                  </a:cubicBezTo>
                  <a:cubicBezTo>
                    <a:pt x="6468" y="13"/>
                    <a:pt x="6522" y="10"/>
                    <a:pt x="6563" y="11"/>
                  </a:cubicBezTo>
                  <a:cubicBezTo>
                    <a:pt x="6543" y="6"/>
                    <a:pt x="6461" y="13"/>
                    <a:pt x="6456" y="9"/>
                  </a:cubicBezTo>
                  <a:cubicBezTo>
                    <a:pt x="6352" y="7"/>
                    <a:pt x="6379" y="13"/>
                    <a:pt x="6291" y="10"/>
                  </a:cubicBezTo>
                  <a:cubicBezTo>
                    <a:pt x="6290" y="12"/>
                    <a:pt x="6266" y="11"/>
                    <a:pt x="6261" y="13"/>
                  </a:cubicBezTo>
                  <a:cubicBezTo>
                    <a:pt x="6287" y="17"/>
                    <a:pt x="6379" y="13"/>
                    <a:pt x="6436" y="14"/>
                  </a:cubicBezTo>
                  <a:cubicBezTo>
                    <a:pt x="6430" y="15"/>
                    <a:pt x="6419" y="15"/>
                    <a:pt x="6417" y="15"/>
                  </a:cubicBezTo>
                  <a:cubicBezTo>
                    <a:pt x="6457" y="16"/>
                    <a:pt x="6474" y="15"/>
                    <a:pt x="6503" y="15"/>
                  </a:cubicBezTo>
                  <a:lnTo>
                    <a:pt x="6499" y="14"/>
                  </a:lnTo>
                  <a:cubicBezTo>
                    <a:pt x="6549" y="12"/>
                    <a:pt x="6530" y="16"/>
                    <a:pt x="6559" y="17"/>
                  </a:cubicBezTo>
                  <a:cubicBezTo>
                    <a:pt x="6570" y="17"/>
                    <a:pt x="6611" y="17"/>
                    <a:pt x="6604" y="16"/>
                  </a:cubicBezTo>
                  <a:lnTo>
                    <a:pt x="6657" y="18"/>
                  </a:lnTo>
                  <a:lnTo>
                    <a:pt x="6655" y="16"/>
                  </a:lnTo>
                  <a:cubicBezTo>
                    <a:pt x="6685" y="15"/>
                    <a:pt x="6691" y="17"/>
                    <a:pt x="6718" y="16"/>
                  </a:cubicBezTo>
                  <a:lnTo>
                    <a:pt x="6719" y="14"/>
                  </a:lnTo>
                  <a:lnTo>
                    <a:pt x="6645" y="13"/>
                  </a:lnTo>
                  <a:cubicBezTo>
                    <a:pt x="6683" y="12"/>
                    <a:pt x="6656" y="11"/>
                    <a:pt x="6697" y="10"/>
                  </a:cubicBezTo>
                  <a:cubicBezTo>
                    <a:pt x="6651" y="13"/>
                    <a:pt x="6730" y="12"/>
                    <a:pt x="6734" y="13"/>
                  </a:cubicBezTo>
                  <a:lnTo>
                    <a:pt x="6765" y="12"/>
                  </a:lnTo>
                  <a:lnTo>
                    <a:pt x="6757" y="13"/>
                  </a:lnTo>
                  <a:cubicBezTo>
                    <a:pt x="6781" y="14"/>
                    <a:pt x="6785" y="12"/>
                    <a:pt x="6813" y="12"/>
                  </a:cubicBezTo>
                  <a:cubicBezTo>
                    <a:pt x="6780" y="11"/>
                    <a:pt x="6759" y="10"/>
                    <a:pt x="6717" y="11"/>
                  </a:cubicBezTo>
                  <a:cubicBezTo>
                    <a:pt x="6747" y="10"/>
                    <a:pt x="6808" y="9"/>
                    <a:pt x="6822" y="9"/>
                  </a:cubicBezTo>
                  <a:cubicBezTo>
                    <a:pt x="6854" y="8"/>
                    <a:pt x="6877" y="10"/>
                    <a:pt x="6907" y="10"/>
                  </a:cubicBezTo>
                  <a:cubicBezTo>
                    <a:pt x="6849" y="11"/>
                    <a:pt x="6927" y="16"/>
                    <a:pt x="6812" y="15"/>
                  </a:cubicBezTo>
                  <a:cubicBezTo>
                    <a:pt x="6814" y="14"/>
                    <a:pt x="6823" y="14"/>
                    <a:pt x="6827" y="15"/>
                  </a:cubicBezTo>
                  <a:cubicBezTo>
                    <a:pt x="6811" y="12"/>
                    <a:pt x="6758" y="15"/>
                    <a:pt x="6733" y="16"/>
                  </a:cubicBezTo>
                  <a:cubicBezTo>
                    <a:pt x="6739" y="17"/>
                    <a:pt x="6713" y="18"/>
                    <a:pt x="6757" y="18"/>
                  </a:cubicBezTo>
                  <a:cubicBezTo>
                    <a:pt x="6743" y="17"/>
                    <a:pt x="6795" y="15"/>
                    <a:pt x="6837" y="16"/>
                  </a:cubicBezTo>
                  <a:lnTo>
                    <a:pt x="6829" y="20"/>
                  </a:lnTo>
                  <a:lnTo>
                    <a:pt x="6891" y="20"/>
                  </a:lnTo>
                  <a:lnTo>
                    <a:pt x="6885" y="20"/>
                  </a:lnTo>
                  <a:cubicBezTo>
                    <a:pt x="6908" y="23"/>
                    <a:pt x="6950" y="20"/>
                    <a:pt x="6992" y="21"/>
                  </a:cubicBezTo>
                  <a:cubicBezTo>
                    <a:pt x="7023" y="20"/>
                    <a:pt x="7140" y="22"/>
                    <a:pt x="7089" y="18"/>
                  </a:cubicBezTo>
                  <a:cubicBezTo>
                    <a:pt x="7127" y="20"/>
                    <a:pt x="7160" y="18"/>
                    <a:pt x="7202" y="17"/>
                  </a:cubicBezTo>
                  <a:lnTo>
                    <a:pt x="7150" y="16"/>
                  </a:lnTo>
                  <a:cubicBezTo>
                    <a:pt x="7211" y="14"/>
                    <a:pt x="7194" y="15"/>
                    <a:pt x="7242" y="11"/>
                  </a:cubicBezTo>
                  <a:cubicBezTo>
                    <a:pt x="7247" y="12"/>
                    <a:pt x="7258" y="13"/>
                    <a:pt x="7248" y="14"/>
                  </a:cubicBezTo>
                  <a:cubicBezTo>
                    <a:pt x="7330" y="14"/>
                    <a:pt x="7447" y="16"/>
                    <a:pt x="7495" y="13"/>
                  </a:cubicBezTo>
                  <a:cubicBezTo>
                    <a:pt x="7552" y="14"/>
                    <a:pt x="7561" y="18"/>
                    <a:pt x="7642" y="16"/>
                  </a:cubicBezTo>
                  <a:cubicBezTo>
                    <a:pt x="7659" y="16"/>
                    <a:pt x="7629" y="13"/>
                    <a:pt x="7682" y="14"/>
                  </a:cubicBezTo>
                  <a:cubicBezTo>
                    <a:pt x="7686" y="15"/>
                    <a:pt x="7631" y="17"/>
                    <a:pt x="7690" y="17"/>
                  </a:cubicBezTo>
                  <a:cubicBezTo>
                    <a:pt x="7733" y="14"/>
                    <a:pt x="7790" y="19"/>
                    <a:pt x="7845" y="17"/>
                  </a:cubicBezTo>
                  <a:cubicBezTo>
                    <a:pt x="7875" y="18"/>
                    <a:pt x="7925" y="18"/>
                    <a:pt x="7915" y="20"/>
                  </a:cubicBezTo>
                  <a:cubicBezTo>
                    <a:pt x="7868" y="19"/>
                    <a:pt x="7803" y="19"/>
                    <a:pt x="7793" y="20"/>
                  </a:cubicBezTo>
                  <a:cubicBezTo>
                    <a:pt x="7799" y="19"/>
                    <a:pt x="7760" y="19"/>
                    <a:pt x="7794" y="18"/>
                  </a:cubicBezTo>
                  <a:cubicBezTo>
                    <a:pt x="7724" y="16"/>
                    <a:pt x="7749" y="19"/>
                    <a:pt x="7686" y="17"/>
                  </a:cubicBezTo>
                  <a:cubicBezTo>
                    <a:pt x="7682" y="18"/>
                    <a:pt x="7719" y="20"/>
                    <a:pt x="7732" y="19"/>
                  </a:cubicBezTo>
                  <a:cubicBezTo>
                    <a:pt x="7732" y="22"/>
                    <a:pt x="7608" y="20"/>
                    <a:pt x="7664" y="24"/>
                  </a:cubicBezTo>
                  <a:cubicBezTo>
                    <a:pt x="7731" y="24"/>
                    <a:pt x="7751" y="18"/>
                    <a:pt x="7809" y="22"/>
                  </a:cubicBezTo>
                  <a:cubicBezTo>
                    <a:pt x="7786" y="23"/>
                    <a:pt x="7749" y="22"/>
                    <a:pt x="7720" y="24"/>
                  </a:cubicBezTo>
                  <a:lnTo>
                    <a:pt x="7767" y="26"/>
                  </a:lnTo>
                  <a:lnTo>
                    <a:pt x="7802" y="24"/>
                  </a:lnTo>
                  <a:lnTo>
                    <a:pt x="7800" y="24"/>
                  </a:lnTo>
                  <a:cubicBezTo>
                    <a:pt x="7884" y="27"/>
                    <a:pt x="7878" y="22"/>
                    <a:pt x="7953" y="21"/>
                  </a:cubicBezTo>
                  <a:cubicBezTo>
                    <a:pt x="7910" y="19"/>
                    <a:pt x="7963" y="16"/>
                    <a:pt x="7930" y="15"/>
                  </a:cubicBezTo>
                  <a:cubicBezTo>
                    <a:pt x="7981" y="15"/>
                    <a:pt x="8018" y="15"/>
                    <a:pt x="8018" y="18"/>
                  </a:cubicBezTo>
                  <a:cubicBezTo>
                    <a:pt x="7924" y="20"/>
                    <a:pt x="8013" y="21"/>
                    <a:pt x="7926" y="23"/>
                  </a:cubicBezTo>
                  <a:cubicBezTo>
                    <a:pt x="7940" y="24"/>
                    <a:pt x="7905" y="27"/>
                    <a:pt x="7957" y="28"/>
                  </a:cubicBezTo>
                  <a:cubicBezTo>
                    <a:pt x="8015" y="26"/>
                    <a:pt x="7939" y="25"/>
                    <a:pt x="7998" y="25"/>
                  </a:cubicBezTo>
                  <a:cubicBezTo>
                    <a:pt x="8001" y="25"/>
                    <a:pt x="8005" y="25"/>
                    <a:pt x="8003" y="26"/>
                  </a:cubicBezTo>
                  <a:cubicBezTo>
                    <a:pt x="8029" y="24"/>
                    <a:pt x="8034" y="26"/>
                    <a:pt x="8066" y="25"/>
                  </a:cubicBezTo>
                  <a:lnTo>
                    <a:pt x="8059" y="25"/>
                  </a:lnTo>
                  <a:cubicBezTo>
                    <a:pt x="8099" y="27"/>
                    <a:pt x="8103" y="24"/>
                    <a:pt x="8137" y="26"/>
                  </a:cubicBezTo>
                  <a:cubicBezTo>
                    <a:pt x="8123" y="24"/>
                    <a:pt x="8160" y="24"/>
                    <a:pt x="8182" y="23"/>
                  </a:cubicBezTo>
                  <a:cubicBezTo>
                    <a:pt x="8147" y="22"/>
                    <a:pt x="8128" y="19"/>
                    <a:pt x="8059" y="19"/>
                  </a:cubicBezTo>
                  <a:cubicBezTo>
                    <a:pt x="8050" y="20"/>
                    <a:pt x="8055" y="21"/>
                    <a:pt x="8027" y="22"/>
                  </a:cubicBezTo>
                  <a:lnTo>
                    <a:pt x="8072" y="22"/>
                  </a:lnTo>
                  <a:lnTo>
                    <a:pt x="8046" y="23"/>
                  </a:lnTo>
                  <a:lnTo>
                    <a:pt x="8003" y="22"/>
                  </a:lnTo>
                  <a:cubicBezTo>
                    <a:pt x="8058" y="21"/>
                    <a:pt x="8033" y="19"/>
                    <a:pt x="8056" y="17"/>
                  </a:cubicBezTo>
                  <a:cubicBezTo>
                    <a:pt x="8106" y="18"/>
                    <a:pt x="8097" y="17"/>
                    <a:pt x="8128" y="18"/>
                  </a:cubicBezTo>
                  <a:cubicBezTo>
                    <a:pt x="8125" y="20"/>
                    <a:pt x="8225" y="23"/>
                    <a:pt x="8282" y="24"/>
                  </a:cubicBezTo>
                  <a:lnTo>
                    <a:pt x="8255" y="24"/>
                  </a:lnTo>
                  <a:cubicBezTo>
                    <a:pt x="8214" y="25"/>
                    <a:pt x="8284" y="26"/>
                    <a:pt x="8286" y="27"/>
                  </a:cubicBezTo>
                  <a:lnTo>
                    <a:pt x="8316" y="26"/>
                  </a:lnTo>
                  <a:cubicBezTo>
                    <a:pt x="8310" y="26"/>
                    <a:pt x="8302" y="27"/>
                    <a:pt x="8315" y="27"/>
                  </a:cubicBezTo>
                  <a:cubicBezTo>
                    <a:pt x="8357" y="27"/>
                    <a:pt x="8354" y="25"/>
                    <a:pt x="8395" y="24"/>
                  </a:cubicBezTo>
                  <a:cubicBezTo>
                    <a:pt x="8398" y="26"/>
                    <a:pt x="8364" y="27"/>
                    <a:pt x="8389" y="28"/>
                  </a:cubicBezTo>
                  <a:cubicBezTo>
                    <a:pt x="8398" y="30"/>
                    <a:pt x="8426" y="33"/>
                    <a:pt x="8481" y="32"/>
                  </a:cubicBezTo>
                  <a:cubicBezTo>
                    <a:pt x="8485" y="31"/>
                    <a:pt x="8499" y="31"/>
                    <a:pt x="8515" y="31"/>
                  </a:cubicBezTo>
                  <a:lnTo>
                    <a:pt x="8509" y="31"/>
                  </a:lnTo>
                  <a:lnTo>
                    <a:pt x="8545" y="33"/>
                  </a:lnTo>
                  <a:cubicBezTo>
                    <a:pt x="8514" y="35"/>
                    <a:pt x="8483" y="32"/>
                    <a:pt x="8452" y="34"/>
                  </a:cubicBezTo>
                  <a:lnTo>
                    <a:pt x="8449" y="36"/>
                  </a:lnTo>
                  <a:cubicBezTo>
                    <a:pt x="8425" y="36"/>
                    <a:pt x="8392" y="36"/>
                    <a:pt x="8377" y="37"/>
                  </a:cubicBezTo>
                  <a:cubicBezTo>
                    <a:pt x="8414" y="38"/>
                    <a:pt x="8422" y="37"/>
                    <a:pt x="8463" y="37"/>
                  </a:cubicBezTo>
                  <a:cubicBezTo>
                    <a:pt x="8469" y="39"/>
                    <a:pt x="8440" y="39"/>
                    <a:pt x="8435" y="39"/>
                  </a:cubicBezTo>
                  <a:lnTo>
                    <a:pt x="8441" y="38"/>
                  </a:lnTo>
                  <a:cubicBezTo>
                    <a:pt x="8392" y="36"/>
                    <a:pt x="8368" y="40"/>
                    <a:pt x="8307" y="39"/>
                  </a:cubicBezTo>
                  <a:cubicBezTo>
                    <a:pt x="8297" y="39"/>
                    <a:pt x="8303" y="39"/>
                    <a:pt x="8305" y="38"/>
                  </a:cubicBezTo>
                  <a:cubicBezTo>
                    <a:pt x="8256" y="40"/>
                    <a:pt x="8207" y="37"/>
                    <a:pt x="8159" y="39"/>
                  </a:cubicBezTo>
                  <a:lnTo>
                    <a:pt x="8175" y="38"/>
                  </a:lnTo>
                  <a:lnTo>
                    <a:pt x="8013" y="42"/>
                  </a:lnTo>
                  <a:lnTo>
                    <a:pt x="8013" y="43"/>
                  </a:lnTo>
                  <a:cubicBezTo>
                    <a:pt x="8020" y="44"/>
                    <a:pt x="7996" y="44"/>
                    <a:pt x="7983" y="43"/>
                  </a:cubicBezTo>
                  <a:lnTo>
                    <a:pt x="7983" y="43"/>
                  </a:lnTo>
                  <a:lnTo>
                    <a:pt x="7895" y="45"/>
                  </a:lnTo>
                  <a:cubicBezTo>
                    <a:pt x="7903" y="46"/>
                    <a:pt x="7913" y="46"/>
                    <a:pt x="7925" y="47"/>
                  </a:cubicBezTo>
                  <a:cubicBezTo>
                    <a:pt x="7935" y="46"/>
                    <a:pt x="7994" y="47"/>
                    <a:pt x="7986" y="45"/>
                  </a:cubicBezTo>
                  <a:cubicBezTo>
                    <a:pt x="8013" y="46"/>
                    <a:pt x="8057" y="44"/>
                    <a:pt x="8077" y="45"/>
                  </a:cubicBezTo>
                  <a:cubicBezTo>
                    <a:pt x="8041" y="44"/>
                    <a:pt x="8102" y="43"/>
                    <a:pt x="8109" y="42"/>
                  </a:cubicBezTo>
                  <a:cubicBezTo>
                    <a:pt x="8121" y="44"/>
                    <a:pt x="8163" y="42"/>
                    <a:pt x="8158" y="44"/>
                  </a:cubicBezTo>
                  <a:cubicBezTo>
                    <a:pt x="8165" y="45"/>
                    <a:pt x="8140" y="43"/>
                    <a:pt x="8125" y="44"/>
                  </a:cubicBezTo>
                  <a:cubicBezTo>
                    <a:pt x="8086" y="46"/>
                    <a:pt x="8194" y="46"/>
                    <a:pt x="8147" y="47"/>
                  </a:cubicBezTo>
                  <a:cubicBezTo>
                    <a:pt x="8207" y="46"/>
                    <a:pt x="8287" y="47"/>
                    <a:pt x="8349" y="46"/>
                  </a:cubicBezTo>
                  <a:lnTo>
                    <a:pt x="8314" y="45"/>
                  </a:lnTo>
                  <a:cubicBezTo>
                    <a:pt x="8342" y="46"/>
                    <a:pt x="8408" y="46"/>
                    <a:pt x="8413" y="47"/>
                  </a:cubicBezTo>
                  <a:lnTo>
                    <a:pt x="8342" y="47"/>
                  </a:lnTo>
                  <a:cubicBezTo>
                    <a:pt x="8340" y="49"/>
                    <a:pt x="8405" y="47"/>
                    <a:pt x="8408" y="48"/>
                  </a:cubicBezTo>
                  <a:lnTo>
                    <a:pt x="8484" y="45"/>
                  </a:lnTo>
                  <a:lnTo>
                    <a:pt x="8451" y="45"/>
                  </a:lnTo>
                  <a:cubicBezTo>
                    <a:pt x="8472" y="44"/>
                    <a:pt x="8542" y="46"/>
                    <a:pt x="8594" y="47"/>
                  </a:cubicBezTo>
                  <a:cubicBezTo>
                    <a:pt x="8564" y="49"/>
                    <a:pt x="8516" y="46"/>
                    <a:pt x="8461" y="47"/>
                  </a:cubicBezTo>
                  <a:cubicBezTo>
                    <a:pt x="8421" y="48"/>
                    <a:pt x="8485" y="50"/>
                    <a:pt x="8448" y="50"/>
                  </a:cubicBezTo>
                  <a:cubicBezTo>
                    <a:pt x="8458" y="51"/>
                    <a:pt x="8482" y="51"/>
                    <a:pt x="8494" y="50"/>
                  </a:cubicBezTo>
                  <a:lnTo>
                    <a:pt x="8509" y="51"/>
                  </a:lnTo>
                  <a:cubicBezTo>
                    <a:pt x="8475" y="53"/>
                    <a:pt x="8400" y="52"/>
                    <a:pt x="8350" y="54"/>
                  </a:cubicBezTo>
                  <a:cubicBezTo>
                    <a:pt x="8355" y="54"/>
                    <a:pt x="8359" y="54"/>
                    <a:pt x="8360" y="54"/>
                  </a:cubicBezTo>
                  <a:cubicBezTo>
                    <a:pt x="8321" y="52"/>
                    <a:pt x="8282" y="52"/>
                    <a:pt x="8245" y="52"/>
                  </a:cubicBezTo>
                  <a:cubicBezTo>
                    <a:pt x="8265" y="53"/>
                    <a:pt x="8273" y="53"/>
                    <a:pt x="8284" y="53"/>
                  </a:cubicBezTo>
                  <a:cubicBezTo>
                    <a:pt x="8285" y="53"/>
                    <a:pt x="8250" y="53"/>
                    <a:pt x="8236" y="54"/>
                  </a:cubicBezTo>
                  <a:cubicBezTo>
                    <a:pt x="8271" y="55"/>
                    <a:pt x="8243" y="56"/>
                    <a:pt x="8265" y="56"/>
                  </a:cubicBezTo>
                  <a:cubicBezTo>
                    <a:pt x="8242" y="57"/>
                    <a:pt x="8224" y="56"/>
                    <a:pt x="8196" y="56"/>
                  </a:cubicBezTo>
                  <a:cubicBezTo>
                    <a:pt x="8182" y="55"/>
                    <a:pt x="8208" y="55"/>
                    <a:pt x="8205" y="53"/>
                  </a:cubicBezTo>
                  <a:cubicBezTo>
                    <a:pt x="8177" y="54"/>
                    <a:pt x="8164" y="51"/>
                    <a:pt x="8122" y="52"/>
                  </a:cubicBezTo>
                  <a:cubicBezTo>
                    <a:pt x="8177" y="53"/>
                    <a:pt x="8107" y="55"/>
                    <a:pt x="8088" y="56"/>
                  </a:cubicBezTo>
                  <a:lnTo>
                    <a:pt x="8097" y="56"/>
                  </a:lnTo>
                  <a:cubicBezTo>
                    <a:pt x="8080" y="57"/>
                    <a:pt x="8065" y="57"/>
                    <a:pt x="8053" y="56"/>
                  </a:cubicBezTo>
                  <a:cubicBezTo>
                    <a:pt x="8075" y="55"/>
                    <a:pt x="8097" y="56"/>
                    <a:pt x="8091" y="54"/>
                  </a:cubicBezTo>
                  <a:cubicBezTo>
                    <a:pt x="8076" y="54"/>
                    <a:pt x="8061" y="54"/>
                    <a:pt x="8044" y="54"/>
                  </a:cubicBezTo>
                  <a:lnTo>
                    <a:pt x="8059" y="53"/>
                  </a:lnTo>
                  <a:lnTo>
                    <a:pt x="7985" y="53"/>
                  </a:lnTo>
                  <a:cubicBezTo>
                    <a:pt x="7973" y="55"/>
                    <a:pt x="7953" y="56"/>
                    <a:pt x="7943" y="58"/>
                  </a:cubicBezTo>
                  <a:cubicBezTo>
                    <a:pt x="7925" y="57"/>
                    <a:pt x="7900" y="58"/>
                    <a:pt x="7883" y="58"/>
                  </a:cubicBezTo>
                  <a:lnTo>
                    <a:pt x="7891" y="58"/>
                  </a:lnTo>
                  <a:cubicBezTo>
                    <a:pt x="7858" y="56"/>
                    <a:pt x="7785" y="57"/>
                    <a:pt x="7779" y="58"/>
                  </a:cubicBezTo>
                  <a:cubicBezTo>
                    <a:pt x="7755" y="57"/>
                    <a:pt x="7945" y="51"/>
                    <a:pt x="7779" y="52"/>
                  </a:cubicBezTo>
                  <a:cubicBezTo>
                    <a:pt x="7715" y="51"/>
                    <a:pt x="7739" y="55"/>
                    <a:pt x="7703" y="57"/>
                  </a:cubicBezTo>
                  <a:cubicBezTo>
                    <a:pt x="7703" y="57"/>
                    <a:pt x="7705" y="56"/>
                    <a:pt x="7702" y="56"/>
                  </a:cubicBezTo>
                  <a:cubicBezTo>
                    <a:pt x="7674" y="55"/>
                    <a:pt x="7671" y="57"/>
                    <a:pt x="7648" y="57"/>
                  </a:cubicBezTo>
                  <a:cubicBezTo>
                    <a:pt x="7665" y="58"/>
                    <a:pt x="7689" y="58"/>
                    <a:pt x="7697" y="58"/>
                  </a:cubicBezTo>
                  <a:cubicBezTo>
                    <a:pt x="7688" y="59"/>
                    <a:pt x="7639" y="57"/>
                    <a:pt x="7618" y="59"/>
                  </a:cubicBezTo>
                  <a:cubicBezTo>
                    <a:pt x="7646" y="56"/>
                    <a:pt x="7565" y="57"/>
                    <a:pt x="7586" y="56"/>
                  </a:cubicBezTo>
                  <a:cubicBezTo>
                    <a:pt x="7531" y="54"/>
                    <a:pt x="7472" y="56"/>
                    <a:pt x="7443" y="58"/>
                  </a:cubicBezTo>
                  <a:cubicBezTo>
                    <a:pt x="7406" y="55"/>
                    <a:pt x="7378" y="58"/>
                    <a:pt x="7317" y="56"/>
                  </a:cubicBezTo>
                  <a:cubicBezTo>
                    <a:pt x="7327" y="56"/>
                    <a:pt x="7343" y="56"/>
                    <a:pt x="7356" y="56"/>
                  </a:cubicBezTo>
                  <a:cubicBezTo>
                    <a:pt x="7391" y="55"/>
                    <a:pt x="7294" y="55"/>
                    <a:pt x="7347" y="54"/>
                  </a:cubicBezTo>
                  <a:cubicBezTo>
                    <a:pt x="7335" y="54"/>
                    <a:pt x="7346" y="55"/>
                    <a:pt x="7358" y="54"/>
                  </a:cubicBezTo>
                  <a:cubicBezTo>
                    <a:pt x="7378" y="54"/>
                    <a:pt x="7397" y="53"/>
                    <a:pt x="7392" y="52"/>
                  </a:cubicBezTo>
                  <a:lnTo>
                    <a:pt x="7343" y="51"/>
                  </a:lnTo>
                  <a:lnTo>
                    <a:pt x="7360" y="50"/>
                  </a:lnTo>
                  <a:lnTo>
                    <a:pt x="7285" y="47"/>
                  </a:lnTo>
                  <a:cubicBezTo>
                    <a:pt x="7283" y="48"/>
                    <a:pt x="7290" y="48"/>
                    <a:pt x="7294" y="49"/>
                  </a:cubicBezTo>
                  <a:cubicBezTo>
                    <a:pt x="7207" y="47"/>
                    <a:pt x="7107" y="48"/>
                    <a:pt x="7031" y="48"/>
                  </a:cubicBezTo>
                  <a:cubicBezTo>
                    <a:pt x="7017" y="53"/>
                    <a:pt x="6844" y="50"/>
                    <a:pt x="6782" y="53"/>
                  </a:cubicBezTo>
                  <a:cubicBezTo>
                    <a:pt x="6799" y="52"/>
                    <a:pt x="6808" y="49"/>
                    <a:pt x="6798" y="48"/>
                  </a:cubicBezTo>
                  <a:cubicBezTo>
                    <a:pt x="6811" y="47"/>
                    <a:pt x="6840" y="45"/>
                    <a:pt x="6871" y="46"/>
                  </a:cubicBezTo>
                  <a:cubicBezTo>
                    <a:pt x="6876" y="47"/>
                    <a:pt x="6914" y="48"/>
                    <a:pt x="6889" y="49"/>
                  </a:cubicBezTo>
                  <a:cubicBezTo>
                    <a:pt x="6975" y="48"/>
                    <a:pt x="6878" y="46"/>
                    <a:pt x="6903" y="44"/>
                  </a:cubicBezTo>
                  <a:cubicBezTo>
                    <a:pt x="6808" y="44"/>
                    <a:pt x="6752" y="48"/>
                    <a:pt x="6692" y="49"/>
                  </a:cubicBezTo>
                  <a:lnTo>
                    <a:pt x="6690" y="48"/>
                  </a:lnTo>
                  <a:lnTo>
                    <a:pt x="6645" y="49"/>
                  </a:lnTo>
                  <a:cubicBezTo>
                    <a:pt x="6682" y="50"/>
                    <a:pt x="6680" y="53"/>
                    <a:pt x="6632" y="52"/>
                  </a:cubicBezTo>
                  <a:lnTo>
                    <a:pt x="6638" y="52"/>
                  </a:lnTo>
                  <a:cubicBezTo>
                    <a:pt x="6611" y="50"/>
                    <a:pt x="6554" y="52"/>
                    <a:pt x="6511" y="51"/>
                  </a:cubicBezTo>
                  <a:lnTo>
                    <a:pt x="6483" y="53"/>
                  </a:lnTo>
                  <a:cubicBezTo>
                    <a:pt x="6440" y="53"/>
                    <a:pt x="6438" y="50"/>
                    <a:pt x="6424" y="48"/>
                  </a:cubicBezTo>
                  <a:cubicBezTo>
                    <a:pt x="6357" y="47"/>
                    <a:pt x="6319" y="50"/>
                    <a:pt x="6271" y="52"/>
                  </a:cubicBezTo>
                  <a:cubicBezTo>
                    <a:pt x="6250" y="50"/>
                    <a:pt x="6150" y="50"/>
                    <a:pt x="6203" y="48"/>
                  </a:cubicBezTo>
                  <a:cubicBezTo>
                    <a:pt x="6142" y="49"/>
                    <a:pt x="6154" y="57"/>
                    <a:pt x="6051" y="53"/>
                  </a:cubicBezTo>
                  <a:lnTo>
                    <a:pt x="6078" y="51"/>
                  </a:lnTo>
                  <a:cubicBezTo>
                    <a:pt x="5979" y="52"/>
                    <a:pt x="5838" y="54"/>
                    <a:pt x="5792" y="53"/>
                  </a:cubicBezTo>
                  <a:cubicBezTo>
                    <a:pt x="5829" y="48"/>
                    <a:pt x="5669" y="48"/>
                    <a:pt x="5651" y="43"/>
                  </a:cubicBezTo>
                  <a:cubicBezTo>
                    <a:pt x="5656" y="44"/>
                    <a:pt x="5619" y="44"/>
                    <a:pt x="5613" y="45"/>
                  </a:cubicBezTo>
                  <a:cubicBezTo>
                    <a:pt x="5605" y="44"/>
                    <a:pt x="5592" y="44"/>
                    <a:pt x="5577" y="45"/>
                  </a:cubicBezTo>
                  <a:cubicBezTo>
                    <a:pt x="5616" y="46"/>
                    <a:pt x="5550" y="50"/>
                    <a:pt x="5624" y="48"/>
                  </a:cubicBezTo>
                  <a:cubicBezTo>
                    <a:pt x="5587" y="51"/>
                    <a:pt x="5539" y="54"/>
                    <a:pt x="5457" y="54"/>
                  </a:cubicBezTo>
                  <a:lnTo>
                    <a:pt x="5458" y="52"/>
                  </a:lnTo>
                  <a:lnTo>
                    <a:pt x="5523" y="52"/>
                  </a:lnTo>
                  <a:cubicBezTo>
                    <a:pt x="5516" y="51"/>
                    <a:pt x="5549" y="51"/>
                    <a:pt x="5563" y="50"/>
                  </a:cubicBezTo>
                  <a:cubicBezTo>
                    <a:pt x="5443" y="49"/>
                    <a:pt x="5579" y="45"/>
                    <a:pt x="5456" y="46"/>
                  </a:cubicBezTo>
                  <a:cubicBezTo>
                    <a:pt x="5444" y="47"/>
                    <a:pt x="5452" y="46"/>
                    <a:pt x="5420" y="47"/>
                  </a:cubicBezTo>
                  <a:cubicBezTo>
                    <a:pt x="5435" y="47"/>
                    <a:pt x="5437" y="46"/>
                    <a:pt x="5413" y="45"/>
                  </a:cubicBezTo>
                  <a:lnTo>
                    <a:pt x="5390" y="47"/>
                  </a:lnTo>
                  <a:cubicBezTo>
                    <a:pt x="5347" y="44"/>
                    <a:pt x="5461" y="45"/>
                    <a:pt x="5424" y="42"/>
                  </a:cubicBezTo>
                  <a:cubicBezTo>
                    <a:pt x="5472" y="41"/>
                    <a:pt x="5554" y="40"/>
                    <a:pt x="5539" y="37"/>
                  </a:cubicBezTo>
                  <a:cubicBezTo>
                    <a:pt x="5461" y="36"/>
                    <a:pt x="5469" y="42"/>
                    <a:pt x="5388" y="41"/>
                  </a:cubicBezTo>
                  <a:lnTo>
                    <a:pt x="5379" y="40"/>
                  </a:lnTo>
                  <a:cubicBezTo>
                    <a:pt x="5351" y="41"/>
                    <a:pt x="5346" y="43"/>
                    <a:pt x="5330" y="44"/>
                  </a:cubicBezTo>
                  <a:cubicBezTo>
                    <a:pt x="5329" y="43"/>
                    <a:pt x="5322" y="43"/>
                    <a:pt x="5303" y="42"/>
                  </a:cubicBezTo>
                  <a:cubicBezTo>
                    <a:pt x="5255" y="45"/>
                    <a:pt x="5223" y="46"/>
                    <a:pt x="5179" y="49"/>
                  </a:cubicBezTo>
                  <a:cubicBezTo>
                    <a:pt x="5297" y="46"/>
                    <a:pt x="5280" y="51"/>
                    <a:pt x="5402" y="49"/>
                  </a:cubicBezTo>
                  <a:cubicBezTo>
                    <a:pt x="5383" y="49"/>
                    <a:pt x="5297" y="50"/>
                    <a:pt x="5292" y="53"/>
                  </a:cubicBezTo>
                  <a:lnTo>
                    <a:pt x="5293" y="51"/>
                  </a:lnTo>
                  <a:cubicBezTo>
                    <a:pt x="5253" y="52"/>
                    <a:pt x="5214" y="53"/>
                    <a:pt x="5164" y="53"/>
                  </a:cubicBezTo>
                  <a:lnTo>
                    <a:pt x="5194" y="51"/>
                  </a:lnTo>
                  <a:cubicBezTo>
                    <a:pt x="5128" y="53"/>
                    <a:pt x="5084" y="48"/>
                    <a:pt x="5032" y="52"/>
                  </a:cubicBezTo>
                  <a:cubicBezTo>
                    <a:pt x="5051" y="52"/>
                    <a:pt x="5065" y="52"/>
                    <a:pt x="5077" y="52"/>
                  </a:cubicBezTo>
                  <a:cubicBezTo>
                    <a:pt x="5043" y="53"/>
                    <a:pt x="5000" y="52"/>
                    <a:pt x="4963" y="52"/>
                  </a:cubicBezTo>
                  <a:lnTo>
                    <a:pt x="4887" y="56"/>
                  </a:lnTo>
                  <a:cubicBezTo>
                    <a:pt x="4887" y="55"/>
                    <a:pt x="4839" y="55"/>
                    <a:pt x="4862" y="53"/>
                  </a:cubicBezTo>
                  <a:cubicBezTo>
                    <a:pt x="4807" y="51"/>
                    <a:pt x="4781" y="55"/>
                    <a:pt x="4749" y="55"/>
                  </a:cubicBezTo>
                  <a:cubicBezTo>
                    <a:pt x="4693" y="53"/>
                    <a:pt x="4798" y="54"/>
                    <a:pt x="4804" y="51"/>
                  </a:cubicBezTo>
                  <a:cubicBezTo>
                    <a:pt x="4726" y="50"/>
                    <a:pt x="4644" y="51"/>
                    <a:pt x="4600" y="53"/>
                  </a:cubicBezTo>
                  <a:cubicBezTo>
                    <a:pt x="4616" y="54"/>
                    <a:pt x="4623" y="54"/>
                    <a:pt x="4623" y="55"/>
                  </a:cubicBezTo>
                  <a:cubicBezTo>
                    <a:pt x="4620" y="54"/>
                    <a:pt x="4589" y="54"/>
                    <a:pt x="4572" y="54"/>
                  </a:cubicBezTo>
                  <a:lnTo>
                    <a:pt x="4560" y="55"/>
                  </a:lnTo>
                  <a:cubicBezTo>
                    <a:pt x="4530" y="55"/>
                    <a:pt x="4535" y="54"/>
                    <a:pt x="4559" y="53"/>
                  </a:cubicBezTo>
                  <a:cubicBezTo>
                    <a:pt x="4532" y="52"/>
                    <a:pt x="4498" y="55"/>
                    <a:pt x="4470" y="53"/>
                  </a:cubicBezTo>
                  <a:cubicBezTo>
                    <a:pt x="4517" y="52"/>
                    <a:pt x="4578" y="53"/>
                    <a:pt x="4602" y="52"/>
                  </a:cubicBezTo>
                  <a:cubicBezTo>
                    <a:pt x="4503" y="53"/>
                    <a:pt x="4503" y="48"/>
                    <a:pt x="4377" y="50"/>
                  </a:cubicBezTo>
                  <a:cubicBezTo>
                    <a:pt x="4375" y="49"/>
                    <a:pt x="4397" y="48"/>
                    <a:pt x="4372" y="48"/>
                  </a:cubicBezTo>
                  <a:cubicBezTo>
                    <a:pt x="4316" y="48"/>
                    <a:pt x="4358" y="51"/>
                    <a:pt x="4340" y="52"/>
                  </a:cubicBezTo>
                  <a:cubicBezTo>
                    <a:pt x="4383" y="51"/>
                    <a:pt x="4404" y="52"/>
                    <a:pt x="4429" y="54"/>
                  </a:cubicBezTo>
                  <a:lnTo>
                    <a:pt x="4417" y="55"/>
                  </a:lnTo>
                  <a:cubicBezTo>
                    <a:pt x="4415" y="54"/>
                    <a:pt x="4388" y="54"/>
                    <a:pt x="4380" y="54"/>
                  </a:cubicBezTo>
                  <a:lnTo>
                    <a:pt x="4373" y="56"/>
                  </a:lnTo>
                  <a:cubicBezTo>
                    <a:pt x="4376" y="54"/>
                    <a:pt x="4333" y="52"/>
                    <a:pt x="4299" y="53"/>
                  </a:cubicBezTo>
                  <a:cubicBezTo>
                    <a:pt x="4333" y="54"/>
                    <a:pt x="4324" y="54"/>
                    <a:pt x="4334" y="57"/>
                  </a:cubicBezTo>
                  <a:cubicBezTo>
                    <a:pt x="4286" y="60"/>
                    <a:pt x="4279" y="55"/>
                    <a:pt x="4226" y="58"/>
                  </a:cubicBezTo>
                  <a:cubicBezTo>
                    <a:pt x="4230" y="57"/>
                    <a:pt x="4277" y="56"/>
                    <a:pt x="4236" y="56"/>
                  </a:cubicBezTo>
                  <a:cubicBezTo>
                    <a:pt x="4203" y="56"/>
                    <a:pt x="4207" y="57"/>
                    <a:pt x="4184" y="58"/>
                  </a:cubicBezTo>
                  <a:cubicBezTo>
                    <a:pt x="4210" y="56"/>
                    <a:pt x="4203" y="54"/>
                    <a:pt x="4231" y="52"/>
                  </a:cubicBezTo>
                  <a:cubicBezTo>
                    <a:pt x="4290" y="52"/>
                    <a:pt x="4255" y="52"/>
                    <a:pt x="4313" y="51"/>
                  </a:cubicBezTo>
                  <a:lnTo>
                    <a:pt x="4264" y="49"/>
                  </a:lnTo>
                  <a:cubicBezTo>
                    <a:pt x="4314" y="49"/>
                    <a:pt x="4301" y="47"/>
                    <a:pt x="4305" y="46"/>
                  </a:cubicBezTo>
                  <a:cubicBezTo>
                    <a:pt x="4218" y="44"/>
                    <a:pt x="4240" y="49"/>
                    <a:pt x="4184" y="49"/>
                  </a:cubicBezTo>
                  <a:cubicBezTo>
                    <a:pt x="4157" y="50"/>
                    <a:pt x="4236" y="49"/>
                    <a:pt x="4194" y="51"/>
                  </a:cubicBezTo>
                  <a:cubicBezTo>
                    <a:pt x="4142" y="50"/>
                    <a:pt x="4182" y="52"/>
                    <a:pt x="4124" y="53"/>
                  </a:cubicBezTo>
                  <a:lnTo>
                    <a:pt x="4134" y="52"/>
                  </a:lnTo>
                  <a:cubicBezTo>
                    <a:pt x="4116" y="51"/>
                    <a:pt x="4099" y="52"/>
                    <a:pt x="4078" y="53"/>
                  </a:cubicBezTo>
                  <a:cubicBezTo>
                    <a:pt x="4055" y="53"/>
                    <a:pt x="4104" y="60"/>
                    <a:pt x="4010" y="60"/>
                  </a:cubicBezTo>
                  <a:cubicBezTo>
                    <a:pt x="4015" y="60"/>
                    <a:pt x="4017" y="59"/>
                    <a:pt x="4017" y="59"/>
                  </a:cubicBezTo>
                  <a:lnTo>
                    <a:pt x="4108" y="41"/>
                  </a:lnTo>
                  <a:cubicBezTo>
                    <a:pt x="4013" y="41"/>
                    <a:pt x="3904" y="41"/>
                    <a:pt x="3795" y="40"/>
                  </a:cubicBezTo>
                  <a:cubicBezTo>
                    <a:pt x="3769" y="37"/>
                    <a:pt x="3873" y="37"/>
                    <a:pt x="3866" y="36"/>
                  </a:cubicBezTo>
                  <a:lnTo>
                    <a:pt x="3916" y="36"/>
                  </a:lnTo>
                  <a:cubicBezTo>
                    <a:pt x="3913" y="38"/>
                    <a:pt x="3812" y="37"/>
                    <a:pt x="3857" y="39"/>
                  </a:cubicBezTo>
                  <a:cubicBezTo>
                    <a:pt x="3945" y="38"/>
                    <a:pt x="3985" y="40"/>
                    <a:pt x="4068" y="37"/>
                  </a:cubicBezTo>
                  <a:cubicBezTo>
                    <a:pt x="4042" y="33"/>
                    <a:pt x="3958" y="37"/>
                    <a:pt x="3904" y="35"/>
                  </a:cubicBezTo>
                  <a:cubicBezTo>
                    <a:pt x="3927" y="35"/>
                    <a:pt x="3946" y="35"/>
                    <a:pt x="3965" y="34"/>
                  </a:cubicBezTo>
                  <a:lnTo>
                    <a:pt x="3801" y="33"/>
                  </a:lnTo>
                  <a:lnTo>
                    <a:pt x="3788" y="34"/>
                  </a:lnTo>
                  <a:lnTo>
                    <a:pt x="3858" y="34"/>
                  </a:lnTo>
                  <a:cubicBezTo>
                    <a:pt x="3806" y="34"/>
                    <a:pt x="3762" y="36"/>
                    <a:pt x="3758" y="39"/>
                  </a:cubicBezTo>
                  <a:lnTo>
                    <a:pt x="3768" y="39"/>
                  </a:lnTo>
                  <a:lnTo>
                    <a:pt x="3749" y="40"/>
                  </a:lnTo>
                  <a:lnTo>
                    <a:pt x="3713" y="3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5" name="Freeform 64"/>
            <p:cNvSpPr>
              <a:spLocks/>
            </p:cNvSpPr>
            <p:nvPr/>
          </p:nvSpPr>
          <p:spPr bwMode="invGray">
            <a:xfrm>
              <a:off x="12117388" y="2779713"/>
              <a:ext cx="127000" cy="4762"/>
            </a:xfrm>
            <a:custGeom>
              <a:avLst/>
              <a:gdLst>
                <a:gd name="T0" fmla="*/ 19 w 66"/>
                <a:gd name="T1" fmla="*/ 2 h 2"/>
                <a:gd name="T2" fmla="*/ 19 w 66"/>
                <a:gd name="T3" fmla="*/ 2 h 2"/>
                <a:gd name="T4" fmla="*/ 60 w 66"/>
                <a:gd name="T5" fmla="*/ 0 h 2"/>
                <a:gd name="T6" fmla="*/ 19 w 66"/>
                <a:gd name="T7" fmla="*/ 2 h 2"/>
              </a:gdLst>
              <a:ahLst/>
              <a:cxnLst>
                <a:cxn ang="0">
                  <a:pos x="T0" y="T1"/>
                </a:cxn>
                <a:cxn ang="0">
                  <a:pos x="T2" y="T3"/>
                </a:cxn>
                <a:cxn ang="0">
                  <a:pos x="T4" y="T5"/>
                </a:cxn>
                <a:cxn ang="0">
                  <a:pos x="T6" y="T7"/>
                </a:cxn>
              </a:cxnLst>
              <a:rect l="0" t="0" r="r" b="b"/>
              <a:pathLst>
                <a:path w="66" h="2">
                  <a:moveTo>
                    <a:pt x="19" y="2"/>
                  </a:moveTo>
                  <a:lnTo>
                    <a:pt x="19" y="2"/>
                  </a:lnTo>
                  <a:cubicBezTo>
                    <a:pt x="33" y="2"/>
                    <a:pt x="66" y="2"/>
                    <a:pt x="60" y="0"/>
                  </a:cubicBezTo>
                  <a:cubicBezTo>
                    <a:pt x="60" y="2"/>
                    <a:pt x="0" y="0"/>
                    <a:pt x="19"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6" name="Freeform 65"/>
            <p:cNvSpPr>
              <a:spLocks/>
            </p:cNvSpPr>
            <p:nvPr/>
          </p:nvSpPr>
          <p:spPr bwMode="invGray">
            <a:xfrm>
              <a:off x="12182475" y="2787650"/>
              <a:ext cx="79375" cy="1587"/>
            </a:xfrm>
            <a:custGeom>
              <a:avLst/>
              <a:gdLst>
                <a:gd name="T0" fmla="*/ 25 w 41"/>
                <a:gd name="T1" fmla="*/ 1 h 1"/>
                <a:gd name="T2" fmla="*/ 25 w 41"/>
                <a:gd name="T3" fmla="*/ 1 h 1"/>
                <a:gd name="T4" fmla="*/ 41 w 41"/>
                <a:gd name="T5" fmla="*/ 0 h 1"/>
                <a:gd name="T6" fmla="*/ 0 w 41"/>
                <a:gd name="T7" fmla="*/ 0 h 1"/>
                <a:gd name="T8" fmla="*/ 25 w 41"/>
                <a:gd name="T9" fmla="*/ 1 h 1"/>
              </a:gdLst>
              <a:ahLst/>
              <a:cxnLst>
                <a:cxn ang="0">
                  <a:pos x="T0" y="T1"/>
                </a:cxn>
                <a:cxn ang="0">
                  <a:pos x="T2" y="T3"/>
                </a:cxn>
                <a:cxn ang="0">
                  <a:pos x="T4" y="T5"/>
                </a:cxn>
                <a:cxn ang="0">
                  <a:pos x="T6" y="T7"/>
                </a:cxn>
                <a:cxn ang="0">
                  <a:pos x="T8" y="T9"/>
                </a:cxn>
              </a:cxnLst>
              <a:rect l="0" t="0" r="r" b="b"/>
              <a:pathLst>
                <a:path w="41" h="1">
                  <a:moveTo>
                    <a:pt x="25" y="1"/>
                  </a:moveTo>
                  <a:lnTo>
                    <a:pt x="25" y="1"/>
                  </a:lnTo>
                  <a:cubicBezTo>
                    <a:pt x="27" y="1"/>
                    <a:pt x="26" y="0"/>
                    <a:pt x="41" y="0"/>
                  </a:cubicBezTo>
                  <a:lnTo>
                    <a:pt x="0" y="0"/>
                  </a:lnTo>
                  <a:lnTo>
                    <a:pt x="2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7" name="Freeform 66"/>
            <p:cNvSpPr>
              <a:spLocks/>
            </p:cNvSpPr>
            <p:nvPr/>
          </p:nvSpPr>
          <p:spPr bwMode="invGray">
            <a:xfrm>
              <a:off x="12307888" y="2809875"/>
              <a:ext cx="249238" cy="15875"/>
            </a:xfrm>
            <a:custGeom>
              <a:avLst/>
              <a:gdLst>
                <a:gd name="T0" fmla="*/ 2 w 130"/>
                <a:gd name="T1" fmla="*/ 3 h 7"/>
                <a:gd name="T2" fmla="*/ 2 w 130"/>
                <a:gd name="T3" fmla="*/ 3 h 7"/>
                <a:gd name="T4" fmla="*/ 70 w 130"/>
                <a:gd name="T5" fmla="*/ 2 h 7"/>
                <a:gd name="T6" fmla="*/ 0 w 130"/>
                <a:gd name="T7" fmla="*/ 6 h 7"/>
                <a:gd name="T8" fmla="*/ 130 w 130"/>
                <a:gd name="T9" fmla="*/ 4 h 7"/>
                <a:gd name="T10" fmla="*/ 2 w 130"/>
                <a:gd name="T11" fmla="*/ 3 h 7"/>
              </a:gdLst>
              <a:ahLst/>
              <a:cxnLst>
                <a:cxn ang="0">
                  <a:pos x="T0" y="T1"/>
                </a:cxn>
                <a:cxn ang="0">
                  <a:pos x="T2" y="T3"/>
                </a:cxn>
                <a:cxn ang="0">
                  <a:pos x="T4" y="T5"/>
                </a:cxn>
                <a:cxn ang="0">
                  <a:pos x="T6" y="T7"/>
                </a:cxn>
                <a:cxn ang="0">
                  <a:pos x="T8" y="T9"/>
                </a:cxn>
                <a:cxn ang="0">
                  <a:pos x="T10" y="T11"/>
                </a:cxn>
              </a:cxnLst>
              <a:rect l="0" t="0" r="r" b="b"/>
              <a:pathLst>
                <a:path w="130" h="7">
                  <a:moveTo>
                    <a:pt x="2" y="3"/>
                  </a:moveTo>
                  <a:lnTo>
                    <a:pt x="2" y="3"/>
                  </a:lnTo>
                  <a:cubicBezTo>
                    <a:pt x="23" y="2"/>
                    <a:pt x="37" y="1"/>
                    <a:pt x="70" y="2"/>
                  </a:cubicBezTo>
                  <a:cubicBezTo>
                    <a:pt x="82" y="6"/>
                    <a:pt x="15" y="2"/>
                    <a:pt x="0" y="6"/>
                  </a:cubicBezTo>
                  <a:cubicBezTo>
                    <a:pt x="61" y="7"/>
                    <a:pt x="80" y="4"/>
                    <a:pt x="130" y="4"/>
                  </a:cubicBezTo>
                  <a:cubicBezTo>
                    <a:pt x="106" y="2"/>
                    <a:pt x="4" y="0"/>
                    <a:pt x="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8" name="Freeform 67"/>
            <p:cNvSpPr>
              <a:spLocks/>
            </p:cNvSpPr>
            <p:nvPr/>
          </p:nvSpPr>
          <p:spPr bwMode="invGray">
            <a:xfrm>
              <a:off x="12252325" y="2825750"/>
              <a:ext cx="73025" cy="1587"/>
            </a:xfrm>
            <a:custGeom>
              <a:avLst/>
              <a:gdLst>
                <a:gd name="T0" fmla="*/ 4 w 38"/>
                <a:gd name="T1" fmla="*/ 1 h 1"/>
                <a:gd name="T2" fmla="*/ 4 w 38"/>
                <a:gd name="T3" fmla="*/ 1 h 1"/>
                <a:gd name="T4" fmla="*/ 38 w 38"/>
                <a:gd name="T5" fmla="*/ 0 h 1"/>
                <a:gd name="T6" fmla="*/ 34 w 38"/>
                <a:gd name="T7" fmla="*/ 0 h 1"/>
                <a:gd name="T8" fmla="*/ 0 w 38"/>
                <a:gd name="T9" fmla="*/ 1 h 1"/>
                <a:gd name="T10" fmla="*/ 4 w 38"/>
                <a:gd name="T11" fmla="*/ 1 h 1"/>
              </a:gdLst>
              <a:ahLst/>
              <a:cxnLst>
                <a:cxn ang="0">
                  <a:pos x="T0" y="T1"/>
                </a:cxn>
                <a:cxn ang="0">
                  <a:pos x="T2" y="T3"/>
                </a:cxn>
                <a:cxn ang="0">
                  <a:pos x="T4" y="T5"/>
                </a:cxn>
                <a:cxn ang="0">
                  <a:pos x="T6" y="T7"/>
                </a:cxn>
                <a:cxn ang="0">
                  <a:pos x="T8" y="T9"/>
                </a:cxn>
                <a:cxn ang="0">
                  <a:pos x="T10" y="T11"/>
                </a:cxn>
              </a:cxnLst>
              <a:rect l="0" t="0" r="r" b="b"/>
              <a:pathLst>
                <a:path w="38" h="1">
                  <a:moveTo>
                    <a:pt x="4" y="1"/>
                  </a:moveTo>
                  <a:lnTo>
                    <a:pt x="4" y="1"/>
                  </a:lnTo>
                  <a:lnTo>
                    <a:pt x="38" y="0"/>
                  </a:lnTo>
                  <a:lnTo>
                    <a:pt x="34" y="0"/>
                  </a:lnTo>
                  <a:lnTo>
                    <a:pt x="0" y="1"/>
                  </a:lnTo>
                  <a:lnTo>
                    <a:pt x="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9" name="Freeform 68"/>
            <p:cNvSpPr>
              <a:spLocks/>
            </p:cNvSpPr>
            <p:nvPr/>
          </p:nvSpPr>
          <p:spPr bwMode="invGray">
            <a:xfrm>
              <a:off x="10779125" y="2733675"/>
              <a:ext cx="66675" cy="4762"/>
            </a:xfrm>
            <a:custGeom>
              <a:avLst/>
              <a:gdLst>
                <a:gd name="T0" fmla="*/ 35 w 35"/>
                <a:gd name="T1" fmla="*/ 2 h 2"/>
                <a:gd name="T2" fmla="*/ 35 w 35"/>
                <a:gd name="T3" fmla="*/ 2 h 2"/>
                <a:gd name="T4" fmla="*/ 0 w 35"/>
                <a:gd name="T5" fmla="*/ 2 h 2"/>
                <a:gd name="T6" fmla="*/ 35 w 35"/>
                <a:gd name="T7" fmla="*/ 2 h 2"/>
              </a:gdLst>
              <a:ahLst/>
              <a:cxnLst>
                <a:cxn ang="0">
                  <a:pos x="T0" y="T1"/>
                </a:cxn>
                <a:cxn ang="0">
                  <a:pos x="T2" y="T3"/>
                </a:cxn>
                <a:cxn ang="0">
                  <a:pos x="T4" y="T5"/>
                </a:cxn>
                <a:cxn ang="0">
                  <a:pos x="T6" y="T7"/>
                </a:cxn>
              </a:cxnLst>
              <a:rect l="0" t="0" r="r" b="b"/>
              <a:pathLst>
                <a:path w="35" h="2">
                  <a:moveTo>
                    <a:pt x="35" y="2"/>
                  </a:moveTo>
                  <a:lnTo>
                    <a:pt x="35" y="2"/>
                  </a:lnTo>
                  <a:cubicBezTo>
                    <a:pt x="32" y="0"/>
                    <a:pt x="11" y="1"/>
                    <a:pt x="0" y="2"/>
                  </a:cubicBezTo>
                  <a:cubicBezTo>
                    <a:pt x="9" y="2"/>
                    <a:pt x="22" y="2"/>
                    <a:pt x="3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0" name="Freeform 69"/>
            <p:cNvSpPr>
              <a:spLocks/>
            </p:cNvSpPr>
            <p:nvPr/>
          </p:nvSpPr>
          <p:spPr bwMode="invGray">
            <a:xfrm>
              <a:off x="-2471738" y="2738438"/>
              <a:ext cx="496888" cy="1587"/>
            </a:xfrm>
            <a:custGeom>
              <a:avLst/>
              <a:gdLst>
                <a:gd name="T0" fmla="*/ 259 w 259"/>
                <a:gd name="T1" fmla="*/ 0 h 1"/>
                <a:gd name="T2" fmla="*/ 259 w 259"/>
                <a:gd name="T3" fmla="*/ 0 h 1"/>
                <a:gd name="T4" fmla="*/ 0 w 259"/>
                <a:gd name="T5" fmla="*/ 1 h 1"/>
                <a:gd name="T6" fmla="*/ 259 w 259"/>
                <a:gd name="T7" fmla="*/ 0 h 1"/>
              </a:gdLst>
              <a:ahLst/>
              <a:cxnLst>
                <a:cxn ang="0">
                  <a:pos x="T0" y="T1"/>
                </a:cxn>
                <a:cxn ang="0">
                  <a:pos x="T2" y="T3"/>
                </a:cxn>
                <a:cxn ang="0">
                  <a:pos x="T4" y="T5"/>
                </a:cxn>
                <a:cxn ang="0">
                  <a:pos x="T6" y="T7"/>
                </a:cxn>
              </a:cxnLst>
              <a:rect l="0" t="0" r="r" b="b"/>
              <a:pathLst>
                <a:path w="259" h="1">
                  <a:moveTo>
                    <a:pt x="259" y="0"/>
                  </a:moveTo>
                  <a:lnTo>
                    <a:pt x="259" y="0"/>
                  </a:lnTo>
                  <a:lnTo>
                    <a:pt x="0" y="1"/>
                  </a:lnTo>
                  <a:lnTo>
                    <a:pt x="25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1" name="Freeform 70"/>
            <p:cNvSpPr>
              <a:spLocks/>
            </p:cNvSpPr>
            <p:nvPr/>
          </p:nvSpPr>
          <p:spPr bwMode="invGray">
            <a:xfrm>
              <a:off x="9136063" y="2735263"/>
              <a:ext cx="387350" cy="14287"/>
            </a:xfrm>
            <a:custGeom>
              <a:avLst/>
              <a:gdLst>
                <a:gd name="T0" fmla="*/ 30 w 202"/>
                <a:gd name="T1" fmla="*/ 6 h 6"/>
                <a:gd name="T2" fmla="*/ 30 w 202"/>
                <a:gd name="T3" fmla="*/ 6 h 6"/>
                <a:gd name="T4" fmla="*/ 202 w 202"/>
                <a:gd name="T5" fmla="*/ 3 h 6"/>
                <a:gd name="T6" fmla="*/ 0 w 202"/>
                <a:gd name="T7" fmla="*/ 3 h 6"/>
                <a:gd name="T8" fmla="*/ 30 w 202"/>
                <a:gd name="T9" fmla="*/ 6 h 6"/>
              </a:gdLst>
              <a:ahLst/>
              <a:cxnLst>
                <a:cxn ang="0">
                  <a:pos x="T0" y="T1"/>
                </a:cxn>
                <a:cxn ang="0">
                  <a:pos x="T2" y="T3"/>
                </a:cxn>
                <a:cxn ang="0">
                  <a:pos x="T4" y="T5"/>
                </a:cxn>
                <a:cxn ang="0">
                  <a:pos x="T6" y="T7"/>
                </a:cxn>
                <a:cxn ang="0">
                  <a:pos x="T8" y="T9"/>
                </a:cxn>
              </a:cxnLst>
              <a:rect l="0" t="0" r="r" b="b"/>
              <a:pathLst>
                <a:path w="202" h="6">
                  <a:moveTo>
                    <a:pt x="30" y="6"/>
                  </a:moveTo>
                  <a:lnTo>
                    <a:pt x="30" y="6"/>
                  </a:lnTo>
                  <a:cubicBezTo>
                    <a:pt x="100" y="5"/>
                    <a:pt x="131" y="3"/>
                    <a:pt x="202" y="3"/>
                  </a:cubicBezTo>
                  <a:cubicBezTo>
                    <a:pt x="109" y="0"/>
                    <a:pt x="79" y="6"/>
                    <a:pt x="0" y="3"/>
                  </a:cubicBezTo>
                  <a:lnTo>
                    <a:pt x="30"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2" name="Freeform 71"/>
            <p:cNvSpPr>
              <a:spLocks/>
            </p:cNvSpPr>
            <p:nvPr/>
          </p:nvSpPr>
          <p:spPr bwMode="invGray">
            <a:xfrm>
              <a:off x="9139238" y="2725738"/>
              <a:ext cx="142875" cy="9525"/>
            </a:xfrm>
            <a:custGeom>
              <a:avLst/>
              <a:gdLst>
                <a:gd name="T0" fmla="*/ 54 w 75"/>
                <a:gd name="T1" fmla="*/ 0 h 4"/>
                <a:gd name="T2" fmla="*/ 54 w 75"/>
                <a:gd name="T3" fmla="*/ 0 h 4"/>
                <a:gd name="T4" fmla="*/ 10 w 75"/>
                <a:gd name="T5" fmla="*/ 4 h 4"/>
                <a:gd name="T6" fmla="*/ 75 w 75"/>
                <a:gd name="T7" fmla="*/ 2 h 4"/>
                <a:gd name="T8" fmla="*/ 54 w 75"/>
                <a:gd name="T9" fmla="*/ 0 h 4"/>
              </a:gdLst>
              <a:ahLst/>
              <a:cxnLst>
                <a:cxn ang="0">
                  <a:pos x="T0" y="T1"/>
                </a:cxn>
                <a:cxn ang="0">
                  <a:pos x="T2" y="T3"/>
                </a:cxn>
                <a:cxn ang="0">
                  <a:pos x="T4" y="T5"/>
                </a:cxn>
                <a:cxn ang="0">
                  <a:pos x="T6" y="T7"/>
                </a:cxn>
                <a:cxn ang="0">
                  <a:pos x="T8" y="T9"/>
                </a:cxn>
              </a:cxnLst>
              <a:rect l="0" t="0" r="r" b="b"/>
              <a:pathLst>
                <a:path w="75" h="4">
                  <a:moveTo>
                    <a:pt x="54" y="0"/>
                  </a:moveTo>
                  <a:lnTo>
                    <a:pt x="54" y="0"/>
                  </a:lnTo>
                  <a:cubicBezTo>
                    <a:pt x="65" y="2"/>
                    <a:pt x="0" y="3"/>
                    <a:pt x="10" y="4"/>
                  </a:cubicBezTo>
                  <a:cubicBezTo>
                    <a:pt x="57" y="4"/>
                    <a:pt x="32" y="2"/>
                    <a:pt x="75" y="2"/>
                  </a:cubicBezTo>
                  <a:lnTo>
                    <a:pt x="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3" name="Freeform 72"/>
            <p:cNvSpPr>
              <a:spLocks/>
            </p:cNvSpPr>
            <p:nvPr/>
          </p:nvSpPr>
          <p:spPr bwMode="invGray">
            <a:xfrm>
              <a:off x="9805988" y="2817813"/>
              <a:ext cx="39688" cy="3175"/>
            </a:xfrm>
            <a:custGeom>
              <a:avLst/>
              <a:gdLst>
                <a:gd name="T0" fmla="*/ 21 w 21"/>
                <a:gd name="T1" fmla="*/ 0 h 1"/>
                <a:gd name="T2" fmla="*/ 21 w 21"/>
                <a:gd name="T3" fmla="*/ 0 h 1"/>
                <a:gd name="T4" fmla="*/ 0 w 21"/>
                <a:gd name="T5" fmla="*/ 1 h 1"/>
                <a:gd name="T6" fmla="*/ 17 w 21"/>
                <a:gd name="T7" fmla="*/ 1 h 1"/>
                <a:gd name="T8" fmla="*/ 21 w 21"/>
                <a:gd name="T9" fmla="*/ 0 h 1"/>
              </a:gdLst>
              <a:ahLst/>
              <a:cxnLst>
                <a:cxn ang="0">
                  <a:pos x="T0" y="T1"/>
                </a:cxn>
                <a:cxn ang="0">
                  <a:pos x="T2" y="T3"/>
                </a:cxn>
                <a:cxn ang="0">
                  <a:pos x="T4" y="T5"/>
                </a:cxn>
                <a:cxn ang="0">
                  <a:pos x="T6" y="T7"/>
                </a:cxn>
                <a:cxn ang="0">
                  <a:pos x="T8" y="T9"/>
                </a:cxn>
              </a:cxnLst>
              <a:rect l="0" t="0" r="r" b="b"/>
              <a:pathLst>
                <a:path w="21" h="1">
                  <a:moveTo>
                    <a:pt x="21" y="0"/>
                  </a:moveTo>
                  <a:lnTo>
                    <a:pt x="21" y="0"/>
                  </a:lnTo>
                  <a:lnTo>
                    <a:pt x="0" y="1"/>
                  </a:lnTo>
                  <a:lnTo>
                    <a:pt x="17" y="1"/>
                  </a:lnTo>
                  <a:lnTo>
                    <a:pt x="2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4" name="Freeform 73"/>
            <p:cNvSpPr>
              <a:spLocks/>
            </p:cNvSpPr>
            <p:nvPr/>
          </p:nvSpPr>
          <p:spPr bwMode="invGray">
            <a:xfrm>
              <a:off x="8580438" y="2725738"/>
              <a:ext cx="66675" cy="3175"/>
            </a:xfrm>
            <a:custGeom>
              <a:avLst/>
              <a:gdLst>
                <a:gd name="T0" fmla="*/ 27 w 35"/>
                <a:gd name="T1" fmla="*/ 1 h 1"/>
                <a:gd name="T2" fmla="*/ 27 w 35"/>
                <a:gd name="T3" fmla="*/ 1 h 1"/>
                <a:gd name="T4" fmla="*/ 35 w 35"/>
                <a:gd name="T5" fmla="*/ 1 h 1"/>
                <a:gd name="T6" fmla="*/ 0 w 35"/>
                <a:gd name="T7" fmla="*/ 0 h 1"/>
                <a:gd name="T8" fmla="*/ 27 w 35"/>
                <a:gd name="T9" fmla="*/ 1 h 1"/>
              </a:gdLst>
              <a:ahLst/>
              <a:cxnLst>
                <a:cxn ang="0">
                  <a:pos x="T0" y="T1"/>
                </a:cxn>
                <a:cxn ang="0">
                  <a:pos x="T2" y="T3"/>
                </a:cxn>
                <a:cxn ang="0">
                  <a:pos x="T4" y="T5"/>
                </a:cxn>
                <a:cxn ang="0">
                  <a:pos x="T6" y="T7"/>
                </a:cxn>
                <a:cxn ang="0">
                  <a:pos x="T8" y="T9"/>
                </a:cxn>
              </a:cxnLst>
              <a:rect l="0" t="0" r="r" b="b"/>
              <a:pathLst>
                <a:path w="35" h="1">
                  <a:moveTo>
                    <a:pt x="27" y="1"/>
                  </a:moveTo>
                  <a:lnTo>
                    <a:pt x="27" y="1"/>
                  </a:lnTo>
                  <a:lnTo>
                    <a:pt x="35" y="1"/>
                  </a:lnTo>
                  <a:lnTo>
                    <a:pt x="0" y="0"/>
                  </a:lnTo>
                  <a:lnTo>
                    <a:pt x="2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5" name="Freeform 74"/>
            <p:cNvSpPr>
              <a:spLocks/>
            </p:cNvSpPr>
            <p:nvPr/>
          </p:nvSpPr>
          <p:spPr bwMode="invGray">
            <a:xfrm>
              <a:off x="8647113" y="2725738"/>
              <a:ext cx="15875" cy="3175"/>
            </a:xfrm>
            <a:custGeom>
              <a:avLst/>
              <a:gdLst>
                <a:gd name="T0" fmla="*/ 8 w 8"/>
                <a:gd name="T1" fmla="*/ 0 h 1"/>
                <a:gd name="T2" fmla="*/ 8 w 8"/>
                <a:gd name="T3" fmla="*/ 0 h 1"/>
                <a:gd name="T4" fmla="*/ 0 w 8"/>
                <a:gd name="T5" fmla="*/ 1 h 1"/>
                <a:gd name="T6" fmla="*/ 8 w 8"/>
                <a:gd name="T7" fmla="*/ 0 h 1"/>
              </a:gdLst>
              <a:ahLst/>
              <a:cxnLst>
                <a:cxn ang="0">
                  <a:pos x="T0" y="T1"/>
                </a:cxn>
                <a:cxn ang="0">
                  <a:pos x="T2" y="T3"/>
                </a:cxn>
                <a:cxn ang="0">
                  <a:pos x="T4" y="T5"/>
                </a:cxn>
                <a:cxn ang="0">
                  <a:pos x="T6" y="T7"/>
                </a:cxn>
              </a:cxnLst>
              <a:rect l="0" t="0" r="r" b="b"/>
              <a:pathLst>
                <a:path w="8" h="1">
                  <a:moveTo>
                    <a:pt x="8" y="0"/>
                  </a:moveTo>
                  <a:lnTo>
                    <a:pt x="8" y="0"/>
                  </a:lnTo>
                  <a:lnTo>
                    <a:pt x="0" y="1"/>
                  </a:lnTo>
                  <a:lnTo>
                    <a:pt x="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6" name="Freeform 75"/>
            <p:cNvSpPr>
              <a:spLocks/>
            </p:cNvSpPr>
            <p:nvPr/>
          </p:nvSpPr>
          <p:spPr bwMode="invGray">
            <a:xfrm>
              <a:off x="9794875" y="2830513"/>
              <a:ext cx="90488" cy="1587"/>
            </a:xfrm>
            <a:custGeom>
              <a:avLst/>
              <a:gdLst>
                <a:gd name="T0" fmla="*/ 0 w 47"/>
                <a:gd name="T1" fmla="*/ 0 h 1"/>
                <a:gd name="T2" fmla="*/ 0 w 47"/>
                <a:gd name="T3" fmla="*/ 0 h 1"/>
                <a:gd name="T4" fmla="*/ 32 w 47"/>
                <a:gd name="T5" fmla="*/ 1 h 1"/>
                <a:gd name="T6" fmla="*/ 47 w 47"/>
                <a:gd name="T7" fmla="*/ 0 h 1"/>
                <a:gd name="T8" fmla="*/ 0 w 47"/>
                <a:gd name="T9" fmla="*/ 0 h 1"/>
              </a:gdLst>
              <a:ahLst/>
              <a:cxnLst>
                <a:cxn ang="0">
                  <a:pos x="T0" y="T1"/>
                </a:cxn>
                <a:cxn ang="0">
                  <a:pos x="T2" y="T3"/>
                </a:cxn>
                <a:cxn ang="0">
                  <a:pos x="T4" y="T5"/>
                </a:cxn>
                <a:cxn ang="0">
                  <a:pos x="T6" y="T7"/>
                </a:cxn>
                <a:cxn ang="0">
                  <a:pos x="T8" y="T9"/>
                </a:cxn>
              </a:cxnLst>
              <a:rect l="0" t="0" r="r" b="b"/>
              <a:pathLst>
                <a:path w="47" h="1">
                  <a:moveTo>
                    <a:pt x="0" y="0"/>
                  </a:moveTo>
                  <a:lnTo>
                    <a:pt x="0" y="0"/>
                  </a:lnTo>
                  <a:lnTo>
                    <a:pt x="32" y="1"/>
                  </a:lnTo>
                  <a:lnTo>
                    <a:pt x="47"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7" name="Freeform 76"/>
            <p:cNvSpPr>
              <a:spLocks/>
            </p:cNvSpPr>
            <p:nvPr/>
          </p:nvSpPr>
          <p:spPr bwMode="invGray">
            <a:xfrm>
              <a:off x="9232900" y="2795588"/>
              <a:ext cx="84138" cy="3175"/>
            </a:xfrm>
            <a:custGeom>
              <a:avLst/>
              <a:gdLst>
                <a:gd name="T0" fmla="*/ 16 w 44"/>
                <a:gd name="T1" fmla="*/ 1 h 1"/>
                <a:gd name="T2" fmla="*/ 16 w 44"/>
                <a:gd name="T3" fmla="*/ 1 h 1"/>
                <a:gd name="T4" fmla="*/ 44 w 44"/>
                <a:gd name="T5" fmla="*/ 1 h 1"/>
                <a:gd name="T6" fmla="*/ 16 w 44"/>
                <a:gd name="T7" fmla="*/ 1 h 1"/>
              </a:gdLst>
              <a:ahLst/>
              <a:cxnLst>
                <a:cxn ang="0">
                  <a:pos x="T0" y="T1"/>
                </a:cxn>
                <a:cxn ang="0">
                  <a:pos x="T2" y="T3"/>
                </a:cxn>
                <a:cxn ang="0">
                  <a:pos x="T4" y="T5"/>
                </a:cxn>
                <a:cxn ang="0">
                  <a:pos x="T6" y="T7"/>
                </a:cxn>
              </a:cxnLst>
              <a:rect l="0" t="0" r="r" b="b"/>
              <a:pathLst>
                <a:path w="44" h="1">
                  <a:moveTo>
                    <a:pt x="16" y="1"/>
                  </a:moveTo>
                  <a:lnTo>
                    <a:pt x="16" y="1"/>
                  </a:lnTo>
                  <a:lnTo>
                    <a:pt x="44" y="1"/>
                  </a:lnTo>
                  <a:cubicBezTo>
                    <a:pt x="39" y="1"/>
                    <a:pt x="0" y="0"/>
                    <a:pt x="16"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8" name="Freeform 77"/>
            <p:cNvSpPr>
              <a:spLocks/>
            </p:cNvSpPr>
            <p:nvPr/>
          </p:nvSpPr>
          <p:spPr bwMode="invGray">
            <a:xfrm>
              <a:off x="8158163" y="2725738"/>
              <a:ext cx="71438" cy="3175"/>
            </a:xfrm>
            <a:custGeom>
              <a:avLst/>
              <a:gdLst>
                <a:gd name="T0" fmla="*/ 34 w 37"/>
                <a:gd name="T1" fmla="*/ 0 h 1"/>
                <a:gd name="T2" fmla="*/ 34 w 37"/>
                <a:gd name="T3" fmla="*/ 0 h 1"/>
                <a:gd name="T4" fmla="*/ 0 w 37"/>
                <a:gd name="T5" fmla="*/ 1 h 1"/>
                <a:gd name="T6" fmla="*/ 3 w 37"/>
                <a:gd name="T7" fmla="*/ 1 h 1"/>
                <a:gd name="T8" fmla="*/ 37 w 37"/>
                <a:gd name="T9" fmla="*/ 0 h 1"/>
                <a:gd name="T10" fmla="*/ 34 w 37"/>
                <a:gd name="T11" fmla="*/ 0 h 1"/>
              </a:gdLst>
              <a:ahLst/>
              <a:cxnLst>
                <a:cxn ang="0">
                  <a:pos x="T0" y="T1"/>
                </a:cxn>
                <a:cxn ang="0">
                  <a:pos x="T2" y="T3"/>
                </a:cxn>
                <a:cxn ang="0">
                  <a:pos x="T4" y="T5"/>
                </a:cxn>
                <a:cxn ang="0">
                  <a:pos x="T6" y="T7"/>
                </a:cxn>
                <a:cxn ang="0">
                  <a:pos x="T8" y="T9"/>
                </a:cxn>
                <a:cxn ang="0">
                  <a:pos x="T10" y="T11"/>
                </a:cxn>
              </a:cxnLst>
              <a:rect l="0" t="0" r="r" b="b"/>
              <a:pathLst>
                <a:path w="37" h="1">
                  <a:moveTo>
                    <a:pt x="34" y="0"/>
                  </a:moveTo>
                  <a:lnTo>
                    <a:pt x="34" y="0"/>
                  </a:lnTo>
                  <a:lnTo>
                    <a:pt x="0" y="1"/>
                  </a:lnTo>
                  <a:lnTo>
                    <a:pt x="3" y="1"/>
                  </a:lnTo>
                  <a:lnTo>
                    <a:pt x="37" y="0"/>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9" name="Freeform 78"/>
            <p:cNvSpPr>
              <a:spLocks/>
            </p:cNvSpPr>
            <p:nvPr/>
          </p:nvSpPr>
          <p:spPr bwMode="invGray">
            <a:xfrm>
              <a:off x="8734425" y="2814638"/>
              <a:ext cx="144463" cy="3175"/>
            </a:xfrm>
            <a:custGeom>
              <a:avLst/>
              <a:gdLst>
                <a:gd name="T0" fmla="*/ 56 w 76"/>
                <a:gd name="T1" fmla="*/ 0 h 2"/>
                <a:gd name="T2" fmla="*/ 56 w 76"/>
                <a:gd name="T3" fmla="*/ 0 h 2"/>
                <a:gd name="T4" fmla="*/ 40 w 76"/>
                <a:gd name="T5" fmla="*/ 2 h 2"/>
                <a:gd name="T6" fmla="*/ 56 w 76"/>
                <a:gd name="T7" fmla="*/ 0 h 2"/>
              </a:gdLst>
              <a:ahLst/>
              <a:cxnLst>
                <a:cxn ang="0">
                  <a:pos x="T0" y="T1"/>
                </a:cxn>
                <a:cxn ang="0">
                  <a:pos x="T2" y="T3"/>
                </a:cxn>
                <a:cxn ang="0">
                  <a:pos x="T4" y="T5"/>
                </a:cxn>
                <a:cxn ang="0">
                  <a:pos x="T6" y="T7"/>
                </a:cxn>
              </a:cxnLst>
              <a:rect l="0" t="0" r="r" b="b"/>
              <a:pathLst>
                <a:path w="76" h="2">
                  <a:moveTo>
                    <a:pt x="56" y="0"/>
                  </a:moveTo>
                  <a:lnTo>
                    <a:pt x="56" y="0"/>
                  </a:lnTo>
                  <a:cubicBezTo>
                    <a:pt x="76" y="2"/>
                    <a:pt x="0" y="0"/>
                    <a:pt x="40" y="2"/>
                  </a:cubicBezTo>
                  <a:cubicBezTo>
                    <a:pt x="76" y="2"/>
                    <a:pt x="61" y="1"/>
                    <a:pt x="5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0" name="Freeform 79"/>
            <p:cNvSpPr>
              <a:spLocks/>
            </p:cNvSpPr>
            <p:nvPr/>
          </p:nvSpPr>
          <p:spPr bwMode="invGray">
            <a:xfrm>
              <a:off x="8023225" y="2782888"/>
              <a:ext cx="26988" cy="1587"/>
            </a:xfrm>
            <a:custGeom>
              <a:avLst/>
              <a:gdLst>
                <a:gd name="T0" fmla="*/ 14 w 14"/>
                <a:gd name="T1" fmla="*/ 0 h 1"/>
                <a:gd name="T2" fmla="*/ 14 w 14"/>
                <a:gd name="T3" fmla="*/ 0 h 1"/>
                <a:gd name="T4" fmla="*/ 0 w 14"/>
                <a:gd name="T5" fmla="*/ 1 h 1"/>
                <a:gd name="T6" fmla="*/ 14 w 14"/>
                <a:gd name="T7" fmla="*/ 0 h 1"/>
              </a:gdLst>
              <a:ahLst/>
              <a:cxnLst>
                <a:cxn ang="0">
                  <a:pos x="T0" y="T1"/>
                </a:cxn>
                <a:cxn ang="0">
                  <a:pos x="T2" y="T3"/>
                </a:cxn>
                <a:cxn ang="0">
                  <a:pos x="T4" y="T5"/>
                </a:cxn>
                <a:cxn ang="0">
                  <a:pos x="T6" y="T7"/>
                </a:cxn>
              </a:cxnLst>
              <a:rect l="0" t="0" r="r" b="b"/>
              <a:pathLst>
                <a:path w="14" h="1">
                  <a:moveTo>
                    <a:pt x="14" y="0"/>
                  </a:moveTo>
                  <a:lnTo>
                    <a:pt x="14" y="0"/>
                  </a:lnTo>
                  <a:cubicBezTo>
                    <a:pt x="9" y="0"/>
                    <a:pt x="5" y="0"/>
                    <a:pt x="0" y="1"/>
                  </a:cubicBezTo>
                  <a:lnTo>
                    <a:pt x="1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1" name="Freeform 80"/>
            <p:cNvSpPr>
              <a:spLocks/>
            </p:cNvSpPr>
            <p:nvPr/>
          </p:nvSpPr>
          <p:spPr bwMode="invGray">
            <a:xfrm>
              <a:off x="8050213" y="2782888"/>
              <a:ext cx="77788" cy="1587"/>
            </a:xfrm>
            <a:custGeom>
              <a:avLst/>
              <a:gdLst>
                <a:gd name="T0" fmla="*/ 0 w 40"/>
                <a:gd name="T1" fmla="*/ 0 h 1"/>
                <a:gd name="T2" fmla="*/ 0 w 40"/>
                <a:gd name="T3" fmla="*/ 0 h 1"/>
                <a:gd name="T4" fmla="*/ 40 w 40"/>
                <a:gd name="T5" fmla="*/ 1 h 1"/>
                <a:gd name="T6" fmla="*/ 0 w 40"/>
                <a:gd name="T7" fmla="*/ 0 h 1"/>
              </a:gdLst>
              <a:ahLst/>
              <a:cxnLst>
                <a:cxn ang="0">
                  <a:pos x="T0" y="T1"/>
                </a:cxn>
                <a:cxn ang="0">
                  <a:pos x="T2" y="T3"/>
                </a:cxn>
                <a:cxn ang="0">
                  <a:pos x="T4" y="T5"/>
                </a:cxn>
                <a:cxn ang="0">
                  <a:pos x="T6" y="T7"/>
                </a:cxn>
              </a:cxnLst>
              <a:rect l="0" t="0" r="r" b="b"/>
              <a:pathLst>
                <a:path w="40" h="1">
                  <a:moveTo>
                    <a:pt x="0" y="0"/>
                  </a:moveTo>
                  <a:lnTo>
                    <a:pt x="0" y="0"/>
                  </a:lnTo>
                  <a:cubicBezTo>
                    <a:pt x="15" y="0"/>
                    <a:pt x="30" y="1"/>
                    <a:pt x="40" y="1"/>
                  </a:cubicBezTo>
                  <a:cubicBezTo>
                    <a:pt x="21" y="0"/>
                    <a:pt x="15"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2" name="Freeform 81"/>
            <p:cNvSpPr>
              <a:spLocks/>
            </p:cNvSpPr>
            <p:nvPr/>
          </p:nvSpPr>
          <p:spPr bwMode="invGray">
            <a:xfrm>
              <a:off x="7715250" y="2779713"/>
              <a:ext cx="90488" cy="7937"/>
            </a:xfrm>
            <a:custGeom>
              <a:avLst/>
              <a:gdLst>
                <a:gd name="T0" fmla="*/ 5 w 47"/>
                <a:gd name="T1" fmla="*/ 2 h 3"/>
                <a:gd name="T2" fmla="*/ 5 w 47"/>
                <a:gd name="T3" fmla="*/ 2 h 3"/>
                <a:gd name="T4" fmla="*/ 18 w 47"/>
                <a:gd name="T5" fmla="*/ 2 h 3"/>
                <a:gd name="T6" fmla="*/ 23 w 47"/>
                <a:gd name="T7" fmla="*/ 2 h 3"/>
                <a:gd name="T8" fmla="*/ 38 w 47"/>
                <a:gd name="T9" fmla="*/ 1 h 3"/>
                <a:gd name="T10" fmla="*/ 47 w 47"/>
                <a:gd name="T11" fmla="*/ 0 h 3"/>
                <a:gd name="T12" fmla="*/ 35 w 47"/>
                <a:gd name="T13" fmla="*/ 1 h 3"/>
                <a:gd name="T14" fmla="*/ 5 w 47"/>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3">
                  <a:moveTo>
                    <a:pt x="5" y="2"/>
                  </a:moveTo>
                  <a:lnTo>
                    <a:pt x="5" y="2"/>
                  </a:lnTo>
                  <a:lnTo>
                    <a:pt x="18" y="2"/>
                  </a:lnTo>
                  <a:cubicBezTo>
                    <a:pt x="4" y="3"/>
                    <a:pt x="11" y="3"/>
                    <a:pt x="23" y="2"/>
                  </a:cubicBezTo>
                  <a:cubicBezTo>
                    <a:pt x="37" y="2"/>
                    <a:pt x="37" y="1"/>
                    <a:pt x="38" y="1"/>
                  </a:cubicBezTo>
                  <a:lnTo>
                    <a:pt x="47" y="0"/>
                  </a:lnTo>
                  <a:lnTo>
                    <a:pt x="35" y="1"/>
                  </a:lnTo>
                  <a:cubicBezTo>
                    <a:pt x="13" y="1"/>
                    <a:pt x="0" y="1"/>
                    <a:pt x="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3" name="Freeform 82"/>
            <p:cNvSpPr>
              <a:spLocks/>
            </p:cNvSpPr>
            <p:nvPr/>
          </p:nvSpPr>
          <p:spPr bwMode="invGray">
            <a:xfrm>
              <a:off x="6508750" y="2713038"/>
              <a:ext cx="247650" cy="6350"/>
            </a:xfrm>
            <a:custGeom>
              <a:avLst/>
              <a:gdLst>
                <a:gd name="T0" fmla="*/ 0 w 129"/>
                <a:gd name="T1" fmla="*/ 0 h 3"/>
                <a:gd name="T2" fmla="*/ 0 w 129"/>
                <a:gd name="T3" fmla="*/ 0 h 3"/>
                <a:gd name="T4" fmla="*/ 60 w 129"/>
                <a:gd name="T5" fmla="*/ 2 h 3"/>
                <a:gd name="T6" fmla="*/ 129 w 129"/>
                <a:gd name="T7" fmla="*/ 0 h 3"/>
                <a:gd name="T8" fmla="*/ 0 w 129"/>
                <a:gd name="T9" fmla="*/ 0 h 3"/>
              </a:gdLst>
              <a:ahLst/>
              <a:cxnLst>
                <a:cxn ang="0">
                  <a:pos x="T0" y="T1"/>
                </a:cxn>
                <a:cxn ang="0">
                  <a:pos x="T2" y="T3"/>
                </a:cxn>
                <a:cxn ang="0">
                  <a:pos x="T4" y="T5"/>
                </a:cxn>
                <a:cxn ang="0">
                  <a:pos x="T6" y="T7"/>
                </a:cxn>
                <a:cxn ang="0">
                  <a:pos x="T8" y="T9"/>
                </a:cxn>
              </a:cxnLst>
              <a:rect l="0" t="0" r="r" b="b"/>
              <a:pathLst>
                <a:path w="129" h="3">
                  <a:moveTo>
                    <a:pt x="0" y="0"/>
                  </a:moveTo>
                  <a:lnTo>
                    <a:pt x="0" y="0"/>
                  </a:lnTo>
                  <a:cubicBezTo>
                    <a:pt x="50" y="1"/>
                    <a:pt x="63" y="1"/>
                    <a:pt x="60" y="2"/>
                  </a:cubicBezTo>
                  <a:cubicBezTo>
                    <a:pt x="108" y="3"/>
                    <a:pt x="100" y="0"/>
                    <a:pt x="129"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4" name="Freeform 83"/>
            <p:cNvSpPr>
              <a:spLocks/>
            </p:cNvSpPr>
            <p:nvPr/>
          </p:nvSpPr>
          <p:spPr bwMode="invGray">
            <a:xfrm>
              <a:off x="6756400" y="2713038"/>
              <a:ext cx="33338" cy="0"/>
            </a:xfrm>
            <a:custGeom>
              <a:avLst/>
              <a:gdLst>
                <a:gd name="T0" fmla="*/ 0 w 18"/>
                <a:gd name="T1" fmla="*/ 0 w 18"/>
                <a:gd name="T2" fmla="*/ 18 w 18"/>
                <a:gd name="T3" fmla="*/ 0 w 18"/>
              </a:gdLst>
              <a:ahLst/>
              <a:cxnLst>
                <a:cxn ang="0">
                  <a:pos x="T0" y="0"/>
                </a:cxn>
                <a:cxn ang="0">
                  <a:pos x="T1" y="0"/>
                </a:cxn>
                <a:cxn ang="0">
                  <a:pos x="T2" y="0"/>
                </a:cxn>
                <a:cxn ang="0">
                  <a:pos x="T3" y="0"/>
                </a:cxn>
              </a:cxnLst>
              <a:rect l="0" t="0" r="r" b="b"/>
              <a:pathLst>
                <a:path w="18">
                  <a:moveTo>
                    <a:pt x="0" y="0"/>
                  </a:moveTo>
                  <a:lnTo>
                    <a:pt x="0" y="0"/>
                  </a:lnTo>
                  <a:lnTo>
                    <a:pt x="18"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5" name="Freeform 84"/>
            <p:cNvSpPr>
              <a:spLocks/>
            </p:cNvSpPr>
            <p:nvPr/>
          </p:nvSpPr>
          <p:spPr bwMode="invGray">
            <a:xfrm>
              <a:off x="8047038" y="2820988"/>
              <a:ext cx="58738" cy="4762"/>
            </a:xfrm>
            <a:custGeom>
              <a:avLst/>
              <a:gdLst>
                <a:gd name="T0" fmla="*/ 31 w 31"/>
                <a:gd name="T1" fmla="*/ 0 h 2"/>
                <a:gd name="T2" fmla="*/ 31 w 31"/>
                <a:gd name="T3" fmla="*/ 0 h 2"/>
                <a:gd name="T4" fmla="*/ 0 w 31"/>
                <a:gd name="T5" fmla="*/ 2 h 2"/>
                <a:gd name="T6" fmla="*/ 11 w 31"/>
                <a:gd name="T7" fmla="*/ 2 h 2"/>
                <a:gd name="T8" fmla="*/ 31 w 31"/>
                <a:gd name="T9" fmla="*/ 0 h 2"/>
              </a:gdLst>
              <a:ahLst/>
              <a:cxnLst>
                <a:cxn ang="0">
                  <a:pos x="T0" y="T1"/>
                </a:cxn>
                <a:cxn ang="0">
                  <a:pos x="T2" y="T3"/>
                </a:cxn>
                <a:cxn ang="0">
                  <a:pos x="T4" y="T5"/>
                </a:cxn>
                <a:cxn ang="0">
                  <a:pos x="T6" y="T7"/>
                </a:cxn>
                <a:cxn ang="0">
                  <a:pos x="T8" y="T9"/>
                </a:cxn>
              </a:cxnLst>
              <a:rect l="0" t="0" r="r" b="b"/>
              <a:pathLst>
                <a:path w="31" h="2">
                  <a:moveTo>
                    <a:pt x="31" y="0"/>
                  </a:moveTo>
                  <a:lnTo>
                    <a:pt x="31" y="0"/>
                  </a:lnTo>
                  <a:lnTo>
                    <a:pt x="0" y="2"/>
                  </a:lnTo>
                  <a:lnTo>
                    <a:pt x="11" y="2"/>
                  </a:lnTo>
                  <a:lnTo>
                    <a:pt x="3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6" name="Freeform 85"/>
            <p:cNvSpPr>
              <a:spLocks/>
            </p:cNvSpPr>
            <p:nvPr/>
          </p:nvSpPr>
          <p:spPr bwMode="invGray">
            <a:xfrm>
              <a:off x="6348413" y="2711451"/>
              <a:ext cx="82550" cy="1587"/>
            </a:xfrm>
            <a:custGeom>
              <a:avLst/>
              <a:gdLst>
                <a:gd name="T0" fmla="*/ 9 w 43"/>
                <a:gd name="T1" fmla="*/ 1 h 1"/>
                <a:gd name="T2" fmla="*/ 9 w 43"/>
                <a:gd name="T3" fmla="*/ 1 h 1"/>
                <a:gd name="T4" fmla="*/ 41 w 43"/>
                <a:gd name="T5" fmla="*/ 1 h 1"/>
                <a:gd name="T6" fmla="*/ 9 w 43"/>
                <a:gd name="T7" fmla="*/ 1 h 1"/>
              </a:gdLst>
              <a:ahLst/>
              <a:cxnLst>
                <a:cxn ang="0">
                  <a:pos x="T0" y="T1"/>
                </a:cxn>
                <a:cxn ang="0">
                  <a:pos x="T2" y="T3"/>
                </a:cxn>
                <a:cxn ang="0">
                  <a:pos x="T4" y="T5"/>
                </a:cxn>
                <a:cxn ang="0">
                  <a:pos x="T6" y="T7"/>
                </a:cxn>
              </a:cxnLst>
              <a:rect l="0" t="0" r="r" b="b"/>
              <a:pathLst>
                <a:path w="43" h="1">
                  <a:moveTo>
                    <a:pt x="9" y="1"/>
                  </a:moveTo>
                  <a:lnTo>
                    <a:pt x="9" y="1"/>
                  </a:lnTo>
                  <a:cubicBezTo>
                    <a:pt x="18" y="1"/>
                    <a:pt x="33" y="1"/>
                    <a:pt x="41" y="1"/>
                  </a:cubicBezTo>
                  <a:cubicBezTo>
                    <a:pt x="43" y="0"/>
                    <a:pt x="0" y="1"/>
                    <a:pt x="9"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7" name="Freeform 86"/>
            <p:cNvSpPr>
              <a:spLocks/>
            </p:cNvSpPr>
            <p:nvPr/>
          </p:nvSpPr>
          <p:spPr bwMode="invGray">
            <a:xfrm>
              <a:off x="6734175" y="2771775"/>
              <a:ext cx="96838" cy="6350"/>
            </a:xfrm>
            <a:custGeom>
              <a:avLst/>
              <a:gdLst>
                <a:gd name="T0" fmla="*/ 0 w 50"/>
                <a:gd name="T1" fmla="*/ 2 h 3"/>
                <a:gd name="T2" fmla="*/ 0 w 50"/>
                <a:gd name="T3" fmla="*/ 2 h 3"/>
                <a:gd name="T4" fmla="*/ 50 w 50"/>
                <a:gd name="T5" fmla="*/ 3 h 3"/>
                <a:gd name="T6" fmla="*/ 0 w 50"/>
                <a:gd name="T7" fmla="*/ 2 h 3"/>
              </a:gdLst>
              <a:ahLst/>
              <a:cxnLst>
                <a:cxn ang="0">
                  <a:pos x="T0" y="T1"/>
                </a:cxn>
                <a:cxn ang="0">
                  <a:pos x="T2" y="T3"/>
                </a:cxn>
                <a:cxn ang="0">
                  <a:pos x="T4" y="T5"/>
                </a:cxn>
                <a:cxn ang="0">
                  <a:pos x="T6" y="T7"/>
                </a:cxn>
              </a:cxnLst>
              <a:rect l="0" t="0" r="r" b="b"/>
              <a:pathLst>
                <a:path w="50" h="3">
                  <a:moveTo>
                    <a:pt x="0" y="2"/>
                  </a:moveTo>
                  <a:lnTo>
                    <a:pt x="0" y="2"/>
                  </a:lnTo>
                  <a:cubicBezTo>
                    <a:pt x="6" y="3"/>
                    <a:pt x="37" y="2"/>
                    <a:pt x="50" y="3"/>
                  </a:cubicBezTo>
                  <a:cubicBezTo>
                    <a:pt x="32" y="2"/>
                    <a:pt x="17"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8" name="Freeform 87"/>
            <p:cNvSpPr>
              <a:spLocks/>
            </p:cNvSpPr>
            <p:nvPr/>
          </p:nvSpPr>
          <p:spPr bwMode="invGray">
            <a:xfrm>
              <a:off x="6091238" y="2722563"/>
              <a:ext cx="95250" cy="7937"/>
            </a:xfrm>
            <a:custGeom>
              <a:avLst/>
              <a:gdLst>
                <a:gd name="T0" fmla="*/ 0 w 49"/>
                <a:gd name="T1" fmla="*/ 1 h 4"/>
                <a:gd name="T2" fmla="*/ 0 w 49"/>
                <a:gd name="T3" fmla="*/ 1 h 4"/>
                <a:gd name="T4" fmla="*/ 18 w 49"/>
                <a:gd name="T5" fmla="*/ 4 h 4"/>
                <a:gd name="T6" fmla="*/ 0 w 49"/>
                <a:gd name="T7" fmla="*/ 1 h 4"/>
              </a:gdLst>
              <a:ahLst/>
              <a:cxnLst>
                <a:cxn ang="0">
                  <a:pos x="T0" y="T1"/>
                </a:cxn>
                <a:cxn ang="0">
                  <a:pos x="T2" y="T3"/>
                </a:cxn>
                <a:cxn ang="0">
                  <a:pos x="T4" y="T5"/>
                </a:cxn>
                <a:cxn ang="0">
                  <a:pos x="T6" y="T7"/>
                </a:cxn>
              </a:cxnLst>
              <a:rect l="0" t="0" r="r" b="b"/>
              <a:pathLst>
                <a:path w="49" h="4">
                  <a:moveTo>
                    <a:pt x="0" y="1"/>
                  </a:moveTo>
                  <a:lnTo>
                    <a:pt x="0" y="1"/>
                  </a:lnTo>
                  <a:cubicBezTo>
                    <a:pt x="10" y="2"/>
                    <a:pt x="24" y="2"/>
                    <a:pt x="18" y="4"/>
                  </a:cubicBezTo>
                  <a:cubicBezTo>
                    <a:pt x="31" y="3"/>
                    <a:pt x="4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9" name="Freeform 88"/>
            <p:cNvSpPr>
              <a:spLocks/>
            </p:cNvSpPr>
            <p:nvPr/>
          </p:nvSpPr>
          <p:spPr bwMode="invGray">
            <a:xfrm>
              <a:off x="6559550" y="2773363"/>
              <a:ext cx="80963" cy="3175"/>
            </a:xfrm>
            <a:custGeom>
              <a:avLst/>
              <a:gdLst>
                <a:gd name="T0" fmla="*/ 0 w 42"/>
                <a:gd name="T1" fmla="*/ 1 h 1"/>
                <a:gd name="T2" fmla="*/ 0 w 42"/>
                <a:gd name="T3" fmla="*/ 1 h 1"/>
                <a:gd name="T4" fmla="*/ 8 w 42"/>
                <a:gd name="T5" fmla="*/ 1 h 1"/>
                <a:gd name="T6" fmla="*/ 42 w 42"/>
                <a:gd name="T7" fmla="*/ 0 h 1"/>
                <a:gd name="T8" fmla="*/ 0 w 42"/>
                <a:gd name="T9" fmla="*/ 1 h 1"/>
              </a:gdLst>
              <a:ahLst/>
              <a:cxnLst>
                <a:cxn ang="0">
                  <a:pos x="T0" y="T1"/>
                </a:cxn>
                <a:cxn ang="0">
                  <a:pos x="T2" y="T3"/>
                </a:cxn>
                <a:cxn ang="0">
                  <a:pos x="T4" y="T5"/>
                </a:cxn>
                <a:cxn ang="0">
                  <a:pos x="T6" y="T7"/>
                </a:cxn>
                <a:cxn ang="0">
                  <a:pos x="T8" y="T9"/>
                </a:cxn>
              </a:cxnLst>
              <a:rect l="0" t="0" r="r" b="b"/>
              <a:pathLst>
                <a:path w="42" h="1">
                  <a:moveTo>
                    <a:pt x="0" y="1"/>
                  </a:moveTo>
                  <a:lnTo>
                    <a:pt x="0" y="1"/>
                  </a:lnTo>
                  <a:lnTo>
                    <a:pt x="8" y="1"/>
                  </a:lnTo>
                  <a:lnTo>
                    <a:pt x="42"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0" name="Freeform 89"/>
            <p:cNvSpPr>
              <a:spLocks/>
            </p:cNvSpPr>
            <p:nvPr/>
          </p:nvSpPr>
          <p:spPr bwMode="invGray">
            <a:xfrm>
              <a:off x="6640513" y="2806700"/>
              <a:ext cx="227013" cy="15875"/>
            </a:xfrm>
            <a:custGeom>
              <a:avLst/>
              <a:gdLst>
                <a:gd name="T0" fmla="*/ 80 w 118"/>
                <a:gd name="T1" fmla="*/ 7 h 7"/>
                <a:gd name="T2" fmla="*/ 80 w 118"/>
                <a:gd name="T3" fmla="*/ 7 h 7"/>
                <a:gd name="T4" fmla="*/ 85 w 118"/>
                <a:gd name="T5" fmla="*/ 1 h 7"/>
                <a:gd name="T6" fmla="*/ 29 w 118"/>
                <a:gd name="T7" fmla="*/ 4 h 7"/>
                <a:gd name="T8" fmla="*/ 80 w 118"/>
                <a:gd name="T9" fmla="*/ 7 h 7"/>
              </a:gdLst>
              <a:ahLst/>
              <a:cxnLst>
                <a:cxn ang="0">
                  <a:pos x="T0" y="T1"/>
                </a:cxn>
                <a:cxn ang="0">
                  <a:pos x="T2" y="T3"/>
                </a:cxn>
                <a:cxn ang="0">
                  <a:pos x="T4" y="T5"/>
                </a:cxn>
                <a:cxn ang="0">
                  <a:pos x="T6" y="T7"/>
                </a:cxn>
                <a:cxn ang="0">
                  <a:pos x="T8" y="T9"/>
                </a:cxn>
              </a:cxnLst>
              <a:rect l="0" t="0" r="r" b="b"/>
              <a:pathLst>
                <a:path w="118" h="7">
                  <a:moveTo>
                    <a:pt x="80" y="7"/>
                  </a:moveTo>
                  <a:lnTo>
                    <a:pt x="80" y="7"/>
                  </a:lnTo>
                  <a:cubicBezTo>
                    <a:pt x="118" y="5"/>
                    <a:pt x="19" y="3"/>
                    <a:pt x="85" y="1"/>
                  </a:cubicBezTo>
                  <a:cubicBezTo>
                    <a:pt x="0" y="0"/>
                    <a:pt x="92" y="4"/>
                    <a:pt x="29" y="4"/>
                  </a:cubicBezTo>
                  <a:cubicBezTo>
                    <a:pt x="66" y="4"/>
                    <a:pt x="84" y="6"/>
                    <a:pt x="80"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1" name="Freeform 90"/>
            <p:cNvSpPr>
              <a:spLocks/>
            </p:cNvSpPr>
            <p:nvPr/>
          </p:nvSpPr>
          <p:spPr bwMode="invGray">
            <a:xfrm>
              <a:off x="6661150" y="2814638"/>
              <a:ext cx="34925" cy="1587"/>
            </a:xfrm>
            <a:custGeom>
              <a:avLst/>
              <a:gdLst>
                <a:gd name="T0" fmla="*/ 18 w 18"/>
                <a:gd name="T1" fmla="*/ 1 h 1"/>
                <a:gd name="T2" fmla="*/ 18 w 18"/>
                <a:gd name="T3" fmla="*/ 1 h 1"/>
                <a:gd name="T4" fmla="*/ 0 w 18"/>
                <a:gd name="T5" fmla="*/ 0 h 1"/>
                <a:gd name="T6" fmla="*/ 18 w 18"/>
                <a:gd name="T7" fmla="*/ 1 h 1"/>
              </a:gdLst>
              <a:ahLst/>
              <a:cxnLst>
                <a:cxn ang="0">
                  <a:pos x="T0" y="T1"/>
                </a:cxn>
                <a:cxn ang="0">
                  <a:pos x="T2" y="T3"/>
                </a:cxn>
                <a:cxn ang="0">
                  <a:pos x="T4" y="T5"/>
                </a:cxn>
                <a:cxn ang="0">
                  <a:pos x="T6" y="T7"/>
                </a:cxn>
              </a:cxnLst>
              <a:rect l="0" t="0" r="r" b="b"/>
              <a:pathLst>
                <a:path w="18" h="1">
                  <a:moveTo>
                    <a:pt x="18" y="1"/>
                  </a:moveTo>
                  <a:lnTo>
                    <a:pt x="18" y="1"/>
                  </a:lnTo>
                  <a:lnTo>
                    <a:pt x="0" y="0"/>
                  </a:lnTo>
                  <a:lnTo>
                    <a:pt x="18"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2" name="Freeform 91"/>
            <p:cNvSpPr>
              <a:spLocks/>
            </p:cNvSpPr>
            <p:nvPr/>
          </p:nvSpPr>
          <p:spPr bwMode="invGray">
            <a:xfrm>
              <a:off x="5661025" y="2789238"/>
              <a:ext cx="23813" cy="1587"/>
            </a:xfrm>
            <a:custGeom>
              <a:avLst/>
              <a:gdLst>
                <a:gd name="T0" fmla="*/ 0 w 13"/>
                <a:gd name="T1" fmla="*/ 1 h 1"/>
                <a:gd name="T2" fmla="*/ 0 w 13"/>
                <a:gd name="T3" fmla="*/ 1 h 1"/>
                <a:gd name="T4" fmla="*/ 13 w 13"/>
                <a:gd name="T5" fmla="*/ 0 h 1"/>
                <a:gd name="T6" fmla="*/ 0 w 13"/>
                <a:gd name="T7" fmla="*/ 1 h 1"/>
              </a:gdLst>
              <a:ahLst/>
              <a:cxnLst>
                <a:cxn ang="0">
                  <a:pos x="T0" y="T1"/>
                </a:cxn>
                <a:cxn ang="0">
                  <a:pos x="T2" y="T3"/>
                </a:cxn>
                <a:cxn ang="0">
                  <a:pos x="T4" y="T5"/>
                </a:cxn>
                <a:cxn ang="0">
                  <a:pos x="T6" y="T7"/>
                </a:cxn>
              </a:cxnLst>
              <a:rect l="0" t="0" r="r" b="b"/>
              <a:pathLst>
                <a:path w="13" h="1">
                  <a:moveTo>
                    <a:pt x="0" y="1"/>
                  </a:moveTo>
                  <a:lnTo>
                    <a:pt x="0" y="1"/>
                  </a:lnTo>
                  <a:lnTo>
                    <a:pt x="13"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3" name="Freeform 92"/>
            <p:cNvSpPr>
              <a:spLocks/>
            </p:cNvSpPr>
            <p:nvPr/>
          </p:nvSpPr>
          <p:spPr bwMode="invGray">
            <a:xfrm>
              <a:off x="6162675" y="2814638"/>
              <a:ext cx="258763" cy="7937"/>
            </a:xfrm>
            <a:custGeom>
              <a:avLst/>
              <a:gdLst>
                <a:gd name="T0" fmla="*/ 77 w 135"/>
                <a:gd name="T1" fmla="*/ 2 h 4"/>
                <a:gd name="T2" fmla="*/ 77 w 135"/>
                <a:gd name="T3" fmla="*/ 2 h 4"/>
                <a:gd name="T4" fmla="*/ 135 w 135"/>
                <a:gd name="T5" fmla="*/ 0 h 4"/>
                <a:gd name="T6" fmla="*/ 6 w 135"/>
                <a:gd name="T7" fmla="*/ 4 h 4"/>
                <a:gd name="T8" fmla="*/ 90 w 135"/>
                <a:gd name="T9" fmla="*/ 3 h 4"/>
                <a:gd name="T10" fmla="*/ 77 w 135"/>
                <a:gd name="T11" fmla="*/ 2 h 4"/>
              </a:gdLst>
              <a:ahLst/>
              <a:cxnLst>
                <a:cxn ang="0">
                  <a:pos x="T0" y="T1"/>
                </a:cxn>
                <a:cxn ang="0">
                  <a:pos x="T2" y="T3"/>
                </a:cxn>
                <a:cxn ang="0">
                  <a:pos x="T4" y="T5"/>
                </a:cxn>
                <a:cxn ang="0">
                  <a:pos x="T6" y="T7"/>
                </a:cxn>
                <a:cxn ang="0">
                  <a:pos x="T8" y="T9"/>
                </a:cxn>
                <a:cxn ang="0">
                  <a:pos x="T10" y="T11"/>
                </a:cxn>
              </a:cxnLst>
              <a:rect l="0" t="0" r="r" b="b"/>
              <a:pathLst>
                <a:path w="135" h="4">
                  <a:moveTo>
                    <a:pt x="77" y="2"/>
                  </a:moveTo>
                  <a:lnTo>
                    <a:pt x="77" y="2"/>
                  </a:lnTo>
                  <a:lnTo>
                    <a:pt x="135" y="0"/>
                  </a:lnTo>
                  <a:cubicBezTo>
                    <a:pt x="96" y="1"/>
                    <a:pt x="0" y="1"/>
                    <a:pt x="6" y="4"/>
                  </a:cubicBezTo>
                  <a:cubicBezTo>
                    <a:pt x="37" y="4"/>
                    <a:pt x="75" y="4"/>
                    <a:pt x="90" y="3"/>
                  </a:cubicBezTo>
                  <a:lnTo>
                    <a:pt x="77"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4" name="Freeform 93"/>
            <p:cNvSpPr>
              <a:spLocks/>
            </p:cNvSpPr>
            <p:nvPr/>
          </p:nvSpPr>
          <p:spPr bwMode="invGray">
            <a:xfrm>
              <a:off x="5019675" y="2713038"/>
              <a:ext cx="73025" cy="4762"/>
            </a:xfrm>
            <a:custGeom>
              <a:avLst/>
              <a:gdLst>
                <a:gd name="T0" fmla="*/ 13 w 38"/>
                <a:gd name="T1" fmla="*/ 1 h 2"/>
                <a:gd name="T2" fmla="*/ 13 w 38"/>
                <a:gd name="T3" fmla="*/ 1 h 2"/>
                <a:gd name="T4" fmla="*/ 38 w 38"/>
                <a:gd name="T5" fmla="*/ 0 h 2"/>
                <a:gd name="T6" fmla="*/ 7 w 38"/>
                <a:gd name="T7" fmla="*/ 0 h 2"/>
                <a:gd name="T8" fmla="*/ 13 w 38"/>
                <a:gd name="T9" fmla="*/ 1 h 2"/>
              </a:gdLst>
              <a:ahLst/>
              <a:cxnLst>
                <a:cxn ang="0">
                  <a:pos x="T0" y="T1"/>
                </a:cxn>
                <a:cxn ang="0">
                  <a:pos x="T2" y="T3"/>
                </a:cxn>
                <a:cxn ang="0">
                  <a:pos x="T4" y="T5"/>
                </a:cxn>
                <a:cxn ang="0">
                  <a:pos x="T6" y="T7"/>
                </a:cxn>
                <a:cxn ang="0">
                  <a:pos x="T8" y="T9"/>
                </a:cxn>
              </a:cxnLst>
              <a:rect l="0" t="0" r="r" b="b"/>
              <a:pathLst>
                <a:path w="38" h="2">
                  <a:moveTo>
                    <a:pt x="13" y="1"/>
                  </a:moveTo>
                  <a:lnTo>
                    <a:pt x="13" y="1"/>
                  </a:lnTo>
                  <a:lnTo>
                    <a:pt x="38" y="0"/>
                  </a:lnTo>
                  <a:lnTo>
                    <a:pt x="7" y="0"/>
                  </a:lnTo>
                  <a:cubicBezTo>
                    <a:pt x="16" y="0"/>
                    <a:pt x="0" y="2"/>
                    <a:pt x="1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5" name="Freeform 94"/>
            <p:cNvSpPr>
              <a:spLocks/>
            </p:cNvSpPr>
            <p:nvPr/>
          </p:nvSpPr>
          <p:spPr bwMode="invGray">
            <a:xfrm>
              <a:off x="5021263" y="2713038"/>
              <a:ext cx="11113" cy="0"/>
            </a:xfrm>
            <a:custGeom>
              <a:avLst/>
              <a:gdLst>
                <a:gd name="T0" fmla="*/ 0 w 6"/>
                <a:gd name="T1" fmla="*/ 0 w 6"/>
                <a:gd name="T2" fmla="*/ 6 w 6"/>
                <a:gd name="T3" fmla="*/ 0 w 6"/>
              </a:gdLst>
              <a:ahLst/>
              <a:cxnLst>
                <a:cxn ang="0">
                  <a:pos x="T0" y="0"/>
                </a:cxn>
                <a:cxn ang="0">
                  <a:pos x="T1" y="0"/>
                </a:cxn>
                <a:cxn ang="0">
                  <a:pos x="T2" y="0"/>
                </a:cxn>
                <a:cxn ang="0">
                  <a:pos x="T3" y="0"/>
                </a:cxn>
              </a:cxnLst>
              <a:rect l="0" t="0" r="r" b="b"/>
              <a:pathLst>
                <a:path w="6">
                  <a:moveTo>
                    <a:pt x="0" y="0"/>
                  </a:moveTo>
                  <a:lnTo>
                    <a:pt x="0" y="0"/>
                  </a:ln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6" name="Freeform 95"/>
            <p:cNvSpPr>
              <a:spLocks/>
            </p:cNvSpPr>
            <p:nvPr/>
          </p:nvSpPr>
          <p:spPr bwMode="invGray">
            <a:xfrm>
              <a:off x="5864225" y="2784475"/>
              <a:ext cx="101600" cy="4762"/>
            </a:xfrm>
            <a:custGeom>
              <a:avLst/>
              <a:gdLst>
                <a:gd name="T0" fmla="*/ 3 w 53"/>
                <a:gd name="T1" fmla="*/ 2 h 2"/>
                <a:gd name="T2" fmla="*/ 3 w 53"/>
                <a:gd name="T3" fmla="*/ 2 h 2"/>
                <a:gd name="T4" fmla="*/ 53 w 53"/>
                <a:gd name="T5" fmla="*/ 1 h 2"/>
                <a:gd name="T6" fmla="*/ 3 w 53"/>
                <a:gd name="T7" fmla="*/ 2 h 2"/>
              </a:gdLst>
              <a:ahLst/>
              <a:cxnLst>
                <a:cxn ang="0">
                  <a:pos x="T0" y="T1"/>
                </a:cxn>
                <a:cxn ang="0">
                  <a:pos x="T2" y="T3"/>
                </a:cxn>
                <a:cxn ang="0">
                  <a:pos x="T4" y="T5"/>
                </a:cxn>
                <a:cxn ang="0">
                  <a:pos x="T6" y="T7"/>
                </a:cxn>
              </a:cxnLst>
              <a:rect l="0" t="0" r="r" b="b"/>
              <a:pathLst>
                <a:path w="53" h="2">
                  <a:moveTo>
                    <a:pt x="3" y="2"/>
                  </a:moveTo>
                  <a:lnTo>
                    <a:pt x="3" y="2"/>
                  </a:lnTo>
                  <a:cubicBezTo>
                    <a:pt x="21" y="2"/>
                    <a:pt x="36" y="2"/>
                    <a:pt x="53" y="1"/>
                  </a:cubicBezTo>
                  <a:cubicBezTo>
                    <a:pt x="46" y="1"/>
                    <a:pt x="0" y="0"/>
                    <a:pt x="3"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7" name="Freeform 96"/>
            <p:cNvSpPr>
              <a:spLocks/>
            </p:cNvSpPr>
            <p:nvPr/>
          </p:nvSpPr>
          <p:spPr bwMode="invGray">
            <a:xfrm>
              <a:off x="4703763" y="2722563"/>
              <a:ext cx="84138" cy="1587"/>
            </a:xfrm>
            <a:custGeom>
              <a:avLst/>
              <a:gdLst>
                <a:gd name="T0" fmla="*/ 3 w 44"/>
                <a:gd name="T1" fmla="*/ 1 h 1"/>
                <a:gd name="T2" fmla="*/ 3 w 44"/>
                <a:gd name="T3" fmla="*/ 1 h 1"/>
                <a:gd name="T4" fmla="*/ 44 w 44"/>
                <a:gd name="T5" fmla="*/ 0 h 1"/>
                <a:gd name="T6" fmla="*/ 0 w 44"/>
                <a:gd name="T7" fmla="*/ 0 h 1"/>
                <a:gd name="T8" fmla="*/ 3 w 44"/>
                <a:gd name="T9" fmla="*/ 1 h 1"/>
              </a:gdLst>
              <a:ahLst/>
              <a:cxnLst>
                <a:cxn ang="0">
                  <a:pos x="T0" y="T1"/>
                </a:cxn>
                <a:cxn ang="0">
                  <a:pos x="T2" y="T3"/>
                </a:cxn>
                <a:cxn ang="0">
                  <a:pos x="T4" y="T5"/>
                </a:cxn>
                <a:cxn ang="0">
                  <a:pos x="T6" y="T7"/>
                </a:cxn>
                <a:cxn ang="0">
                  <a:pos x="T8" y="T9"/>
                </a:cxn>
              </a:cxnLst>
              <a:rect l="0" t="0" r="r" b="b"/>
              <a:pathLst>
                <a:path w="44" h="1">
                  <a:moveTo>
                    <a:pt x="3" y="1"/>
                  </a:moveTo>
                  <a:lnTo>
                    <a:pt x="3" y="1"/>
                  </a:lnTo>
                  <a:lnTo>
                    <a:pt x="44" y="0"/>
                  </a:lnTo>
                  <a:lnTo>
                    <a:pt x="0" y="0"/>
                  </a:lnTo>
                  <a:lnTo>
                    <a:pt x="3"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8" name="Freeform 97"/>
            <p:cNvSpPr>
              <a:spLocks/>
            </p:cNvSpPr>
            <p:nvPr/>
          </p:nvSpPr>
          <p:spPr bwMode="invGray">
            <a:xfrm>
              <a:off x="4264025" y="2713038"/>
              <a:ext cx="77788" cy="4762"/>
            </a:xfrm>
            <a:custGeom>
              <a:avLst/>
              <a:gdLst>
                <a:gd name="T0" fmla="*/ 41 w 41"/>
                <a:gd name="T1" fmla="*/ 1 h 2"/>
                <a:gd name="T2" fmla="*/ 41 w 41"/>
                <a:gd name="T3" fmla="*/ 1 h 2"/>
                <a:gd name="T4" fmla="*/ 34 w 41"/>
                <a:gd name="T5" fmla="*/ 0 h 2"/>
                <a:gd name="T6" fmla="*/ 0 w 41"/>
                <a:gd name="T7" fmla="*/ 1 h 2"/>
                <a:gd name="T8" fmla="*/ 7 w 41"/>
                <a:gd name="T9" fmla="*/ 2 h 2"/>
                <a:gd name="T10" fmla="*/ 41 w 41"/>
                <a:gd name="T11" fmla="*/ 1 h 2"/>
              </a:gdLst>
              <a:ahLst/>
              <a:cxnLst>
                <a:cxn ang="0">
                  <a:pos x="T0" y="T1"/>
                </a:cxn>
                <a:cxn ang="0">
                  <a:pos x="T2" y="T3"/>
                </a:cxn>
                <a:cxn ang="0">
                  <a:pos x="T4" y="T5"/>
                </a:cxn>
                <a:cxn ang="0">
                  <a:pos x="T6" y="T7"/>
                </a:cxn>
                <a:cxn ang="0">
                  <a:pos x="T8" y="T9"/>
                </a:cxn>
                <a:cxn ang="0">
                  <a:pos x="T10" y="T11"/>
                </a:cxn>
              </a:cxnLst>
              <a:rect l="0" t="0" r="r" b="b"/>
              <a:pathLst>
                <a:path w="41" h="2">
                  <a:moveTo>
                    <a:pt x="41" y="1"/>
                  </a:moveTo>
                  <a:lnTo>
                    <a:pt x="41" y="1"/>
                  </a:lnTo>
                  <a:lnTo>
                    <a:pt x="34" y="0"/>
                  </a:lnTo>
                  <a:lnTo>
                    <a:pt x="0" y="1"/>
                  </a:lnTo>
                  <a:lnTo>
                    <a:pt x="7" y="2"/>
                  </a:lnTo>
                  <a:lnTo>
                    <a:pt x="4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9" name="Freeform 98"/>
            <p:cNvSpPr>
              <a:spLocks/>
            </p:cNvSpPr>
            <p:nvPr/>
          </p:nvSpPr>
          <p:spPr bwMode="invGray">
            <a:xfrm>
              <a:off x="4800600" y="2822575"/>
              <a:ext cx="117475" cy="7937"/>
            </a:xfrm>
            <a:custGeom>
              <a:avLst/>
              <a:gdLst>
                <a:gd name="T0" fmla="*/ 11 w 61"/>
                <a:gd name="T1" fmla="*/ 2 h 3"/>
                <a:gd name="T2" fmla="*/ 11 w 61"/>
                <a:gd name="T3" fmla="*/ 2 h 3"/>
                <a:gd name="T4" fmla="*/ 54 w 61"/>
                <a:gd name="T5" fmla="*/ 0 h 3"/>
                <a:gd name="T6" fmla="*/ 0 w 61"/>
                <a:gd name="T7" fmla="*/ 0 h 3"/>
                <a:gd name="T8" fmla="*/ 46 w 61"/>
                <a:gd name="T9" fmla="*/ 0 h 3"/>
                <a:gd name="T10" fmla="*/ 11 w 61"/>
                <a:gd name="T11" fmla="*/ 2 h 3"/>
              </a:gdLst>
              <a:ahLst/>
              <a:cxnLst>
                <a:cxn ang="0">
                  <a:pos x="T0" y="T1"/>
                </a:cxn>
                <a:cxn ang="0">
                  <a:pos x="T2" y="T3"/>
                </a:cxn>
                <a:cxn ang="0">
                  <a:pos x="T4" y="T5"/>
                </a:cxn>
                <a:cxn ang="0">
                  <a:pos x="T6" y="T7"/>
                </a:cxn>
                <a:cxn ang="0">
                  <a:pos x="T8" y="T9"/>
                </a:cxn>
                <a:cxn ang="0">
                  <a:pos x="T10" y="T11"/>
                </a:cxn>
              </a:cxnLst>
              <a:rect l="0" t="0" r="r" b="b"/>
              <a:pathLst>
                <a:path w="61" h="3">
                  <a:moveTo>
                    <a:pt x="11" y="2"/>
                  </a:moveTo>
                  <a:lnTo>
                    <a:pt x="11" y="2"/>
                  </a:lnTo>
                  <a:cubicBezTo>
                    <a:pt x="39" y="3"/>
                    <a:pt x="61" y="0"/>
                    <a:pt x="54" y="0"/>
                  </a:cubicBezTo>
                  <a:lnTo>
                    <a:pt x="0" y="0"/>
                  </a:lnTo>
                  <a:cubicBezTo>
                    <a:pt x="13" y="2"/>
                    <a:pt x="15" y="0"/>
                    <a:pt x="46" y="0"/>
                  </a:cubicBezTo>
                  <a:lnTo>
                    <a:pt x="11"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0" name="Freeform 99"/>
            <p:cNvSpPr>
              <a:spLocks/>
            </p:cNvSpPr>
            <p:nvPr/>
          </p:nvSpPr>
          <p:spPr bwMode="invGray">
            <a:xfrm>
              <a:off x="187325" y="2714625"/>
              <a:ext cx="1925638" cy="31750"/>
            </a:xfrm>
            <a:custGeom>
              <a:avLst/>
              <a:gdLst>
                <a:gd name="T0" fmla="*/ 746 w 1004"/>
                <a:gd name="T1" fmla="*/ 6 h 14"/>
                <a:gd name="T2" fmla="*/ 746 w 1004"/>
                <a:gd name="T3" fmla="*/ 6 h 14"/>
                <a:gd name="T4" fmla="*/ 820 w 1004"/>
                <a:gd name="T5" fmla="*/ 7 h 14"/>
                <a:gd name="T6" fmla="*/ 800 w 1004"/>
                <a:gd name="T7" fmla="*/ 8 h 14"/>
                <a:gd name="T8" fmla="*/ 847 w 1004"/>
                <a:gd name="T9" fmla="*/ 5 h 14"/>
                <a:gd name="T10" fmla="*/ 769 w 1004"/>
                <a:gd name="T11" fmla="*/ 11 h 14"/>
                <a:gd name="T12" fmla="*/ 918 w 1004"/>
                <a:gd name="T13" fmla="*/ 9 h 14"/>
                <a:gd name="T14" fmla="*/ 876 w 1004"/>
                <a:gd name="T15" fmla="*/ 7 h 14"/>
                <a:gd name="T16" fmla="*/ 981 w 1004"/>
                <a:gd name="T17" fmla="*/ 5 h 14"/>
                <a:gd name="T18" fmla="*/ 989 w 1004"/>
                <a:gd name="T19" fmla="*/ 2 h 14"/>
                <a:gd name="T20" fmla="*/ 997 w 1004"/>
                <a:gd name="T21" fmla="*/ 2 h 14"/>
                <a:gd name="T22" fmla="*/ 1004 w 1004"/>
                <a:gd name="T23" fmla="*/ 2 h 14"/>
                <a:gd name="T24" fmla="*/ 999 w 1004"/>
                <a:gd name="T25" fmla="*/ 2 h 14"/>
                <a:gd name="T26" fmla="*/ 994 w 1004"/>
                <a:gd name="T27" fmla="*/ 1 h 14"/>
                <a:gd name="T28" fmla="*/ 904 w 1004"/>
                <a:gd name="T29" fmla="*/ 0 h 14"/>
                <a:gd name="T30" fmla="*/ 791 w 1004"/>
                <a:gd name="T31" fmla="*/ 2 h 14"/>
                <a:gd name="T32" fmla="*/ 756 w 1004"/>
                <a:gd name="T33" fmla="*/ 2 h 14"/>
                <a:gd name="T34" fmla="*/ 743 w 1004"/>
                <a:gd name="T35" fmla="*/ 2 h 14"/>
                <a:gd name="T36" fmla="*/ 764 w 1004"/>
                <a:gd name="T37" fmla="*/ 1 h 14"/>
                <a:gd name="T38" fmla="*/ 697 w 1004"/>
                <a:gd name="T39" fmla="*/ 2 h 14"/>
                <a:gd name="T40" fmla="*/ 570 w 1004"/>
                <a:gd name="T41" fmla="*/ 3 h 14"/>
                <a:gd name="T42" fmla="*/ 559 w 1004"/>
                <a:gd name="T43" fmla="*/ 2 h 14"/>
                <a:gd name="T44" fmla="*/ 554 w 1004"/>
                <a:gd name="T45" fmla="*/ 3 h 14"/>
                <a:gd name="T46" fmla="*/ 0 w 1004"/>
                <a:gd name="T47" fmla="*/ 4 h 14"/>
                <a:gd name="T48" fmla="*/ 79 w 1004"/>
                <a:gd name="T49" fmla="*/ 5 h 14"/>
                <a:gd name="T50" fmla="*/ 113 w 1004"/>
                <a:gd name="T51" fmla="*/ 8 h 14"/>
                <a:gd name="T52" fmla="*/ 49 w 1004"/>
                <a:gd name="T53" fmla="*/ 8 h 14"/>
                <a:gd name="T54" fmla="*/ 64 w 1004"/>
                <a:gd name="T55" fmla="*/ 12 h 14"/>
                <a:gd name="T56" fmla="*/ 213 w 1004"/>
                <a:gd name="T57" fmla="*/ 8 h 14"/>
                <a:gd name="T58" fmla="*/ 234 w 1004"/>
                <a:gd name="T59" fmla="*/ 11 h 14"/>
                <a:gd name="T60" fmla="*/ 223 w 1004"/>
                <a:gd name="T61" fmla="*/ 11 h 14"/>
                <a:gd name="T62" fmla="*/ 324 w 1004"/>
                <a:gd name="T63" fmla="*/ 10 h 14"/>
                <a:gd name="T64" fmla="*/ 322 w 1004"/>
                <a:gd name="T65" fmla="*/ 12 h 14"/>
                <a:gd name="T66" fmla="*/ 454 w 1004"/>
                <a:gd name="T67" fmla="*/ 10 h 14"/>
                <a:gd name="T68" fmla="*/ 452 w 1004"/>
                <a:gd name="T69" fmla="*/ 11 h 14"/>
                <a:gd name="T70" fmla="*/ 620 w 1004"/>
                <a:gd name="T71" fmla="*/ 9 h 14"/>
                <a:gd name="T72" fmla="*/ 568 w 1004"/>
                <a:gd name="T73" fmla="*/ 11 h 14"/>
                <a:gd name="T74" fmla="*/ 643 w 1004"/>
                <a:gd name="T75" fmla="*/ 10 h 14"/>
                <a:gd name="T76" fmla="*/ 622 w 1004"/>
                <a:gd name="T77" fmla="*/ 12 h 14"/>
                <a:gd name="T78" fmla="*/ 758 w 1004"/>
                <a:gd name="T79" fmla="*/ 8 h 14"/>
                <a:gd name="T80" fmla="*/ 746 w 1004"/>
                <a:gd name="T81"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4" h="14">
                  <a:moveTo>
                    <a:pt x="746" y="6"/>
                  </a:moveTo>
                  <a:lnTo>
                    <a:pt x="746" y="6"/>
                  </a:lnTo>
                  <a:cubicBezTo>
                    <a:pt x="758" y="5"/>
                    <a:pt x="817" y="5"/>
                    <a:pt x="820" y="7"/>
                  </a:cubicBezTo>
                  <a:cubicBezTo>
                    <a:pt x="812" y="7"/>
                    <a:pt x="780" y="8"/>
                    <a:pt x="800" y="8"/>
                  </a:cubicBezTo>
                  <a:lnTo>
                    <a:pt x="847" y="5"/>
                  </a:lnTo>
                  <a:cubicBezTo>
                    <a:pt x="909" y="7"/>
                    <a:pt x="800" y="10"/>
                    <a:pt x="769" y="11"/>
                  </a:cubicBezTo>
                  <a:cubicBezTo>
                    <a:pt x="832" y="11"/>
                    <a:pt x="851" y="9"/>
                    <a:pt x="918" y="9"/>
                  </a:cubicBezTo>
                  <a:cubicBezTo>
                    <a:pt x="899" y="9"/>
                    <a:pt x="886" y="8"/>
                    <a:pt x="876" y="7"/>
                  </a:cubicBezTo>
                  <a:cubicBezTo>
                    <a:pt x="873" y="5"/>
                    <a:pt x="936" y="6"/>
                    <a:pt x="981" y="5"/>
                  </a:cubicBezTo>
                  <a:cubicBezTo>
                    <a:pt x="952" y="4"/>
                    <a:pt x="969" y="3"/>
                    <a:pt x="989" y="2"/>
                  </a:cubicBezTo>
                  <a:cubicBezTo>
                    <a:pt x="993" y="2"/>
                    <a:pt x="996" y="2"/>
                    <a:pt x="997" y="2"/>
                  </a:cubicBezTo>
                  <a:lnTo>
                    <a:pt x="1004" y="2"/>
                  </a:lnTo>
                  <a:lnTo>
                    <a:pt x="999" y="2"/>
                  </a:lnTo>
                  <a:cubicBezTo>
                    <a:pt x="999" y="1"/>
                    <a:pt x="998" y="1"/>
                    <a:pt x="994" y="1"/>
                  </a:cubicBezTo>
                  <a:cubicBezTo>
                    <a:pt x="957" y="1"/>
                    <a:pt x="928" y="0"/>
                    <a:pt x="904" y="0"/>
                  </a:cubicBezTo>
                  <a:cubicBezTo>
                    <a:pt x="928" y="3"/>
                    <a:pt x="822" y="1"/>
                    <a:pt x="791" y="2"/>
                  </a:cubicBezTo>
                  <a:lnTo>
                    <a:pt x="756" y="2"/>
                  </a:lnTo>
                  <a:lnTo>
                    <a:pt x="743" y="2"/>
                  </a:lnTo>
                  <a:cubicBezTo>
                    <a:pt x="740" y="2"/>
                    <a:pt x="744" y="1"/>
                    <a:pt x="764" y="1"/>
                  </a:cubicBezTo>
                  <a:cubicBezTo>
                    <a:pt x="747" y="1"/>
                    <a:pt x="692" y="1"/>
                    <a:pt x="697" y="2"/>
                  </a:cubicBezTo>
                  <a:lnTo>
                    <a:pt x="570" y="3"/>
                  </a:lnTo>
                  <a:cubicBezTo>
                    <a:pt x="566" y="3"/>
                    <a:pt x="562" y="2"/>
                    <a:pt x="559" y="2"/>
                  </a:cubicBezTo>
                  <a:cubicBezTo>
                    <a:pt x="554" y="2"/>
                    <a:pt x="554" y="3"/>
                    <a:pt x="554" y="3"/>
                  </a:cubicBezTo>
                  <a:lnTo>
                    <a:pt x="0" y="4"/>
                  </a:lnTo>
                  <a:lnTo>
                    <a:pt x="79" y="5"/>
                  </a:lnTo>
                  <a:cubicBezTo>
                    <a:pt x="37" y="8"/>
                    <a:pt x="125" y="6"/>
                    <a:pt x="113" y="8"/>
                  </a:cubicBezTo>
                  <a:cubicBezTo>
                    <a:pt x="94" y="9"/>
                    <a:pt x="66" y="9"/>
                    <a:pt x="49" y="8"/>
                  </a:cubicBezTo>
                  <a:cubicBezTo>
                    <a:pt x="43" y="9"/>
                    <a:pt x="67" y="10"/>
                    <a:pt x="64" y="12"/>
                  </a:cubicBezTo>
                  <a:cubicBezTo>
                    <a:pt x="134" y="13"/>
                    <a:pt x="145" y="7"/>
                    <a:pt x="213" y="8"/>
                  </a:cubicBezTo>
                  <a:cubicBezTo>
                    <a:pt x="210" y="10"/>
                    <a:pt x="189" y="11"/>
                    <a:pt x="234" y="11"/>
                  </a:cubicBezTo>
                  <a:lnTo>
                    <a:pt x="223" y="11"/>
                  </a:lnTo>
                  <a:cubicBezTo>
                    <a:pt x="294" y="9"/>
                    <a:pt x="278" y="14"/>
                    <a:pt x="324" y="10"/>
                  </a:cubicBezTo>
                  <a:lnTo>
                    <a:pt x="322" y="12"/>
                  </a:lnTo>
                  <a:cubicBezTo>
                    <a:pt x="355" y="11"/>
                    <a:pt x="418" y="11"/>
                    <a:pt x="454" y="10"/>
                  </a:cubicBezTo>
                  <a:lnTo>
                    <a:pt x="452" y="11"/>
                  </a:lnTo>
                  <a:cubicBezTo>
                    <a:pt x="551" y="8"/>
                    <a:pt x="508" y="10"/>
                    <a:pt x="620" y="9"/>
                  </a:cubicBezTo>
                  <a:lnTo>
                    <a:pt x="568" y="11"/>
                  </a:lnTo>
                  <a:cubicBezTo>
                    <a:pt x="607" y="12"/>
                    <a:pt x="616" y="10"/>
                    <a:pt x="643" y="10"/>
                  </a:cubicBezTo>
                  <a:cubicBezTo>
                    <a:pt x="641" y="10"/>
                    <a:pt x="648" y="12"/>
                    <a:pt x="622" y="12"/>
                  </a:cubicBezTo>
                  <a:lnTo>
                    <a:pt x="758" y="8"/>
                  </a:lnTo>
                  <a:cubicBezTo>
                    <a:pt x="790" y="7"/>
                    <a:pt x="751" y="7"/>
                    <a:pt x="746"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1" name="Freeform 100"/>
            <p:cNvSpPr>
              <a:spLocks/>
            </p:cNvSpPr>
            <p:nvPr/>
          </p:nvSpPr>
          <p:spPr bwMode="invGray">
            <a:xfrm>
              <a:off x="1947862" y="2735263"/>
              <a:ext cx="47625" cy="0"/>
            </a:xfrm>
            <a:custGeom>
              <a:avLst/>
              <a:gdLst>
                <a:gd name="T0" fmla="*/ 0 w 25"/>
                <a:gd name="T1" fmla="*/ 0 w 25"/>
                <a:gd name="T2" fmla="*/ 25 w 25"/>
                <a:gd name="T3" fmla="*/ 0 w 25"/>
              </a:gdLst>
              <a:ahLst/>
              <a:cxnLst>
                <a:cxn ang="0">
                  <a:pos x="T0" y="0"/>
                </a:cxn>
                <a:cxn ang="0">
                  <a:pos x="T1" y="0"/>
                </a:cxn>
                <a:cxn ang="0">
                  <a:pos x="T2" y="0"/>
                </a:cxn>
                <a:cxn ang="0">
                  <a:pos x="T3" y="0"/>
                </a:cxn>
              </a:cxnLst>
              <a:rect l="0" t="0" r="r" b="b"/>
              <a:pathLst>
                <a:path w="25">
                  <a:moveTo>
                    <a:pt x="0" y="0"/>
                  </a:moveTo>
                  <a:lnTo>
                    <a:pt x="0" y="0"/>
                  </a:lnTo>
                  <a:lnTo>
                    <a:pt x="2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2" name="Freeform 101"/>
            <p:cNvSpPr>
              <a:spLocks/>
            </p:cNvSpPr>
            <p:nvPr/>
          </p:nvSpPr>
          <p:spPr bwMode="invGray">
            <a:xfrm>
              <a:off x="112712" y="2724150"/>
              <a:ext cx="74613" cy="0"/>
            </a:xfrm>
            <a:custGeom>
              <a:avLst/>
              <a:gdLst>
                <a:gd name="T0" fmla="*/ 0 w 39"/>
                <a:gd name="T1" fmla="*/ 0 w 39"/>
                <a:gd name="T2" fmla="*/ 39 w 39"/>
                <a:gd name="T3" fmla="*/ 0 w 39"/>
              </a:gdLst>
              <a:ahLst/>
              <a:cxnLst>
                <a:cxn ang="0">
                  <a:pos x="T0" y="0"/>
                </a:cxn>
                <a:cxn ang="0">
                  <a:pos x="T1" y="0"/>
                </a:cxn>
                <a:cxn ang="0">
                  <a:pos x="T2" y="0"/>
                </a:cxn>
                <a:cxn ang="0">
                  <a:pos x="T3" y="0"/>
                </a:cxn>
              </a:cxnLst>
              <a:rect l="0" t="0" r="r" b="b"/>
              <a:pathLst>
                <a:path w="39">
                  <a:moveTo>
                    <a:pt x="0" y="0"/>
                  </a:moveTo>
                  <a:lnTo>
                    <a:pt x="0" y="0"/>
                  </a:lnTo>
                  <a:lnTo>
                    <a:pt x="39" y="0"/>
                  </a:lnTo>
                  <a:cubicBezTo>
                    <a:pt x="27" y="0"/>
                    <a:pt x="14"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3" name="Freeform 102"/>
            <p:cNvSpPr>
              <a:spLocks/>
            </p:cNvSpPr>
            <p:nvPr/>
          </p:nvSpPr>
          <p:spPr bwMode="invGray">
            <a:xfrm>
              <a:off x="2187575" y="2717800"/>
              <a:ext cx="176213" cy="6350"/>
            </a:xfrm>
            <a:custGeom>
              <a:avLst/>
              <a:gdLst>
                <a:gd name="T0" fmla="*/ 71 w 92"/>
                <a:gd name="T1" fmla="*/ 3 h 3"/>
                <a:gd name="T2" fmla="*/ 71 w 92"/>
                <a:gd name="T3" fmla="*/ 3 h 3"/>
                <a:gd name="T4" fmla="*/ 92 w 92"/>
                <a:gd name="T5" fmla="*/ 0 h 3"/>
                <a:gd name="T6" fmla="*/ 8 w 92"/>
                <a:gd name="T7" fmla="*/ 1 h 3"/>
                <a:gd name="T8" fmla="*/ 2 w 92"/>
                <a:gd name="T9" fmla="*/ 3 h 3"/>
                <a:gd name="T10" fmla="*/ 71 w 92"/>
                <a:gd name="T11" fmla="*/ 3 h 3"/>
              </a:gdLst>
              <a:ahLst/>
              <a:cxnLst>
                <a:cxn ang="0">
                  <a:pos x="T0" y="T1"/>
                </a:cxn>
                <a:cxn ang="0">
                  <a:pos x="T2" y="T3"/>
                </a:cxn>
                <a:cxn ang="0">
                  <a:pos x="T4" y="T5"/>
                </a:cxn>
                <a:cxn ang="0">
                  <a:pos x="T6" y="T7"/>
                </a:cxn>
                <a:cxn ang="0">
                  <a:pos x="T8" y="T9"/>
                </a:cxn>
                <a:cxn ang="0">
                  <a:pos x="T10" y="T11"/>
                </a:cxn>
              </a:cxnLst>
              <a:rect l="0" t="0" r="r" b="b"/>
              <a:pathLst>
                <a:path w="92" h="3">
                  <a:moveTo>
                    <a:pt x="71" y="3"/>
                  </a:moveTo>
                  <a:lnTo>
                    <a:pt x="71" y="3"/>
                  </a:lnTo>
                  <a:cubicBezTo>
                    <a:pt x="47" y="2"/>
                    <a:pt x="88" y="1"/>
                    <a:pt x="92" y="0"/>
                  </a:cubicBezTo>
                  <a:lnTo>
                    <a:pt x="8" y="1"/>
                  </a:lnTo>
                  <a:cubicBezTo>
                    <a:pt x="8" y="1"/>
                    <a:pt x="0" y="2"/>
                    <a:pt x="2" y="3"/>
                  </a:cubicBezTo>
                  <a:lnTo>
                    <a:pt x="71"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4" name="Freeform 103"/>
            <p:cNvSpPr>
              <a:spLocks/>
            </p:cNvSpPr>
            <p:nvPr/>
          </p:nvSpPr>
          <p:spPr bwMode="invGray">
            <a:xfrm>
              <a:off x="2112962" y="2714625"/>
              <a:ext cx="90488" cy="4762"/>
            </a:xfrm>
            <a:custGeom>
              <a:avLst/>
              <a:gdLst>
                <a:gd name="T0" fmla="*/ 22 w 47"/>
                <a:gd name="T1" fmla="*/ 0 h 2"/>
                <a:gd name="T2" fmla="*/ 22 w 47"/>
                <a:gd name="T3" fmla="*/ 0 h 2"/>
                <a:gd name="T4" fmla="*/ 0 w 47"/>
                <a:gd name="T5" fmla="*/ 2 h 2"/>
                <a:gd name="T6" fmla="*/ 47 w 47"/>
                <a:gd name="T7" fmla="*/ 2 h 2"/>
                <a:gd name="T8" fmla="*/ 22 w 47"/>
                <a:gd name="T9" fmla="*/ 0 h 2"/>
              </a:gdLst>
              <a:ahLst/>
              <a:cxnLst>
                <a:cxn ang="0">
                  <a:pos x="T0" y="T1"/>
                </a:cxn>
                <a:cxn ang="0">
                  <a:pos x="T2" y="T3"/>
                </a:cxn>
                <a:cxn ang="0">
                  <a:pos x="T4" y="T5"/>
                </a:cxn>
                <a:cxn ang="0">
                  <a:pos x="T6" y="T7"/>
                </a:cxn>
                <a:cxn ang="0">
                  <a:pos x="T8" y="T9"/>
                </a:cxn>
              </a:cxnLst>
              <a:rect l="0" t="0" r="r" b="b"/>
              <a:pathLst>
                <a:path w="47" h="2">
                  <a:moveTo>
                    <a:pt x="22" y="0"/>
                  </a:moveTo>
                  <a:lnTo>
                    <a:pt x="22" y="0"/>
                  </a:lnTo>
                  <a:cubicBezTo>
                    <a:pt x="19" y="1"/>
                    <a:pt x="11" y="1"/>
                    <a:pt x="0" y="2"/>
                  </a:cubicBezTo>
                  <a:lnTo>
                    <a:pt x="47" y="2"/>
                  </a:lnTo>
                  <a:cubicBezTo>
                    <a:pt x="47" y="1"/>
                    <a:pt x="41" y="0"/>
                    <a:pt x="2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5" name="Freeform 104"/>
            <p:cNvSpPr>
              <a:spLocks/>
            </p:cNvSpPr>
            <p:nvPr/>
          </p:nvSpPr>
          <p:spPr bwMode="invGray">
            <a:xfrm>
              <a:off x="2101850" y="2811463"/>
              <a:ext cx="71438" cy="3175"/>
            </a:xfrm>
            <a:custGeom>
              <a:avLst/>
              <a:gdLst>
                <a:gd name="T0" fmla="*/ 37 w 37"/>
                <a:gd name="T1" fmla="*/ 0 h 1"/>
                <a:gd name="T2" fmla="*/ 37 w 37"/>
                <a:gd name="T3" fmla="*/ 0 h 1"/>
                <a:gd name="T4" fmla="*/ 22 w 37"/>
                <a:gd name="T5" fmla="*/ 1 h 1"/>
                <a:gd name="T6" fmla="*/ 0 w 37"/>
                <a:gd name="T7" fmla="*/ 1 h 1"/>
                <a:gd name="T8" fmla="*/ 37 w 37"/>
                <a:gd name="T9" fmla="*/ 0 h 1"/>
              </a:gdLst>
              <a:ahLst/>
              <a:cxnLst>
                <a:cxn ang="0">
                  <a:pos x="T0" y="T1"/>
                </a:cxn>
                <a:cxn ang="0">
                  <a:pos x="T2" y="T3"/>
                </a:cxn>
                <a:cxn ang="0">
                  <a:pos x="T4" y="T5"/>
                </a:cxn>
                <a:cxn ang="0">
                  <a:pos x="T6" y="T7"/>
                </a:cxn>
                <a:cxn ang="0">
                  <a:pos x="T8" y="T9"/>
                </a:cxn>
              </a:cxnLst>
              <a:rect l="0" t="0" r="r" b="b"/>
              <a:pathLst>
                <a:path w="37" h="1">
                  <a:moveTo>
                    <a:pt x="37" y="0"/>
                  </a:moveTo>
                  <a:lnTo>
                    <a:pt x="37" y="0"/>
                  </a:lnTo>
                  <a:lnTo>
                    <a:pt x="22" y="1"/>
                  </a:lnTo>
                  <a:lnTo>
                    <a:pt x="0" y="1"/>
                  </a:lnTo>
                  <a:lnTo>
                    <a:pt x="3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6" name="Freeform 105"/>
            <p:cNvSpPr>
              <a:spLocks/>
            </p:cNvSpPr>
            <p:nvPr/>
          </p:nvSpPr>
          <p:spPr bwMode="invGray">
            <a:xfrm>
              <a:off x="1724025" y="2805113"/>
              <a:ext cx="120650" cy="4762"/>
            </a:xfrm>
            <a:custGeom>
              <a:avLst/>
              <a:gdLst>
                <a:gd name="T0" fmla="*/ 0 w 63"/>
                <a:gd name="T1" fmla="*/ 0 h 2"/>
                <a:gd name="T2" fmla="*/ 0 w 63"/>
                <a:gd name="T3" fmla="*/ 0 h 2"/>
                <a:gd name="T4" fmla="*/ 63 w 63"/>
                <a:gd name="T5" fmla="*/ 0 h 2"/>
                <a:gd name="T6" fmla="*/ 0 w 63"/>
                <a:gd name="T7" fmla="*/ 0 h 2"/>
              </a:gdLst>
              <a:ahLst/>
              <a:cxnLst>
                <a:cxn ang="0">
                  <a:pos x="T0" y="T1"/>
                </a:cxn>
                <a:cxn ang="0">
                  <a:pos x="T2" y="T3"/>
                </a:cxn>
                <a:cxn ang="0">
                  <a:pos x="T4" y="T5"/>
                </a:cxn>
                <a:cxn ang="0">
                  <a:pos x="T6" y="T7"/>
                </a:cxn>
              </a:cxnLst>
              <a:rect l="0" t="0" r="r" b="b"/>
              <a:pathLst>
                <a:path w="63" h="2">
                  <a:moveTo>
                    <a:pt x="0" y="0"/>
                  </a:moveTo>
                  <a:lnTo>
                    <a:pt x="0" y="0"/>
                  </a:lnTo>
                  <a:cubicBezTo>
                    <a:pt x="18" y="2"/>
                    <a:pt x="52" y="1"/>
                    <a:pt x="63" y="0"/>
                  </a:cubicBezTo>
                  <a:cubicBezTo>
                    <a:pt x="24" y="0"/>
                    <a:pt x="41"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7" name="Freeform 106"/>
            <p:cNvSpPr>
              <a:spLocks/>
            </p:cNvSpPr>
            <p:nvPr/>
          </p:nvSpPr>
          <p:spPr bwMode="invGray">
            <a:xfrm>
              <a:off x="1744662" y="2833688"/>
              <a:ext cx="73025" cy="3175"/>
            </a:xfrm>
            <a:custGeom>
              <a:avLst/>
              <a:gdLst>
                <a:gd name="T0" fmla="*/ 38 w 38"/>
                <a:gd name="T1" fmla="*/ 0 h 1"/>
                <a:gd name="T2" fmla="*/ 38 w 38"/>
                <a:gd name="T3" fmla="*/ 0 h 1"/>
                <a:gd name="T4" fmla="*/ 0 w 38"/>
                <a:gd name="T5" fmla="*/ 1 h 1"/>
                <a:gd name="T6" fmla="*/ 3 w 38"/>
                <a:gd name="T7" fmla="*/ 1 h 1"/>
                <a:gd name="T8" fmla="*/ 38 w 38"/>
                <a:gd name="T9" fmla="*/ 0 h 1"/>
              </a:gdLst>
              <a:ahLst/>
              <a:cxnLst>
                <a:cxn ang="0">
                  <a:pos x="T0" y="T1"/>
                </a:cxn>
                <a:cxn ang="0">
                  <a:pos x="T2" y="T3"/>
                </a:cxn>
                <a:cxn ang="0">
                  <a:pos x="T4" y="T5"/>
                </a:cxn>
                <a:cxn ang="0">
                  <a:pos x="T6" y="T7"/>
                </a:cxn>
                <a:cxn ang="0">
                  <a:pos x="T8" y="T9"/>
                </a:cxn>
              </a:cxnLst>
              <a:rect l="0" t="0" r="r" b="b"/>
              <a:pathLst>
                <a:path w="38" h="1">
                  <a:moveTo>
                    <a:pt x="38" y="0"/>
                  </a:moveTo>
                  <a:lnTo>
                    <a:pt x="38" y="0"/>
                  </a:lnTo>
                  <a:lnTo>
                    <a:pt x="0" y="1"/>
                  </a:lnTo>
                  <a:lnTo>
                    <a:pt x="3" y="1"/>
                  </a:lnTo>
                  <a:lnTo>
                    <a:pt x="3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8" name="Freeform 107"/>
            <p:cNvSpPr>
              <a:spLocks/>
            </p:cNvSpPr>
            <p:nvPr/>
          </p:nvSpPr>
          <p:spPr bwMode="invGray">
            <a:xfrm>
              <a:off x="-474663" y="2741613"/>
              <a:ext cx="34925" cy="0"/>
            </a:xfrm>
            <a:custGeom>
              <a:avLst/>
              <a:gdLst>
                <a:gd name="T0" fmla="*/ 18 w 18"/>
                <a:gd name="T1" fmla="*/ 18 w 18"/>
                <a:gd name="T2" fmla="*/ 0 w 18"/>
                <a:gd name="T3" fmla="*/ 18 w 18"/>
              </a:gdLst>
              <a:ahLst/>
              <a:cxnLst>
                <a:cxn ang="0">
                  <a:pos x="T0" y="0"/>
                </a:cxn>
                <a:cxn ang="0">
                  <a:pos x="T1" y="0"/>
                </a:cxn>
                <a:cxn ang="0">
                  <a:pos x="T2" y="0"/>
                </a:cxn>
                <a:cxn ang="0">
                  <a:pos x="T3" y="0"/>
                </a:cxn>
              </a:cxnLst>
              <a:rect l="0" t="0" r="r" b="b"/>
              <a:pathLst>
                <a:path w="18">
                  <a:moveTo>
                    <a:pt x="18" y="0"/>
                  </a:moveTo>
                  <a:lnTo>
                    <a:pt x="18" y="0"/>
                  </a:lnTo>
                  <a:lnTo>
                    <a:pt x="0" y="0"/>
                  </a:lnTo>
                  <a:lnTo>
                    <a:pt x="1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9" name="Freeform 108"/>
            <p:cNvSpPr>
              <a:spLocks/>
            </p:cNvSpPr>
            <p:nvPr/>
          </p:nvSpPr>
          <p:spPr bwMode="invGray">
            <a:xfrm>
              <a:off x="-947738" y="2725738"/>
              <a:ext cx="1239838" cy="19050"/>
            </a:xfrm>
            <a:custGeom>
              <a:avLst/>
              <a:gdLst>
                <a:gd name="T0" fmla="*/ 588 w 647"/>
                <a:gd name="T1" fmla="*/ 5 h 8"/>
                <a:gd name="T2" fmla="*/ 588 w 647"/>
                <a:gd name="T3" fmla="*/ 5 h 8"/>
                <a:gd name="T4" fmla="*/ 619 w 647"/>
                <a:gd name="T5" fmla="*/ 0 h 8"/>
                <a:gd name="T6" fmla="*/ 570 w 647"/>
                <a:gd name="T7" fmla="*/ 1 h 8"/>
                <a:gd name="T8" fmla="*/ 574 w 647"/>
                <a:gd name="T9" fmla="*/ 0 h 8"/>
                <a:gd name="T10" fmla="*/ 515 w 647"/>
                <a:gd name="T11" fmla="*/ 1 h 8"/>
                <a:gd name="T12" fmla="*/ 533 w 647"/>
                <a:gd name="T13" fmla="*/ 3 h 8"/>
                <a:gd name="T14" fmla="*/ 450 w 647"/>
                <a:gd name="T15" fmla="*/ 0 h 8"/>
                <a:gd name="T16" fmla="*/ 361 w 647"/>
                <a:gd name="T17" fmla="*/ 0 h 8"/>
                <a:gd name="T18" fmla="*/ 368 w 647"/>
                <a:gd name="T19" fmla="*/ 0 h 8"/>
                <a:gd name="T20" fmla="*/ 355 w 647"/>
                <a:gd name="T21" fmla="*/ 0 h 8"/>
                <a:gd name="T22" fmla="*/ 55 w 647"/>
                <a:gd name="T23" fmla="*/ 1 h 8"/>
                <a:gd name="T24" fmla="*/ 45 w 647"/>
                <a:gd name="T25" fmla="*/ 6 h 8"/>
                <a:gd name="T26" fmla="*/ 207 w 647"/>
                <a:gd name="T27" fmla="*/ 5 h 8"/>
                <a:gd name="T28" fmla="*/ 214 w 647"/>
                <a:gd name="T29" fmla="*/ 6 h 8"/>
                <a:gd name="T30" fmla="*/ 250 w 647"/>
                <a:gd name="T31" fmla="*/ 4 h 8"/>
                <a:gd name="T32" fmla="*/ 216 w 647"/>
                <a:gd name="T33" fmla="*/ 3 h 8"/>
                <a:gd name="T34" fmla="*/ 393 w 647"/>
                <a:gd name="T35" fmla="*/ 3 h 8"/>
                <a:gd name="T36" fmla="*/ 265 w 647"/>
                <a:gd name="T37" fmla="*/ 5 h 8"/>
                <a:gd name="T38" fmla="*/ 265 w 647"/>
                <a:gd name="T39" fmla="*/ 7 h 8"/>
                <a:gd name="T40" fmla="*/ 588 w 647"/>
                <a:gd name="T4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7" h="8">
                  <a:moveTo>
                    <a:pt x="588" y="5"/>
                  </a:moveTo>
                  <a:lnTo>
                    <a:pt x="588" y="5"/>
                  </a:lnTo>
                  <a:cubicBezTo>
                    <a:pt x="499" y="3"/>
                    <a:pt x="647" y="3"/>
                    <a:pt x="619" y="0"/>
                  </a:cubicBezTo>
                  <a:lnTo>
                    <a:pt x="570" y="1"/>
                  </a:lnTo>
                  <a:lnTo>
                    <a:pt x="574" y="0"/>
                  </a:lnTo>
                  <a:lnTo>
                    <a:pt x="515" y="1"/>
                  </a:lnTo>
                  <a:cubicBezTo>
                    <a:pt x="527" y="2"/>
                    <a:pt x="536" y="2"/>
                    <a:pt x="533" y="3"/>
                  </a:cubicBezTo>
                  <a:cubicBezTo>
                    <a:pt x="454" y="3"/>
                    <a:pt x="508" y="2"/>
                    <a:pt x="450" y="0"/>
                  </a:cubicBezTo>
                  <a:lnTo>
                    <a:pt x="361" y="0"/>
                  </a:lnTo>
                  <a:lnTo>
                    <a:pt x="368" y="0"/>
                  </a:lnTo>
                  <a:cubicBezTo>
                    <a:pt x="361" y="0"/>
                    <a:pt x="357" y="0"/>
                    <a:pt x="355" y="0"/>
                  </a:cubicBezTo>
                  <a:lnTo>
                    <a:pt x="55" y="1"/>
                  </a:lnTo>
                  <a:cubicBezTo>
                    <a:pt x="0" y="3"/>
                    <a:pt x="85" y="4"/>
                    <a:pt x="45" y="6"/>
                  </a:cubicBezTo>
                  <a:cubicBezTo>
                    <a:pt x="108" y="6"/>
                    <a:pt x="202" y="8"/>
                    <a:pt x="207" y="5"/>
                  </a:cubicBezTo>
                  <a:cubicBezTo>
                    <a:pt x="205" y="5"/>
                    <a:pt x="201" y="6"/>
                    <a:pt x="214" y="6"/>
                  </a:cubicBezTo>
                  <a:lnTo>
                    <a:pt x="250" y="4"/>
                  </a:lnTo>
                  <a:lnTo>
                    <a:pt x="216" y="3"/>
                  </a:lnTo>
                  <a:cubicBezTo>
                    <a:pt x="252" y="1"/>
                    <a:pt x="371" y="1"/>
                    <a:pt x="393" y="3"/>
                  </a:cubicBezTo>
                  <a:cubicBezTo>
                    <a:pt x="325" y="4"/>
                    <a:pt x="359" y="6"/>
                    <a:pt x="265" y="5"/>
                  </a:cubicBezTo>
                  <a:cubicBezTo>
                    <a:pt x="269" y="6"/>
                    <a:pt x="286" y="7"/>
                    <a:pt x="265" y="7"/>
                  </a:cubicBezTo>
                  <a:cubicBezTo>
                    <a:pt x="375" y="6"/>
                    <a:pt x="474" y="8"/>
                    <a:pt x="588"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0" name="Freeform 109"/>
            <p:cNvSpPr>
              <a:spLocks/>
            </p:cNvSpPr>
            <p:nvPr/>
          </p:nvSpPr>
          <p:spPr bwMode="invGray">
            <a:xfrm>
              <a:off x="-1944688" y="2741613"/>
              <a:ext cx="4763" cy="0"/>
            </a:xfrm>
            <a:custGeom>
              <a:avLst/>
              <a:gdLst>
                <a:gd name="T0" fmla="*/ 1 w 2"/>
                <a:gd name="T1" fmla="*/ 1 w 2"/>
                <a:gd name="T2" fmla="*/ 2 w 2"/>
                <a:gd name="T3" fmla="*/ 1 w 2"/>
              </a:gdLst>
              <a:ahLst/>
              <a:cxnLst>
                <a:cxn ang="0">
                  <a:pos x="T0" y="0"/>
                </a:cxn>
                <a:cxn ang="0">
                  <a:pos x="T1" y="0"/>
                </a:cxn>
                <a:cxn ang="0">
                  <a:pos x="T2" y="0"/>
                </a:cxn>
                <a:cxn ang="0">
                  <a:pos x="T3" y="0"/>
                </a:cxn>
              </a:cxnLst>
              <a:rect l="0" t="0" r="r" b="b"/>
              <a:pathLst>
                <a:path w="2">
                  <a:moveTo>
                    <a:pt x="1" y="0"/>
                  </a:moveTo>
                  <a:lnTo>
                    <a:pt x="1" y="0"/>
                  </a:lnTo>
                  <a:lnTo>
                    <a:pt x="2" y="0"/>
                  </a:lnTo>
                  <a:cubicBezTo>
                    <a:pt x="0" y="0"/>
                    <a:pt x="0"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1" name="Freeform 110"/>
            <p:cNvSpPr>
              <a:spLocks/>
            </p:cNvSpPr>
            <p:nvPr/>
          </p:nvSpPr>
          <p:spPr bwMode="invGray">
            <a:xfrm>
              <a:off x="-1939925" y="2735263"/>
              <a:ext cx="173038" cy="6350"/>
            </a:xfrm>
            <a:custGeom>
              <a:avLst/>
              <a:gdLst>
                <a:gd name="T0" fmla="*/ 36 w 90"/>
                <a:gd name="T1" fmla="*/ 3 h 3"/>
                <a:gd name="T2" fmla="*/ 36 w 90"/>
                <a:gd name="T3" fmla="*/ 3 h 3"/>
                <a:gd name="T4" fmla="*/ 90 w 90"/>
                <a:gd name="T5" fmla="*/ 0 h 3"/>
                <a:gd name="T6" fmla="*/ 6 w 90"/>
                <a:gd name="T7" fmla="*/ 1 h 3"/>
                <a:gd name="T8" fmla="*/ 0 w 90"/>
                <a:gd name="T9" fmla="*/ 3 h 3"/>
                <a:gd name="T10" fmla="*/ 48 w 90"/>
                <a:gd name="T11" fmla="*/ 2 h 3"/>
                <a:gd name="T12" fmla="*/ 36 w 90"/>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90" h="3">
                  <a:moveTo>
                    <a:pt x="36" y="3"/>
                  </a:moveTo>
                  <a:lnTo>
                    <a:pt x="36" y="3"/>
                  </a:lnTo>
                  <a:lnTo>
                    <a:pt x="90" y="0"/>
                  </a:lnTo>
                  <a:lnTo>
                    <a:pt x="6" y="1"/>
                  </a:lnTo>
                  <a:lnTo>
                    <a:pt x="0" y="3"/>
                  </a:lnTo>
                  <a:cubicBezTo>
                    <a:pt x="8" y="2"/>
                    <a:pt x="37" y="1"/>
                    <a:pt x="48" y="2"/>
                  </a:cubicBezTo>
                  <a:lnTo>
                    <a:pt x="36"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2" name="Freeform 111"/>
            <p:cNvSpPr>
              <a:spLocks/>
            </p:cNvSpPr>
            <p:nvPr/>
          </p:nvSpPr>
          <p:spPr bwMode="invGray">
            <a:xfrm>
              <a:off x="-1773238" y="2733675"/>
              <a:ext cx="123825" cy="12700"/>
            </a:xfrm>
            <a:custGeom>
              <a:avLst/>
              <a:gdLst>
                <a:gd name="T0" fmla="*/ 65 w 65"/>
                <a:gd name="T1" fmla="*/ 0 h 6"/>
                <a:gd name="T2" fmla="*/ 65 w 65"/>
                <a:gd name="T3" fmla="*/ 0 h 6"/>
                <a:gd name="T4" fmla="*/ 48 w 65"/>
                <a:gd name="T5" fmla="*/ 4 h 6"/>
                <a:gd name="T6" fmla="*/ 0 w 65"/>
                <a:gd name="T7" fmla="*/ 4 h 6"/>
                <a:gd name="T8" fmla="*/ 61 w 65"/>
                <a:gd name="T9" fmla="*/ 4 h 6"/>
                <a:gd name="T10" fmla="*/ 65 w 65"/>
                <a:gd name="T11" fmla="*/ 0 h 6"/>
              </a:gdLst>
              <a:ahLst/>
              <a:cxnLst>
                <a:cxn ang="0">
                  <a:pos x="T0" y="T1"/>
                </a:cxn>
                <a:cxn ang="0">
                  <a:pos x="T2" y="T3"/>
                </a:cxn>
                <a:cxn ang="0">
                  <a:pos x="T4" y="T5"/>
                </a:cxn>
                <a:cxn ang="0">
                  <a:pos x="T6" y="T7"/>
                </a:cxn>
                <a:cxn ang="0">
                  <a:pos x="T8" y="T9"/>
                </a:cxn>
                <a:cxn ang="0">
                  <a:pos x="T10" y="T11"/>
                </a:cxn>
              </a:cxnLst>
              <a:rect l="0" t="0" r="r" b="b"/>
              <a:pathLst>
                <a:path w="65" h="6">
                  <a:moveTo>
                    <a:pt x="65" y="0"/>
                  </a:moveTo>
                  <a:lnTo>
                    <a:pt x="65" y="0"/>
                  </a:lnTo>
                  <a:cubicBezTo>
                    <a:pt x="22" y="1"/>
                    <a:pt x="25" y="3"/>
                    <a:pt x="48" y="4"/>
                  </a:cubicBezTo>
                  <a:cubicBezTo>
                    <a:pt x="8" y="5"/>
                    <a:pt x="27" y="1"/>
                    <a:pt x="0" y="4"/>
                  </a:cubicBezTo>
                  <a:cubicBezTo>
                    <a:pt x="1" y="6"/>
                    <a:pt x="50" y="5"/>
                    <a:pt x="61" y="4"/>
                  </a:cubicBezTo>
                  <a:lnTo>
                    <a:pt x="6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3" name="Freeform 112"/>
            <p:cNvSpPr>
              <a:spLocks/>
            </p:cNvSpPr>
            <p:nvPr/>
          </p:nvSpPr>
          <p:spPr bwMode="invGray">
            <a:xfrm>
              <a:off x="-1057275" y="2735263"/>
              <a:ext cx="57150" cy="3175"/>
            </a:xfrm>
            <a:custGeom>
              <a:avLst/>
              <a:gdLst>
                <a:gd name="T0" fmla="*/ 12 w 30"/>
                <a:gd name="T1" fmla="*/ 0 h 1"/>
                <a:gd name="T2" fmla="*/ 12 w 30"/>
                <a:gd name="T3" fmla="*/ 0 h 1"/>
                <a:gd name="T4" fmla="*/ 0 w 30"/>
                <a:gd name="T5" fmla="*/ 1 h 1"/>
                <a:gd name="T6" fmla="*/ 30 w 30"/>
                <a:gd name="T7" fmla="*/ 1 h 1"/>
                <a:gd name="T8" fmla="*/ 12 w 30"/>
                <a:gd name="T9" fmla="*/ 0 h 1"/>
              </a:gdLst>
              <a:ahLst/>
              <a:cxnLst>
                <a:cxn ang="0">
                  <a:pos x="T0" y="T1"/>
                </a:cxn>
                <a:cxn ang="0">
                  <a:pos x="T2" y="T3"/>
                </a:cxn>
                <a:cxn ang="0">
                  <a:pos x="T4" y="T5"/>
                </a:cxn>
                <a:cxn ang="0">
                  <a:pos x="T6" y="T7"/>
                </a:cxn>
                <a:cxn ang="0">
                  <a:pos x="T8" y="T9"/>
                </a:cxn>
              </a:cxnLst>
              <a:rect l="0" t="0" r="r" b="b"/>
              <a:pathLst>
                <a:path w="30" h="1">
                  <a:moveTo>
                    <a:pt x="12" y="0"/>
                  </a:moveTo>
                  <a:lnTo>
                    <a:pt x="12" y="0"/>
                  </a:lnTo>
                  <a:lnTo>
                    <a:pt x="0" y="1"/>
                  </a:lnTo>
                  <a:lnTo>
                    <a:pt x="3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4" name="Freeform 113"/>
            <p:cNvSpPr>
              <a:spLocks/>
            </p:cNvSpPr>
            <p:nvPr/>
          </p:nvSpPr>
          <p:spPr bwMode="invGray">
            <a:xfrm>
              <a:off x="-1116013" y="2738438"/>
              <a:ext cx="58738" cy="3175"/>
            </a:xfrm>
            <a:custGeom>
              <a:avLst/>
              <a:gdLst>
                <a:gd name="T0" fmla="*/ 30 w 30"/>
                <a:gd name="T1" fmla="*/ 0 h 2"/>
                <a:gd name="T2" fmla="*/ 30 w 30"/>
                <a:gd name="T3" fmla="*/ 0 h 2"/>
                <a:gd name="T4" fmla="*/ 0 w 30"/>
                <a:gd name="T5" fmla="*/ 0 h 2"/>
                <a:gd name="T6" fmla="*/ 9 w 30"/>
                <a:gd name="T7" fmla="*/ 2 h 2"/>
                <a:gd name="T8" fmla="*/ 30 w 30"/>
                <a:gd name="T9" fmla="*/ 0 h 2"/>
              </a:gdLst>
              <a:ahLst/>
              <a:cxnLst>
                <a:cxn ang="0">
                  <a:pos x="T0" y="T1"/>
                </a:cxn>
                <a:cxn ang="0">
                  <a:pos x="T2" y="T3"/>
                </a:cxn>
                <a:cxn ang="0">
                  <a:pos x="T4" y="T5"/>
                </a:cxn>
                <a:cxn ang="0">
                  <a:pos x="T6" y="T7"/>
                </a:cxn>
                <a:cxn ang="0">
                  <a:pos x="T8" y="T9"/>
                </a:cxn>
              </a:cxnLst>
              <a:rect l="0" t="0" r="r" b="b"/>
              <a:pathLst>
                <a:path w="30" h="2">
                  <a:moveTo>
                    <a:pt x="30" y="0"/>
                  </a:moveTo>
                  <a:lnTo>
                    <a:pt x="30" y="0"/>
                  </a:lnTo>
                  <a:lnTo>
                    <a:pt x="0" y="0"/>
                  </a:lnTo>
                  <a:cubicBezTo>
                    <a:pt x="2" y="0"/>
                    <a:pt x="4" y="1"/>
                    <a:pt x="9" y="2"/>
                  </a:cubicBezTo>
                  <a:lnTo>
                    <a:pt x="3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5" name="Freeform 114"/>
            <p:cNvSpPr>
              <a:spLocks/>
            </p:cNvSpPr>
            <p:nvPr/>
          </p:nvSpPr>
          <p:spPr bwMode="invGray">
            <a:xfrm>
              <a:off x="-1349375" y="2735263"/>
              <a:ext cx="84138" cy="0"/>
            </a:xfrm>
            <a:custGeom>
              <a:avLst/>
              <a:gdLst>
                <a:gd name="T0" fmla="*/ 44 w 44"/>
                <a:gd name="T1" fmla="*/ 44 w 44"/>
                <a:gd name="T2" fmla="*/ 0 w 44"/>
                <a:gd name="T3" fmla="*/ 44 w 44"/>
              </a:gdLst>
              <a:ahLst/>
              <a:cxnLst>
                <a:cxn ang="0">
                  <a:pos x="T0" y="0"/>
                </a:cxn>
                <a:cxn ang="0">
                  <a:pos x="T1" y="0"/>
                </a:cxn>
                <a:cxn ang="0">
                  <a:pos x="T2" y="0"/>
                </a:cxn>
                <a:cxn ang="0">
                  <a:pos x="T3" y="0"/>
                </a:cxn>
              </a:cxnLst>
              <a:rect l="0" t="0" r="r" b="b"/>
              <a:pathLst>
                <a:path w="44">
                  <a:moveTo>
                    <a:pt x="44" y="0"/>
                  </a:moveTo>
                  <a:lnTo>
                    <a:pt x="44" y="0"/>
                  </a:lnTo>
                  <a:lnTo>
                    <a:pt x="0" y="0"/>
                  </a:lnTo>
                  <a:lnTo>
                    <a:pt x="4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6" name="Freeform 115"/>
            <p:cNvSpPr>
              <a:spLocks/>
            </p:cNvSpPr>
            <p:nvPr/>
          </p:nvSpPr>
          <p:spPr bwMode="invGray">
            <a:xfrm>
              <a:off x="-1265238" y="2735263"/>
              <a:ext cx="65088" cy="3175"/>
            </a:xfrm>
            <a:custGeom>
              <a:avLst/>
              <a:gdLst>
                <a:gd name="T0" fmla="*/ 34 w 34"/>
                <a:gd name="T1" fmla="*/ 1 h 1"/>
                <a:gd name="T2" fmla="*/ 34 w 34"/>
                <a:gd name="T3" fmla="*/ 1 h 1"/>
                <a:gd name="T4" fmla="*/ 33 w 34"/>
                <a:gd name="T5" fmla="*/ 0 h 1"/>
                <a:gd name="T6" fmla="*/ 0 w 34"/>
                <a:gd name="T7" fmla="*/ 0 h 1"/>
                <a:gd name="T8" fmla="*/ 34 w 34"/>
                <a:gd name="T9" fmla="*/ 1 h 1"/>
              </a:gdLst>
              <a:ahLst/>
              <a:cxnLst>
                <a:cxn ang="0">
                  <a:pos x="T0" y="T1"/>
                </a:cxn>
                <a:cxn ang="0">
                  <a:pos x="T2" y="T3"/>
                </a:cxn>
                <a:cxn ang="0">
                  <a:pos x="T4" y="T5"/>
                </a:cxn>
                <a:cxn ang="0">
                  <a:pos x="T6" y="T7"/>
                </a:cxn>
                <a:cxn ang="0">
                  <a:pos x="T8" y="T9"/>
                </a:cxn>
              </a:cxnLst>
              <a:rect l="0" t="0" r="r" b="b"/>
              <a:pathLst>
                <a:path w="34" h="1">
                  <a:moveTo>
                    <a:pt x="34" y="1"/>
                  </a:moveTo>
                  <a:lnTo>
                    <a:pt x="34" y="1"/>
                  </a:lnTo>
                  <a:lnTo>
                    <a:pt x="33" y="0"/>
                  </a:lnTo>
                  <a:lnTo>
                    <a:pt x="0" y="0"/>
                  </a:lnTo>
                  <a:lnTo>
                    <a:pt x="3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7" name="Freeform 116"/>
            <p:cNvSpPr>
              <a:spLocks/>
            </p:cNvSpPr>
            <p:nvPr/>
          </p:nvSpPr>
          <p:spPr bwMode="invGray">
            <a:xfrm>
              <a:off x="-1219200" y="2728913"/>
              <a:ext cx="103188" cy="9525"/>
            </a:xfrm>
            <a:custGeom>
              <a:avLst/>
              <a:gdLst>
                <a:gd name="T0" fmla="*/ 54 w 54"/>
                <a:gd name="T1" fmla="*/ 4 h 4"/>
                <a:gd name="T2" fmla="*/ 54 w 54"/>
                <a:gd name="T3" fmla="*/ 4 h 4"/>
                <a:gd name="T4" fmla="*/ 0 w 54"/>
                <a:gd name="T5" fmla="*/ 1 h 4"/>
                <a:gd name="T6" fmla="*/ 9 w 54"/>
                <a:gd name="T7" fmla="*/ 3 h 4"/>
                <a:gd name="T8" fmla="*/ 54 w 54"/>
                <a:gd name="T9" fmla="*/ 4 h 4"/>
              </a:gdLst>
              <a:ahLst/>
              <a:cxnLst>
                <a:cxn ang="0">
                  <a:pos x="T0" y="T1"/>
                </a:cxn>
                <a:cxn ang="0">
                  <a:pos x="T2" y="T3"/>
                </a:cxn>
                <a:cxn ang="0">
                  <a:pos x="T4" y="T5"/>
                </a:cxn>
                <a:cxn ang="0">
                  <a:pos x="T6" y="T7"/>
                </a:cxn>
                <a:cxn ang="0">
                  <a:pos x="T8" y="T9"/>
                </a:cxn>
              </a:cxnLst>
              <a:rect l="0" t="0" r="r" b="b"/>
              <a:pathLst>
                <a:path w="54" h="4">
                  <a:moveTo>
                    <a:pt x="54" y="4"/>
                  </a:moveTo>
                  <a:lnTo>
                    <a:pt x="54" y="4"/>
                  </a:lnTo>
                  <a:cubicBezTo>
                    <a:pt x="49" y="2"/>
                    <a:pt x="43" y="0"/>
                    <a:pt x="0" y="1"/>
                  </a:cubicBezTo>
                  <a:lnTo>
                    <a:pt x="9" y="3"/>
                  </a:lnTo>
                  <a:lnTo>
                    <a:pt x="54"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8" name="Freeform 117"/>
            <p:cNvSpPr>
              <a:spLocks/>
            </p:cNvSpPr>
            <p:nvPr/>
          </p:nvSpPr>
          <p:spPr bwMode="invGray">
            <a:xfrm>
              <a:off x="1225550" y="2830513"/>
              <a:ext cx="73025" cy="3175"/>
            </a:xfrm>
            <a:custGeom>
              <a:avLst/>
              <a:gdLst>
                <a:gd name="T0" fmla="*/ 34 w 38"/>
                <a:gd name="T1" fmla="*/ 0 h 2"/>
                <a:gd name="T2" fmla="*/ 34 w 38"/>
                <a:gd name="T3" fmla="*/ 0 h 2"/>
                <a:gd name="T4" fmla="*/ 0 w 38"/>
                <a:gd name="T5" fmla="*/ 1 h 2"/>
                <a:gd name="T6" fmla="*/ 4 w 38"/>
                <a:gd name="T7" fmla="*/ 2 h 2"/>
                <a:gd name="T8" fmla="*/ 38 w 38"/>
                <a:gd name="T9" fmla="*/ 1 h 2"/>
                <a:gd name="T10" fmla="*/ 34 w 38"/>
                <a:gd name="T11" fmla="*/ 0 h 2"/>
              </a:gdLst>
              <a:ahLst/>
              <a:cxnLst>
                <a:cxn ang="0">
                  <a:pos x="T0" y="T1"/>
                </a:cxn>
                <a:cxn ang="0">
                  <a:pos x="T2" y="T3"/>
                </a:cxn>
                <a:cxn ang="0">
                  <a:pos x="T4" y="T5"/>
                </a:cxn>
                <a:cxn ang="0">
                  <a:pos x="T6" y="T7"/>
                </a:cxn>
                <a:cxn ang="0">
                  <a:pos x="T8" y="T9"/>
                </a:cxn>
                <a:cxn ang="0">
                  <a:pos x="T10" y="T11"/>
                </a:cxn>
              </a:cxnLst>
              <a:rect l="0" t="0" r="r" b="b"/>
              <a:pathLst>
                <a:path w="38" h="2">
                  <a:moveTo>
                    <a:pt x="34" y="0"/>
                  </a:moveTo>
                  <a:lnTo>
                    <a:pt x="34" y="0"/>
                  </a:lnTo>
                  <a:lnTo>
                    <a:pt x="0" y="1"/>
                  </a:lnTo>
                  <a:lnTo>
                    <a:pt x="4" y="2"/>
                  </a:lnTo>
                  <a:lnTo>
                    <a:pt x="38" y="1"/>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9" name="Freeform 118"/>
            <p:cNvSpPr>
              <a:spLocks/>
            </p:cNvSpPr>
            <p:nvPr/>
          </p:nvSpPr>
          <p:spPr bwMode="invGray">
            <a:xfrm>
              <a:off x="874712" y="2827338"/>
              <a:ext cx="39688" cy="3175"/>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9" y="1"/>
                    <a:pt x="16" y="1"/>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0" name="Freeform 119"/>
            <p:cNvSpPr>
              <a:spLocks/>
            </p:cNvSpPr>
            <p:nvPr/>
          </p:nvSpPr>
          <p:spPr bwMode="invGray">
            <a:xfrm>
              <a:off x="417512" y="2827338"/>
              <a:ext cx="457200" cy="31750"/>
            </a:xfrm>
            <a:custGeom>
              <a:avLst/>
              <a:gdLst>
                <a:gd name="T0" fmla="*/ 113 w 238"/>
                <a:gd name="T1" fmla="*/ 12 h 14"/>
                <a:gd name="T2" fmla="*/ 113 w 238"/>
                <a:gd name="T3" fmla="*/ 12 h 14"/>
                <a:gd name="T4" fmla="*/ 94 w 238"/>
                <a:gd name="T5" fmla="*/ 9 h 14"/>
                <a:gd name="T6" fmla="*/ 157 w 238"/>
                <a:gd name="T7" fmla="*/ 6 h 14"/>
                <a:gd name="T8" fmla="*/ 145 w 238"/>
                <a:gd name="T9" fmla="*/ 8 h 14"/>
                <a:gd name="T10" fmla="*/ 169 w 238"/>
                <a:gd name="T11" fmla="*/ 6 h 14"/>
                <a:gd name="T12" fmla="*/ 238 w 238"/>
                <a:gd name="T13" fmla="*/ 1 h 14"/>
                <a:gd name="T14" fmla="*/ 32 w 238"/>
                <a:gd name="T15" fmla="*/ 3 h 14"/>
                <a:gd name="T16" fmla="*/ 19 w 238"/>
                <a:gd name="T17" fmla="*/ 13 h 14"/>
                <a:gd name="T18" fmla="*/ 113 w 238"/>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14">
                  <a:moveTo>
                    <a:pt x="113" y="12"/>
                  </a:moveTo>
                  <a:lnTo>
                    <a:pt x="113" y="12"/>
                  </a:lnTo>
                  <a:cubicBezTo>
                    <a:pt x="73" y="10"/>
                    <a:pt x="168" y="9"/>
                    <a:pt x="94" y="9"/>
                  </a:cubicBezTo>
                  <a:cubicBezTo>
                    <a:pt x="88" y="7"/>
                    <a:pt x="122" y="5"/>
                    <a:pt x="157" y="6"/>
                  </a:cubicBezTo>
                  <a:cubicBezTo>
                    <a:pt x="155" y="7"/>
                    <a:pt x="123" y="7"/>
                    <a:pt x="145" y="8"/>
                  </a:cubicBezTo>
                  <a:cubicBezTo>
                    <a:pt x="168" y="7"/>
                    <a:pt x="177" y="8"/>
                    <a:pt x="169" y="6"/>
                  </a:cubicBezTo>
                  <a:cubicBezTo>
                    <a:pt x="208" y="4"/>
                    <a:pt x="212" y="3"/>
                    <a:pt x="238" y="1"/>
                  </a:cubicBezTo>
                  <a:cubicBezTo>
                    <a:pt x="191" y="2"/>
                    <a:pt x="92" y="0"/>
                    <a:pt x="32" y="3"/>
                  </a:cubicBezTo>
                  <a:cubicBezTo>
                    <a:pt x="0" y="6"/>
                    <a:pt x="20" y="9"/>
                    <a:pt x="19" y="13"/>
                  </a:cubicBezTo>
                  <a:cubicBezTo>
                    <a:pt x="24" y="14"/>
                    <a:pt x="110" y="14"/>
                    <a:pt x="113" y="1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1" name="Freeform 120"/>
            <p:cNvSpPr>
              <a:spLocks/>
            </p:cNvSpPr>
            <p:nvPr/>
          </p:nvSpPr>
          <p:spPr bwMode="invGray">
            <a:xfrm>
              <a:off x="755650" y="2859087"/>
              <a:ext cx="68263" cy="4762"/>
            </a:xfrm>
            <a:custGeom>
              <a:avLst/>
              <a:gdLst>
                <a:gd name="T0" fmla="*/ 0 w 36"/>
                <a:gd name="T1" fmla="*/ 1 h 2"/>
                <a:gd name="T2" fmla="*/ 0 w 36"/>
                <a:gd name="T3" fmla="*/ 1 h 2"/>
                <a:gd name="T4" fmla="*/ 36 w 36"/>
                <a:gd name="T5" fmla="*/ 1 h 2"/>
                <a:gd name="T6" fmla="*/ 0 w 36"/>
                <a:gd name="T7" fmla="*/ 1 h 2"/>
              </a:gdLst>
              <a:ahLst/>
              <a:cxnLst>
                <a:cxn ang="0">
                  <a:pos x="T0" y="T1"/>
                </a:cxn>
                <a:cxn ang="0">
                  <a:pos x="T2" y="T3"/>
                </a:cxn>
                <a:cxn ang="0">
                  <a:pos x="T4" y="T5"/>
                </a:cxn>
                <a:cxn ang="0">
                  <a:pos x="T6" y="T7"/>
                </a:cxn>
              </a:cxnLst>
              <a:rect l="0" t="0" r="r" b="b"/>
              <a:pathLst>
                <a:path w="36" h="2">
                  <a:moveTo>
                    <a:pt x="0" y="1"/>
                  </a:moveTo>
                  <a:lnTo>
                    <a:pt x="0" y="1"/>
                  </a:lnTo>
                  <a:cubicBezTo>
                    <a:pt x="19" y="2"/>
                    <a:pt x="24" y="1"/>
                    <a:pt x="36" y="1"/>
                  </a:cubicBezTo>
                  <a:cubicBezTo>
                    <a:pt x="33" y="0"/>
                    <a:pt x="15"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2" name="Freeform 121"/>
            <p:cNvSpPr>
              <a:spLocks/>
            </p:cNvSpPr>
            <p:nvPr/>
          </p:nvSpPr>
          <p:spPr bwMode="invGray">
            <a:xfrm>
              <a:off x="-133350" y="2798763"/>
              <a:ext cx="111125" cy="4762"/>
            </a:xfrm>
            <a:custGeom>
              <a:avLst/>
              <a:gdLst>
                <a:gd name="T0" fmla="*/ 37 w 58"/>
                <a:gd name="T1" fmla="*/ 0 h 2"/>
                <a:gd name="T2" fmla="*/ 37 w 58"/>
                <a:gd name="T3" fmla="*/ 0 h 2"/>
                <a:gd name="T4" fmla="*/ 7 w 58"/>
                <a:gd name="T5" fmla="*/ 2 h 2"/>
                <a:gd name="T6" fmla="*/ 58 w 58"/>
                <a:gd name="T7" fmla="*/ 2 h 2"/>
                <a:gd name="T8" fmla="*/ 37 w 58"/>
                <a:gd name="T9" fmla="*/ 0 h 2"/>
              </a:gdLst>
              <a:ahLst/>
              <a:cxnLst>
                <a:cxn ang="0">
                  <a:pos x="T0" y="T1"/>
                </a:cxn>
                <a:cxn ang="0">
                  <a:pos x="T2" y="T3"/>
                </a:cxn>
                <a:cxn ang="0">
                  <a:pos x="T4" y="T5"/>
                </a:cxn>
                <a:cxn ang="0">
                  <a:pos x="T6" y="T7"/>
                </a:cxn>
                <a:cxn ang="0">
                  <a:pos x="T8" y="T9"/>
                </a:cxn>
              </a:cxnLst>
              <a:rect l="0" t="0" r="r" b="b"/>
              <a:pathLst>
                <a:path w="58" h="2">
                  <a:moveTo>
                    <a:pt x="37" y="0"/>
                  </a:moveTo>
                  <a:lnTo>
                    <a:pt x="37" y="0"/>
                  </a:lnTo>
                  <a:cubicBezTo>
                    <a:pt x="34" y="1"/>
                    <a:pt x="0" y="1"/>
                    <a:pt x="7" y="2"/>
                  </a:cubicBezTo>
                  <a:lnTo>
                    <a:pt x="58" y="2"/>
                  </a:lnTo>
                  <a:cubicBezTo>
                    <a:pt x="46" y="2"/>
                    <a:pt x="42" y="1"/>
                    <a:pt x="3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3" name="Freeform 122"/>
            <p:cNvSpPr>
              <a:spLocks/>
            </p:cNvSpPr>
            <p:nvPr/>
          </p:nvSpPr>
          <p:spPr bwMode="invGray">
            <a:xfrm>
              <a:off x="-22225" y="2800350"/>
              <a:ext cx="44450" cy="3175"/>
            </a:xfrm>
            <a:custGeom>
              <a:avLst/>
              <a:gdLst>
                <a:gd name="T0" fmla="*/ 23 w 23"/>
                <a:gd name="T1" fmla="*/ 0 h 1"/>
                <a:gd name="T2" fmla="*/ 23 w 23"/>
                <a:gd name="T3" fmla="*/ 0 h 1"/>
                <a:gd name="T4" fmla="*/ 0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lnTo>
                    <a:pt x="23" y="0"/>
                  </a:lnTo>
                  <a:lnTo>
                    <a:pt x="0" y="1"/>
                  </a:lnTo>
                  <a:cubicBezTo>
                    <a:pt x="6" y="1"/>
                    <a:pt x="13"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4" name="Freeform 123"/>
            <p:cNvSpPr>
              <a:spLocks/>
            </p:cNvSpPr>
            <p:nvPr/>
          </p:nvSpPr>
          <p:spPr bwMode="invGray">
            <a:xfrm>
              <a:off x="-66675" y="2798763"/>
              <a:ext cx="6350" cy="0"/>
            </a:xfrm>
            <a:custGeom>
              <a:avLst/>
              <a:gdLst>
                <a:gd name="T0" fmla="*/ 0 w 3"/>
                <a:gd name="T1" fmla="*/ 0 w 3"/>
                <a:gd name="T2" fmla="*/ 2 w 3"/>
                <a:gd name="T3" fmla="*/ 0 w 3"/>
              </a:gdLst>
              <a:ahLst/>
              <a:cxnLst>
                <a:cxn ang="0">
                  <a:pos x="T0" y="0"/>
                </a:cxn>
                <a:cxn ang="0">
                  <a:pos x="T1" y="0"/>
                </a:cxn>
                <a:cxn ang="0">
                  <a:pos x="T2" y="0"/>
                </a:cxn>
                <a:cxn ang="0">
                  <a:pos x="T3" y="0"/>
                </a:cxn>
              </a:cxnLst>
              <a:rect l="0" t="0" r="r" b="b"/>
              <a:pathLst>
                <a:path w="3">
                  <a:moveTo>
                    <a:pt x="0" y="0"/>
                  </a:moveTo>
                  <a:lnTo>
                    <a:pt x="0" y="0"/>
                  </a:lnTo>
                  <a:lnTo>
                    <a:pt x="2" y="0"/>
                  </a:lnTo>
                  <a:cubicBezTo>
                    <a:pt x="3" y="0"/>
                    <a:pt x="3"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5" name="Freeform 124"/>
            <p:cNvSpPr>
              <a:spLocks/>
            </p:cNvSpPr>
            <p:nvPr/>
          </p:nvSpPr>
          <p:spPr bwMode="invGray">
            <a:xfrm>
              <a:off x="-1566863" y="2730500"/>
              <a:ext cx="65088" cy="3175"/>
            </a:xfrm>
            <a:custGeom>
              <a:avLst/>
              <a:gdLst>
                <a:gd name="T0" fmla="*/ 33 w 34"/>
                <a:gd name="T1" fmla="*/ 1 h 1"/>
                <a:gd name="T2" fmla="*/ 33 w 34"/>
                <a:gd name="T3" fmla="*/ 1 h 1"/>
                <a:gd name="T4" fmla="*/ 0 w 34"/>
                <a:gd name="T5" fmla="*/ 1 h 1"/>
                <a:gd name="T6" fmla="*/ 33 w 34"/>
                <a:gd name="T7" fmla="*/ 1 h 1"/>
              </a:gdLst>
              <a:ahLst/>
              <a:cxnLst>
                <a:cxn ang="0">
                  <a:pos x="T0" y="T1"/>
                </a:cxn>
                <a:cxn ang="0">
                  <a:pos x="T2" y="T3"/>
                </a:cxn>
                <a:cxn ang="0">
                  <a:pos x="T4" y="T5"/>
                </a:cxn>
                <a:cxn ang="0">
                  <a:pos x="T6" y="T7"/>
                </a:cxn>
              </a:cxnLst>
              <a:rect l="0" t="0" r="r" b="b"/>
              <a:pathLst>
                <a:path w="34" h="1">
                  <a:moveTo>
                    <a:pt x="33" y="1"/>
                  </a:moveTo>
                  <a:lnTo>
                    <a:pt x="33" y="1"/>
                  </a:lnTo>
                  <a:cubicBezTo>
                    <a:pt x="34" y="0"/>
                    <a:pt x="12" y="1"/>
                    <a:pt x="0" y="1"/>
                  </a:cubicBezTo>
                  <a:cubicBezTo>
                    <a:pt x="9" y="1"/>
                    <a:pt x="22" y="1"/>
                    <a:pt x="3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6" name="Freeform 125"/>
            <p:cNvSpPr>
              <a:spLocks/>
            </p:cNvSpPr>
            <p:nvPr/>
          </p:nvSpPr>
          <p:spPr bwMode="invGray">
            <a:xfrm>
              <a:off x="-3175000" y="2740025"/>
              <a:ext cx="38100" cy="0"/>
            </a:xfrm>
            <a:custGeom>
              <a:avLst/>
              <a:gdLst>
                <a:gd name="T0" fmla="*/ 20 w 20"/>
                <a:gd name="T1" fmla="*/ 20 w 20"/>
                <a:gd name="T2" fmla="*/ 0 w 20"/>
                <a:gd name="T3" fmla="*/ 20 w 20"/>
              </a:gdLst>
              <a:ahLst/>
              <a:cxnLst>
                <a:cxn ang="0">
                  <a:pos x="T0" y="0"/>
                </a:cxn>
                <a:cxn ang="0">
                  <a:pos x="T1" y="0"/>
                </a:cxn>
                <a:cxn ang="0">
                  <a:pos x="T2" y="0"/>
                </a:cxn>
                <a:cxn ang="0">
                  <a:pos x="T3" y="0"/>
                </a:cxn>
              </a:cxnLst>
              <a:rect l="0" t="0" r="r" b="b"/>
              <a:pathLst>
                <a:path w="20">
                  <a:moveTo>
                    <a:pt x="20" y="0"/>
                  </a:moveTo>
                  <a:lnTo>
                    <a:pt x="20" y="0"/>
                  </a:lnTo>
                  <a:lnTo>
                    <a:pt x="0" y="0"/>
                  </a:lnTo>
                  <a:cubicBezTo>
                    <a:pt x="7" y="0"/>
                    <a:pt x="11" y="0"/>
                    <a:pt x="2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7" name="Freeform 126"/>
            <p:cNvSpPr>
              <a:spLocks/>
            </p:cNvSpPr>
            <p:nvPr/>
          </p:nvSpPr>
          <p:spPr bwMode="invGray">
            <a:xfrm>
              <a:off x="-3735388" y="2803525"/>
              <a:ext cx="6350" cy="1587"/>
            </a:xfrm>
            <a:custGeom>
              <a:avLst/>
              <a:gdLst>
                <a:gd name="T0" fmla="*/ 4 w 4"/>
                <a:gd name="T1" fmla="*/ 0 h 1"/>
                <a:gd name="T2" fmla="*/ 4 w 4"/>
                <a:gd name="T3" fmla="*/ 0 h 1"/>
                <a:gd name="T4" fmla="*/ 0 w 4"/>
                <a:gd name="T5" fmla="*/ 1 h 1"/>
                <a:gd name="T6" fmla="*/ 4 w 4"/>
                <a:gd name="T7" fmla="*/ 0 h 1"/>
              </a:gdLst>
              <a:ahLst/>
              <a:cxnLst>
                <a:cxn ang="0">
                  <a:pos x="T0" y="T1"/>
                </a:cxn>
                <a:cxn ang="0">
                  <a:pos x="T2" y="T3"/>
                </a:cxn>
                <a:cxn ang="0">
                  <a:pos x="T4" y="T5"/>
                </a:cxn>
                <a:cxn ang="0">
                  <a:pos x="T6" y="T7"/>
                </a:cxn>
              </a:cxnLst>
              <a:rect l="0" t="0" r="r" b="b"/>
              <a:pathLst>
                <a:path w="4" h="1">
                  <a:moveTo>
                    <a:pt x="4" y="0"/>
                  </a:moveTo>
                  <a:lnTo>
                    <a:pt x="4" y="0"/>
                  </a:lnTo>
                  <a:cubicBezTo>
                    <a:pt x="3" y="0"/>
                    <a:pt x="2" y="1"/>
                    <a:pt x="0" y="1"/>
                  </a:cubicBezTo>
                  <a:cubicBezTo>
                    <a:pt x="2" y="1"/>
                    <a:pt x="3"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8" name="Freeform 127"/>
            <p:cNvSpPr>
              <a:spLocks/>
            </p:cNvSpPr>
            <p:nvPr/>
          </p:nvSpPr>
          <p:spPr bwMode="invGray">
            <a:xfrm>
              <a:off x="-3924300" y="2803525"/>
              <a:ext cx="188913" cy="3175"/>
            </a:xfrm>
            <a:custGeom>
              <a:avLst/>
              <a:gdLst>
                <a:gd name="T0" fmla="*/ 98 w 98"/>
                <a:gd name="T1" fmla="*/ 1 h 2"/>
                <a:gd name="T2" fmla="*/ 98 w 98"/>
                <a:gd name="T3" fmla="*/ 1 h 2"/>
                <a:gd name="T4" fmla="*/ 26 w 98"/>
                <a:gd name="T5" fmla="*/ 1 h 2"/>
                <a:gd name="T6" fmla="*/ 28 w 98"/>
                <a:gd name="T7" fmla="*/ 1 h 2"/>
                <a:gd name="T8" fmla="*/ 0 w 98"/>
                <a:gd name="T9" fmla="*/ 2 h 2"/>
                <a:gd name="T10" fmla="*/ 98 w 98"/>
                <a:gd name="T11" fmla="*/ 1 h 2"/>
              </a:gdLst>
              <a:ahLst/>
              <a:cxnLst>
                <a:cxn ang="0">
                  <a:pos x="T0" y="T1"/>
                </a:cxn>
                <a:cxn ang="0">
                  <a:pos x="T2" y="T3"/>
                </a:cxn>
                <a:cxn ang="0">
                  <a:pos x="T4" y="T5"/>
                </a:cxn>
                <a:cxn ang="0">
                  <a:pos x="T6" y="T7"/>
                </a:cxn>
                <a:cxn ang="0">
                  <a:pos x="T8" y="T9"/>
                </a:cxn>
                <a:cxn ang="0">
                  <a:pos x="T10" y="T11"/>
                </a:cxn>
              </a:cxnLst>
              <a:rect l="0" t="0" r="r" b="b"/>
              <a:pathLst>
                <a:path w="98" h="2">
                  <a:moveTo>
                    <a:pt x="98" y="1"/>
                  </a:moveTo>
                  <a:lnTo>
                    <a:pt x="98" y="1"/>
                  </a:lnTo>
                  <a:cubicBezTo>
                    <a:pt x="84" y="2"/>
                    <a:pt x="42" y="0"/>
                    <a:pt x="26" y="1"/>
                  </a:cubicBezTo>
                  <a:lnTo>
                    <a:pt x="28" y="1"/>
                  </a:lnTo>
                  <a:lnTo>
                    <a:pt x="0" y="2"/>
                  </a:lnTo>
                  <a:cubicBezTo>
                    <a:pt x="27" y="2"/>
                    <a:pt x="82" y="2"/>
                    <a:pt x="9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grpSp>
      <p:sp>
        <p:nvSpPr>
          <p:cNvPr id="2" name="Title 1"/>
          <p:cNvSpPr>
            <a:spLocks noGrp="1"/>
          </p:cNvSpPr>
          <p:nvPr>
            <p:ph type="title"/>
          </p:nvPr>
        </p:nvSpPr>
        <p:spPr>
          <a:xfrm>
            <a:off x="1522413" y="1905000"/>
            <a:ext cx="9144000" cy="2667000"/>
          </a:xfrm>
        </p:spPr>
        <p:txBody>
          <a:bodyPr anchor="b">
            <a:noAutofit/>
          </a:bodyPr>
          <a:lstStyle>
            <a:lvl1pPr algn="l">
              <a:defRPr sz="4400" b="0" cap="none" baseline="0"/>
            </a:lvl1pPr>
          </a:lstStyle>
          <a:p>
            <a:r>
              <a:rPr lang="en-US" smtClean="0"/>
              <a:t>Click to edit Master title style</a:t>
            </a:r>
            <a:endParaRPr/>
          </a:p>
        </p:txBody>
      </p:sp>
      <p:sp>
        <p:nvSpPr>
          <p:cNvPr id="3" name="Text Placeholder 2"/>
          <p:cNvSpPr>
            <a:spLocks noGrp="1"/>
          </p:cNvSpPr>
          <p:nvPr>
            <p:ph type="body" idx="1"/>
          </p:nvPr>
        </p:nvSpPr>
        <p:spPr>
          <a:xfrm>
            <a:off x="1522413" y="5102525"/>
            <a:ext cx="9143999" cy="1069675"/>
          </a:xfrm>
        </p:spPr>
        <p:txBody>
          <a:bodyPr anchor="t">
            <a:normAutofit/>
          </a:bodyPr>
          <a:lstStyle>
            <a:lvl1pPr marL="0" indent="0">
              <a:spcBef>
                <a:spcPts val="0"/>
              </a:spcBef>
              <a:buNone/>
              <a:defRPr sz="24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AFE8FB1-0A7A-443E-AAF7-31D4FA1AA312}" type="datetimeFigureOut">
              <a:rPr lang="en-US"/>
              <a:t>9/26/2014</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4058797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158" name="line"/>
          <p:cNvGrpSpPr/>
          <p:nvPr/>
        </p:nvGrpSpPr>
        <p:grpSpPr bwMode="invGray">
          <a:xfrm>
            <a:off x="1522413" y="1514475"/>
            <a:ext cx="10569575" cy="64008"/>
            <a:chOff x="1522413" y="1514475"/>
            <a:chExt cx="10569575" cy="64008"/>
          </a:xfrm>
        </p:grpSpPr>
        <p:sp>
          <p:nvSpPr>
            <p:cNvPr id="159"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0"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1"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2"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3"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4"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5"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6"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7"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8"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9"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0"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1"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2"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3"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4"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5"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6"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7"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8"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9"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0"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1"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2"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3"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4"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5"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6"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7"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8"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9"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0"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1"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2"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3"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4"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5"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6"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7"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8"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9"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0"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1"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2"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3"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4"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5"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6"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7"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8"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9"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0"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1"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2"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3"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4"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5"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6"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7"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8"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9"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0"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1"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2"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3"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4"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5"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6"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7"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8"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9"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0"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1"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2"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2" name="Title 1"/>
          <p:cNvSpPr>
            <a:spLocks noGrp="1"/>
          </p:cNvSpPr>
          <p:nvPr>
            <p:ph type="title"/>
          </p:nvPr>
        </p:nvSpPr>
        <p:spPr>
          <a:xfrm>
            <a:off x="1522414" y="274638"/>
            <a:ext cx="9143998" cy="1020762"/>
          </a:xfrm>
        </p:spPr>
        <p:txBody>
          <a:bodyPr/>
          <a:lstStyle/>
          <a:p>
            <a:r>
              <a:rPr lang="en-US" smtClean="0"/>
              <a:t>Click to edit Master title style</a:t>
            </a:r>
            <a:endParaRPr/>
          </a:p>
        </p:txBody>
      </p:sp>
      <p:sp>
        <p:nvSpPr>
          <p:cNvPr id="3" name="Content Placeholder 2"/>
          <p:cNvSpPr>
            <a:spLocks noGrp="1"/>
          </p:cNvSpPr>
          <p:nvPr>
            <p:ph sz="half" idx="1"/>
          </p:nvPr>
        </p:nvSpPr>
        <p:spPr>
          <a:xfrm>
            <a:off x="1522413" y="1905000"/>
            <a:ext cx="4419599" cy="4267200"/>
          </a:xfrm>
        </p:spPr>
        <p:txBody>
          <a:bodyPr>
            <a:normAutofit/>
          </a:bodyPr>
          <a:lstStyle>
            <a:lvl1pPr>
              <a:defRPr sz="2400"/>
            </a:lvl1pPr>
            <a:lvl2pPr>
              <a:defRPr sz="2000"/>
            </a:lvl2pPr>
            <a:lvl3pPr>
              <a:defRPr sz="1800"/>
            </a:lvl3pPr>
            <a:lvl4pPr>
              <a:defRPr sz="1600"/>
            </a:lvl4pPr>
            <a:lvl5pPr>
              <a:defRPr sz="1600"/>
            </a:lvl5pPr>
            <a:lvl6pPr marL="1956816">
              <a:defRPr sz="1600"/>
            </a:lvl6pPr>
            <a:lvl7pPr marL="1956816">
              <a:defRPr sz="1600" baseline="0"/>
            </a:lvl7pPr>
            <a:lvl8pPr marL="1956816">
              <a:defRPr sz="1600" baseline="0"/>
            </a:lvl8pPr>
            <a:lvl9pPr marL="1956816">
              <a:defRPr sz="16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246815" y="1905000"/>
            <a:ext cx="4419598" cy="4267200"/>
          </a:xfrm>
        </p:spPr>
        <p:txBody>
          <a:bodyPr>
            <a:normAutofit/>
          </a:bodyPr>
          <a:lstStyle>
            <a:lvl1pPr>
              <a:defRPr sz="2400"/>
            </a:lvl1pPr>
            <a:lvl2pPr>
              <a:defRPr sz="2000"/>
            </a:lvl2pPr>
            <a:lvl3pPr>
              <a:defRPr sz="1800"/>
            </a:lvl3pPr>
            <a:lvl4pPr>
              <a:defRPr sz="1600"/>
            </a:lvl4pPr>
            <a:lvl5pPr>
              <a:defRPr sz="1600"/>
            </a:lvl5pPr>
            <a:lvl6pPr marL="1956816">
              <a:defRPr sz="1600"/>
            </a:lvl6pPr>
            <a:lvl7pPr marL="1956816">
              <a:defRPr sz="1600"/>
            </a:lvl7pPr>
            <a:lvl8pPr marL="1956816">
              <a:defRPr sz="1600" baseline="0"/>
            </a:lvl8pPr>
            <a:lvl9pPr marL="1956816">
              <a:defRPr sz="16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9AFE8FB1-0A7A-443E-AAF7-31D4FA1AA312}" type="datetimeFigureOut">
              <a:rPr lang="en-US"/>
              <a:t>9/26/2014</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1683294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160" name="line"/>
          <p:cNvGrpSpPr/>
          <p:nvPr/>
        </p:nvGrpSpPr>
        <p:grpSpPr bwMode="invGray">
          <a:xfrm>
            <a:off x="1522413" y="1514475"/>
            <a:ext cx="10569575" cy="64008"/>
            <a:chOff x="1522413" y="1514475"/>
            <a:chExt cx="10569575" cy="64008"/>
          </a:xfrm>
        </p:grpSpPr>
        <p:sp>
          <p:nvSpPr>
            <p:cNvPr id="161" name="Freeform 16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2" name="Freeform 16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3" name="Freeform 16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4"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5"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6"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7"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8"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9"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0"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1"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2"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3"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4"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5"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6"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7"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8"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9"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0"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1"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2"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3"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4"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5"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6"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7"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8"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9"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0"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1"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2"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3"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4"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5"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6"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7"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8"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9"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0"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1"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2"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3"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4"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5"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6"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7"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8"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9"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0"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1"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2"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3"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4"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5"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6"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7"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8"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9"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0"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1"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2"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3"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4"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5"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6"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7"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8"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9"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0"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1"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2"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3"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4"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2" name="Title 1"/>
          <p:cNvSpPr>
            <a:spLocks noGrp="1"/>
          </p:cNvSpPr>
          <p:nvPr>
            <p:ph type="title"/>
          </p:nvPr>
        </p:nvSpPr>
        <p:spPr>
          <a:xfrm>
            <a:off x="1522414" y="274638"/>
            <a:ext cx="9143998" cy="1020762"/>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522413" y="1905000"/>
            <a:ext cx="4416552" cy="762000"/>
          </a:xfrm>
        </p:spPr>
        <p:txBody>
          <a:bodyPr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522413" y="2819399"/>
            <a:ext cx="4416552" cy="3352801"/>
          </a:xfrm>
        </p:spPr>
        <p:txBody>
          <a:bodyPr/>
          <a:lstStyle>
            <a:lvl1pPr>
              <a:defRPr sz="2400"/>
            </a:lvl1pPr>
            <a:lvl2pPr>
              <a:defRPr sz="2000"/>
            </a:lvl2pPr>
            <a:lvl3pPr>
              <a:defRPr sz="1800"/>
            </a:lvl3pPr>
            <a:lvl4pPr>
              <a:defRPr sz="1600"/>
            </a:lvl4pPr>
            <a:lvl5pPr>
              <a:defRPr sz="1600"/>
            </a:lvl5pPr>
            <a:lvl6pPr marL="1956816">
              <a:defRPr sz="1600"/>
            </a:lvl6pPr>
            <a:lvl7pPr marL="1956816">
              <a:defRPr sz="1600" baseline="0"/>
            </a:lvl7pPr>
            <a:lvl8pPr marL="1956816">
              <a:defRPr sz="1600" baseline="0"/>
            </a:lvl8pPr>
            <a:lvl9pPr marL="1956816">
              <a:defRPr sz="16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249860" y="1905000"/>
            <a:ext cx="4416552" cy="762000"/>
          </a:xfrm>
        </p:spPr>
        <p:txBody>
          <a:bodyPr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49860" y="2819399"/>
            <a:ext cx="4416552" cy="3352801"/>
          </a:xfrm>
        </p:spPr>
        <p:txBody>
          <a:bodyPr/>
          <a:lstStyle>
            <a:lvl1pPr>
              <a:defRPr sz="2400"/>
            </a:lvl1pPr>
            <a:lvl2pPr>
              <a:defRPr sz="2000"/>
            </a:lvl2pPr>
            <a:lvl3pPr>
              <a:defRPr sz="1800"/>
            </a:lvl3pPr>
            <a:lvl4pPr>
              <a:defRPr sz="1600"/>
            </a:lvl4pPr>
            <a:lvl5pPr marL="1956816">
              <a:defRPr sz="1600"/>
            </a:lvl5pPr>
            <a:lvl6pPr marL="1956816">
              <a:defRPr sz="1600"/>
            </a:lvl6pPr>
            <a:lvl7pPr marL="1956816">
              <a:defRPr sz="1600"/>
            </a:lvl7pPr>
            <a:lvl8pPr marL="1956816">
              <a:defRPr sz="1600"/>
            </a:lvl8pPr>
            <a:lvl9pPr marL="1956816">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fld id="{9AFE8FB1-0A7A-443E-AAF7-31D4FA1AA312}" type="datetimeFigureOut">
              <a:rPr lang="en-US"/>
              <a:t>9/26/2014</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4182491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156" name="line"/>
          <p:cNvGrpSpPr/>
          <p:nvPr/>
        </p:nvGrpSpPr>
        <p:grpSpPr bwMode="invGray">
          <a:xfrm>
            <a:off x="1522413" y="1514475"/>
            <a:ext cx="10569575" cy="64008"/>
            <a:chOff x="1522413" y="1514475"/>
            <a:chExt cx="10569575" cy="64008"/>
          </a:xfrm>
        </p:grpSpPr>
        <p:sp>
          <p:nvSpPr>
            <p:cNvPr id="157"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8"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9"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0"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1"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2"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3"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4"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5"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6"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7"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8"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9"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0"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1"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2"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3"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4"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5"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6"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7"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8"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9"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0"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1"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2"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3"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4"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5"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6"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7"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8"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9"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0"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1"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2"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3"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4"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5"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6"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7"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8"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9"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0"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1"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2"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3"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4"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5"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6"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7"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8"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9"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0"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1"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2"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3"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4"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5"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6"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7"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8"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9"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0"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1"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2"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3"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4"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5"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6"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7"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8"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9"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0"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9AFE8FB1-0A7A-443E-AAF7-31D4FA1AA312}" type="datetimeFigureOut">
              <a:rPr lang="en-US"/>
              <a:t>9/26/2014</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2531561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FE8FB1-0A7A-443E-AAF7-31D4FA1AA312}" type="datetimeFigureOut">
              <a:rPr lang="en-US"/>
              <a:t>9/26/2014</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1405966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615" name="frame"/>
          <p:cNvGrpSpPr/>
          <p:nvPr/>
        </p:nvGrpSpPr>
        <p:grpSpPr bwMode="invGray">
          <a:xfrm>
            <a:off x="4417839" y="1630821"/>
            <a:ext cx="6291028" cy="4575885"/>
            <a:chOff x="4417839" y="1630821"/>
            <a:chExt cx="6291028" cy="4575885"/>
          </a:xfrm>
        </p:grpSpPr>
        <p:grpSp>
          <p:nvGrpSpPr>
            <p:cNvPr id="616" name="Group 615"/>
            <p:cNvGrpSpPr/>
            <p:nvPr/>
          </p:nvGrpSpPr>
          <p:grpSpPr bwMode="invGray">
            <a:xfrm>
              <a:off x="5414491" y="1630821"/>
              <a:ext cx="5294376" cy="4114800"/>
              <a:chOff x="3310555" y="716546"/>
              <a:chExt cx="5294376" cy="4114800"/>
            </a:xfrm>
          </p:grpSpPr>
          <p:grpSp>
            <p:nvGrpSpPr>
              <p:cNvPr id="768" name="Group 767"/>
              <p:cNvGrpSpPr/>
              <p:nvPr/>
            </p:nvGrpSpPr>
            <p:grpSpPr bwMode="invGray">
              <a:xfrm flipH="1">
                <a:off x="3310555" y="737968"/>
                <a:ext cx="5294376" cy="54864"/>
                <a:chOff x="1522413" y="1514475"/>
                <a:chExt cx="10569575" cy="64008"/>
              </a:xfrm>
              <a:solidFill>
                <a:schemeClr val="accent1"/>
              </a:solidFill>
            </p:grpSpPr>
            <p:sp>
              <p:nvSpPr>
                <p:cNvPr id="844" name="Freeform 843"/>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5" name="Freeform 844"/>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6" name="Freeform 845"/>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7"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8"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9"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0"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1"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2"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3"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4"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5"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6"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7"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8"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9"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0"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1"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2"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3"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4"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5"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6"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7"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8"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9"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0"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1"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2"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3"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4"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5"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6"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7"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8"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9"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0"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1"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2"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3"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4"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5"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6"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7"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8"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9"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0"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1"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2"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3"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4"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5"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6"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7"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8"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9"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0"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1"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2"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3"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4"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5"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6"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7"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8"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9"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0"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1"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2"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3"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4"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5"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6"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7"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nvGrpSpPr>
              <p:cNvPr id="769" name="Group 768"/>
              <p:cNvGrpSpPr/>
              <p:nvPr/>
            </p:nvGrpSpPr>
            <p:grpSpPr bwMode="invGray">
              <a:xfrm rot="16200000" flipH="1">
                <a:off x="6492229" y="2755658"/>
                <a:ext cx="4114800" cy="36576"/>
                <a:chOff x="1522413" y="1514475"/>
                <a:chExt cx="10569575" cy="64008"/>
              </a:xfrm>
              <a:solidFill>
                <a:schemeClr val="accent1"/>
              </a:solidFill>
            </p:grpSpPr>
            <p:sp>
              <p:nvSpPr>
                <p:cNvPr id="770" name="Freeform 769"/>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1" name="Freeform 770"/>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2" name="Freeform 771"/>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3"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4"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5"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6"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7"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8"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9"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0"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1"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2"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3"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4"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5"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6"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7"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8"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9"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0"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1"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2"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3"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4"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5"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6"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7"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8"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9"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0"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1"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2"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3"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4"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5"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6"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7"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8"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9"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0"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1"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2"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3"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4"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5"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6"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7"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8"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9"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0"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1"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2"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3"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4"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5"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6"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7"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8"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9"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0"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1"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2"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3"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4"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5"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6"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7"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8"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9"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0"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1"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2"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3"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grpSp>
          <p:nvGrpSpPr>
            <p:cNvPr id="617" name="Group 616"/>
            <p:cNvGrpSpPr/>
            <p:nvPr/>
          </p:nvGrpSpPr>
          <p:grpSpPr bwMode="invGray">
            <a:xfrm rot="10800000">
              <a:off x="4417839" y="2091906"/>
              <a:ext cx="5294376" cy="4114800"/>
              <a:chOff x="3310555" y="716546"/>
              <a:chExt cx="5294376" cy="4114800"/>
            </a:xfrm>
          </p:grpSpPr>
          <p:grpSp>
            <p:nvGrpSpPr>
              <p:cNvPr id="618" name="Group 617"/>
              <p:cNvGrpSpPr/>
              <p:nvPr/>
            </p:nvGrpSpPr>
            <p:grpSpPr bwMode="invGray">
              <a:xfrm flipH="1">
                <a:off x="3310555" y="737968"/>
                <a:ext cx="5294376" cy="54864"/>
                <a:chOff x="1522413" y="1514475"/>
                <a:chExt cx="10569575" cy="64008"/>
              </a:xfrm>
              <a:solidFill>
                <a:schemeClr val="accent1"/>
              </a:solidFill>
            </p:grpSpPr>
            <p:sp>
              <p:nvSpPr>
                <p:cNvPr id="694" name="Freeform 693"/>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5" name="Freeform 694"/>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6" name="Freeform 695"/>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7"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8"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9"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0"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1"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2"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3"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4"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5"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6"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7"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8"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9"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0"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1"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2"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3"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4"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5"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6"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7"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8"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9"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0"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1"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2"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3"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4"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5"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6"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7"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8"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9"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0"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1"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2"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3"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4"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5"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6"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7"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8"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9"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0"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1"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2"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3"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4"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5"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6"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7"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8"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9"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0"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1"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2"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3"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4"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5"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6"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7"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8"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9"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0"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1"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2"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3"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4"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5"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6"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7"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nvGrpSpPr>
              <p:cNvPr id="619" name="Group 618"/>
              <p:cNvGrpSpPr/>
              <p:nvPr/>
            </p:nvGrpSpPr>
            <p:grpSpPr bwMode="invGray">
              <a:xfrm rot="16200000" flipH="1">
                <a:off x="6492229" y="2755658"/>
                <a:ext cx="4114800" cy="36576"/>
                <a:chOff x="1522413" y="1514475"/>
                <a:chExt cx="10569575" cy="64008"/>
              </a:xfrm>
              <a:solidFill>
                <a:schemeClr val="accent1"/>
              </a:solidFill>
            </p:grpSpPr>
            <p:sp>
              <p:nvSpPr>
                <p:cNvPr id="620" name="Freeform 619"/>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1" name="Freeform 620"/>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2" name="Freeform 621"/>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3"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4"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5"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6"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7"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8"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9"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0"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1"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2"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3"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4"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5"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6"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7"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8"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9"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0"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1"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2"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3"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4"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5"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6"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7"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8"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9"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0"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1"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2"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3"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4"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5"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6"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7"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8"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9"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0"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1"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2"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3"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4"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5"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6"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7"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8"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9"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0"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1"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2"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3"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4"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5"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6"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7"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8"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9"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0"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1"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2"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3"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4"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5"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6"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7"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8"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9"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0"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1"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2"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3"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grpSp>
      <p:sp>
        <p:nvSpPr>
          <p:cNvPr id="2" name="Title 1"/>
          <p:cNvSpPr>
            <a:spLocks noGrp="1"/>
          </p:cNvSpPr>
          <p:nvPr>
            <p:ph type="title"/>
          </p:nvPr>
        </p:nvSpPr>
        <p:spPr>
          <a:xfrm>
            <a:off x="1522414" y="274638"/>
            <a:ext cx="9143998" cy="1020762"/>
          </a:xfrm>
        </p:spPr>
        <p:txBody>
          <a:bodyPr anchor="b">
            <a:noAutofit/>
          </a:bodyPr>
          <a:lstStyle>
            <a:lvl1pPr algn="l">
              <a:defRPr sz="3200" b="0"/>
            </a:lvl1pPr>
          </a:lstStyle>
          <a:p>
            <a:r>
              <a:rPr lang="en-US" smtClean="0"/>
              <a:t>Click to edit Master title style</a:t>
            </a:r>
            <a:endParaRPr/>
          </a:p>
        </p:txBody>
      </p:sp>
      <p:sp>
        <p:nvSpPr>
          <p:cNvPr id="3" name="Content Placeholder 2"/>
          <p:cNvSpPr>
            <a:spLocks noGrp="1"/>
          </p:cNvSpPr>
          <p:nvPr>
            <p:ph idx="1"/>
          </p:nvPr>
        </p:nvSpPr>
        <p:spPr>
          <a:xfrm>
            <a:off x="4710022" y="1905000"/>
            <a:ext cx="5669280" cy="4038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baseline="0"/>
            </a:lvl7pPr>
            <a:lvl8pPr>
              <a:defRPr sz="1600" baseline="0"/>
            </a:lvl8pPr>
            <a:lvl9pPr>
              <a:defRPr sz="16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1522413" y="3429000"/>
            <a:ext cx="2743200" cy="2743200"/>
          </a:xfrm>
        </p:spPr>
        <p:txBody>
          <a:bodyPr anchor="b">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AFE8FB1-0A7A-443E-AAF7-31D4FA1AA312}" type="datetimeFigureOut">
              <a:rPr lang="en-US"/>
              <a:t>9/26/2014</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962116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614" name="frame"/>
          <p:cNvGrpSpPr/>
          <p:nvPr/>
        </p:nvGrpSpPr>
        <p:grpSpPr bwMode="invGray">
          <a:xfrm flipH="1">
            <a:off x="1447500" y="1630821"/>
            <a:ext cx="6291028" cy="4575885"/>
            <a:chOff x="4417839" y="1630821"/>
            <a:chExt cx="6291028" cy="4575885"/>
          </a:xfrm>
        </p:grpSpPr>
        <p:grpSp>
          <p:nvGrpSpPr>
            <p:cNvPr id="615" name="Group 614"/>
            <p:cNvGrpSpPr/>
            <p:nvPr/>
          </p:nvGrpSpPr>
          <p:grpSpPr bwMode="invGray">
            <a:xfrm>
              <a:off x="5414491" y="1630821"/>
              <a:ext cx="5294376" cy="4114800"/>
              <a:chOff x="3310555" y="716546"/>
              <a:chExt cx="5294376" cy="4114800"/>
            </a:xfrm>
          </p:grpSpPr>
          <p:grpSp>
            <p:nvGrpSpPr>
              <p:cNvPr id="767" name="Group 766"/>
              <p:cNvGrpSpPr/>
              <p:nvPr/>
            </p:nvGrpSpPr>
            <p:grpSpPr bwMode="invGray">
              <a:xfrm flipH="1">
                <a:off x="3310555" y="737968"/>
                <a:ext cx="5294376" cy="54864"/>
                <a:chOff x="1522413" y="1514475"/>
                <a:chExt cx="10569575" cy="64008"/>
              </a:xfrm>
              <a:solidFill>
                <a:schemeClr val="accent1"/>
              </a:solidFill>
            </p:grpSpPr>
            <p:sp>
              <p:nvSpPr>
                <p:cNvPr id="843" name="Freeform 842"/>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4" name="Freeform 843"/>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5" name="Freeform 844"/>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6"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7"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8"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9"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0"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1"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2"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3"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4"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5"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6"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7"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8"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9"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0"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1"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2"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3"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4"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5"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6"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7"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8"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9"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0"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1"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2"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3"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4"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5"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6"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7"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8"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9"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0"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1"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2"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3"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4"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5"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6"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7"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8"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9"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0"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1"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2"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3"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4"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5"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6"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7"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8"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9"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0"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1"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2"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3"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4"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5"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6"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7"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8"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9"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0"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1"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2"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3"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4"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5"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6"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nvGrpSpPr>
              <p:cNvPr id="768" name="Group 767"/>
              <p:cNvGrpSpPr/>
              <p:nvPr/>
            </p:nvGrpSpPr>
            <p:grpSpPr bwMode="invGray">
              <a:xfrm rot="16200000" flipH="1">
                <a:off x="6492229" y="2755658"/>
                <a:ext cx="4114800" cy="36576"/>
                <a:chOff x="1522413" y="1514475"/>
                <a:chExt cx="10569575" cy="64008"/>
              </a:xfrm>
              <a:solidFill>
                <a:schemeClr val="accent1"/>
              </a:solidFill>
            </p:grpSpPr>
            <p:sp>
              <p:nvSpPr>
                <p:cNvPr id="769" name="Freeform 768"/>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0" name="Freeform 769"/>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1" name="Freeform 770"/>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2"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3"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4"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5"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6"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7"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8"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9"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0"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1"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2"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3"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4"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5"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6"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7"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8"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9"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0"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1"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2"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3"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4"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5"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6"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7"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8"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9"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0"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1"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2"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3"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4"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5"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6"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7"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8"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9"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0"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1"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2"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3"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4"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5"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6"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7"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8"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9"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0"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1"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2"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3"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4"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5"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6"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7"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8"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9"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0"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1"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2"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3"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4"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5"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6"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7"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8"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9"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0"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1"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2"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grpSp>
          <p:nvGrpSpPr>
            <p:cNvPr id="616" name="Group 615"/>
            <p:cNvGrpSpPr/>
            <p:nvPr/>
          </p:nvGrpSpPr>
          <p:grpSpPr bwMode="invGray">
            <a:xfrm rot="10800000">
              <a:off x="4417839" y="2091906"/>
              <a:ext cx="5294376" cy="4114800"/>
              <a:chOff x="3310555" y="716546"/>
              <a:chExt cx="5294376" cy="4114800"/>
            </a:xfrm>
          </p:grpSpPr>
          <p:grpSp>
            <p:nvGrpSpPr>
              <p:cNvPr id="617" name="Group 616"/>
              <p:cNvGrpSpPr/>
              <p:nvPr/>
            </p:nvGrpSpPr>
            <p:grpSpPr bwMode="invGray">
              <a:xfrm flipH="1">
                <a:off x="3310555" y="737968"/>
                <a:ext cx="5294376" cy="54864"/>
                <a:chOff x="1522413" y="1514475"/>
                <a:chExt cx="10569575" cy="64008"/>
              </a:xfrm>
              <a:solidFill>
                <a:schemeClr val="accent1"/>
              </a:solidFill>
            </p:grpSpPr>
            <p:sp>
              <p:nvSpPr>
                <p:cNvPr id="693" name="Freeform 692"/>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4" name="Freeform 693"/>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5" name="Freeform 694"/>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6"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7"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8"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9"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0"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1"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2"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3"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4"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5"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6"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7"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8"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9"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0"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1"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2"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3"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4"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5"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6"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7"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8"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9"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0"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1"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2"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3"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4"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5"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6"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7"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8"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9"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0"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1"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2"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3"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4"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5"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6"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7"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8"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9"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0"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1"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2"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3"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4"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5"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6"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7"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8"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9"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0"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1"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2"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3"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4"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5"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6"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7"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8"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9"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0"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1"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2"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3"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4"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5"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6"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nvGrpSpPr>
              <p:cNvPr id="618" name="Group 617"/>
              <p:cNvGrpSpPr/>
              <p:nvPr/>
            </p:nvGrpSpPr>
            <p:grpSpPr bwMode="invGray">
              <a:xfrm rot="16200000" flipH="1">
                <a:off x="6492229" y="2755658"/>
                <a:ext cx="4114800" cy="36576"/>
                <a:chOff x="1522413" y="1514475"/>
                <a:chExt cx="10569575" cy="64008"/>
              </a:xfrm>
              <a:solidFill>
                <a:schemeClr val="accent1"/>
              </a:solidFill>
            </p:grpSpPr>
            <p:sp>
              <p:nvSpPr>
                <p:cNvPr id="619" name="Freeform 618"/>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0" name="Freeform 619"/>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1" name="Freeform 620"/>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2" name="Freeform 621"/>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3" name="Freeform 622"/>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4" name="Freeform 623"/>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5" name="Freeform 624"/>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6" name="Freeform 625"/>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7" name="Freeform 626"/>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8" name="Freeform 627"/>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9" name="Freeform 628"/>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0" name="Freeform 629"/>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1" name="Freeform 630"/>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2" name="Freeform 631"/>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3" name="Freeform 632"/>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4" name="Freeform 633"/>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5" name="Freeform 634"/>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6" name="Freeform 635"/>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7" name="Freeform 636"/>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8" name="Freeform 637"/>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9" name="Freeform 638"/>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0" name="Freeform 639"/>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1" name="Freeform 640"/>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2" name="Freeform 641"/>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3" name="Freeform 642"/>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4" name="Freeform 643"/>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5" name="Freeform 644"/>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6" name="Freeform 645"/>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7" name="Freeform 646"/>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8" name="Freeform 647"/>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9" name="Freeform 648"/>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0" name="Freeform 649"/>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1" name="Freeform 650"/>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2" name="Freeform 651"/>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3" name="Freeform 652"/>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4" name="Freeform 653"/>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5" name="Freeform 654"/>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6" name="Freeform 655"/>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7" name="Freeform 656"/>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8" name="Freeform 657"/>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9" name="Freeform 658"/>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0" name="Freeform 659"/>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1" name="Freeform 660"/>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2" name="Freeform 661"/>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3" name="Freeform 662"/>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4" name="Freeform 663"/>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5" name="Freeform 664"/>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6" name="Freeform 665"/>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7" name="Freeform 666"/>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8" name="Freeform 667"/>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9" name="Freeform 668"/>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0" name="Freeform 669"/>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1" name="Freeform 670"/>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2" name="Freeform 671"/>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3" name="Freeform 672"/>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4" name="Freeform 673"/>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5" name="Freeform 674"/>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6" name="Freeform 675"/>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7" name="Freeform 676"/>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8" name="Freeform 677"/>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9" name="Freeform 678"/>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0" name="Freeform 679"/>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1" name="Freeform 680"/>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2" name="Freeform 681"/>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3" name="Freeform 682"/>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4" name="Freeform 683"/>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5" name="Freeform 684"/>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6" name="Freeform 685"/>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7" name="Freeform 686"/>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8" name="Freeform 687"/>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9" name="Freeform 688"/>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0" name="Freeform 689"/>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1" name="Freeform 690"/>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2" name="Freeform 691"/>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grpSp>
      <p:sp>
        <p:nvSpPr>
          <p:cNvPr id="2" name="Title 1"/>
          <p:cNvSpPr>
            <a:spLocks noGrp="1"/>
          </p:cNvSpPr>
          <p:nvPr>
            <p:ph type="title"/>
          </p:nvPr>
        </p:nvSpPr>
        <p:spPr>
          <a:xfrm>
            <a:off x="1522414" y="274638"/>
            <a:ext cx="9143998" cy="1020762"/>
          </a:xfrm>
        </p:spPr>
        <p:txBody>
          <a:bodyPr anchor="b">
            <a:noAutofit/>
          </a:bodyPr>
          <a:lstStyle>
            <a:lvl1pPr algn="l">
              <a:defRPr sz="3200" b="0"/>
            </a:lvl1pPr>
          </a:lstStyle>
          <a:p>
            <a:r>
              <a:rPr lang="en-US" smtClean="0"/>
              <a:t>Click to edit Master title style</a:t>
            </a:r>
            <a:endParaRPr/>
          </a:p>
        </p:txBody>
      </p:sp>
      <p:sp>
        <p:nvSpPr>
          <p:cNvPr id="3" name="Picture Placeholder 2"/>
          <p:cNvSpPr>
            <a:spLocks noGrp="1"/>
          </p:cNvSpPr>
          <p:nvPr>
            <p:ph type="pic" idx="1"/>
          </p:nvPr>
        </p:nvSpPr>
        <p:spPr>
          <a:xfrm>
            <a:off x="1745838" y="1884311"/>
            <a:ext cx="5669280" cy="4041648"/>
          </a:xfrm>
          <a:solidFill>
            <a:schemeClr val="bg1"/>
          </a:solidFill>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7905959" y="3411748"/>
            <a:ext cx="2743200" cy="2743200"/>
          </a:xfrm>
        </p:spPr>
        <p:txBody>
          <a:bodyPr anchor="b">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AFE8FB1-0A7A-443E-AAF7-31D4FA1AA312}" type="datetimeFigureOut">
              <a:rPr lang="en-US"/>
              <a:t>9/26/2014</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3617694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2414" y="274638"/>
            <a:ext cx="9143998" cy="1020762"/>
          </a:xfrm>
          <a:prstGeom prst="rect">
            <a:avLst/>
          </a:prstGeom>
        </p:spPr>
        <p:txBody>
          <a:bodyPr vert="horz" lIns="91440" tIns="45720" rIns="91440" bIns="45720" rtlCol="0" anchor="b">
            <a:normAutofit/>
          </a:bodyPr>
          <a:lstStyle/>
          <a:p>
            <a:r>
              <a:rPr lang="en-US" smtClean="0"/>
              <a:t>Click to edit Master title style</a:t>
            </a:r>
            <a:endParaRPr/>
          </a:p>
        </p:txBody>
      </p:sp>
      <p:sp>
        <p:nvSpPr>
          <p:cNvPr id="3" name="Text Placeholder 2"/>
          <p:cNvSpPr>
            <a:spLocks noGrp="1"/>
          </p:cNvSpPr>
          <p:nvPr>
            <p:ph type="body" idx="1"/>
          </p:nvPr>
        </p:nvSpPr>
        <p:spPr>
          <a:xfrm>
            <a:off x="1522414" y="1905000"/>
            <a:ext cx="9144000" cy="4267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8075612" y="6400801"/>
            <a:ext cx="1243859" cy="276226"/>
          </a:xfrm>
          <a:prstGeom prst="rect">
            <a:avLst/>
          </a:prstGeom>
        </p:spPr>
        <p:txBody>
          <a:bodyPr vert="horz" lIns="91440" tIns="45720" rIns="91440" bIns="45720" rtlCol="0" anchor="ctr"/>
          <a:lstStyle>
            <a:lvl1pPr algn="r">
              <a:defRPr sz="1000">
                <a:solidFill>
                  <a:schemeClr val="tx1">
                    <a:tint val="75000"/>
                  </a:schemeClr>
                </a:solidFill>
              </a:defRPr>
            </a:lvl1pPr>
          </a:lstStyle>
          <a:p>
            <a:fld id="{9AFE8FB1-0A7A-443E-AAF7-31D4FA1AA312}" type="datetimeFigureOut">
              <a:rPr lang="en-US"/>
              <a:pPr/>
              <a:t>9/26/2014</a:t>
            </a:fld>
            <a:endParaRPr/>
          </a:p>
        </p:txBody>
      </p:sp>
      <p:sp>
        <p:nvSpPr>
          <p:cNvPr id="5" name="Footer Placeholder 4"/>
          <p:cNvSpPr>
            <a:spLocks noGrp="1"/>
          </p:cNvSpPr>
          <p:nvPr>
            <p:ph type="ftr" sz="quarter" idx="3"/>
          </p:nvPr>
        </p:nvSpPr>
        <p:spPr>
          <a:xfrm>
            <a:off x="1522413" y="6400801"/>
            <a:ext cx="6324599" cy="276226"/>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a:p>
        </p:txBody>
      </p:sp>
      <p:sp>
        <p:nvSpPr>
          <p:cNvPr id="6" name="Slide Number Placeholder 5"/>
          <p:cNvSpPr>
            <a:spLocks noGrp="1"/>
          </p:cNvSpPr>
          <p:nvPr>
            <p:ph type="sldNum" sz="quarter" idx="4"/>
          </p:nvPr>
        </p:nvSpPr>
        <p:spPr>
          <a:xfrm>
            <a:off x="9523412" y="6400801"/>
            <a:ext cx="1143002" cy="276226"/>
          </a:xfrm>
          <a:prstGeom prst="rect">
            <a:avLst/>
          </a:prstGeom>
        </p:spPr>
        <p:txBody>
          <a:bodyPr vert="horz" lIns="91440" tIns="45720" rIns="91440" bIns="45720" rtlCol="0" anchor="ctr"/>
          <a:lstStyle>
            <a:lvl1pPr algn="r">
              <a:defRPr sz="1000">
                <a:solidFill>
                  <a:schemeClr val="tx1">
                    <a:tint val="75000"/>
                  </a:schemeClr>
                </a:solidFill>
              </a:defRPr>
            </a:lvl1pPr>
          </a:lstStyle>
          <a:p>
            <a:fld id="{25BA54BD-C84D-46CE-8B72-31BFB26ABA43}" type="slidenum">
              <a:rPr/>
              <a:pPr/>
              <a:t>‹#›</a:t>
            </a:fld>
            <a:endParaRPr/>
          </a:p>
        </p:txBody>
      </p:sp>
    </p:spTree>
    <p:extLst>
      <p:ext uri="{BB962C8B-B14F-4D97-AF65-F5344CB8AC3E}">
        <p14:creationId xmlns:p14="http://schemas.microsoft.com/office/powerpoint/2010/main" val="53563648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74320" indent="-274320" algn="l" defTabSz="914400" rtl="0" eaLnBrk="1" latinLnBrk="0" hangingPunct="1">
        <a:lnSpc>
          <a:spcPct val="90000"/>
        </a:lnSpc>
        <a:spcBef>
          <a:spcPts val="1800"/>
        </a:spcBef>
        <a:buSzPct val="100000"/>
        <a:buFont typeface="Arial" pitchFamily="34" charset="0"/>
        <a:buChar char="▪"/>
        <a:defRPr sz="2400" kern="1200">
          <a:solidFill>
            <a:schemeClr val="tx1"/>
          </a:solidFill>
          <a:latin typeface="+mn-lt"/>
          <a:ea typeface="+mn-ea"/>
          <a:cs typeface="+mn-cs"/>
        </a:defRPr>
      </a:lvl1pPr>
      <a:lvl2pPr marL="576072" indent="-274320" algn="l" defTabSz="914400" rtl="0" eaLnBrk="1" latinLnBrk="0" hangingPunct="1">
        <a:lnSpc>
          <a:spcPct val="90000"/>
        </a:lnSpc>
        <a:spcBef>
          <a:spcPts val="600"/>
        </a:spcBef>
        <a:buSzPct val="100000"/>
        <a:buFont typeface="Consolas" pitchFamily="49" charset="0"/>
        <a:buChar char="–"/>
        <a:defRPr sz="2000" kern="1200">
          <a:solidFill>
            <a:schemeClr val="tx1"/>
          </a:solidFill>
          <a:latin typeface="+mn-lt"/>
          <a:ea typeface="+mn-ea"/>
          <a:cs typeface="+mn-cs"/>
        </a:defRPr>
      </a:lvl2pPr>
      <a:lvl3pPr marL="804672" indent="-228600" algn="l" defTabSz="914400" rtl="0" eaLnBrk="1" latinLnBrk="0" hangingPunct="1">
        <a:lnSpc>
          <a:spcPct val="90000"/>
        </a:lnSpc>
        <a:spcBef>
          <a:spcPts val="600"/>
        </a:spcBef>
        <a:buSzPct val="100000"/>
        <a:buFont typeface="Arial" pitchFamily="34" charset="0"/>
        <a:buChar char="▪"/>
        <a:defRPr sz="1800" kern="1200">
          <a:solidFill>
            <a:schemeClr val="tx1"/>
          </a:solidFill>
          <a:latin typeface="+mn-lt"/>
          <a:ea typeface="+mn-ea"/>
          <a:cs typeface="+mn-cs"/>
        </a:defRPr>
      </a:lvl3pPr>
      <a:lvl4pPr marL="10332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4pPr>
      <a:lvl5pPr marL="12618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5pPr>
      <a:lvl6pPr marL="14904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6pPr>
      <a:lvl7pPr marL="17190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7pPr>
      <a:lvl8pPr marL="19476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8pPr>
      <a:lvl9pPr marL="21762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1" orient="horz" pos="2160" userDrawn="1">
          <p15:clr>
            <a:srgbClr val="F26B43"/>
          </p15:clr>
        </p15:guide>
        <p15:guide id="2" pos="383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609441" y="274638"/>
            <a:ext cx="10969943"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609441" y="1600201"/>
            <a:ext cx="10969943"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2"/>
          </p:nvPr>
        </p:nvSpPr>
        <p:spPr>
          <a:xfrm>
            <a:off x="609441" y="6356351"/>
            <a:ext cx="2844059"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BB656C-19B1-4877-B316-12F2D243468E}" type="datetimeFigureOut">
              <a:rPr lang="es-MX" smtClean="0">
                <a:solidFill>
                  <a:prstClr val="black">
                    <a:tint val="75000"/>
                  </a:prstClr>
                </a:solidFill>
              </a:rPr>
              <a:pPr/>
              <a:t>26/09/2014</a:t>
            </a:fld>
            <a:endParaRPr lang="es-MX">
              <a:solidFill>
                <a:prstClr val="black">
                  <a:tint val="75000"/>
                </a:prstClr>
              </a:solidFill>
            </a:endParaRPr>
          </a:p>
        </p:txBody>
      </p:sp>
      <p:sp>
        <p:nvSpPr>
          <p:cNvPr id="5" name="4 Marcador de pie de página"/>
          <p:cNvSpPr>
            <a:spLocks noGrp="1"/>
          </p:cNvSpPr>
          <p:nvPr>
            <p:ph type="ftr" sz="quarter" idx="3"/>
          </p:nvPr>
        </p:nvSpPr>
        <p:spPr>
          <a:xfrm>
            <a:off x="4164515" y="6356351"/>
            <a:ext cx="385979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solidFill>
                <a:prstClr val="black">
                  <a:tint val="75000"/>
                </a:prstClr>
              </a:solidFill>
            </a:endParaRPr>
          </a:p>
        </p:txBody>
      </p:sp>
      <p:sp>
        <p:nvSpPr>
          <p:cNvPr id="6" name="5 Marcador de número de diapositiva"/>
          <p:cNvSpPr>
            <a:spLocks noGrp="1"/>
          </p:cNvSpPr>
          <p:nvPr>
            <p:ph type="sldNum" sz="quarter" idx="4"/>
          </p:nvPr>
        </p:nvSpPr>
        <p:spPr>
          <a:xfrm>
            <a:off x="8735325" y="6356351"/>
            <a:ext cx="284405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1936AC-C3BC-4631-82FB-E4AC73D9D74D}" type="slidenum">
              <a:rPr lang="es-MX" smtClean="0">
                <a:solidFill>
                  <a:prstClr val="black">
                    <a:tint val="75000"/>
                  </a:prstClr>
                </a:solidFill>
              </a:rPr>
              <a:pPr/>
              <a:t>‹#›</a:t>
            </a:fld>
            <a:endParaRPr lang="es-MX">
              <a:solidFill>
                <a:prstClr val="black">
                  <a:tint val="75000"/>
                </a:prstClr>
              </a:solidFill>
            </a:endParaRPr>
          </a:p>
        </p:txBody>
      </p:sp>
    </p:spTree>
    <p:extLst>
      <p:ext uri="{BB962C8B-B14F-4D97-AF65-F5344CB8AC3E}">
        <p14:creationId xmlns:p14="http://schemas.microsoft.com/office/powerpoint/2010/main" val="81204690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hyperlink" Target="http://en.wikipedia.org/wiki/School_district" TargetMode="External"/><Relationship Id="rId7" Type="http://schemas.openxmlformats.org/officeDocument/2006/relationships/image" Target="../media/image8.jpeg"/><Relationship Id="rId2" Type="http://schemas.openxmlformats.org/officeDocument/2006/relationships/hyperlink" Target="http://en.wikipedia.org/wiki/School_board" TargetMode="Externa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7.jpeg"/><Relationship Id="rId4" Type="http://schemas.openxmlformats.org/officeDocument/2006/relationships/hyperlink" Target="http://en.wikipedia.org/wiki/Standardized_testing"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3 Imagen" descr="Tulips.jpg"/>
          <p:cNvPicPr>
            <a:picLocks noChangeAspect="1"/>
          </p:cNvPicPr>
          <p:nvPr/>
        </p:nvPicPr>
        <p:blipFill>
          <a:blip r:embed="rId2"/>
          <a:stretch>
            <a:fillRect/>
          </a:stretch>
        </p:blipFill>
        <p:spPr>
          <a:xfrm>
            <a:off x="-1" y="0"/>
            <a:ext cx="12188825" cy="6858000"/>
          </a:xfrm>
          <a:prstGeom prst="rect">
            <a:avLst/>
          </a:prstGeom>
          <a:ln>
            <a:noFill/>
          </a:ln>
          <a:effectLst>
            <a:softEdge rad="112500"/>
          </a:effectLst>
        </p:spPr>
      </p:pic>
    </p:spTree>
    <p:extLst>
      <p:ext uri="{BB962C8B-B14F-4D97-AF65-F5344CB8AC3E}">
        <p14:creationId xmlns:p14="http://schemas.microsoft.com/office/powerpoint/2010/main" val="3537217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Middle School</a:t>
            </a:r>
            <a:endParaRPr lang="en-US" dirty="0"/>
          </a:p>
        </p:txBody>
      </p:sp>
      <p:sp>
        <p:nvSpPr>
          <p:cNvPr id="3" name="Content Placeholder 2"/>
          <p:cNvSpPr>
            <a:spLocks noGrp="1"/>
          </p:cNvSpPr>
          <p:nvPr>
            <p:ph idx="1"/>
          </p:nvPr>
        </p:nvSpPr>
        <p:spPr/>
        <p:txBody>
          <a:bodyPr/>
          <a:lstStyle/>
          <a:p>
            <a:r>
              <a:rPr lang="en-US" dirty="0" smtClean="0"/>
              <a:t>Middle school/junior </a:t>
            </a:r>
            <a:r>
              <a:rPr lang="en-US" dirty="0"/>
              <a:t>high school </a:t>
            </a:r>
            <a:r>
              <a:rPr lang="en-US" dirty="0" smtClean="0"/>
              <a:t>includes </a:t>
            </a:r>
            <a:r>
              <a:rPr lang="en-US" dirty="0"/>
              <a:t>the grade levels intermediate between elementary school and senior high school.</a:t>
            </a:r>
          </a:p>
          <a:p>
            <a:r>
              <a:rPr lang="en-US" dirty="0"/>
              <a:t>. "Middle school" usually includes sixth, seventh and eighth </a:t>
            </a:r>
            <a:r>
              <a:rPr lang="en-US" dirty="0" smtClean="0"/>
              <a:t>grade (Age level from 11 to 14)</a:t>
            </a:r>
            <a:endParaRPr lang="en-US" dirty="0"/>
          </a:p>
          <a:p>
            <a:r>
              <a:rPr lang="en-US" dirty="0"/>
              <a:t> </a:t>
            </a:r>
            <a:r>
              <a:rPr lang="en-US" dirty="0" smtClean="0"/>
              <a:t>Core subjects for this level are: Science (biology, chemistry, physics), Mathematics, Citizenship Education, Natural Science, Art, &amp; Drawing and Designing</a:t>
            </a:r>
            <a:endParaRPr lang="en-US" dirty="0"/>
          </a:p>
        </p:txBody>
      </p:sp>
    </p:spTree>
    <p:extLst>
      <p:ext uri="{BB962C8B-B14F-4D97-AF65-F5344CB8AC3E}">
        <p14:creationId xmlns:p14="http://schemas.microsoft.com/office/powerpoint/2010/main" val="2711169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High School/Secondary School</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High school is the school attended after middle school</a:t>
            </a:r>
          </a:p>
          <a:p>
            <a:r>
              <a:rPr lang="en-US" dirty="0" smtClean="0"/>
              <a:t>High school includes grade levels 9-12 (Age levels 14-18)</a:t>
            </a:r>
          </a:p>
          <a:p>
            <a:r>
              <a:rPr lang="en-US" dirty="0" smtClean="0"/>
              <a:t>Core subjects taught are Science, Mathematics, English, Social Studies, and Physical Education</a:t>
            </a:r>
          </a:p>
          <a:p>
            <a:r>
              <a:rPr lang="en-US" dirty="0" smtClean="0"/>
              <a:t>Elective subjects may include: visual arts, performing arts, technical education, computers, athletics, publishing, foreign language, and health education</a:t>
            </a:r>
          </a:p>
          <a:p>
            <a:r>
              <a:rPr lang="en-US" dirty="0" smtClean="0"/>
              <a:t>Federal law says that you may not drop out of school until you are 16 years old	</a:t>
            </a:r>
          </a:p>
          <a:p>
            <a:pPr lvl="1"/>
            <a:r>
              <a:rPr lang="en-US" dirty="0" smtClean="0"/>
              <a:t>In 2007, 8.1% or 6.2 million students aged 16-24 dropped out of high school, including nearly three out of 10 Hispanics</a:t>
            </a:r>
            <a:endParaRPr lang="en-US" dirty="0"/>
          </a:p>
        </p:txBody>
      </p:sp>
    </p:spTree>
    <p:extLst>
      <p:ext uri="{BB962C8B-B14F-4D97-AF65-F5344CB8AC3E}">
        <p14:creationId xmlns:p14="http://schemas.microsoft.com/office/powerpoint/2010/main" val="3922915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 School Advanced Courses</a:t>
            </a:r>
            <a:endParaRPr lang="en-US" dirty="0"/>
          </a:p>
        </p:txBody>
      </p:sp>
      <p:sp>
        <p:nvSpPr>
          <p:cNvPr id="3" name="Content Placeholder 2"/>
          <p:cNvSpPr>
            <a:spLocks noGrp="1"/>
          </p:cNvSpPr>
          <p:nvPr>
            <p:ph idx="1"/>
          </p:nvPr>
        </p:nvSpPr>
        <p:spPr/>
        <p:txBody>
          <a:bodyPr/>
          <a:lstStyle/>
          <a:p>
            <a:r>
              <a:rPr lang="en-US" dirty="0"/>
              <a:t>Many high schools </a:t>
            </a:r>
            <a:r>
              <a:rPr lang="en-US" dirty="0" smtClean="0"/>
              <a:t>provide Advanced Placement</a:t>
            </a:r>
            <a:r>
              <a:rPr lang="en-US" dirty="0"/>
              <a:t> (AP) </a:t>
            </a:r>
            <a:r>
              <a:rPr lang="en-US" dirty="0" smtClean="0"/>
              <a:t>courses.  These </a:t>
            </a:r>
            <a:r>
              <a:rPr lang="en-US" dirty="0"/>
              <a:t>are special forms of honors classes where </a:t>
            </a:r>
            <a:r>
              <a:rPr lang="en-US" dirty="0" smtClean="0"/>
              <a:t>the curriculum is </a:t>
            </a:r>
            <a:r>
              <a:rPr lang="en-US" dirty="0"/>
              <a:t>more challenging and lessons more aggressively paced than standard courses. </a:t>
            </a:r>
            <a:endParaRPr lang="en-US" dirty="0" smtClean="0"/>
          </a:p>
          <a:p>
            <a:r>
              <a:rPr lang="en-US" dirty="0" smtClean="0"/>
              <a:t>Upon completion of an AP class, you may elect to take an AP exam.  If you receive a passing score on the exam, you may receive college credit for the class</a:t>
            </a:r>
          </a:p>
          <a:p>
            <a:r>
              <a:rPr lang="en-US" dirty="0" smtClean="0"/>
              <a:t>AP courses </a:t>
            </a:r>
            <a:r>
              <a:rPr lang="en-US" dirty="0"/>
              <a:t>are usually taken during the 11th or 12th grade of high school, but may be taken as early as 9th grade.</a:t>
            </a:r>
            <a:endParaRPr lang="es-CO" dirty="0"/>
          </a:p>
          <a:p>
            <a:endParaRPr lang="en-US" dirty="0"/>
          </a:p>
        </p:txBody>
      </p:sp>
    </p:spTree>
    <p:extLst>
      <p:ext uri="{BB962C8B-B14F-4D97-AF65-F5344CB8AC3E}">
        <p14:creationId xmlns:p14="http://schemas.microsoft.com/office/powerpoint/2010/main" val="3784031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6" descr="http://upload.wikimedia.org/wikipedia/commons/8/81/Education_in_the_United_States.sv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8" descr="http://upload.wikimedia.org/wikipedia/commons/8/81/Education_in_the_United_States.sv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3"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3423" y="13799"/>
            <a:ext cx="7915565" cy="69580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23730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Educational Attainment in the U.S.</a:t>
            </a:r>
            <a:endParaRPr lang="en-US" dirty="0"/>
          </a:p>
        </p:txBody>
      </p:sp>
      <p:graphicFrame>
        <p:nvGraphicFramePr>
          <p:cNvPr id="6" name="Chart 5"/>
          <p:cNvGraphicFramePr>
            <a:graphicFrameLocks/>
          </p:cNvGraphicFramePr>
          <p:nvPr>
            <p:extLst>
              <p:ext uri="{D42A27DB-BD31-4B8C-83A1-F6EECF244321}">
                <p14:modId xmlns:p14="http://schemas.microsoft.com/office/powerpoint/2010/main" val="1148604024"/>
              </p:ext>
            </p:extLst>
          </p:nvPr>
        </p:nvGraphicFramePr>
        <p:xfrm>
          <a:off x="608012" y="1828800"/>
          <a:ext cx="5791200" cy="4572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p:cNvGraphicFramePr>
            <a:graphicFrameLocks/>
          </p:cNvGraphicFramePr>
          <p:nvPr>
            <p:extLst>
              <p:ext uri="{D42A27DB-BD31-4B8C-83A1-F6EECF244321}">
                <p14:modId xmlns:p14="http://schemas.microsoft.com/office/powerpoint/2010/main" val="1229929531"/>
              </p:ext>
            </p:extLst>
          </p:nvPr>
        </p:nvGraphicFramePr>
        <p:xfrm>
          <a:off x="2132012" y="1752600"/>
          <a:ext cx="7696200" cy="5105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89192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trends.collegeboard.org/sites/default/files/cp-2013-figure-06.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1162" y="29308"/>
            <a:ext cx="9144000" cy="666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3051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1"/>
          <p:cNvGraphicFramePr>
            <a:graphicFrameLocks noGrp="1"/>
          </p:cNvGraphicFramePr>
          <p:nvPr>
            <p:extLst>
              <p:ext uri="{D42A27DB-BD31-4B8C-83A1-F6EECF244321}">
                <p14:modId xmlns:p14="http://schemas.microsoft.com/office/powerpoint/2010/main" val="3950816667"/>
              </p:ext>
            </p:extLst>
          </p:nvPr>
        </p:nvGraphicFramePr>
        <p:xfrm>
          <a:off x="1598612" y="1600200"/>
          <a:ext cx="8764588" cy="4754563"/>
        </p:xfrm>
        <a:graphic>
          <a:graphicData uri="http://schemas.openxmlformats.org/drawingml/2006/table">
            <a:tbl>
              <a:tblPr/>
              <a:tblGrid>
                <a:gridCol w="990600"/>
                <a:gridCol w="609600"/>
                <a:gridCol w="685800"/>
                <a:gridCol w="609600"/>
                <a:gridCol w="685800"/>
                <a:gridCol w="609600"/>
                <a:gridCol w="687388"/>
                <a:gridCol w="685800"/>
                <a:gridCol w="685800"/>
                <a:gridCol w="592137"/>
                <a:gridCol w="615950"/>
                <a:gridCol w="614363"/>
                <a:gridCol w="692150"/>
              </a:tblGrid>
              <a:tr h="762000">
                <a:tc gridSpan="13">
                  <a:txBody>
                    <a:bodyPr/>
                    <a:lstStyle>
                      <a:lvl1pPr eaLnBrk="0" hangingPunct="0">
                        <a:spcBef>
                          <a:spcPts val="7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FFFFFF"/>
                          </a:solidFill>
                          <a:latin typeface="Arial" charset="0"/>
                          <a:ea typeface="AR PL UMing HK" charset="0"/>
                          <a:cs typeface="AR PL UMing HK" charset="0"/>
                        </a:defRPr>
                      </a:lvl1pPr>
                      <a:lvl2pPr eaLnBrk="0" hangingPunct="0">
                        <a:spcBef>
                          <a:spcPts val="6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200">
                          <a:solidFill>
                            <a:srgbClr val="FFFFFF"/>
                          </a:solidFill>
                          <a:latin typeface="Arial" charset="0"/>
                          <a:ea typeface="AR PL UMing HK" charset="0"/>
                          <a:cs typeface="AR PL UMing HK" charset="0"/>
                        </a:defRPr>
                      </a:lvl2pPr>
                      <a:lvl3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Arial" charset="0"/>
                          <a:ea typeface="AR PL UMing HK" charset="0"/>
                          <a:cs typeface="AR PL UMing HK" charset="0"/>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5pPr>
                      <a:lvl6pPr marL="25146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6pPr>
                      <a:lvl7pPr marL="29718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7pPr>
                      <a:lvl8pPr marL="34290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8pPr>
                      <a:lvl9pPr marL="38862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9pPr>
                    </a:lstStyle>
                    <a:p>
                      <a:pPr marL="0" marR="0" lvl="0" indent="0" algn="ctr" defTabSz="449263" rtl="0" eaLnBrk="1" fontAlgn="base" latinLnBrk="0" hangingPunct="1">
                        <a:lnSpc>
                          <a:spcPct val="93000"/>
                        </a:lnSpc>
                        <a:spcBef>
                          <a:spcPct val="0"/>
                        </a:spcBef>
                        <a:spcAft>
                          <a:spcPts val="100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altLang="en-US" sz="4000" b="1" i="0" u="none" strike="noStrike" cap="none" normalizeH="0" baseline="0" dirty="0" smtClean="0">
                          <a:ln>
                            <a:noFill/>
                          </a:ln>
                          <a:solidFill>
                            <a:srgbClr val="161514"/>
                          </a:solidFill>
                          <a:effectLst/>
                          <a:latin typeface="Times New Roman" pitchFamily="16" charset="0"/>
                          <a:cs typeface="Times New Roman" pitchFamily="16" charset="0"/>
                        </a:rPr>
                        <a:t>Example Grading Scale</a:t>
                      </a:r>
                    </a:p>
                  </a:txBody>
                  <a:tcPr marL="30600" marR="30600" marT="30600" marB="30600" anchor="ctr" horzOverflow="overflow">
                    <a:lnL w="5760" cap="flat" cmpd="sng" algn="ctr">
                      <a:solidFill>
                        <a:srgbClr val="FFFFFF"/>
                      </a:solidFill>
                      <a:prstDash val="solid"/>
                      <a:round/>
                      <a:headEnd type="none" w="med" len="med"/>
                      <a:tailEnd type="none" w="med" len="med"/>
                    </a:lnL>
                    <a:lnR>
                      <a:noFill/>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A8C6D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533525">
                <a:tc>
                  <a:txBody>
                    <a:bodyPr/>
                    <a:lstStyle>
                      <a:lvl1pPr eaLnBrk="0" hangingPunct="0">
                        <a:spcBef>
                          <a:spcPts val="7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FFFFFF"/>
                          </a:solidFill>
                          <a:latin typeface="Arial" charset="0"/>
                          <a:ea typeface="AR PL UMing HK" charset="0"/>
                          <a:cs typeface="AR PL UMing HK" charset="0"/>
                        </a:defRPr>
                      </a:lvl1pPr>
                      <a:lvl2pPr eaLnBrk="0" hangingPunct="0">
                        <a:spcBef>
                          <a:spcPts val="6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200">
                          <a:solidFill>
                            <a:srgbClr val="FFFFFF"/>
                          </a:solidFill>
                          <a:latin typeface="Arial" charset="0"/>
                          <a:ea typeface="AR PL UMing HK" charset="0"/>
                          <a:cs typeface="AR PL UMing HK" charset="0"/>
                        </a:defRPr>
                      </a:lvl2pPr>
                      <a:lvl3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Arial" charset="0"/>
                          <a:ea typeface="AR PL UMing HK" charset="0"/>
                          <a:cs typeface="AR PL UMing HK" charset="0"/>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5pPr>
                      <a:lvl6pPr marL="25146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6pPr>
                      <a:lvl7pPr marL="29718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7pPr>
                      <a:lvl8pPr marL="34290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8pPr>
                      <a:lvl9pPr marL="38862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9pPr>
                    </a:lstStyle>
                    <a:p>
                      <a:pPr marL="0" marR="0" lvl="0" indent="0" algn="ctr" defTabSz="449263" rtl="0" eaLnBrk="1" fontAlgn="base" latinLnBrk="0" hangingPunct="1">
                        <a:lnSpc>
                          <a:spcPct val="93000"/>
                        </a:lnSpc>
                        <a:spcBef>
                          <a:spcPct val="0"/>
                        </a:spcBef>
                        <a:spcAft>
                          <a:spcPts val="100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altLang="en-US" sz="2800" b="1" i="0" u="none" strike="noStrike" cap="none" normalizeH="0" baseline="0" smtClean="0">
                          <a:ln>
                            <a:noFill/>
                          </a:ln>
                          <a:solidFill>
                            <a:srgbClr val="161514"/>
                          </a:solidFill>
                          <a:effectLst/>
                          <a:latin typeface="Times New Roman" pitchFamily="16" charset="0"/>
                          <a:cs typeface="Times New Roman" pitchFamily="16" charset="0"/>
                        </a:rPr>
                        <a:t>E, N, U or F</a:t>
                      </a:r>
                    </a:p>
                  </a:txBody>
                  <a:tcPr marL="30600" marR="30600" marT="30600" marB="30600" anchor="ctr"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A8C6D0"/>
                    </a:solidFill>
                  </a:tcPr>
                </a:tc>
                <a:tc gridSpan="3">
                  <a:txBody>
                    <a:bodyPr/>
                    <a:lstStyle>
                      <a:lvl1pPr eaLnBrk="0" hangingPunct="0">
                        <a:spcBef>
                          <a:spcPts val="7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FFFFFF"/>
                          </a:solidFill>
                          <a:latin typeface="Arial" charset="0"/>
                          <a:ea typeface="AR PL UMing HK" charset="0"/>
                          <a:cs typeface="AR PL UMing HK" charset="0"/>
                        </a:defRPr>
                      </a:lvl1pPr>
                      <a:lvl2pPr eaLnBrk="0" hangingPunct="0">
                        <a:spcBef>
                          <a:spcPts val="6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200">
                          <a:solidFill>
                            <a:srgbClr val="FFFFFF"/>
                          </a:solidFill>
                          <a:latin typeface="Arial" charset="0"/>
                          <a:ea typeface="AR PL UMing HK" charset="0"/>
                          <a:cs typeface="AR PL UMing HK" charset="0"/>
                        </a:defRPr>
                      </a:lvl2pPr>
                      <a:lvl3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Arial" charset="0"/>
                          <a:ea typeface="AR PL UMing HK" charset="0"/>
                          <a:cs typeface="AR PL UMing HK" charset="0"/>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5pPr>
                      <a:lvl6pPr marL="25146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6pPr>
                      <a:lvl7pPr marL="29718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7pPr>
                      <a:lvl8pPr marL="34290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8pPr>
                      <a:lvl9pPr marL="38862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9pPr>
                    </a:lstStyle>
                    <a:p>
                      <a:pPr marL="0" marR="0" lvl="0" indent="0" algn="ctr" defTabSz="449263" rtl="0" eaLnBrk="1" fontAlgn="base" latinLnBrk="0" hangingPunct="1">
                        <a:lnSpc>
                          <a:spcPct val="93000"/>
                        </a:lnSpc>
                        <a:spcBef>
                          <a:spcPct val="0"/>
                        </a:spcBef>
                        <a:spcAft>
                          <a:spcPts val="100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altLang="en-US" sz="2800" b="1" i="0" u="none" strike="noStrike" cap="none" normalizeH="0" baseline="0" dirty="0" smtClean="0">
                          <a:ln>
                            <a:noFill/>
                          </a:ln>
                          <a:solidFill>
                            <a:srgbClr val="161514"/>
                          </a:solidFill>
                          <a:effectLst/>
                          <a:latin typeface="Times New Roman" pitchFamily="16" charset="0"/>
                          <a:cs typeface="Times New Roman" pitchFamily="16" charset="0"/>
                        </a:rPr>
                        <a:t>D</a:t>
                      </a:r>
                    </a:p>
                  </a:txBody>
                  <a:tcPr marL="30600" marR="30600" marT="30600" marB="30600" anchor="ctr" horzOverflow="overflow">
                    <a:lnL w="5760" cap="flat" cmpd="sng" algn="ctr">
                      <a:solidFill>
                        <a:srgbClr val="FFFFFF"/>
                      </a:solidFill>
                      <a:prstDash val="solid"/>
                      <a:round/>
                      <a:headEnd type="none" w="med" len="med"/>
                      <a:tailEnd type="none" w="med" len="med"/>
                    </a:lnL>
                    <a:lnR>
                      <a:noFill/>
                    </a:lnR>
                    <a:lnT>
                      <a:noFill/>
                    </a:lnT>
                    <a:lnB w="5760" cap="flat" cmpd="sng" algn="ctr">
                      <a:solidFill>
                        <a:srgbClr val="FFFFFF"/>
                      </a:solidFill>
                      <a:prstDash val="solid"/>
                      <a:round/>
                      <a:headEnd type="none" w="med" len="med"/>
                      <a:tailEnd type="none" w="med" len="med"/>
                    </a:lnB>
                    <a:lnTlToBr>
                      <a:noFill/>
                    </a:lnTlToBr>
                    <a:lnBlToTr>
                      <a:noFill/>
                    </a:lnBlToTr>
                    <a:solidFill>
                      <a:srgbClr val="A8C6D0"/>
                    </a:solidFill>
                  </a:tcPr>
                </a:tc>
                <a:tc hMerge="1">
                  <a:txBody>
                    <a:bodyPr/>
                    <a:lstStyle/>
                    <a:p>
                      <a:endParaRPr lang="en-US"/>
                    </a:p>
                  </a:txBody>
                  <a:tcPr/>
                </a:tc>
                <a:tc hMerge="1">
                  <a:txBody>
                    <a:bodyPr/>
                    <a:lstStyle/>
                    <a:p>
                      <a:endParaRPr lang="en-US"/>
                    </a:p>
                  </a:txBody>
                  <a:tcPr/>
                </a:tc>
                <a:tc gridSpan="3">
                  <a:txBody>
                    <a:bodyPr/>
                    <a:lstStyle>
                      <a:lvl1pPr eaLnBrk="0" hangingPunct="0">
                        <a:spcBef>
                          <a:spcPts val="7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FFFFFF"/>
                          </a:solidFill>
                          <a:latin typeface="Arial" charset="0"/>
                          <a:ea typeface="AR PL UMing HK" charset="0"/>
                          <a:cs typeface="AR PL UMing HK" charset="0"/>
                        </a:defRPr>
                      </a:lvl1pPr>
                      <a:lvl2pPr eaLnBrk="0" hangingPunct="0">
                        <a:spcBef>
                          <a:spcPts val="6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200">
                          <a:solidFill>
                            <a:srgbClr val="FFFFFF"/>
                          </a:solidFill>
                          <a:latin typeface="Arial" charset="0"/>
                          <a:ea typeface="AR PL UMing HK" charset="0"/>
                          <a:cs typeface="AR PL UMing HK" charset="0"/>
                        </a:defRPr>
                      </a:lvl2pPr>
                      <a:lvl3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Arial" charset="0"/>
                          <a:ea typeface="AR PL UMing HK" charset="0"/>
                          <a:cs typeface="AR PL UMing HK" charset="0"/>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5pPr>
                      <a:lvl6pPr marL="25146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6pPr>
                      <a:lvl7pPr marL="29718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7pPr>
                      <a:lvl8pPr marL="34290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8pPr>
                      <a:lvl9pPr marL="38862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9pPr>
                    </a:lstStyle>
                    <a:p>
                      <a:pPr marL="0" marR="0" lvl="0" indent="0" algn="ctr" defTabSz="449263" rtl="0" eaLnBrk="1" fontAlgn="base" latinLnBrk="0" hangingPunct="1">
                        <a:lnSpc>
                          <a:spcPct val="93000"/>
                        </a:lnSpc>
                        <a:spcBef>
                          <a:spcPct val="0"/>
                        </a:spcBef>
                        <a:spcAft>
                          <a:spcPts val="100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altLang="en-US" sz="2800" b="1" i="0" u="none" strike="noStrike" cap="none" normalizeH="0" baseline="0" smtClean="0">
                          <a:ln>
                            <a:noFill/>
                          </a:ln>
                          <a:solidFill>
                            <a:srgbClr val="161514"/>
                          </a:solidFill>
                          <a:effectLst/>
                          <a:latin typeface="Times New Roman" pitchFamily="16" charset="0"/>
                          <a:cs typeface="Times New Roman" pitchFamily="16" charset="0"/>
                        </a:rPr>
                        <a:t>C</a:t>
                      </a:r>
                    </a:p>
                  </a:txBody>
                  <a:tcPr marL="30600" marR="30600" marT="30600" marB="30600" anchor="ctr" horzOverflow="overflow">
                    <a:lnL>
                      <a:noFill/>
                    </a:lnL>
                    <a:lnR>
                      <a:noFill/>
                    </a:lnR>
                    <a:lnT>
                      <a:noFill/>
                    </a:lnT>
                    <a:lnB w="5760" cap="flat" cmpd="sng" algn="ctr">
                      <a:solidFill>
                        <a:srgbClr val="FFFFFF"/>
                      </a:solidFill>
                      <a:prstDash val="solid"/>
                      <a:round/>
                      <a:headEnd type="none" w="med" len="med"/>
                      <a:tailEnd type="none" w="med" len="med"/>
                    </a:lnB>
                    <a:lnTlToBr>
                      <a:noFill/>
                    </a:lnTlToBr>
                    <a:lnBlToTr>
                      <a:noFill/>
                    </a:lnBlToTr>
                    <a:solidFill>
                      <a:srgbClr val="A8C6D0"/>
                    </a:solidFill>
                  </a:tcPr>
                </a:tc>
                <a:tc hMerge="1">
                  <a:txBody>
                    <a:bodyPr/>
                    <a:lstStyle/>
                    <a:p>
                      <a:endParaRPr lang="en-US"/>
                    </a:p>
                  </a:txBody>
                  <a:tcPr/>
                </a:tc>
                <a:tc hMerge="1">
                  <a:txBody>
                    <a:bodyPr/>
                    <a:lstStyle/>
                    <a:p>
                      <a:endParaRPr lang="en-US"/>
                    </a:p>
                  </a:txBody>
                  <a:tcPr/>
                </a:tc>
                <a:tc gridSpan="3">
                  <a:txBody>
                    <a:bodyPr/>
                    <a:lstStyle>
                      <a:lvl1pPr eaLnBrk="0" hangingPunct="0">
                        <a:spcBef>
                          <a:spcPts val="7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FFFFFF"/>
                          </a:solidFill>
                          <a:latin typeface="Arial" charset="0"/>
                          <a:ea typeface="AR PL UMing HK" charset="0"/>
                          <a:cs typeface="AR PL UMing HK" charset="0"/>
                        </a:defRPr>
                      </a:lvl1pPr>
                      <a:lvl2pPr eaLnBrk="0" hangingPunct="0">
                        <a:spcBef>
                          <a:spcPts val="6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200">
                          <a:solidFill>
                            <a:srgbClr val="FFFFFF"/>
                          </a:solidFill>
                          <a:latin typeface="Arial" charset="0"/>
                          <a:ea typeface="AR PL UMing HK" charset="0"/>
                          <a:cs typeface="AR PL UMing HK" charset="0"/>
                        </a:defRPr>
                      </a:lvl2pPr>
                      <a:lvl3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Arial" charset="0"/>
                          <a:ea typeface="AR PL UMing HK" charset="0"/>
                          <a:cs typeface="AR PL UMing HK" charset="0"/>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5pPr>
                      <a:lvl6pPr marL="25146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6pPr>
                      <a:lvl7pPr marL="29718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7pPr>
                      <a:lvl8pPr marL="34290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8pPr>
                      <a:lvl9pPr marL="38862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9pPr>
                    </a:lstStyle>
                    <a:p>
                      <a:pPr marL="0" marR="0" lvl="0" indent="0" algn="ctr" defTabSz="449263" rtl="0" eaLnBrk="1" fontAlgn="base" latinLnBrk="0" hangingPunct="1">
                        <a:lnSpc>
                          <a:spcPct val="93000"/>
                        </a:lnSpc>
                        <a:spcBef>
                          <a:spcPct val="0"/>
                        </a:spcBef>
                        <a:spcAft>
                          <a:spcPts val="100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altLang="en-US" sz="2800" b="1" i="0" u="none" strike="noStrike" cap="none" normalizeH="0" baseline="0" smtClean="0">
                          <a:ln>
                            <a:noFill/>
                          </a:ln>
                          <a:solidFill>
                            <a:srgbClr val="161514"/>
                          </a:solidFill>
                          <a:effectLst/>
                          <a:latin typeface="Times New Roman" pitchFamily="16" charset="0"/>
                          <a:cs typeface="Times New Roman" pitchFamily="16" charset="0"/>
                        </a:rPr>
                        <a:t>B</a:t>
                      </a:r>
                    </a:p>
                  </a:txBody>
                  <a:tcPr marL="30600" marR="30600" marT="30600" marB="30600" anchor="ctr" horzOverflow="overflow">
                    <a:lnL>
                      <a:noFill/>
                    </a:lnL>
                    <a:lnR>
                      <a:noFill/>
                    </a:lnR>
                    <a:lnT>
                      <a:noFill/>
                    </a:lnT>
                    <a:lnB w="5760" cap="flat" cmpd="sng" algn="ctr">
                      <a:solidFill>
                        <a:srgbClr val="FFFFFF"/>
                      </a:solidFill>
                      <a:prstDash val="solid"/>
                      <a:round/>
                      <a:headEnd type="none" w="med" len="med"/>
                      <a:tailEnd type="none" w="med" len="med"/>
                    </a:lnB>
                    <a:lnTlToBr>
                      <a:noFill/>
                    </a:lnTlToBr>
                    <a:lnBlToTr>
                      <a:noFill/>
                    </a:lnBlToTr>
                    <a:solidFill>
                      <a:srgbClr val="A8C6D0"/>
                    </a:solidFill>
                  </a:tcPr>
                </a:tc>
                <a:tc hMerge="1">
                  <a:txBody>
                    <a:bodyPr/>
                    <a:lstStyle/>
                    <a:p>
                      <a:endParaRPr lang="en-US"/>
                    </a:p>
                  </a:txBody>
                  <a:tcPr/>
                </a:tc>
                <a:tc hMerge="1">
                  <a:txBody>
                    <a:bodyPr/>
                    <a:lstStyle/>
                    <a:p>
                      <a:endParaRPr lang="en-US"/>
                    </a:p>
                  </a:txBody>
                  <a:tcPr/>
                </a:tc>
                <a:tc gridSpan="3">
                  <a:txBody>
                    <a:bodyPr/>
                    <a:lstStyle>
                      <a:lvl1pPr eaLnBrk="0" hangingPunct="0">
                        <a:spcBef>
                          <a:spcPts val="7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FFFFFF"/>
                          </a:solidFill>
                          <a:latin typeface="Arial" charset="0"/>
                          <a:ea typeface="AR PL UMing HK" charset="0"/>
                          <a:cs typeface="AR PL UMing HK" charset="0"/>
                        </a:defRPr>
                      </a:lvl1pPr>
                      <a:lvl2pPr eaLnBrk="0" hangingPunct="0">
                        <a:spcBef>
                          <a:spcPts val="6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200">
                          <a:solidFill>
                            <a:srgbClr val="FFFFFF"/>
                          </a:solidFill>
                          <a:latin typeface="Arial" charset="0"/>
                          <a:ea typeface="AR PL UMing HK" charset="0"/>
                          <a:cs typeface="AR PL UMing HK" charset="0"/>
                        </a:defRPr>
                      </a:lvl2pPr>
                      <a:lvl3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Arial" charset="0"/>
                          <a:ea typeface="AR PL UMing HK" charset="0"/>
                          <a:cs typeface="AR PL UMing HK" charset="0"/>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5pPr>
                      <a:lvl6pPr marL="25146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6pPr>
                      <a:lvl7pPr marL="29718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7pPr>
                      <a:lvl8pPr marL="34290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8pPr>
                      <a:lvl9pPr marL="38862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9pPr>
                    </a:lstStyle>
                    <a:p>
                      <a:pPr marL="0" marR="0" lvl="0" indent="0" algn="ctr" defTabSz="449263" rtl="0" eaLnBrk="1" fontAlgn="base" latinLnBrk="0" hangingPunct="1">
                        <a:lnSpc>
                          <a:spcPct val="93000"/>
                        </a:lnSpc>
                        <a:spcBef>
                          <a:spcPct val="0"/>
                        </a:spcBef>
                        <a:spcAft>
                          <a:spcPts val="100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altLang="en-US" sz="2800" b="1" i="0" u="none" strike="noStrike" cap="none" normalizeH="0" baseline="0" smtClean="0">
                          <a:ln>
                            <a:noFill/>
                          </a:ln>
                          <a:solidFill>
                            <a:srgbClr val="161514"/>
                          </a:solidFill>
                          <a:effectLst/>
                          <a:latin typeface="Times New Roman" pitchFamily="16" charset="0"/>
                          <a:cs typeface="Times New Roman" pitchFamily="16" charset="0"/>
                        </a:rPr>
                        <a:t>A</a:t>
                      </a:r>
                    </a:p>
                  </a:txBody>
                  <a:tcPr marL="30600" marR="30600" marT="30600" marB="30600" anchor="ctr" horzOverflow="overflow">
                    <a:lnL>
                      <a:noFill/>
                    </a:lnL>
                    <a:lnR>
                      <a:noFill/>
                    </a:lnR>
                    <a:lnT>
                      <a:noFill/>
                    </a:lnT>
                    <a:lnB w="5760" cap="flat" cmpd="sng" algn="ctr">
                      <a:solidFill>
                        <a:srgbClr val="FFFFFF"/>
                      </a:solidFill>
                      <a:prstDash val="solid"/>
                      <a:round/>
                      <a:headEnd type="none" w="med" len="med"/>
                      <a:tailEnd type="none" w="med" len="med"/>
                    </a:lnB>
                    <a:lnTlToBr>
                      <a:noFill/>
                    </a:lnTlToBr>
                    <a:lnBlToTr>
                      <a:noFill/>
                    </a:lnBlToTr>
                    <a:solidFill>
                      <a:srgbClr val="A8C6D0"/>
                    </a:solidFill>
                  </a:tcPr>
                </a:tc>
                <a:tc hMerge="1">
                  <a:txBody>
                    <a:bodyPr/>
                    <a:lstStyle/>
                    <a:p>
                      <a:endParaRPr lang="en-US"/>
                    </a:p>
                  </a:txBody>
                  <a:tcPr/>
                </a:tc>
                <a:tc hMerge="1">
                  <a:txBody>
                    <a:bodyPr/>
                    <a:lstStyle/>
                    <a:p>
                      <a:endParaRPr lang="en-US"/>
                    </a:p>
                  </a:txBody>
                  <a:tcPr/>
                </a:tc>
              </a:tr>
              <a:tr h="568325">
                <a:tc>
                  <a:txBody>
                    <a:bodyPr/>
                    <a:lstStyle>
                      <a:lvl1pPr eaLnBrk="0" hangingPunct="0">
                        <a:spcBef>
                          <a:spcPts val="7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FFFFFF"/>
                          </a:solidFill>
                          <a:latin typeface="Arial" charset="0"/>
                          <a:ea typeface="AR PL UMing HK" charset="0"/>
                          <a:cs typeface="AR PL UMing HK" charset="0"/>
                        </a:defRPr>
                      </a:lvl1pPr>
                      <a:lvl2pPr eaLnBrk="0" hangingPunct="0">
                        <a:spcBef>
                          <a:spcPts val="6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200">
                          <a:solidFill>
                            <a:srgbClr val="FFFFFF"/>
                          </a:solidFill>
                          <a:latin typeface="Arial" charset="0"/>
                          <a:ea typeface="AR PL UMing HK" charset="0"/>
                          <a:cs typeface="AR PL UMing HK" charset="0"/>
                        </a:defRPr>
                      </a:lvl2pPr>
                      <a:lvl3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Arial" charset="0"/>
                          <a:ea typeface="AR PL UMing HK" charset="0"/>
                          <a:cs typeface="AR PL UMing HK" charset="0"/>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5pPr>
                      <a:lvl6pPr marL="25146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6pPr>
                      <a:lvl7pPr marL="29718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7pPr>
                      <a:lvl8pPr marL="34290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8pPr>
                      <a:lvl9pPr marL="38862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9pPr>
                    </a:lstStyle>
                    <a:p>
                      <a:pPr marL="0" marR="0" lvl="0" indent="0" algn="l" defTabSz="449263" rtl="0" eaLnBrk="1" fontAlgn="base" latinLnBrk="0" hangingPunct="1">
                        <a:lnSpc>
                          <a:spcPct val="98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en-US" altLang="en-US" sz="2800" b="1" i="0" u="none" strike="noStrike" cap="none" normalizeH="0" baseline="0" smtClean="0">
                        <a:ln>
                          <a:noFill/>
                        </a:ln>
                        <a:solidFill>
                          <a:srgbClr val="161514"/>
                        </a:solidFill>
                        <a:effectLst/>
                        <a:latin typeface="Calibri" pitchFamily="32" charset="0"/>
                        <a:cs typeface="Times New Roman" pitchFamily="16" charset="0"/>
                      </a:endParaRPr>
                    </a:p>
                  </a:txBody>
                  <a:tcPr marL="30600" marR="30600" marT="41183" marB="30600" anchor="ctr"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A8C6D0"/>
                    </a:solidFill>
                  </a:tcPr>
                </a:tc>
                <a:tc>
                  <a:txBody>
                    <a:bodyPr/>
                    <a:lstStyle>
                      <a:lvl1pPr eaLnBrk="0" hangingPunct="0">
                        <a:spcBef>
                          <a:spcPts val="7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FFFFFF"/>
                          </a:solidFill>
                          <a:latin typeface="Arial" charset="0"/>
                          <a:ea typeface="AR PL UMing HK" charset="0"/>
                          <a:cs typeface="AR PL UMing HK" charset="0"/>
                        </a:defRPr>
                      </a:lvl1pPr>
                      <a:lvl2pPr eaLnBrk="0" hangingPunct="0">
                        <a:spcBef>
                          <a:spcPts val="6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200">
                          <a:solidFill>
                            <a:srgbClr val="FFFFFF"/>
                          </a:solidFill>
                          <a:latin typeface="Arial" charset="0"/>
                          <a:ea typeface="AR PL UMing HK" charset="0"/>
                          <a:cs typeface="AR PL UMing HK" charset="0"/>
                        </a:defRPr>
                      </a:lvl2pPr>
                      <a:lvl3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Arial" charset="0"/>
                          <a:ea typeface="AR PL UMing HK" charset="0"/>
                          <a:cs typeface="AR PL UMing HK" charset="0"/>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5pPr>
                      <a:lvl6pPr marL="25146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6pPr>
                      <a:lvl7pPr marL="29718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7pPr>
                      <a:lvl8pPr marL="34290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8pPr>
                      <a:lvl9pPr marL="38862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9pPr>
                    </a:lstStyle>
                    <a:p>
                      <a:pPr marL="0" marR="0" lvl="0" indent="0" algn="ctr" defTabSz="449263" rtl="0" eaLnBrk="1" fontAlgn="base" latinLnBrk="0" hangingPunct="1">
                        <a:lnSpc>
                          <a:spcPct val="93000"/>
                        </a:lnSpc>
                        <a:spcBef>
                          <a:spcPct val="0"/>
                        </a:spcBef>
                        <a:spcAft>
                          <a:spcPts val="100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altLang="en-US" sz="2800" b="1" i="0" u="none" strike="noStrike" cap="none" normalizeH="0" baseline="0" smtClean="0">
                          <a:ln>
                            <a:noFill/>
                          </a:ln>
                          <a:solidFill>
                            <a:srgbClr val="161514"/>
                          </a:solidFill>
                          <a:effectLst/>
                          <a:latin typeface="Times New Roman" pitchFamily="16" charset="0"/>
                          <a:cs typeface="Times New Roman" pitchFamily="16" charset="0"/>
                        </a:rPr>
                        <a:t>-</a:t>
                      </a:r>
                    </a:p>
                  </a:txBody>
                  <a:tcPr marL="30600" marR="30600" marT="30600" marB="30600" anchor="ctr"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A8C6D0"/>
                    </a:solidFill>
                  </a:tcPr>
                </a:tc>
                <a:tc>
                  <a:txBody>
                    <a:bodyPr/>
                    <a:lstStyle>
                      <a:lvl1pPr eaLnBrk="0" hangingPunct="0">
                        <a:spcBef>
                          <a:spcPts val="7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FFFFFF"/>
                          </a:solidFill>
                          <a:latin typeface="Arial" charset="0"/>
                          <a:ea typeface="AR PL UMing HK" charset="0"/>
                          <a:cs typeface="AR PL UMing HK" charset="0"/>
                        </a:defRPr>
                      </a:lvl1pPr>
                      <a:lvl2pPr eaLnBrk="0" hangingPunct="0">
                        <a:spcBef>
                          <a:spcPts val="6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200">
                          <a:solidFill>
                            <a:srgbClr val="FFFFFF"/>
                          </a:solidFill>
                          <a:latin typeface="Arial" charset="0"/>
                          <a:ea typeface="AR PL UMing HK" charset="0"/>
                          <a:cs typeface="AR PL UMing HK" charset="0"/>
                        </a:defRPr>
                      </a:lvl2pPr>
                      <a:lvl3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Arial" charset="0"/>
                          <a:ea typeface="AR PL UMing HK" charset="0"/>
                          <a:cs typeface="AR PL UMing HK" charset="0"/>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5pPr>
                      <a:lvl6pPr marL="25146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6pPr>
                      <a:lvl7pPr marL="29718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7pPr>
                      <a:lvl8pPr marL="34290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8pPr>
                      <a:lvl9pPr marL="38862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9pPr>
                    </a:lstStyle>
                    <a:p>
                      <a:pPr marL="0" marR="0" lvl="0" indent="0" algn="l" defTabSz="449263" rtl="0" eaLnBrk="1" fontAlgn="base" latinLnBrk="0" hangingPunct="1">
                        <a:lnSpc>
                          <a:spcPct val="98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en-US" altLang="en-US" sz="2800" b="1" i="0" u="none" strike="noStrike" cap="none" normalizeH="0" baseline="0" smtClean="0">
                        <a:ln>
                          <a:noFill/>
                        </a:ln>
                        <a:solidFill>
                          <a:srgbClr val="161514"/>
                        </a:solidFill>
                        <a:effectLst/>
                        <a:latin typeface="Calibri" pitchFamily="32" charset="0"/>
                        <a:cs typeface="Times New Roman" pitchFamily="16" charset="0"/>
                      </a:endParaRPr>
                    </a:p>
                  </a:txBody>
                  <a:tcPr marL="30600" marR="30600" marT="41183" marB="30600" anchor="ctr"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a:noFill/>
                    </a:lnT>
                    <a:lnB w="5760" cap="flat" cmpd="sng" algn="ctr">
                      <a:solidFill>
                        <a:srgbClr val="FFFFFF"/>
                      </a:solidFill>
                      <a:prstDash val="solid"/>
                      <a:round/>
                      <a:headEnd type="none" w="med" len="med"/>
                      <a:tailEnd type="none" w="med" len="med"/>
                    </a:lnB>
                    <a:lnTlToBr>
                      <a:noFill/>
                    </a:lnTlToBr>
                    <a:lnBlToTr>
                      <a:noFill/>
                    </a:lnBlToTr>
                    <a:solidFill>
                      <a:srgbClr val="A8C6D0"/>
                    </a:solidFill>
                  </a:tcPr>
                </a:tc>
                <a:tc>
                  <a:txBody>
                    <a:bodyPr/>
                    <a:lstStyle>
                      <a:lvl1pPr eaLnBrk="0" hangingPunct="0">
                        <a:spcBef>
                          <a:spcPts val="7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FFFFFF"/>
                          </a:solidFill>
                          <a:latin typeface="Arial" charset="0"/>
                          <a:ea typeface="AR PL UMing HK" charset="0"/>
                          <a:cs typeface="AR PL UMing HK" charset="0"/>
                        </a:defRPr>
                      </a:lvl1pPr>
                      <a:lvl2pPr eaLnBrk="0" hangingPunct="0">
                        <a:spcBef>
                          <a:spcPts val="6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200">
                          <a:solidFill>
                            <a:srgbClr val="FFFFFF"/>
                          </a:solidFill>
                          <a:latin typeface="Arial" charset="0"/>
                          <a:ea typeface="AR PL UMing HK" charset="0"/>
                          <a:cs typeface="AR PL UMing HK" charset="0"/>
                        </a:defRPr>
                      </a:lvl2pPr>
                      <a:lvl3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Arial" charset="0"/>
                          <a:ea typeface="AR PL UMing HK" charset="0"/>
                          <a:cs typeface="AR PL UMing HK" charset="0"/>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5pPr>
                      <a:lvl6pPr marL="25146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6pPr>
                      <a:lvl7pPr marL="29718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7pPr>
                      <a:lvl8pPr marL="34290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8pPr>
                      <a:lvl9pPr marL="38862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9pPr>
                    </a:lstStyle>
                    <a:p>
                      <a:pPr marL="0" marR="0" lvl="0" indent="0" algn="ctr" defTabSz="449263" rtl="0" eaLnBrk="1" fontAlgn="base" latinLnBrk="0" hangingPunct="1">
                        <a:lnSpc>
                          <a:spcPct val="93000"/>
                        </a:lnSpc>
                        <a:spcBef>
                          <a:spcPct val="0"/>
                        </a:spcBef>
                        <a:spcAft>
                          <a:spcPts val="100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altLang="en-US" sz="2800" b="1" i="0" u="none" strike="noStrike" cap="none" normalizeH="0" baseline="0" smtClean="0">
                          <a:ln>
                            <a:noFill/>
                          </a:ln>
                          <a:solidFill>
                            <a:srgbClr val="161514"/>
                          </a:solidFill>
                          <a:effectLst/>
                          <a:latin typeface="Times New Roman" pitchFamily="16" charset="0"/>
                          <a:cs typeface="Times New Roman" pitchFamily="16" charset="0"/>
                        </a:rPr>
                        <a:t>+</a:t>
                      </a:r>
                    </a:p>
                  </a:txBody>
                  <a:tcPr marL="30600" marR="30600" marT="30600" marB="30600" anchor="ctr"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a:noFill/>
                    </a:lnT>
                    <a:lnB w="5760" cap="flat" cmpd="sng" algn="ctr">
                      <a:solidFill>
                        <a:srgbClr val="FFFFFF"/>
                      </a:solidFill>
                      <a:prstDash val="solid"/>
                      <a:round/>
                      <a:headEnd type="none" w="med" len="med"/>
                      <a:tailEnd type="none" w="med" len="med"/>
                    </a:lnB>
                    <a:lnTlToBr>
                      <a:noFill/>
                    </a:lnTlToBr>
                    <a:lnBlToTr>
                      <a:noFill/>
                    </a:lnBlToTr>
                    <a:solidFill>
                      <a:srgbClr val="A8C6D0"/>
                    </a:solidFill>
                  </a:tcPr>
                </a:tc>
                <a:tc>
                  <a:txBody>
                    <a:bodyPr/>
                    <a:lstStyle>
                      <a:lvl1pPr eaLnBrk="0" hangingPunct="0">
                        <a:spcBef>
                          <a:spcPts val="7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FFFFFF"/>
                          </a:solidFill>
                          <a:latin typeface="Arial" charset="0"/>
                          <a:ea typeface="AR PL UMing HK" charset="0"/>
                          <a:cs typeface="AR PL UMing HK" charset="0"/>
                        </a:defRPr>
                      </a:lvl1pPr>
                      <a:lvl2pPr eaLnBrk="0" hangingPunct="0">
                        <a:spcBef>
                          <a:spcPts val="6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200">
                          <a:solidFill>
                            <a:srgbClr val="FFFFFF"/>
                          </a:solidFill>
                          <a:latin typeface="Arial" charset="0"/>
                          <a:ea typeface="AR PL UMing HK" charset="0"/>
                          <a:cs typeface="AR PL UMing HK" charset="0"/>
                        </a:defRPr>
                      </a:lvl2pPr>
                      <a:lvl3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Arial" charset="0"/>
                          <a:ea typeface="AR PL UMing HK" charset="0"/>
                          <a:cs typeface="AR PL UMing HK" charset="0"/>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5pPr>
                      <a:lvl6pPr marL="25146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6pPr>
                      <a:lvl7pPr marL="29718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7pPr>
                      <a:lvl8pPr marL="34290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8pPr>
                      <a:lvl9pPr marL="38862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9pPr>
                    </a:lstStyle>
                    <a:p>
                      <a:pPr marL="0" marR="0" lvl="0" indent="0" algn="ctr" defTabSz="449263" rtl="0" eaLnBrk="1" fontAlgn="base" latinLnBrk="0" hangingPunct="1">
                        <a:lnSpc>
                          <a:spcPct val="93000"/>
                        </a:lnSpc>
                        <a:spcBef>
                          <a:spcPct val="0"/>
                        </a:spcBef>
                        <a:spcAft>
                          <a:spcPts val="100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altLang="en-US" sz="2800" b="1" i="0" u="none" strike="noStrike" cap="none" normalizeH="0" baseline="0" smtClean="0">
                          <a:ln>
                            <a:noFill/>
                          </a:ln>
                          <a:solidFill>
                            <a:srgbClr val="161514"/>
                          </a:solidFill>
                          <a:effectLst/>
                          <a:latin typeface="Times New Roman" pitchFamily="16" charset="0"/>
                          <a:cs typeface="Times New Roman" pitchFamily="16" charset="0"/>
                        </a:rPr>
                        <a:t>-</a:t>
                      </a:r>
                    </a:p>
                  </a:txBody>
                  <a:tcPr marL="30600" marR="30600" marT="30600" marB="30600" anchor="ctr"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A8C6D0"/>
                    </a:solidFill>
                  </a:tcPr>
                </a:tc>
                <a:tc>
                  <a:txBody>
                    <a:bodyPr/>
                    <a:lstStyle>
                      <a:lvl1pPr eaLnBrk="0" hangingPunct="0">
                        <a:spcBef>
                          <a:spcPts val="7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FFFFFF"/>
                          </a:solidFill>
                          <a:latin typeface="Arial" charset="0"/>
                          <a:ea typeface="AR PL UMing HK" charset="0"/>
                          <a:cs typeface="AR PL UMing HK" charset="0"/>
                        </a:defRPr>
                      </a:lvl1pPr>
                      <a:lvl2pPr eaLnBrk="0" hangingPunct="0">
                        <a:spcBef>
                          <a:spcPts val="6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200">
                          <a:solidFill>
                            <a:srgbClr val="FFFFFF"/>
                          </a:solidFill>
                          <a:latin typeface="Arial" charset="0"/>
                          <a:ea typeface="AR PL UMing HK" charset="0"/>
                          <a:cs typeface="AR PL UMing HK" charset="0"/>
                        </a:defRPr>
                      </a:lvl2pPr>
                      <a:lvl3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Arial" charset="0"/>
                          <a:ea typeface="AR PL UMing HK" charset="0"/>
                          <a:cs typeface="AR PL UMing HK" charset="0"/>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5pPr>
                      <a:lvl6pPr marL="25146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6pPr>
                      <a:lvl7pPr marL="29718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7pPr>
                      <a:lvl8pPr marL="34290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8pPr>
                      <a:lvl9pPr marL="38862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9pPr>
                    </a:lstStyle>
                    <a:p>
                      <a:pPr marL="0" marR="0" lvl="0" indent="0" algn="l" defTabSz="449263" rtl="0" eaLnBrk="1" fontAlgn="base" latinLnBrk="0" hangingPunct="1">
                        <a:lnSpc>
                          <a:spcPct val="98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en-US" altLang="en-US" sz="2800" b="1" i="0" u="none" strike="noStrike" cap="none" normalizeH="0" baseline="0" smtClean="0">
                        <a:ln>
                          <a:noFill/>
                        </a:ln>
                        <a:solidFill>
                          <a:srgbClr val="161514"/>
                        </a:solidFill>
                        <a:effectLst/>
                        <a:latin typeface="Calibri" pitchFamily="32" charset="0"/>
                        <a:cs typeface="Times New Roman" pitchFamily="16" charset="0"/>
                      </a:endParaRPr>
                    </a:p>
                  </a:txBody>
                  <a:tcPr marL="30600" marR="30600" marT="41183" marB="30600" anchor="ctr"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a:noFill/>
                    </a:lnT>
                    <a:lnB w="5760" cap="flat" cmpd="sng" algn="ctr">
                      <a:solidFill>
                        <a:srgbClr val="FFFFFF"/>
                      </a:solidFill>
                      <a:prstDash val="solid"/>
                      <a:round/>
                      <a:headEnd type="none" w="med" len="med"/>
                      <a:tailEnd type="none" w="med" len="med"/>
                    </a:lnB>
                    <a:lnTlToBr>
                      <a:noFill/>
                    </a:lnTlToBr>
                    <a:lnBlToTr>
                      <a:noFill/>
                    </a:lnBlToTr>
                    <a:solidFill>
                      <a:srgbClr val="A8C6D0"/>
                    </a:solidFill>
                  </a:tcPr>
                </a:tc>
                <a:tc>
                  <a:txBody>
                    <a:bodyPr/>
                    <a:lstStyle>
                      <a:lvl1pPr eaLnBrk="0" hangingPunct="0">
                        <a:spcBef>
                          <a:spcPts val="7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FFFFFF"/>
                          </a:solidFill>
                          <a:latin typeface="Arial" charset="0"/>
                          <a:ea typeface="AR PL UMing HK" charset="0"/>
                          <a:cs typeface="AR PL UMing HK" charset="0"/>
                        </a:defRPr>
                      </a:lvl1pPr>
                      <a:lvl2pPr eaLnBrk="0" hangingPunct="0">
                        <a:spcBef>
                          <a:spcPts val="6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200">
                          <a:solidFill>
                            <a:srgbClr val="FFFFFF"/>
                          </a:solidFill>
                          <a:latin typeface="Arial" charset="0"/>
                          <a:ea typeface="AR PL UMing HK" charset="0"/>
                          <a:cs typeface="AR PL UMing HK" charset="0"/>
                        </a:defRPr>
                      </a:lvl2pPr>
                      <a:lvl3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Arial" charset="0"/>
                          <a:ea typeface="AR PL UMing HK" charset="0"/>
                          <a:cs typeface="AR PL UMing HK" charset="0"/>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5pPr>
                      <a:lvl6pPr marL="25146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6pPr>
                      <a:lvl7pPr marL="29718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7pPr>
                      <a:lvl8pPr marL="34290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8pPr>
                      <a:lvl9pPr marL="38862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9pPr>
                    </a:lstStyle>
                    <a:p>
                      <a:pPr marL="0" marR="0" lvl="0" indent="0" algn="ctr" defTabSz="449263" rtl="0" eaLnBrk="1" fontAlgn="base" latinLnBrk="0" hangingPunct="1">
                        <a:lnSpc>
                          <a:spcPct val="93000"/>
                        </a:lnSpc>
                        <a:spcBef>
                          <a:spcPct val="0"/>
                        </a:spcBef>
                        <a:spcAft>
                          <a:spcPts val="100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altLang="en-US" sz="2800" b="1" i="0" u="none" strike="noStrike" cap="none" normalizeH="0" baseline="0" smtClean="0">
                          <a:ln>
                            <a:noFill/>
                          </a:ln>
                          <a:solidFill>
                            <a:srgbClr val="161514"/>
                          </a:solidFill>
                          <a:effectLst/>
                          <a:latin typeface="Times New Roman" pitchFamily="16" charset="0"/>
                          <a:cs typeface="Times New Roman" pitchFamily="16" charset="0"/>
                        </a:rPr>
                        <a:t>+</a:t>
                      </a:r>
                    </a:p>
                  </a:txBody>
                  <a:tcPr marL="30600" marR="30600" marT="30600" marB="30600" anchor="ctr"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a:noFill/>
                    </a:lnT>
                    <a:lnB w="5760" cap="flat" cmpd="sng" algn="ctr">
                      <a:solidFill>
                        <a:srgbClr val="FFFFFF"/>
                      </a:solidFill>
                      <a:prstDash val="solid"/>
                      <a:round/>
                      <a:headEnd type="none" w="med" len="med"/>
                      <a:tailEnd type="none" w="med" len="med"/>
                    </a:lnB>
                    <a:lnTlToBr>
                      <a:noFill/>
                    </a:lnTlToBr>
                    <a:lnBlToTr>
                      <a:noFill/>
                    </a:lnBlToTr>
                    <a:solidFill>
                      <a:srgbClr val="A8C6D0"/>
                    </a:solidFill>
                  </a:tcPr>
                </a:tc>
                <a:tc>
                  <a:txBody>
                    <a:bodyPr/>
                    <a:lstStyle>
                      <a:lvl1pPr eaLnBrk="0" hangingPunct="0">
                        <a:spcBef>
                          <a:spcPts val="7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FFFFFF"/>
                          </a:solidFill>
                          <a:latin typeface="Arial" charset="0"/>
                          <a:ea typeface="AR PL UMing HK" charset="0"/>
                          <a:cs typeface="AR PL UMing HK" charset="0"/>
                        </a:defRPr>
                      </a:lvl1pPr>
                      <a:lvl2pPr eaLnBrk="0" hangingPunct="0">
                        <a:spcBef>
                          <a:spcPts val="6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200">
                          <a:solidFill>
                            <a:srgbClr val="FFFFFF"/>
                          </a:solidFill>
                          <a:latin typeface="Arial" charset="0"/>
                          <a:ea typeface="AR PL UMing HK" charset="0"/>
                          <a:cs typeface="AR PL UMing HK" charset="0"/>
                        </a:defRPr>
                      </a:lvl2pPr>
                      <a:lvl3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Arial" charset="0"/>
                          <a:ea typeface="AR PL UMing HK" charset="0"/>
                          <a:cs typeface="AR PL UMing HK" charset="0"/>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5pPr>
                      <a:lvl6pPr marL="25146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6pPr>
                      <a:lvl7pPr marL="29718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7pPr>
                      <a:lvl8pPr marL="34290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8pPr>
                      <a:lvl9pPr marL="38862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9pPr>
                    </a:lstStyle>
                    <a:p>
                      <a:pPr marL="0" marR="0" lvl="0" indent="0" algn="ctr" defTabSz="449263" rtl="0" eaLnBrk="1" fontAlgn="base" latinLnBrk="0" hangingPunct="1">
                        <a:lnSpc>
                          <a:spcPct val="93000"/>
                        </a:lnSpc>
                        <a:spcBef>
                          <a:spcPct val="0"/>
                        </a:spcBef>
                        <a:spcAft>
                          <a:spcPts val="100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altLang="en-US" sz="2800" b="1" i="0" u="none" strike="noStrike" cap="none" normalizeH="0" baseline="0" smtClean="0">
                          <a:ln>
                            <a:noFill/>
                          </a:ln>
                          <a:solidFill>
                            <a:srgbClr val="161514"/>
                          </a:solidFill>
                          <a:effectLst/>
                          <a:latin typeface="Times New Roman" pitchFamily="16" charset="0"/>
                          <a:cs typeface="Times New Roman" pitchFamily="16" charset="0"/>
                        </a:rPr>
                        <a:t>-</a:t>
                      </a:r>
                    </a:p>
                  </a:txBody>
                  <a:tcPr marL="30600" marR="30600" marT="30600" marB="30600" anchor="ctr"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A8C6D0"/>
                    </a:solidFill>
                  </a:tcPr>
                </a:tc>
                <a:tc>
                  <a:txBody>
                    <a:bodyPr/>
                    <a:lstStyle>
                      <a:lvl1pPr eaLnBrk="0" hangingPunct="0">
                        <a:spcBef>
                          <a:spcPts val="7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FFFFFF"/>
                          </a:solidFill>
                          <a:latin typeface="Arial" charset="0"/>
                          <a:ea typeface="AR PL UMing HK" charset="0"/>
                          <a:cs typeface="AR PL UMing HK" charset="0"/>
                        </a:defRPr>
                      </a:lvl1pPr>
                      <a:lvl2pPr eaLnBrk="0" hangingPunct="0">
                        <a:spcBef>
                          <a:spcPts val="6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200">
                          <a:solidFill>
                            <a:srgbClr val="FFFFFF"/>
                          </a:solidFill>
                          <a:latin typeface="Arial" charset="0"/>
                          <a:ea typeface="AR PL UMing HK" charset="0"/>
                          <a:cs typeface="AR PL UMing HK" charset="0"/>
                        </a:defRPr>
                      </a:lvl2pPr>
                      <a:lvl3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Arial" charset="0"/>
                          <a:ea typeface="AR PL UMing HK" charset="0"/>
                          <a:cs typeface="AR PL UMing HK" charset="0"/>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5pPr>
                      <a:lvl6pPr marL="25146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6pPr>
                      <a:lvl7pPr marL="29718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7pPr>
                      <a:lvl8pPr marL="34290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8pPr>
                      <a:lvl9pPr marL="38862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9pPr>
                    </a:lstStyle>
                    <a:p>
                      <a:pPr marL="0" marR="0" lvl="0" indent="0" algn="l" defTabSz="449263" rtl="0" eaLnBrk="1" fontAlgn="base" latinLnBrk="0" hangingPunct="1">
                        <a:lnSpc>
                          <a:spcPct val="98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en-US" altLang="en-US" sz="2800" b="1" i="0" u="none" strike="noStrike" cap="none" normalizeH="0" baseline="0" smtClean="0">
                        <a:ln>
                          <a:noFill/>
                        </a:ln>
                        <a:solidFill>
                          <a:srgbClr val="161514"/>
                        </a:solidFill>
                        <a:effectLst/>
                        <a:latin typeface="Calibri" pitchFamily="32" charset="0"/>
                        <a:cs typeface="Times New Roman" pitchFamily="16" charset="0"/>
                      </a:endParaRPr>
                    </a:p>
                  </a:txBody>
                  <a:tcPr marL="30600" marR="30600" marT="41183" marB="30600" anchor="ctr"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a:noFill/>
                    </a:lnT>
                    <a:lnB w="5760" cap="flat" cmpd="sng" algn="ctr">
                      <a:solidFill>
                        <a:srgbClr val="FFFFFF"/>
                      </a:solidFill>
                      <a:prstDash val="solid"/>
                      <a:round/>
                      <a:headEnd type="none" w="med" len="med"/>
                      <a:tailEnd type="none" w="med" len="med"/>
                    </a:lnB>
                    <a:lnTlToBr>
                      <a:noFill/>
                    </a:lnTlToBr>
                    <a:lnBlToTr>
                      <a:noFill/>
                    </a:lnBlToTr>
                    <a:solidFill>
                      <a:srgbClr val="A8C6D0"/>
                    </a:solidFill>
                  </a:tcPr>
                </a:tc>
                <a:tc>
                  <a:txBody>
                    <a:bodyPr/>
                    <a:lstStyle>
                      <a:lvl1pPr eaLnBrk="0" hangingPunct="0">
                        <a:spcBef>
                          <a:spcPts val="7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FFFFFF"/>
                          </a:solidFill>
                          <a:latin typeface="Arial" charset="0"/>
                          <a:ea typeface="AR PL UMing HK" charset="0"/>
                          <a:cs typeface="AR PL UMing HK" charset="0"/>
                        </a:defRPr>
                      </a:lvl1pPr>
                      <a:lvl2pPr eaLnBrk="0" hangingPunct="0">
                        <a:spcBef>
                          <a:spcPts val="6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200">
                          <a:solidFill>
                            <a:srgbClr val="FFFFFF"/>
                          </a:solidFill>
                          <a:latin typeface="Arial" charset="0"/>
                          <a:ea typeface="AR PL UMing HK" charset="0"/>
                          <a:cs typeface="AR PL UMing HK" charset="0"/>
                        </a:defRPr>
                      </a:lvl2pPr>
                      <a:lvl3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Arial" charset="0"/>
                          <a:ea typeface="AR PL UMing HK" charset="0"/>
                          <a:cs typeface="AR PL UMing HK" charset="0"/>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5pPr>
                      <a:lvl6pPr marL="25146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6pPr>
                      <a:lvl7pPr marL="29718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7pPr>
                      <a:lvl8pPr marL="34290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8pPr>
                      <a:lvl9pPr marL="38862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9pPr>
                    </a:lstStyle>
                    <a:p>
                      <a:pPr marL="0" marR="0" lvl="0" indent="0" algn="ctr" defTabSz="449263" rtl="0" eaLnBrk="1" fontAlgn="base" latinLnBrk="0" hangingPunct="1">
                        <a:lnSpc>
                          <a:spcPct val="93000"/>
                        </a:lnSpc>
                        <a:spcBef>
                          <a:spcPct val="0"/>
                        </a:spcBef>
                        <a:spcAft>
                          <a:spcPts val="100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altLang="en-US" sz="2800" b="1" i="0" u="none" strike="noStrike" cap="none" normalizeH="0" baseline="0" smtClean="0">
                          <a:ln>
                            <a:noFill/>
                          </a:ln>
                          <a:solidFill>
                            <a:srgbClr val="161514"/>
                          </a:solidFill>
                          <a:effectLst/>
                          <a:latin typeface="Times New Roman" pitchFamily="16" charset="0"/>
                          <a:cs typeface="Times New Roman" pitchFamily="16" charset="0"/>
                        </a:rPr>
                        <a:t>+</a:t>
                      </a:r>
                    </a:p>
                  </a:txBody>
                  <a:tcPr marL="30600" marR="30600" marT="30600" marB="30600" anchor="ctr"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a:noFill/>
                    </a:lnT>
                    <a:lnB w="5760" cap="flat" cmpd="sng" algn="ctr">
                      <a:solidFill>
                        <a:srgbClr val="FFFFFF"/>
                      </a:solidFill>
                      <a:prstDash val="solid"/>
                      <a:round/>
                      <a:headEnd type="none" w="med" len="med"/>
                      <a:tailEnd type="none" w="med" len="med"/>
                    </a:lnB>
                    <a:lnTlToBr>
                      <a:noFill/>
                    </a:lnTlToBr>
                    <a:lnBlToTr>
                      <a:noFill/>
                    </a:lnBlToTr>
                    <a:solidFill>
                      <a:srgbClr val="A8C6D0"/>
                    </a:solidFill>
                  </a:tcPr>
                </a:tc>
                <a:tc>
                  <a:txBody>
                    <a:bodyPr/>
                    <a:lstStyle>
                      <a:lvl1pPr eaLnBrk="0" hangingPunct="0">
                        <a:spcBef>
                          <a:spcPts val="7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FFFFFF"/>
                          </a:solidFill>
                          <a:latin typeface="Arial" charset="0"/>
                          <a:ea typeface="AR PL UMing HK" charset="0"/>
                          <a:cs typeface="AR PL UMing HK" charset="0"/>
                        </a:defRPr>
                      </a:lvl1pPr>
                      <a:lvl2pPr eaLnBrk="0" hangingPunct="0">
                        <a:spcBef>
                          <a:spcPts val="6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200">
                          <a:solidFill>
                            <a:srgbClr val="FFFFFF"/>
                          </a:solidFill>
                          <a:latin typeface="Arial" charset="0"/>
                          <a:ea typeface="AR PL UMing HK" charset="0"/>
                          <a:cs typeface="AR PL UMing HK" charset="0"/>
                        </a:defRPr>
                      </a:lvl2pPr>
                      <a:lvl3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Arial" charset="0"/>
                          <a:ea typeface="AR PL UMing HK" charset="0"/>
                          <a:cs typeface="AR PL UMing HK" charset="0"/>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5pPr>
                      <a:lvl6pPr marL="25146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6pPr>
                      <a:lvl7pPr marL="29718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7pPr>
                      <a:lvl8pPr marL="34290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8pPr>
                      <a:lvl9pPr marL="38862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9pPr>
                    </a:lstStyle>
                    <a:p>
                      <a:pPr marL="0" marR="0" lvl="0" indent="0" algn="ctr" defTabSz="449263" rtl="0" eaLnBrk="1" fontAlgn="base" latinLnBrk="0" hangingPunct="1">
                        <a:lnSpc>
                          <a:spcPct val="93000"/>
                        </a:lnSpc>
                        <a:spcBef>
                          <a:spcPct val="0"/>
                        </a:spcBef>
                        <a:spcAft>
                          <a:spcPts val="100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altLang="en-US" sz="2800" b="1" i="0" u="none" strike="noStrike" cap="none" normalizeH="0" baseline="0" smtClean="0">
                          <a:ln>
                            <a:noFill/>
                          </a:ln>
                          <a:solidFill>
                            <a:srgbClr val="161514"/>
                          </a:solidFill>
                          <a:effectLst/>
                          <a:latin typeface="Times New Roman" pitchFamily="16" charset="0"/>
                          <a:cs typeface="Times New Roman" pitchFamily="16" charset="0"/>
                        </a:rPr>
                        <a:t>-</a:t>
                      </a:r>
                    </a:p>
                  </a:txBody>
                  <a:tcPr marL="30600" marR="30600" marT="30600" marB="30600" anchor="ctr"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A8C6D0"/>
                    </a:solidFill>
                  </a:tcPr>
                </a:tc>
                <a:tc>
                  <a:txBody>
                    <a:bodyPr/>
                    <a:lstStyle>
                      <a:lvl1pPr eaLnBrk="0" hangingPunct="0">
                        <a:spcBef>
                          <a:spcPts val="7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FFFFFF"/>
                          </a:solidFill>
                          <a:latin typeface="Arial" charset="0"/>
                          <a:ea typeface="AR PL UMing HK" charset="0"/>
                          <a:cs typeface="AR PL UMing HK" charset="0"/>
                        </a:defRPr>
                      </a:lvl1pPr>
                      <a:lvl2pPr eaLnBrk="0" hangingPunct="0">
                        <a:spcBef>
                          <a:spcPts val="6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200">
                          <a:solidFill>
                            <a:srgbClr val="FFFFFF"/>
                          </a:solidFill>
                          <a:latin typeface="Arial" charset="0"/>
                          <a:ea typeface="AR PL UMing HK" charset="0"/>
                          <a:cs typeface="AR PL UMing HK" charset="0"/>
                        </a:defRPr>
                      </a:lvl2pPr>
                      <a:lvl3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Arial" charset="0"/>
                          <a:ea typeface="AR PL UMing HK" charset="0"/>
                          <a:cs typeface="AR PL UMing HK" charset="0"/>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5pPr>
                      <a:lvl6pPr marL="25146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6pPr>
                      <a:lvl7pPr marL="29718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7pPr>
                      <a:lvl8pPr marL="34290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8pPr>
                      <a:lvl9pPr marL="38862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9pPr>
                    </a:lstStyle>
                    <a:p>
                      <a:pPr marL="0" marR="0" lvl="0" indent="0" algn="l" defTabSz="449263" rtl="0" eaLnBrk="1" fontAlgn="base" latinLnBrk="0" hangingPunct="1">
                        <a:lnSpc>
                          <a:spcPct val="98000"/>
                        </a:lnSpc>
                        <a:spcBef>
                          <a:spcPct val="0"/>
                        </a:spcBef>
                        <a:spcAft>
                          <a:spcPct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kumimoji="0" lang="en-US" altLang="en-US" sz="2800" b="1" i="0" u="none" strike="noStrike" cap="none" normalizeH="0" baseline="0" smtClean="0">
                        <a:ln>
                          <a:noFill/>
                        </a:ln>
                        <a:solidFill>
                          <a:srgbClr val="161514"/>
                        </a:solidFill>
                        <a:effectLst/>
                        <a:latin typeface="Calibri" pitchFamily="32" charset="0"/>
                        <a:cs typeface="Times New Roman" pitchFamily="16" charset="0"/>
                      </a:endParaRPr>
                    </a:p>
                  </a:txBody>
                  <a:tcPr marL="30600" marR="30600" marT="41183" marB="30600" anchor="ctr"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a:noFill/>
                    </a:lnT>
                    <a:lnB w="5760" cap="flat" cmpd="sng" algn="ctr">
                      <a:solidFill>
                        <a:srgbClr val="FFFFFF"/>
                      </a:solidFill>
                      <a:prstDash val="solid"/>
                      <a:round/>
                      <a:headEnd type="none" w="med" len="med"/>
                      <a:tailEnd type="none" w="med" len="med"/>
                    </a:lnB>
                    <a:lnTlToBr>
                      <a:noFill/>
                    </a:lnTlToBr>
                    <a:lnBlToTr>
                      <a:noFill/>
                    </a:lnBlToTr>
                    <a:solidFill>
                      <a:srgbClr val="A8C6D0"/>
                    </a:solidFill>
                  </a:tcPr>
                </a:tc>
                <a:tc>
                  <a:txBody>
                    <a:bodyPr/>
                    <a:lstStyle>
                      <a:lvl1pPr eaLnBrk="0" hangingPunct="0">
                        <a:spcBef>
                          <a:spcPts val="7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FFFFFF"/>
                          </a:solidFill>
                          <a:latin typeface="Arial" charset="0"/>
                          <a:ea typeface="AR PL UMing HK" charset="0"/>
                          <a:cs typeface="AR PL UMing HK" charset="0"/>
                        </a:defRPr>
                      </a:lvl1pPr>
                      <a:lvl2pPr eaLnBrk="0" hangingPunct="0">
                        <a:spcBef>
                          <a:spcPts val="6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200">
                          <a:solidFill>
                            <a:srgbClr val="FFFFFF"/>
                          </a:solidFill>
                          <a:latin typeface="Arial" charset="0"/>
                          <a:ea typeface="AR PL UMing HK" charset="0"/>
                          <a:cs typeface="AR PL UMing HK" charset="0"/>
                        </a:defRPr>
                      </a:lvl2pPr>
                      <a:lvl3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Arial" charset="0"/>
                          <a:ea typeface="AR PL UMing HK" charset="0"/>
                          <a:cs typeface="AR PL UMing HK" charset="0"/>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5pPr>
                      <a:lvl6pPr marL="25146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6pPr>
                      <a:lvl7pPr marL="29718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7pPr>
                      <a:lvl8pPr marL="34290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8pPr>
                      <a:lvl9pPr marL="38862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9pPr>
                    </a:lstStyle>
                    <a:p>
                      <a:pPr marL="0" marR="0" lvl="0" indent="0" algn="ctr" defTabSz="449263" rtl="0" eaLnBrk="1" fontAlgn="base" latinLnBrk="0" hangingPunct="1">
                        <a:lnSpc>
                          <a:spcPct val="93000"/>
                        </a:lnSpc>
                        <a:spcBef>
                          <a:spcPct val="0"/>
                        </a:spcBef>
                        <a:spcAft>
                          <a:spcPts val="100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altLang="en-US" sz="2800" b="1" i="0" u="none" strike="noStrike" cap="none" normalizeH="0" baseline="0" smtClean="0">
                          <a:ln>
                            <a:noFill/>
                          </a:ln>
                          <a:solidFill>
                            <a:srgbClr val="161514"/>
                          </a:solidFill>
                          <a:effectLst/>
                          <a:latin typeface="Times New Roman" pitchFamily="16" charset="0"/>
                          <a:cs typeface="Times New Roman" pitchFamily="16" charset="0"/>
                        </a:rPr>
                        <a:t>+</a:t>
                      </a:r>
                    </a:p>
                  </a:txBody>
                  <a:tcPr marL="30600" marR="30600" marT="30600" marB="30600" anchor="ctr"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a:noFill/>
                    </a:lnT>
                    <a:lnB w="5760" cap="flat" cmpd="sng" algn="ctr">
                      <a:solidFill>
                        <a:srgbClr val="FFFFFF"/>
                      </a:solidFill>
                      <a:prstDash val="solid"/>
                      <a:round/>
                      <a:headEnd type="none" w="med" len="med"/>
                      <a:tailEnd type="none" w="med" len="med"/>
                    </a:lnB>
                    <a:lnTlToBr>
                      <a:noFill/>
                    </a:lnTlToBr>
                    <a:lnBlToTr>
                      <a:noFill/>
                    </a:lnBlToTr>
                    <a:solidFill>
                      <a:srgbClr val="A8C6D0"/>
                    </a:solidFill>
                  </a:tcPr>
                </a:tc>
              </a:tr>
              <a:tr h="1890713">
                <a:tc>
                  <a:txBody>
                    <a:bodyPr/>
                    <a:lstStyle>
                      <a:lvl1pPr eaLnBrk="0" hangingPunct="0">
                        <a:spcBef>
                          <a:spcPts val="7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FFFFFF"/>
                          </a:solidFill>
                          <a:latin typeface="Arial" charset="0"/>
                          <a:ea typeface="AR PL UMing HK" charset="0"/>
                          <a:cs typeface="AR PL UMing HK" charset="0"/>
                        </a:defRPr>
                      </a:lvl1pPr>
                      <a:lvl2pPr eaLnBrk="0" hangingPunct="0">
                        <a:spcBef>
                          <a:spcPts val="6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200">
                          <a:solidFill>
                            <a:srgbClr val="FFFFFF"/>
                          </a:solidFill>
                          <a:latin typeface="Arial" charset="0"/>
                          <a:ea typeface="AR PL UMing HK" charset="0"/>
                          <a:cs typeface="AR PL UMing HK" charset="0"/>
                        </a:defRPr>
                      </a:lvl2pPr>
                      <a:lvl3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Arial" charset="0"/>
                          <a:ea typeface="AR PL UMing HK" charset="0"/>
                          <a:cs typeface="AR PL UMing HK" charset="0"/>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5pPr>
                      <a:lvl6pPr marL="25146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6pPr>
                      <a:lvl7pPr marL="29718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7pPr>
                      <a:lvl8pPr marL="34290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8pPr>
                      <a:lvl9pPr marL="38862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9pPr>
                    </a:lstStyle>
                    <a:p>
                      <a:pPr marL="0" marR="0" lvl="0" indent="0" algn="ctr" defTabSz="449263" rtl="0" eaLnBrk="1" fontAlgn="base" latinLnBrk="0" hangingPunct="1">
                        <a:lnSpc>
                          <a:spcPct val="93000"/>
                        </a:lnSpc>
                        <a:spcBef>
                          <a:spcPct val="0"/>
                        </a:spcBef>
                        <a:spcAft>
                          <a:spcPts val="100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altLang="en-US" sz="2800" b="1" i="0" u="none" strike="noStrike" cap="none" normalizeH="0" baseline="0" smtClean="0">
                          <a:ln>
                            <a:noFill/>
                          </a:ln>
                          <a:solidFill>
                            <a:srgbClr val="161514"/>
                          </a:solidFill>
                          <a:effectLst/>
                          <a:latin typeface="Times New Roman" pitchFamily="16" charset="0"/>
                          <a:cs typeface="Times New Roman" pitchFamily="16" charset="0"/>
                        </a:rPr>
                        <a:t>Below 60%</a:t>
                      </a:r>
                    </a:p>
                  </a:txBody>
                  <a:tcPr marL="30600" marR="30600" marT="30600" marB="30600" anchor="ctr"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A8C6D0"/>
                    </a:solidFill>
                  </a:tcPr>
                </a:tc>
                <a:tc>
                  <a:txBody>
                    <a:bodyPr/>
                    <a:lstStyle>
                      <a:lvl1pPr eaLnBrk="0" hangingPunct="0">
                        <a:spcBef>
                          <a:spcPts val="7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FFFFFF"/>
                          </a:solidFill>
                          <a:latin typeface="Arial" charset="0"/>
                          <a:ea typeface="AR PL UMing HK" charset="0"/>
                          <a:cs typeface="AR PL UMing HK" charset="0"/>
                        </a:defRPr>
                      </a:lvl1pPr>
                      <a:lvl2pPr eaLnBrk="0" hangingPunct="0">
                        <a:spcBef>
                          <a:spcPts val="6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200">
                          <a:solidFill>
                            <a:srgbClr val="FFFFFF"/>
                          </a:solidFill>
                          <a:latin typeface="Arial" charset="0"/>
                          <a:ea typeface="AR PL UMing HK" charset="0"/>
                          <a:cs typeface="AR PL UMing HK" charset="0"/>
                        </a:defRPr>
                      </a:lvl2pPr>
                      <a:lvl3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Arial" charset="0"/>
                          <a:ea typeface="AR PL UMing HK" charset="0"/>
                          <a:cs typeface="AR PL UMing HK" charset="0"/>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5pPr>
                      <a:lvl6pPr marL="25146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6pPr>
                      <a:lvl7pPr marL="29718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7pPr>
                      <a:lvl8pPr marL="34290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8pPr>
                      <a:lvl9pPr marL="38862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9pPr>
                    </a:lstStyle>
                    <a:p>
                      <a:pPr marL="0" marR="0" lvl="0" indent="0" algn="ctr" defTabSz="449263" rtl="0" eaLnBrk="1" fontAlgn="base" latinLnBrk="0" hangingPunct="1">
                        <a:lnSpc>
                          <a:spcPct val="93000"/>
                        </a:lnSpc>
                        <a:spcBef>
                          <a:spcPct val="0"/>
                        </a:spcBef>
                        <a:spcAft>
                          <a:spcPts val="100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altLang="en-US" sz="2800" b="1" i="0" u="none" strike="noStrike" cap="none" normalizeH="0" baseline="0" smtClean="0">
                          <a:ln>
                            <a:noFill/>
                          </a:ln>
                          <a:solidFill>
                            <a:srgbClr val="161514"/>
                          </a:solidFill>
                          <a:effectLst/>
                          <a:latin typeface="Times New Roman" pitchFamily="16" charset="0"/>
                          <a:cs typeface="Times New Roman" pitchFamily="16" charset="0"/>
                        </a:rPr>
                        <a:t>60-62</a:t>
                      </a:r>
                    </a:p>
                  </a:txBody>
                  <a:tcPr marL="30600" marR="30600" marT="30600" marB="30600" anchor="ctr"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A8C6D0"/>
                    </a:solidFill>
                  </a:tcPr>
                </a:tc>
                <a:tc>
                  <a:txBody>
                    <a:bodyPr/>
                    <a:lstStyle>
                      <a:lvl1pPr eaLnBrk="0" hangingPunct="0">
                        <a:spcBef>
                          <a:spcPts val="7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FFFFFF"/>
                          </a:solidFill>
                          <a:latin typeface="Arial" charset="0"/>
                          <a:ea typeface="AR PL UMing HK" charset="0"/>
                          <a:cs typeface="AR PL UMing HK" charset="0"/>
                        </a:defRPr>
                      </a:lvl1pPr>
                      <a:lvl2pPr eaLnBrk="0" hangingPunct="0">
                        <a:spcBef>
                          <a:spcPts val="6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200">
                          <a:solidFill>
                            <a:srgbClr val="FFFFFF"/>
                          </a:solidFill>
                          <a:latin typeface="Arial" charset="0"/>
                          <a:ea typeface="AR PL UMing HK" charset="0"/>
                          <a:cs typeface="AR PL UMing HK" charset="0"/>
                        </a:defRPr>
                      </a:lvl2pPr>
                      <a:lvl3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Arial" charset="0"/>
                          <a:ea typeface="AR PL UMing HK" charset="0"/>
                          <a:cs typeface="AR PL UMing HK" charset="0"/>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5pPr>
                      <a:lvl6pPr marL="25146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6pPr>
                      <a:lvl7pPr marL="29718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7pPr>
                      <a:lvl8pPr marL="34290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8pPr>
                      <a:lvl9pPr marL="38862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9pPr>
                    </a:lstStyle>
                    <a:p>
                      <a:pPr marL="0" marR="0" lvl="0" indent="0" algn="ctr" defTabSz="449263" rtl="0" eaLnBrk="1" fontAlgn="base" latinLnBrk="0" hangingPunct="1">
                        <a:lnSpc>
                          <a:spcPct val="93000"/>
                        </a:lnSpc>
                        <a:spcBef>
                          <a:spcPct val="0"/>
                        </a:spcBef>
                        <a:spcAft>
                          <a:spcPts val="100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altLang="en-US" sz="2800" b="1" i="0" u="none" strike="noStrike" cap="none" normalizeH="0" baseline="0" smtClean="0">
                          <a:ln>
                            <a:noFill/>
                          </a:ln>
                          <a:solidFill>
                            <a:srgbClr val="161514"/>
                          </a:solidFill>
                          <a:effectLst/>
                          <a:latin typeface="Times New Roman" pitchFamily="16" charset="0"/>
                          <a:cs typeface="Times New Roman" pitchFamily="16" charset="0"/>
                        </a:rPr>
                        <a:t>63-66</a:t>
                      </a:r>
                    </a:p>
                  </a:txBody>
                  <a:tcPr marL="30600" marR="30600" marT="30600" marB="30600" anchor="ctr"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A8C6D0"/>
                    </a:solidFill>
                  </a:tcPr>
                </a:tc>
                <a:tc>
                  <a:txBody>
                    <a:bodyPr/>
                    <a:lstStyle>
                      <a:lvl1pPr eaLnBrk="0" hangingPunct="0">
                        <a:spcBef>
                          <a:spcPts val="7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FFFFFF"/>
                          </a:solidFill>
                          <a:latin typeface="Arial" charset="0"/>
                          <a:ea typeface="AR PL UMing HK" charset="0"/>
                          <a:cs typeface="AR PL UMing HK" charset="0"/>
                        </a:defRPr>
                      </a:lvl1pPr>
                      <a:lvl2pPr eaLnBrk="0" hangingPunct="0">
                        <a:spcBef>
                          <a:spcPts val="6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200">
                          <a:solidFill>
                            <a:srgbClr val="FFFFFF"/>
                          </a:solidFill>
                          <a:latin typeface="Arial" charset="0"/>
                          <a:ea typeface="AR PL UMing HK" charset="0"/>
                          <a:cs typeface="AR PL UMing HK" charset="0"/>
                        </a:defRPr>
                      </a:lvl2pPr>
                      <a:lvl3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Arial" charset="0"/>
                          <a:ea typeface="AR PL UMing HK" charset="0"/>
                          <a:cs typeface="AR PL UMing HK" charset="0"/>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5pPr>
                      <a:lvl6pPr marL="25146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6pPr>
                      <a:lvl7pPr marL="29718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7pPr>
                      <a:lvl8pPr marL="34290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8pPr>
                      <a:lvl9pPr marL="38862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9pPr>
                    </a:lstStyle>
                    <a:p>
                      <a:pPr marL="0" marR="0" lvl="0" indent="0" algn="ctr" defTabSz="449263" rtl="0" eaLnBrk="1" fontAlgn="base" latinLnBrk="0" hangingPunct="1">
                        <a:lnSpc>
                          <a:spcPct val="93000"/>
                        </a:lnSpc>
                        <a:spcBef>
                          <a:spcPct val="0"/>
                        </a:spcBef>
                        <a:spcAft>
                          <a:spcPts val="100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altLang="en-US" sz="2800" b="1" i="0" u="none" strike="noStrike" cap="none" normalizeH="0" baseline="0" smtClean="0">
                          <a:ln>
                            <a:noFill/>
                          </a:ln>
                          <a:solidFill>
                            <a:srgbClr val="161514"/>
                          </a:solidFill>
                          <a:effectLst/>
                          <a:latin typeface="Times New Roman" pitchFamily="16" charset="0"/>
                          <a:cs typeface="Times New Roman" pitchFamily="16" charset="0"/>
                        </a:rPr>
                        <a:t>67-69</a:t>
                      </a:r>
                    </a:p>
                  </a:txBody>
                  <a:tcPr marL="30600" marR="30600" marT="30600" marB="30600" anchor="ctr"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A8C6D0"/>
                    </a:solidFill>
                  </a:tcPr>
                </a:tc>
                <a:tc>
                  <a:txBody>
                    <a:bodyPr/>
                    <a:lstStyle>
                      <a:lvl1pPr eaLnBrk="0" hangingPunct="0">
                        <a:spcBef>
                          <a:spcPts val="7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FFFFFF"/>
                          </a:solidFill>
                          <a:latin typeface="Arial" charset="0"/>
                          <a:ea typeface="AR PL UMing HK" charset="0"/>
                          <a:cs typeface="AR PL UMing HK" charset="0"/>
                        </a:defRPr>
                      </a:lvl1pPr>
                      <a:lvl2pPr eaLnBrk="0" hangingPunct="0">
                        <a:spcBef>
                          <a:spcPts val="6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200">
                          <a:solidFill>
                            <a:srgbClr val="FFFFFF"/>
                          </a:solidFill>
                          <a:latin typeface="Arial" charset="0"/>
                          <a:ea typeface="AR PL UMing HK" charset="0"/>
                          <a:cs typeface="AR PL UMing HK" charset="0"/>
                        </a:defRPr>
                      </a:lvl2pPr>
                      <a:lvl3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Arial" charset="0"/>
                          <a:ea typeface="AR PL UMing HK" charset="0"/>
                          <a:cs typeface="AR PL UMing HK" charset="0"/>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5pPr>
                      <a:lvl6pPr marL="25146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6pPr>
                      <a:lvl7pPr marL="29718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7pPr>
                      <a:lvl8pPr marL="34290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8pPr>
                      <a:lvl9pPr marL="38862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9pPr>
                    </a:lstStyle>
                    <a:p>
                      <a:pPr marL="0" marR="0" lvl="0" indent="0" algn="ctr" defTabSz="449263" rtl="0" eaLnBrk="1" fontAlgn="base" latinLnBrk="0" hangingPunct="1">
                        <a:lnSpc>
                          <a:spcPct val="93000"/>
                        </a:lnSpc>
                        <a:spcBef>
                          <a:spcPct val="0"/>
                        </a:spcBef>
                        <a:spcAft>
                          <a:spcPts val="100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altLang="en-US" sz="2800" b="1" i="0" u="none" strike="noStrike" cap="none" normalizeH="0" baseline="0" smtClean="0">
                          <a:ln>
                            <a:noFill/>
                          </a:ln>
                          <a:solidFill>
                            <a:srgbClr val="161514"/>
                          </a:solidFill>
                          <a:effectLst/>
                          <a:latin typeface="Times New Roman" pitchFamily="16" charset="0"/>
                          <a:cs typeface="Times New Roman" pitchFamily="16" charset="0"/>
                        </a:rPr>
                        <a:t>70-72</a:t>
                      </a:r>
                    </a:p>
                  </a:txBody>
                  <a:tcPr marL="30600" marR="30600" marT="30600" marB="30600" anchor="ctr"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A8C6D0"/>
                    </a:solidFill>
                  </a:tcPr>
                </a:tc>
                <a:tc>
                  <a:txBody>
                    <a:bodyPr/>
                    <a:lstStyle>
                      <a:lvl1pPr eaLnBrk="0" hangingPunct="0">
                        <a:spcBef>
                          <a:spcPts val="7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FFFFFF"/>
                          </a:solidFill>
                          <a:latin typeface="Arial" charset="0"/>
                          <a:ea typeface="AR PL UMing HK" charset="0"/>
                          <a:cs typeface="AR PL UMing HK" charset="0"/>
                        </a:defRPr>
                      </a:lvl1pPr>
                      <a:lvl2pPr eaLnBrk="0" hangingPunct="0">
                        <a:spcBef>
                          <a:spcPts val="6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200">
                          <a:solidFill>
                            <a:srgbClr val="FFFFFF"/>
                          </a:solidFill>
                          <a:latin typeface="Arial" charset="0"/>
                          <a:ea typeface="AR PL UMing HK" charset="0"/>
                          <a:cs typeface="AR PL UMing HK" charset="0"/>
                        </a:defRPr>
                      </a:lvl2pPr>
                      <a:lvl3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Arial" charset="0"/>
                          <a:ea typeface="AR PL UMing HK" charset="0"/>
                          <a:cs typeface="AR PL UMing HK" charset="0"/>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5pPr>
                      <a:lvl6pPr marL="25146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6pPr>
                      <a:lvl7pPr marL="29718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7pPr>
                      <a:lvl8pPr marL="34290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8pPr>
                      <a:lvl9pPr marL="38862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9pPr>
                    </a:lstStyle>
                    <a:p>
                      <a:pPr marL="0" marR="0" lvl="0" indent="0" algn="ctr" defTabSz="449263" rtl="0" eaLnBrk="1" fontAlgn="base" latinLnBrk="0" hangingPunct="1">
                        <a:lnSpc>
                          <a:spcPct val="93000"/>
                        </a:lnSpc>
                        <a:spcBef>
                          <a:spcPct val="0"/>
                        </a:spcBef>
                        <a:spcAft>
                          <a:spcPts val="100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altLang="en-US" sz="2800" b="1" i="0" u="none" strike="noStrike" cap="none" normalizeH="0" baseline="0" smtClean="0">
                          <a:ln>
                            <a:noFill/>
                          </a:ln>
                          <a:solidFill>
                            <a:srgbClr val="161514"/>
                          </a:solidFill>
                          <a:effectLst/>
                          <a:latin typeface="Times New Roman" pitchFamily="16" charset="0"/>
                          <a:cs typeface="Times New Roman" pitchFamily="16" charset="0"/>
                        </a:rPr>
                        <a:t>73-76</a:t>
                      </a:r>
                    </a:p>
                  </a:txBody>
                  <a:tcPr marL="30600" marR="30600" marT="30600" marB="30600" anchor="ctr"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A8C6D0"/>
                    </a:solidFill>
                  </a:tcPr>
                </a:tc>
                <a:tc>
                  <a:txBody>
                    <a:bodyPr/>
                    <a:lstStyle>
                      <a:lvl1pPr eaLnBrk="0" hangingPunct="0">
                        <a:spcBef>
                          <a:spcPts val="7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FFFFFF"/>
                          </a:solidFill>
                          <a:latin typeface="Arial" charset="0"/>
                          <a:ea typeface="AR PL UMing HK" charset="0"/>
                          <a:cs typeface="AR PL UMing HK" charset="0"/>
                        </a:defRPr>
                      </a:lvl1pPr>
                      <a:lvl2pPr eaLnBrk="0" hangingPunct="0">
                        <a:spcBef>
                          <a:spcPts val="6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200">
                          <a:solidFill>
                            <a:srgbClr val="FFFFFF"/>
                          </a:solidFill>
                          <a:latin typeface="Arial" charset="0"/>
                          <a:ea typeface="AR PL UMing HK" charset="0"/>
                          <a:cs typeface="AR PL UMing HK" charset="0"/>
                        </a:defRPr>
                      </a:lvl2pPr>
                      <a:lvl3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Arial" charset="0"/>
                          <a:ea typeface="AR PL UMing HK" charset="0"/>
                          <a:cs typeface="AR PL UMing HK" charset="0"/>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5pPr>
                      <a:lvl6pPr marL="25146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6pPr>
                      <a:lvl7pPr marL="29718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7pPr>
                      <a:lvl8pPr marL="34290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8pPr>
                      <a:lvl9pPr marL="38862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9pPr>
                    </a:lstStyle>
                    <a:p>
                      <a:pPr marL="0" marR="0" lvl="0" indent="0" algn="ctr" defTabSz="449263" rtl="0" eaLnBrk="1" fontAlgn="base" latinLnBrk="0" hangingPunct="1">
                        <a:lnSpc>
                          <a:spcPct val="93000"/>
                        </a:lnSpc>
                        <a:spcBef>
                          <a:spcPct val="0"/>
                        </a:spcBef>
                        <a:spcAft>
                          <a:spcPts val="100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altLang="en-US" sz="2800" b="1" i="0" u="none" strike="noStrike" cap="none" normalizeH="0" baseline="0" smtClean="0">
                          <a:ln>
                            <a:noFill/>
                          </a:ln>
                          <a:solidFill>
                            <a:srgbClr val="161514"/>
                          </a:solidFill>
                          <a:effectLst/>
                          <a:latin typeface="Times New Roman" pitchFamily="16" charset="0"/>
                          <a:cs typeface="Times New Roman" pitchFamily="16" charset="0"/>
                        </a:rPr>
                        <a:t>77-79</a:t>
                      </a:r>
                    </a:p>
                  </a:txBody>
                  <a:tcPr marL="30600" marR="30600" marT="30600" marB="30600" anchor="ctr"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A8C6D0"/>
                    </a:solidFill>
                  </a:tcPr>
                </a:tc>
                <a:tc>
                  <a:txBody>
                    <a:bodyPr/>
                    <a:lstStyle>
                      <a:lvl1pPr eaLnBrk="0" hangingPunct="0">
                        <a:spcBef>
                          <a:spcPts val="7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FFFFFF"/>
                          </a:solidFill>
                          <a:latin typeface="Arial" charset="0"/>
                          <a:ea typeface="AR PL UMing HK" charset="0"/>
                          <a:cs typeface="AR PL UMing HK" charset="0"/>
                        </a:defRPr>
                      </a:lvl1pPr>
                      <a:lvl2pPr eaLnBrk="0" hangingPunct="0">
                        <a:spcBef>
                          <a:spcPts val="6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200">
                          <a:solidFill>
                            <a:srgbClr val="FFFFFF"/>
                          </a:solidFill>
                          <a:latin typeface="Arial" charset="0"/>
                          <a:ea typeface="AR PL UMing HK" charset="0"/>
                          <a:cs typeface="AR PL UMing HK" charset="0"/>
                        </a:defRPr>
                      </a:lvl2pPr>
                      <a:lvl3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Arial" charset="0"/>
                          <a:ea typeface="AR PL UMing HK" charset="0"/>
                          <a:cs typeface="AR PL UMing HK" charset="0"/>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5pPr>
                      <a:lvl6pPr marL="25146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6pPr>
                      <a:lvl7pPr marL="29718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7pPr>
                      <a:lvl8pPr marL="34290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8pPr>
                      <a:lvl9pPr marL="38862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9pPr>
                    </a:lstStyle>
                    <a:p>
                      <a:pPr marL="0" marR="0" lvl="0" indent="0" algn="ctr" defTabSz="449263" rtl="0" eaLnBrk="1" fontAlgn="base" latinLnBrk="0" hangingPunct="1">
                        <a:lnSpc>
                          <a:spcPct val="93000"/>
                        </a:lnSpc>
                        <a:spcBef>
                          <a:spcPct val="0"/>
                        </a:spcBef>
                        <a:spcAft>
                          <a:spcPts val="100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altLang="en-US" sz="2800" b="1" i="0" u="none" strike="noStrike" cap="none" normalizeH="0" baseline="0" smtClean="0">
                          <a:ln>
                            <a:noFill/>
                          </a:ln>
                          <a:solidFill>
                            <a:srgbClr val="161514"/>
                          </a:solidFill>
                          <a:effectLst/>
                          <a:latin typeface="Times New Roman" pitchFamily="16" charset="0"/>
                          <a:cs typeface="Times New Roman" pitchFamily="16" charset="0"/>
                        </a:rPr>
                        <a:t>80-82</a:t>
                      </a:r>
                    </a:p>
                  </a:txBody>
                  <a:tcPr marL="30600" marR="30600" marT="30600" marB="30600" anchor="ctr"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A8C6D0"/>
                    </a:solidFill>
                  </a:tcPr>
                </a:tc>
                <a:tc>
                  <a:txBody>
                    <a:bodyPr/>
                    <a:lstStyle>
                      <a:lvl1pPr eaLnBrk="0" hangingPunct="0">
                        <a:spcBef>
                          <a:spcPts val="7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FFFFFF"/>
                          </a:solidFill>
                          <a:latin typeface="Arial" charset="0"/>
                          <a:ea typeface="AR PL UMing HK" charset="0"/>
                          <a:cs typeface="AR PL UMing HK" charset="0"/>
                        </a:defRPr>
                      </a:lvl1pPr>
                      <a:lvl2pPr eaLnBrk="0" hangingPunct="0">
                        <a:spcBef>
                          <a:spcPts val="6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200">
                          <a:solidFill>
                            <a:srgbClr val="FFFFFF"/>
                          </a:solidFill>
                          <a:latin typeface="Arial" charset="0"/>
                          <a:ea typeface="AR PL UMing HK" charset="0"/>
                          <a:cs typeface="AR PL UMing HK" charset="0"/>
                        </a:defRPr>
                      </a:lvl2pPr>
                      <a:lvl3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Arial" charset="0"/>
                          <a:ea typeface="AR PL UMing HK" charset="0"/>
                          <a:cs typeface="AR PL UMing HK" charset="0"/>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5pPr>
                      <a:lvl6pPr marL="25146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6pPr>
                      <a:lvl7pPr marL="29718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7pPr>
                      <a:lvl8pPr marL="34290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8pPr>
                      <a:lvl9pPr marL="38862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9pPr>
                    </a:lstStyle>
                    <a:p>
                      <a:pPr marL="0" marR="0" lvl="0" indent="0" algn="ctr" defTabSz="449263" rtl="0" eaLnBrk="1" fontAlgn="base" latinLnBrk="0" hangingPunct="1">
                        <a:lnSpc>
                          <a:spcPct val="93000"/>
                        </a:lnSpc>
                        <a:spcBef>
                          <a:spcPct val="0"/>
                        </a:spcBef>
                        <a:spcAft>
                          <a:spcPts val="100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altLang="en-US" sz="2800" b="1" i="0" u="none" strike="noStrike" cap="none" normalizeH="0" baseline="0" smtClean="0">
                          <a:ln>
                            <a:noFill/>
                          </a:ln>
                          <a:solidFill>
                            <a:srgbClr val="161514"/>
                          </a:solidFill>
                          <a:effectLst/>
                          <a:latin typeface="Times New Roman" pitchFamily="16" charset="0"/>
                          <a:cs typeface="Times New Roman" pitchFamily="16" charset="0"/>
                        </a:rPr>
                        <a:t>83-86</a:t>
                      </a:r>
                    </a:p>
                  </a:txBody>
                  <a:tcPr marL="30600" marR="30600" marT="30600" marB="30600" anchor="ctr"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A8C6D0"/>
                    </a:solidFill>
                  </a:tcPr>
                </a:tc>
                <a:tc>
                  <a:txBody>
                    <a:bodyPr/>
                    <a:lstStyle>
                      <a:lvl1pPr eaLnBrk="0" hangingPunct="0">
                        <a:spcBef>
                          <a:spcPts val="7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FFFFFF"/>
                          </a:solidFill>
                          <a:latin typeface="Arial" charset="0"/>
                          <a:ea typeface="AR PL UMing HK" charset="0"/>
                          <a:cs typeface="AR PL UMing HK" charset="0"/>
                        </a:defRPr>
                      </a:lvl1pPr>
                      <a:lvl2pPr eaLnBrk="0" hangingPunct="0">
                        <a:spcBef>
                          <a:spcPts val="6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200">
                          <a:solidFill>
                            <a:srgbClr val="FFFFFF"/>
                          </a:solidFill>
                          <a:latin typeface="Arial" charset="0"/>
                          <a:ea typeface="AR PL UMing HK" charset="0"/>
                          <a:cs typeface="AR PL UMing HK" charset="0"/>
                        </a:defRPr>
                      </a:lvl2pPr>
                      <a:lvl3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Arial" charset="0"/>
                          <a:ea typeface="AR PL UMing HK" charset="0"/>
                          <a:cs typeface="AR PL UMing HK" charset="0"/>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5pPr>
                      <a:lvl6pPr marL="25146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6pPr>
                      <a:lvl7pPr marL="29718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7pPr>
                      <a:lvl8pPr marL="34290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8pPr>
                      <a:lvl9pPr marL="38862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9pPr>
                    </a:lstStyle>
                    <a:p>
                      <a:pPr marL="0" marR="0" lvl="0" indent="0" algn="ctr" defTabSz="449263" rtl="0" eaLnBrk="1" fontAlgn="base" latinLnBrk="0" hangingPunct="1">
                        <a:lnSpc>
                          <a:spcPct val="93000"/>
                        </a:lnSpc>
                        <a:spcBef>
                          <a:spcPct val="0"/>
                        </a:spcBef>
                        <a:spcAft>
                          <a:spcPts val="100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altLang="en-US" sz="2800" b="1" i="0" u="none" strike="noStrike" cap="none" normalizeH="0" baseline="0" smtClean="0">
                          <a:ln>
                            <a:noFill/>
                          </a:ln>
                          <a:solidFill>
                            <a:srgbClr val="161514"/>
                          </a:solidFill>
                          <a:effectLst/>
                          <a:latin typeface="Times New Roman" pitchFamily="16" charset="0"/>
                          <a:cs typeface="Times New Roman" pitchFamily="16" charset="0"/>
                        </a:rPr>
                        <a:t>87-89</a:t>
                      </a:r>
                    </a:p>
                  </a:txBody>
                  <a:tcPr marL="30600" marR="30600" marT="30600" marB="30600" anchor="ctr"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A8C6D0"/>
                    </a:solidFill>
                  </a:tcPr>
                </a:tc>
                <a:tc>
                  <a:txBody>
                    <a:bodyPr/>
                    <a:lstStyle>
                      <a:lvl1pPr eaLnBrk="0" hangingPunct="0">
                        <a:spcBef>
                          <a:spcPts val="7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FFFFFF"/>
                          </a:solidFill>
                          <a:latin typeface="Arial" charset="0"/>
                          <a:ea typeface="AR PL UMing HK" charset="0"/>
                          <a:cs typeface="AR PL UMing HK" charset="0"/>
                        </a:defRPr>
                      </a:lvl1pPr>
                      <a:lvl2pPr eaLnBrk="0" hangingPunct="0">
                        <a:spcBef>
                          <a:spcPts val="6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200">
                          <a:solidFill>
                            <a:srgbClr val="FFFFFF"/>
                          </a:solidFill>
                          <a:latin typeface="Arial" charset="0"/>
                          <a:ea typeface="AR PL UMing HK" charset="0"/>
                          <a:cs typeface="AR PL UMing HK" charset="0"/>
                        </a:defRPr>
                      </a:lvl2pPr>
                      <a:lvl3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Arial" charset="0"/>
                          <a:ea typeface="AR PL UMing HK" charset="0"/>
                          <a:cs typeface="AR PL UMing HK" charset="0"/>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5pPr>
                      <a:lvl6pPr marL="25146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6pPr>
                      <a:lvl7pPr marL="29718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7pPr>
                      <a:lvl8pPr marL="34290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8pPr>
                      <a:lvl9pPr marL="38862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9pPr>
                    </a:lstStyle>
                    <a:p>
                      <a:pPr marL="0" marR="0" lvl="0" indent="0" algn="ctr" defTabSz="449263" rtl="0" eaLnBrk="1" fontAlgn="base" latinLnBrk="0" hangingPunct="1">
                        <a:lnSpc>
                          <a:spcPct val="93000"/>
                        </a:lnSpc>
                        <a:spcBef>
                          <a:spcPct val="0"/>
                        </a:spcBef>
                        <a:spcAft>
                          <a:spcPts val="100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altLang="en-US" sz="2800" b="1" i="0" u="none" strike="noStrike" cap="none" normalizeH="0" baseline="0" smtClean="0">
                          <a:ln>
                            <a:noFill/>
                          </a:ln>
                          <a:solidFill>
                            <a:srgbClr val="161514"/>
                          </a:solidFill>
                          <a:effectLst/>
                          <a:latin typeface="Times New Roman" pitchFamily="16" charset="0"/>
                          <a:cs typeface="Times New Roman" pitchFamily="16" charset="0"/>
                        </a:rPr>
                        <a:t>90-92</a:t>
                      </a:r>
                    </a:p>
                  </a:txBody>
                  <a:tcPr marL="30600" marR="30600" marT="30600" marB="30600" anchor="ctr"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A8C6D0"/>
                    </a:solidFill>
                  </a:tcPr>
                </a:tc>
                <a:tc>
                  <a:txBody>
                    <a:bodyPr/>
                    <a:lstStyle>
                      <a:lvl1pPr eaLnBrk="0" hangingPunct="0">
                        <a:spcBef>
                          <a:spcPts val="7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FFFFFF"/>
                          </a:solidFill>
                          <a:latin typeface="Arial" charset="0"/>
                          <a:ea typeface="AR PL UMing HK" charset="0"/>
                          <a:cs typeface="AR PL UMing HK" charset="0"/>
                        </a:defRPr>
                      </a:lvl1pPr>
                      <a:lvl2pPr eaLnBrk="0" hangingPunct="0">
                        <a:spcBef>
                          <a:spcPts val="6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200">
                          <a:solidFill>
                            <a:srgbClr val="FFFFFF"/>
                          </a:solidFill>
                          <a:latin typeface="Arial" charset="0"/>
                          <a:ea typeface="AR PL UMing HK" charset="0"/>
                          <a:cs typeface="AR PL UMing HK" charset="0"/>
                        </a:defRPr>
                      </a:lvl2pPr>
                      <a:lvl3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Arial" charset="0"/>
                          <a:ea typeface="AR PL UMing HK" charset="0"/>
                          <a:cs typeface="AR PL UMing HK" charset="0"/>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5pPr>
                      <a:lvl6pPr marL="25146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6pPr>
                      <a:lvl7pPr marL="29718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7pPr>
                      <a:lvl8pPr marL="34290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8pPr>
                      <a:lvl9pPr marL="38862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9pPr>
                    </a:lstStyle>
                    <a:p>
                      <a:pPr marL="0" marR="0" lvl="0" indent="0" algn="ctr" defTabSz="449263" rtl="0" eaLnBrk="1" fontAlgn="base" latinLnBrk="0" hangingPunct="1">
                        <a:lnSpc>
                          <a:spcPct val="93000"/>
                        </a:lnSpc>
                        <a:spcBef>
                          <a:spcPct val="0"/>
                        </a:spcBef>
                        <a:spcAft>
                          <a:spcPts val="100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altLang="en-US" sz="2800" b="1" i="0" u="none" strike="noStrike" cap="none" normalizeH="0" baseline="0" smtClean="0">
                          <a:ln>
                            <a:noFill/>
                          </a:ln>
                          <a:solidFill>
                            <a:srgbClr val="161514"/>
                          </a:solidFill>
                          <a:effectLst/>
                          <a:latin typeface="Times New Roman" pitchFamily="16" charset="0"/>
                          <a:cs typeface="Times New Roman" pitchFamily="16" charset="0"/>
                        </a:rPr>
                        <a:t>93-96</a:t>
                      </a:r>
                    </a:p>
                  </a:txBody>
                  <a:tcPr marL="30600" marR="30600" marT="30600" marB="30600" anchor="ctr"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A8C6D0"/>
                    </a:solidFill>
                  </a:tcPr>
                </a:tc>
                <a:tc>
                  <a:txBody>
                    <a:bodyPr/>
                    <a:lstStyle>
                      <a:lvl1pPr eaLnBrk="0" hangingPunct="0">
                        <a:spcBef>
                          <a:spcPts val="7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FFFFFF"/>
                          </a:solidFill>
                          <a:latin typeface="Arial" charset="0"/>
                          <a:ea typeface="AR PL UMing HK" charset="0"/>
                          <a:cs typeface="AR PL UMing HK" charset="0"/>
                        </a:defRPr>
                      </a:lvl1pPr>
                      <a:lvl2pPr eaLnBrk="0" hangingPunct="0">
                        <a:spcBef>
                          <a:spcPts val="6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200">
                          <a:solidFill>
                            <a:srgbClr val="FFFFFF"/>
                          </a:solidFill>
                          <a:latin typeface="Arial" charset="0"/>
                          <a:ea typeface="AR PL UMing HK" charset="0"/>
                          <a:cs typeface="AR PL UMing HK" charset="0"/>
                        </a:defRPr>
                      </a:lvl2pPr>
                      <a:lvl3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Arial" charset="0"/>
                          <a:ea typeface="AR PL UMing HK" charset="0"/>
                          <a:cs typeface="AR PL UMing HK" charset="0"/>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5pPr>
                      <a:lvl6pPr marL="25146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6pPr>
                      <a:lvl7pPr marL="29718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7pPr>
                      <a:lvl8pPr marL="34290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8pPr>
                      <a:lvl9pPr marL="38862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9pPr>
                    </a:lstStyle>
                    <a:p>
                      <a:pPr marL="0" marR="0" lvl="0" indent="0" algn="ctr" defTabSz="449263" rtl="0" eaLnBrk="1" fontAlgn="base" latinLnBrk="0" hangingPunct="1">
                        <a:lnSpc>
                          <a:spcPct val="93000"/>
                        </a:lnSpc>
                        <a:spcBef>
                          <a:spcPct val="0"/>
                        </a:spcBef>
                        <a:spcAft>
                          <a:spcPts val="100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altLang="en-US" sz="2800" b="1" i="0" u="none" strike="noStrike" cap="none" normalizeH="0" baseline="0" dirty="0" smtClean="0">
                          <a:ln>
                            <a:noFill/>
                          </a:ln>
                          <a:solidFill>
                            <a:srgbClr val="161514"/>
                          </a:solidFill>
                          <a:effectLst/>
                          <a:latin typeface="Times New Roman" pitchFamily="16" charset="0"/>
                          <a:cs typeface="Times New Roman" pitchFamily="16" charset="0"/>
                        </a:rPr>
                        <a:t>97-100</a:t>
                      </a:r>
                    </a:p>
                  </a:txBody>
                  <a:tcPr marL="30600" marR="30600" marT="30600" marB="30600" anchor="ctr"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A8C6D0"/>
                    </a:solidFill>
                  </a:tcPr>
                </a:tc>
              </a:tr>
            </a:tbl>
          </a:graphicData>
        </a:graphic>
      </p:graphicFrame>
      <p:sp>
        <p:nvSpPr>
          <p:cNvPr id="5" name="Rectangle 4"/>
          <p:cNvSpPr/>
          <p:nvPr/>
        </p:nvSpPr>
        <p:spPr>
          <a:xfrm>
            <a:off x="3732212" y="609600"/>
            <a:ext cx="4724400" cy="646331"/>
          </a:xfrm>
          <a:prstGeom prst="rect">
            <a:avLst/>
          </a:prstGeom>
        </p:spPr>
        <p:txBody>
          <a:bodyPr wrap="square">
            <a:spAutoFit/>
          </a:bodyPr>
          <a:lstStyle/>
          <a:p>
            <a:r>
              <a:rPr lang="en-US" sz="3600" dirty="0" smtClean="0">
                <a:latin typeface="+mj-lt"/>
              </a:rPr>
              <a:t>U.S. Grading Scale</a:t>
            </a:r>
            <a:endParaRPr lang="en-US" sz="3600" dirty="0">
              <a:latin typeface="+mj-lt"/>
            </a:endParaRPr>
          </a:p>
        </p:txBody>
      </p:sp>
    </p:spTree>
    <p:extLst>
      <p:ext uri="{BB962C8B-B14F-4D97-AF65-F5344CB8AC3E}">
        <p14:creationId xmlns:p14="http://schemas.microsoft.com/office/powerpoint/2010/main" val="3847750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1"/>
          <p:cNvGraphicFramePr>
            <a:graphicFrameLocks noGrp="1"/>
          </p:cNvGraphicFramePr>
          <p:nvPr>
            <p:extLst>
              <p:ext uri="{D42A27DB-BD31-4B8C-83A1-F6EECF244321}">
                <p14:modId xmlns:p14="http://schemas.microsoft.com/office/powerpoint/2010/main" val="1959077092"/>
              </p:ext>
            </p:extLst>
          </p:nvPr>
        </p:nvGraphicFramePr>
        <p:xfrm>
          <a:off x="1674812" y="5257800"/>
          <a:ext cx="6783388" cy="609600"/>
        </p:xfrm>
        <a:graphic>
          <a:graphicData uri="http://schemas.openxmlformats.org/drawingml/2006/table">
            <a:tbl>
              <a:tblPr/>
              <a:tblGrid>
                <a:gridCol w="6783388"/>
              </a:tblGrid>
              <a:tr h="609600">
                <a:tc>
                  <a:txBody>
                    <a:bodyPr/>
                    <a:lstStyle>
                      <a:lvl1pPr eaLnBrk="0" hangingPunct="0">
                        <a:spcBef>
                          <a:spcPts val="7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FFFFFF"/>
                          </a:solidFill>
                          <a:latin typeface="Arial" charset="0"/>
                          <a:ea typeface="AR PL UMing HK" charset="0"/>
                          <a:cs typeface="AR PL UMing HK" charset="0"/>
                        </a:defRPr>
                      </a:lvl1pPr>
                      <a:lvl2pPr eaLnBrk="0" hangingPunct="0">
                        <a:spcBef>
                          <a:spcPts val="6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200">
                          <a:solidFill>
                            <a:srgbClr val="FFFFFF"/>
                          </a:solidFill>
                          <a:latin typeface="Arial" charset="0"/>
                          <a:ea typeface="AR PL UMing HK" charset="0"/>
                          <a:cs typeface="AR PL UMing HK" charset="0"/>
                        </a:defRPr>
                      </a:lvl2pPr>
                      <a:lvl3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Arial" charset="0"/>
                          <a:ea typeface="AR PL UMing HK" charset="0"/>
                          <a:cs typeface="AR PL UMing HK" charset="0"/>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5pPr>
                      <a:lvl6pPr marL="25146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6pPr>
                      <a:lvl7pPr marL="29718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7pPr>
                      <a:lvl8pPr marL="34290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8pPr>
                      <a:lvl9pPr marL="38862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9pPr>
                    </a:lstStyle>
                    <a:p>
                      <a:pPr marL="0" marR="0" lvl="0" indent="0" algn="ctr" defTabSz="449263" rtl="0" eaLnBrk="1" fontAlgn="base" latinLnBrk="0" hangingPunct="1">
                        <a:lnSpc>
                          <a:spcPct val="93000"/>
                        </a:lnSpc>
                        <a:spcBef>
                          <a:spcPct val="0"/>
                        </a:spcBef>
                        <a:spcAft>
                          <a:spcPts val="100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altLang="en-US" sz="3200" b="0" i="0" u="none" strike="noStrike" cap="none" normalizeH="0" baseline="0" dirty="0" smtClean="0">
                          <a:ln>
                            <a:noFill/>
                          </a:ln>
                          <a:solidFill>
                            <a:srgbClr val="FFFFFF"/>
                          </a:solidFill>
                          <a:effectLst/>
                          <a:latin typeface="Arial" charset="0"/>
                          <a:cs typeface="Arial" charset="0"/>
                        </a:rPr>
                        <a:t>A=Excellent, D=Marginal, F=Failure.</a:t>
                      </a:r>
                    </a:p>
                  </a:txBody>
                  <a:tcPr marL="68760" marR="68760" marT="0" marB="0" horzOverflow="overflow">
                    <a:lnL>
                      <a:noFill/>
                    </a:lnL>
                    <a:lnR>
                      <a:noFill/>
                    </a:lnR>
                    <a:lnT>
                      <a:noFill/>
                    </a:lnT>
                    <a:lnB>
                      <a:noFill/>
                    </a:lnB>
                    <a:lnTlToBr>
                      <a:noFill/>
                    </a:lnTlToBr>
                    <a:lnBlToTr>
                      <a:noFill/>
                    </a:lnBlToTr>
                    <a:solidFill>
                      <a:srgbClr val="6EA0B0"/>
                    </a:solidFill>
                  </a:tcPr>
                </a:tc>
              </a:tr>
            </a:tbl>
          </a:graphicData>
        </a:graphic>
      </p:graphicFrame>
      <p:graphicFrame>
        <p:nvGraphicFramePr>
          <p:cNvPr id="6" name="Group 3"/>
          <p:cNvGraphicFramePr>
            <a:graphicFrameLocks noGrp="1"/>
          </p:cNvGraphicFramePr>
          <p:nvPr>
            <p:extLst>
              <p:ext uri="{D42A27DB-BD31-4B8C-83A1-F6EECF244321}">
                <p14:modId xmlns:p14="http://schemas.microsoft.com/office/powerpoint/2010/main" val="219495387"/>
              </p:ext>
            </p:extLst>
          </p:nvPr>
        </p:nvGraphicFramePr>
        <p:xfrm>
          <a:off x="1674812" y="2133600"/>
          <a:ext cx="2284413" cy="2930525"/>
        </p:xfrm>
        <a:graphic>
          <a:graphicData uri="http://schemas.openxmlformats.org/drawingml/2006/table">
            <a:tbl>
              <a:tblPr/>
              <a:tblGrid>
                <a:gridCol w="2284413"/>
              </a:tblGrid>
              <a:tr h="2930525">
                <a:tc>
                  <a:txBody>
                    <a:bodyPr/>
                    <a:lstStyle>
                      <a:lvl1pPr eaLnBrk="0" hangingPunct="0">
                        <a:spcBef>
                          <a:spcPts val="7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FFFFFF"/>
                          </a:solidFill>
                          <a:latin typeface="Arial" charset="0"/>
                          <a:ea typeface="AR PL UMing HK" charset="0"/>
                          <a:cs typeface="AR PL UMing HK" charset="0"/>
                        </a:defRPr>
                      </a:lvl1pPr>
                      <a:lvl2pPr eaLnBrk="0" hangingPunct="0">
                        <a:spcBef>
                          <a:spcPts val="6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200">
                          <a:solidFill>
                            <a:srgbClr val="FFFFFF"/>
                          </a:solidFill>
                          <a:latin typeface="Arial" charset="0"/>
                          <a:ea typeface="AR PL UMing HK" charset="0"/>
                          <a:cs typeface="AR PL UMing HK" charset="0"/>
                        </a:defRPr>
                      </a:lvl2pPr>
                      <a:lvl3pPr eaLnBrk="0" hangingPunct="0">
                        <a:spcBef>
                          <a:spcPts val="6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FFFFFF"/>
                          </a:solidFill>
                          <a:latin typeface="Arial" charset="0"/>
                          <a:ea typeface="AR PL UMing HK" charset="0"/>
                          <a:cs typeface="AR PL UMing HK" charset="0"/>
                        </a:defRPr>
                      </a:lvl3pPr>
                      <a:lvl4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4pPr>
                      <a:lvl5pPr eaLnBrk="0" hangingPunct="0">
                        <a:spcBef>
                          <a:spcPts val="5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5pPr>
                      <a:lvl6pPr marL="25146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6pPr>
                      <a:lvl7pPr marL="29718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7pPr>
                      <a:lvl8pPr marL="34290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8pPr>
                      <a:lvl9pPr marL="3886200" indent="-228600" defTabSz="449263" eaLnBrk="0" fontAlgn="base" hangingPunct="0">
                        <a:spcBef>
                          <a:spcPts val="50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FFFFFF"/>
                          </a:solidFill>
                          <a:latin typeface="Arial" charset="0"/>
                          <a:ea typeface="AR PL UMing HK" charset="0"/>
                          <a:cs typeface="AR PL UMing HK" charset="0"/>
                        </a:defRPr>
                      </a:lvl9pPr>
                    </a:lstStyle>
                    <a:p>
                      <a:pPr marL="0" marR="0" lvl="0" indent="0" algn="ctr" defTabSz="449263" rtl="0" eaLnBrk="1" fontAlgn="base" latinLnBrk="0" hangingPunct="1">
                        <a:lnSpc>
                          <a:spcPct val="93000"/>
                        </a:lnSpc>
                        <a:spcBef>
                          <a:spcPct val="0"/>
                        </a:spcBef>
                        <a:spcAft>
                          <a:spcPts val="100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altLang="en-US" sz="3200" b="1" i="0" u="none" strike="noStrike" cap="none" normalizeH="0" baseline="0" dirty="0" smtClean="0">
                          <a:ln>
                            <a:noFill/>
                          </a:ln>
                          <a:solidFill>
                            <a:srgbClr val="A8C6D0"/>
                          </a:solidFill>
                          <a:effectLst/>
                          <a:latin typeface="Times New Roman" pitchFamily="16" charset="0"/>
                          <a:cs typeface="Times New Roman" pitchFamily="16" charset="0"/>
                        </a:rPr>
                        <a:t>A=4.0   B=3.0   C=2.0   D=1.0</a:t>
                      </a:r>
                    </a:p>
                    <a:p>
                      <a:pPr marL="0" marR="0" lvl="0" indent="0" algn="ctr" defTabSz="449263" rtl="0" eaLnBrk="1" fontAlgn="base" latinLnBrk="0" hangingPunct="1">
                        <a:lnSpc>
                          <a:spcPct val="106000"/>
                        </a:lnSpc>
                        <a:spcBef>
                          <a:spcPct val="0"/>
                        </a:spcBef>
                        <a:spcAft>
                          <a:spcPts val="100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altLang="en-US" sz="3200" b="1" i="0" u="none" strike="noStrike" cap="none" normalizeH="0" baseline="0" dirty="0" smtClean="0">
                          <a:ln>
                            <a:noFill/>
                          </a:ln>
                          <a:solidFill>
                            <a:srgbClr val="A8C6D0"/>
                          </a:solidFill>
                          <a:effectLst/>
                          <a:latin typeface="Times New Roman" pitchFamily="16" charset="0"/>
                          <a:cs typeface="Times New Roman" pitchFamily="16" charset="0"/>
                        </a:rPr>
                        <a:t>F=0.0</a:t>
                      </a:r>
                    </a:p>
                  </a:txBody>
                  <a:tcPr marL="68760" marR="68760" marT="0" marB="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solidFill>
                      <a:srgbClr val="67627F"/>
                    </a:solidFill>
                  </a:tcPr>
                </a:tc>
              </a:tr>
            </a:tbl>
          </a:graphicData>
        </a:graphic>
      </p:graphicFrame>
      <p:sp>
        <p:nvSpPr>
          <p:cNvPr id="7" name="Rectangle 6"/>
          <p:cNvSpPr/>
          <p:nvPr/>
        </p:nvSpPr>
        <p:spPr>
          <a:xfrm>
            <a:off x="3732212" y="609600"/>
            <a:ext cx="6477000" cy="646331"/>
          </a:xfrm>
          <a:prstGeom prst="rect">
            <a:avLst/>
          </a:prstGeom>
        </p:spPr>
        <p:txBody>
          <a:bodyPr wrap="square">
            <a:spAutoFit/>
          </a:bodyPr>
          <a:lstStyle/>
          <a:p>
            <a:r>
              <a:rPr lang="en-US" sz="3600" dirty="0" smtClean="0">
                <a:latin typeface="+mj-lt"/>
              </a:rPr>
              <a:t>U.S. Grade Point Scale</a:t>
            </a:r>
            <a:endParaRPr lang="en-US" sz="3600" dirty="0">
              <a:latin typeface="+mj-lt"/>
            </a:endParaRPr>
          </a:p>
        </p:txBody>
      </p:sp>
      <p:sp>
        <p:nvSpPr>
          <p:cNvPr id="8" name="TextBox 7"/>
          <p:cNvSpPr txBox="1"/>
          <p:nvPr/>
        </p:nvSpPr>
        <p:spPr>
          <a:xfrm>
            <a:off x="5332412" y="2667000"/>
            <a:ext cx="5606663" cy="1421928"/>
          </a:xfrm>
          <a:prstGeom prst="rect">
            <a:avLst/>
          </a:prstGeom>
          <a:noFill/>
        </p:spPr>
        <p:txBody>
          <a:bodyPr wrap="none" rtlCol="0">
            <a:spAutoFit/>
          </a:bodyPr>
          <a:lstStyle/>
          <a:p>
            <a:pPr>
              <a:lnSpc>
                <a:spcPct val="90000"/>
              </a:lnSpc>
            </a:pPr>
            <a:r>
              <a:rPr lang="en-US" sz="2400" dirty="0" smtClean="0"/>
              <a:t>Ex: Last semester Susie had 3 A’s and 3 B’s. </a:t>
            </a:r>
          </a:p>
          <a:p>
            <a:pPr>
              <a:lnSpc>
                <a:spcPct val="90000"/>
              </a:lnSpc>
            </a:pPr>
            <a:r>
              <a:rPr lang="en-US" sz="2400" dirty="0" smtClean="0"/>
              <a:t> Susie’s Grade point average (GPA) is 3.5</a:t>
            </a:r>
          </a:p>
          <a:p>
            <a:pPr>
              <a:lnSpc>
                <a:spcPct val="90000"/>
              </a:lnSpc>
            </a:pPr>
            <a:endParaRPr lang="en-US" sz="2400" dirty="0"/>
          </a:p>
          <a:p>
            <a:pPr>
              <a:lnSpc>
                <a:spcPct val="90000"/>
              </a:lnSpc>
            </a:pPr>
            <a:r>
              <a:rPr lang="en-US" sz="2400" dirty="0" smtClean="0"/>
              <a:t>4+4+4+3+3+3/6= 3.5</a:t>
            </a:r>
            <a:endParaRPr lang="en-US" sz="2400" dirty="0"/>
          </a:p>
        </p:txBody>
      </p:sp>
    </p:spTree>
    <p:extLst>
      <p:ext uri="{BB962C8B-B14F-4D97-AF65-F5344CB8AC3E}">
        <p14:creationId xmlns:p14="http://schemas.microsoft.com/office/powerpoint/2010/main" val="3559896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descr="grado en universidad.jpg"/>
          <p:cNvPicPr>
            <a:picLocks noChangeAspect="1"/>
          </p:cNvPicPr>
          <p:nvPr/>
        </p:nvPicPr>
        <p:blipFill>
          <a:blip r:embed="rId2"/>
          <a:stretch>
            <a:fillRect/>
          </a:stretch>
        </p:blipFill>
        <p:spPr>
          <a:xfrm>
            <a:off x="0" y="1"/>
            <a:ext cx="12188825" cy="6857999"/>
          </a:xfrm>
          <a:prstGeom prst="rect">
            <a:avLst/>
          </a:prstGeom>
          <a:ln>
            <a:noFill/>
          </a:ln>
          <a:effectLst>
            <a:softEdge rad="112500"/>
          </a:effectLst>
        </p:spPr>
      </p:pic>
      <p:sp>
        <p:nvSpPr>
          <p:cNvPr id="2" name="1 Título"/>
          <p:cNvSpPr>
            <a:spLocks noGrp="1"/>
          </p:cNvSpPr>
          <p:nvPr>
            <p:ph type="title"/>
          </p:nvPr>
        </p:nvSpPr>
        <p:spPr/>
        <p:txBody>
          <a:bodyPr>
            <a:normAutofit fontScale="90000"/>
          </a:bodyPr>
          <a:lstStyle/>
          <a:p>
            <a:r>
              <a:rPr lang="es-MX" b="1" dirty="0" smtClean="0"/>
              <a:t>LIST OF TOP 10 UNIVERSITIES OF THE UNITED STATES</a:t>
            </a:r>
            <a:endParaRPr lang="es-MX" dirty="0"/>
          </a:p>
        </p:txBody>
      </p:sp>
      <p:sp>
        <p:nvSpPr>
          <p:cNvPr id="3" name="2 Marcador de contenido"/>
          <p:cNvSpPr>
            <a:spLocks noGrp="1"/>
          </p:cNvSpPr>
          <p:nvPr>
            <p:ph idx="1"/>
          </p:nvPr>
        </p:nvSpPr>
        <p:spPr/>
        <p:txBody>
          <a:bodyPr>
            <a:normAutofit/>
          </a:bodyPr>
          <a:lstStyle/>
          <a:p>
            <a:pPr>
              <a:buNone/>
            </a:pPr>
            <a:r>
              <a:rPr lang="en-US" sz="2400" b="1" dirty="0" smtClean="0"/>
              <a:t>     1. Harvard University </a:t>
            </a:r>
            <a:br>
              <a:rPr lang="en-US" sz="2400" b="1" dirty="0" smtClean="0"/>
            </a:br>
            <a:r>
              <a:rPr lang="en-US" sz="2400" b="1" dirty="0" smtClean="0"/>
              <a:t>2. Stanford University </a:t>
            </a:r>
            <a:br>
              <a:rPr lang="en-US" sz="2400" b="1" dirty="0" smtClean="0"/>
            </a:br>
            <a:r>
              <a:rPr lang="en-US" sz="2400" b="1" dirty="0" smtClean="0"/>
              <a:t>3. University of California - Berkeley </a:t>
            </a:r>
            <a:br>
              <a:rPr lang="en-US" sz="2400" b="1" dirty="0" smtClean="0"/>
            </a:br>
            <a:r>
              <a:rPr lang="en-US" sz="2400" b="1" dirty="0" smtClean="0"/>
              <a:t>4. Massachusetts Institute of Technologies </a:t>
            </a:r>
            <a:br>
              <a:rPr lang="en-US" sz="2400" b="1" dirty="0" smtClean="0"/>
            </a:br>
            <a:r>
              <a:rPr lang="en-US" sz="2400" b="1" dirty="0" smtClean="0"/>
              <a:t>5. California Institute of Technology </a:t>
            </a:r>
            <a:br>
              <a:rPr lang="en-US" sz="2400" b="1" dirty="0" smtClean="0"/>
            </a:br>
            <a:r>
              <a:rPr lang="en-US" sz="2400" b="1" dirty="0" smtClean="0"/>
              <a:t>6. Columbia University </a:t>
            </a:r>
            <a:br>
              <a:rPr lang="en-US" sz="2400" b="1" dirty="0" smtClean="0"/>
            </a:br>
            <a:r>
              <a:rPr lang="en-US" sz="2400" b="1" dirty="0" smtClean="0"/>
              <a:t>7. Princeton University </a:t>
            </a:r>
            <a:br>
              <a:rPr lang="en-US" sz="2400" b="1" dirty="0" smtClean="0"/>
            </a:br>
            <a:r>
              <a:rPr lang="en-US" sz="2400" b="1" dirty="0" smtClean="0"/>
              <a:t>8. The University of Chicago </a:t>
            </a:r>
            <a:br>
              <a:rPr lang="en-US" sz="2400" b="1" dirty="0" smtClean="0"/>
            </a:br>
            <a:r>
              <a:rPr lang="en-US" sz="2400" b="1" dirty="0" smtClean="0"/>
              <a:t>9. Yale University </a:t>
            </a:r>
            <a:br>
              <a:rPr lang="en-US" sz="2400" b="1" dirty="0" smtClean="0"/>
            </a:br>
            <a:r>
              <a:rPr lang="en-US" sz="2400" b="1" dirty="0" smtClean="0"/>
              <a:t>10. Cornell University</a:t>
            </a:r>
            <a:endParaRPr lang="es-MX" sz="2400" dirty="0"/>
          </a:p>
        </p:txBody>
      </p:sp>
    </p:spTree>
    <p:extLst>
      <p:ext uri="{BB962C8B-B14F-4D97-AF65-F5344CB8AC3E}">
        <p14:creationId xmlns:p14="http://schemas.microsoft.com/office/powerpoint/2010/main" val="11646341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6212" y="381000"/>
            <a:ext cx="9144000" cy="1219200"/>
          </a:xfrm>
        </p:spPr>
        <p:txBody>
          <a:bodyPr/>
          <a:lstStyle/>
          <a:p>
            <a:pPr algn="ctr"/>
            <a:r>
              <a:rPr lang="en-US" dirty="0" smtClean="0"/>
              <a:t>QUESTIONS?</a:t>
            </a:r>
            <a:endParaRPr lang="en-US" dirty="0"/>
          </a:p>
        </p:txBody>
      </p:sp>
      <p:sp>
        <p:nvSpPr>
          <p:cNvPr id="4" name="AutoShape 2" descr="data:image/jpeg;base64,/9j/4AAQSkZJRgABAQAAAQABAAD/2wCEAAkGBhQSEBUUEhQUFBQWFxcWFBQVFRUVFRgWFRYWFRQVFRgXHCYeFxkjGRQXHy8gIycpLCwsFR4xNTAqNSYrLCkBCQoKDgwOGg8PGiokHyQpLDEsLCksLCwsLywsLCwsLCksLC8sLCksLCksKSwsLCwsLCwsKSwsKSwsLCwsLCksLP/AABEIAO8A0wMBIgACEQEDEQH/xAAcAAABBAMBAAAAAAAAAAAAAAAAAwQFBgECBwj/xABAEAABAwIDBQQHBwMDBAMAAAABAAIDBBEFITEGEkFRYRMicYEHMkJSkaGxFCNicsHR8AgzglOi4RUkY5I0ZML/xAAbAQACAwEBAQAAAAAAAAAAAAAABQMEBgcCAf/EADQRAAEDAgQDBwMDBAMAAAAAAAEAAgMEEQUSITETQVEGIjJhcYGRI6Gx0eHwFEJSwSQzcv/aAAwDAQACEQMRAD8A7ihYui6ELKFjeRvIQgqG2hx0UzAbXe7JrdPEnoplVvaPZd9TI1wka3dbugFpPG5Nx5KSMNzd7ZV6kycM8LdVaTa+pJv2gHQNbbwzT7D9upWn70Ne3jYWcPLQqb2e2b7Fr2y9nJcgjK+gt7QVX2tha2qLWNDQGtyAsLlXmmKR2QNSOQVMEYlL/ZdDoK1kzA+M3adP18CnIVS9Hpd2cnu7wt4271vl8VbVQkYGOLQntPKZYw881lCELwp0IWC5Y3kIutkLG8jeXy4QsoWN5Y3l9uhbIWN5F0IWUIQhCEIQhCEIQhCEIQhC1JUBim2MMVw37xw4N0B6nT6qL22xxwIhYSMryEcjo2/1VQjiLiA0EngGi58gr0NMCMz9klq8Qcx/Di36qxybdzk91sYHgT87pWl2+kB+8ja4fhu0/MlMotjpzG57rMs0kNObiRnoMhyUErLYoX6BLn1NXFZzyRddZwzFGTsD4zccRxB4gjgnblz7YetLKgs4SN/3NFwfhceSvVfVtijc92jRcpbLFkfYJ/TVAmhzn3XLq2scJpC1zm99xycR7R5HonLMBqpjvFjzcDvPPC2WZOacHG4Hv+8pWbhJuWl2/Y6u5E5roFG5ro2lnqkDd8LZK7JM6MCzbJTT0zKhzvqXHkm2BYUKeFrNTmXEcSdf28lIhauTDFMbjgbd7s+DRm4+A/dK5JA27nmy0UUR0YwKQLlF4jtJDDcOfd3utzKqlbj9RVEtj+7Z0Odurv2WlNgTR63ePHl8OKzlZjzIzlj1TePDms1nOvQbp/PtvI/KGLzcb/IZfNNZK+tk1kDBybYfQJ7HTgaADwSnZrMzY1UyHxK01sLPA0e+qiP+nSn1p3/F37rAwd3+s/4u/dTPZo7JUTXzn+4qXjuHT4CiW0UzfVneP8nfunMWKVjPbbJ0cB+iedmsGNSx4pUMOjyvBc13iaD7LaDbgtNp4nN/E3MfA/up6gxiKYXje09NCPEHNVx0SYTYQ2+8y7HDQtNvondL2ikbpKLqu+kgeNLtP2V/BWypdFtLNCQ2cdozTtG+sPEcVa6OuZK0OY4OB4g/XqtbS1sVSLsKWTU74fENOqcoWAsq4q6EIQhCEIQhC5ftU0islvzbbw3R+yzsxO9lSwsa5wJ3Xhov3TxPKxsVea/ZyGaUSSAkgAWuQ02zFwNU6+zCKMiJjRkd1oFhfheyvGqHDDLJIMOcJnSl2l7pey5ntJRCKpeGkFp7wA4XPeCziW0k8pIc7cGhYy7bWyIJ1Od1H0lI6V4ZGN5xzsLfE8FLTwui7ziqtdVtqO4xut9092cB+1w213/lY3+V10urpRIxzHaOFj55KD2Z2X7A9pIQZCLADRo42PElWMBVaiQPfdqaUFOYoiH81RZPR+/es2Rm7zIO8B9CVcqOnEcbWN0aAB5JdyrG1W0vZDs4j94Rmddwc/zKnVVgjZmkOyvUeHt4mWEalbbQ7ViK8cVnScTwbf6noq3SYY6R3aTEkuzzOZ8enRKYVhftvzccwD11PiVIV9WIYy468Op4eS57iGJyVUmRuy1EbGwDhxeLmUyxTE2wANaAXcBwHUquS10jjcvdfxI+QUxhuBmX72cmzswNHH9gpuKijAsIW2/KCfjZUxLHB3bXPNW2zxQaAZjzKiNn8ZJcI5De/quOt+RVn3FXMV2by7SDIjMs4i3Fv7JSi2r3g1hYTISG5aX5nkVBNEJu/F7hVZmiX6kI9R0Vg7NY7NLWWd1Ki5L8xTYsWCxON1ali+5l7zpqWLQsTpzEm5qkDlIHJq9nRMBE+B3aQGx4s9lw8FKuaknMVuCofC4OYbFStdyOymcEx9lQ23qvHrMOo6jopcOVAqqQtcJIjuyN5cR1+itGA42Khmfdkbk9nI8x0XQcLxVtW3K7xBLKqlDBxI/D06fsphCEJ4qCEIQhCxurDwtlgoQudbU4K5tSezY5wk7wDRfP2hlpz806wHZSdsjJXFsYab2Ju4jiDbLMdVaNocR7CBzwLnIN8TkL9FzWprpJHXe9zj1Jt5BMoi+VmXYLO1TYaabOQSd7bLrYWxKoOxeMP7cROcXNcDa5JsQL5X4EK8zzBrS5xsACSTyGqoys4RsU5pagVDMzVF7S439njyt2jsmD6uPQKnYVQl57R+ZJuL8T7xWs07qupLjfd4Dk0HIKehZYWXO8ZxAyvyt2C1scQpIso8R3/RbRsUYyD7RPc5xRG3Rzv1AUpUtduEN9Y5DpfU+QufJLU9G1jA1uQA8+t/NZ5kmRpPM7KDi5bkIawes7IDTlbmmM200LTYEu6tFwq/tZtCLONz2TLCw1e7TLmenRUU4/UPN2hrW8BYEfE5/BaHDOzdRXM4gGnmbLxLJT09jUE3PIbgea7LSYlHLmxwvy0PwWzaONr94MaHHjbPquY4FjpleGHuTD1baOI4N5OtnunIroeB4p2zLOtvN16jgUuxPCp8PdZ9wP58oORzOLA67ef7qVRdJA7ptwOnRKpERZQoQhC+IWpCTc1LLVwX0FegbJu5qSc1OXNSTmqUFTNKbuao+pa6J4miyc31hwcOIPkpRwSMgVuCd0Tw9qna74VlwvEWzxte05EZjkRqD4FPAqNg1X9lqN0/2pT5NfwPnorwxdOw+sFVCHjfmktTBwn6bHZbIQhMFWQsLKEITDGMNE8Tozx0PIjMFUKXY+pDrBm8PeDm2PXM3C6YtbKaKd0eypVNFHObuVY2Y2XMDu0lIL7WaBmGg63PEpHbrFLMELTm7N35b5DzKtrtFzKaX7RVucdC7L8rfV/nVJMaqyyE33Kd4PSRsde3dbr7qQwek3GA8XZn9ApaNiRiancbVzCZ5cSSmUry43KUY1McdrOzhNvWd3R4nJSN1DYk3tKqCPgLvPlmvVDDx52s81BFYvueWvwudbZi1Qym4RMD5OssgDyfJpaPiq/hVeKivhpGWvJIIzITZoz71gPWOWSsG3TC3FKocTuFvW8TbfO/wXIo53xSNe0uZI0hzXC4cCLFpHLxXcyf6anjZFoLLPH68rnya6rsG3mzbaOdohe49wSscbb7bHmNcxcHhZW2lrO7T1jRZszQZWjQPzD/K4J8lxzA8amqpppaiV8sha3vON9L2HQdF2jYyk7XBGNPOUN/xke5vzB+KX4tTisogHbqzQy8CoLT4ToR5FWWQZZeIWzHXF+aYYFU9pTt5i7T5ZJ3SOytyXFZGFpLeibOYW3B5JZCwXLD5ABmorFeFsmWIYoyEd45nQDVYrsREMe+7U+q3j4KoBslTKbDeceHBo4Z8AmFJRGYq5TU3E7zzZoVppMdikNgS1x0Dsr+CeOaq4Nkn7t99gPLPLzW2EY05oDZb7t7NfyPIlXazCpKcB1rX5L26KN13QOuBuFOOCScEuknhKhoomlR+IU2+wjiMx5Zqx7LYn21OC71291/iOPnr8VDuCb7PzdlWlmjZR5bwzH6/FabAasxTZDsUTx8WEjmNR/v8AVXm6FqHIXQLJDYrdCEIQhYWVqUIUXtLW9nTSG9iRujnd2WXkVS9n4fWd5BTe31RZkbObi4/4j/lMMHj3Ym9c/isT2hmu/L0Wgo2ZKXN/kVJRhOowkIgnMaxb1C9bFMKGPexH8sX1spBR+Hm2JfmiPyKb4Fb+sbdRt0a//wAlUv0vYSY6qOpA7krOyeeT233b+LT/ALVQdtmTV80cn3TdyNsYDW7mTfaJ9o/RejsXweOqhdFM3eY4C/AgjMOaeBBzBXK8R9EFXG4/ZpWSs4Bx3HjxFi0+RC7JDJFIwMl5LPva9rszFz7D8MFPFujvPeQDYZk8A0cv1XoPZrCTTYdDC8d5jGl4/GTvP+DnEeSrexHovMEjaircHytN42NN2NOdnFxA3neGQV9rf7bv5xUdTKx1o49gvUbXDvHdVTAO66aP3ZDbzzUk6nzuCQo7Dh/3VTx7zf8AlO6p26LlxAPGxIHiRouL17LVT2jqtFJ4/UD7hKOcGdT800qKxrWmSTQeqOZ5BIVOIxRjeLg88GtN7+J5KpY1jVyHycb7jRobZkDwHFS0dBJUPytBU8cQAzyGzev+kY1ju88F5u953Y4h6xPutHFSOwmOv7SSkqGhsgu9ndLSQPXY/qLgjmPBcWi2qmixFlW4Bz4nhzWOuG7ovZo4gWOq6Zstjz67FYKl7Axz2PcWNJIDRHujM68F0/CsNjp4y0t71t+nkk+IVjpSAzRg2H6rqYKr2AwtfE9rgCC52XmrATbyz+CgtnB3L894/NZztO60bCOqsUH/AFPI6hSFPTbg3QSRwvwCHBLvSTlgc19SrYN9SkHBRWLEsLJBkWOB+alnJjice9E4dL/DNW6Z5ZI1w6qzGdVeIJA5oI0IBHnmhVXCdpw2CNriLhoB8kLpTcRiyi5Sd1DNmNgrehCEzVJC1IWywhCoe30t5o28mH5uI/8AyEvRtsxo6BMtuD/3X+Dfq4/qpCDQeA+i51jZvO71WmbpSxhOo05YU2jThpWacqb1uoysf2dXBJwJMZ/yUoo/HKTtITb1m2c3xCnoZuDO1/mvMds1jz0+dFagtgFG4BiYnga/jo4cnDIqTXX43h7Q4c0pe0scWnksJpiLu7bmf0TsqBxvENxj339UWH5jp87L09wa0uOwXxrS5waNyovBs5ah/AyWv4KVtko7AKYsgaDqbuPPPRSS49WS8Sdzx1Tebxm38sq5QYYx9Y5hYCC3eAOQBBF1v6QtkXzUjXQgOkhcXtY0AbzSLPa0c7WPktq+UwVDJho11n/ldqrrG8EAjMHMHpwXROzlQ3ggt8QVfEQ5+Uk90j7rzLjMbKqftah0jpbNZuHI9wbrW7obceHVdX9GWxrow6pnYWOe3chYciyPIlxHAuNvJXw4XEZO17KPtBpJuN3/AP2tdOlqZKkZbMba+6UtitubqB2hZ2VO9wOo3RfW7sv1Ubg1PuxgcQBfzzW20tX2s7IW5tZ33+PAFPYI7NsuadpKviSiMf2p7EzhQAHcm6w5JuSjkm5ZYKRqScm87bgjoU4KRkCsM3CsNKqICFvKO8fE/VZTq6fhwsuvIQhdIXPULCysFCFz/bptqkdWD6uCe057o8B9Ejt9H95G7m1w+Bv+q2oX3jaegXO8cbad3qtKw5qWMp+xLMKbsKWYVmnKq5L3QsNKzdRKEqGZUmjqC4C8Mp71vZcrDLjjQ0OBbunMG+o6WUbXDeHZ2Dt4Z30A5lNo6GOIDK56/oFq6DHpKaDIRc8l9kiZMA47/lSDtpGkWufENKh68meVrLERN7ziRbePL+c1INquFgnTXXUVV2gqZoyxwAB6L4yNsLszRr6/dZAWULCzJ1XxM8Spd9trXvkQtKKKdkTY+1sBpld1r5C/RP0hUvI0Vynq5YQWxm11I1xcMqT7CUaTv87WW81fUtjcBuvdbuu0I624pu2Y809idcZq0zE6uHUPPyh7LeIAqKwfDi0Evzc43cTqSpUlZK0cUukkMjszl9c8vdcrVyScVuSk3IavbVo5JPKUcm9S+zCehU7BchTtF1V3m5J6lCyyBxFwNUJ6I3dE9GWy68hCF0Vc/QsLKwhCq23dJvQtePYd8nZfWyh8FmvEByy/VXXFqHtYZGe80geIzHzsue4FLZ5Yf4RqP5yWN7QQd7P1H4T+hdnpiz/E39lYWFLtcmzCl2lYpy+OS7St7pFrkoHKEhQFbhvz1SEtNdLgrKASF8BIOibMo1rWYlHCO+bcgMyU6KZ/9KjuXPAe46l2fkOQUrC06yL0HAnv7eSaw7Twk2O83qRl8QpVjw4XBuDoQo+fZ+FwNmhp5tyUdGyWkP8AqRcbajrbgpzHFIPp6HoVMWRPH07g9CrGsFt0nT1LXtDmm4OiUVMtINiq2y07ALKyStSUar7fqglJuWxKTJXoBewsOSZK2JSZKkClAWrio7GZbRO65BP3FRtZH2s0UI4uBd0HH5XV2kjMkrW+asR2BueWvwrPhGBsEEdxnuC/iRdCmWMyQuntpIwACFn3VMhJNylEIQrahQhCEIWHLm+0NKaerLh6rjvt8Ce8Pj9V0kqvbYYSZod5o78eY6j2h8EtxOn48BA3CYYdOIphfY6FRsMlwCOKWa5QeCVeW4eGnhxHkpkFcymjyOsmsseR1ku1yUBSDXJQOVUhVnBLBy2DkiCqXgWD1ONROnnq5KaDtHsjp6azHWjcWkyvOZNxommG4U+vccpAA3JVaV4jV73liRtxbmqbU7E1mHjtKCqmqGt7xpKgh4kAtcRv1a7lkLnJWLBMajqoGzRE7puCDk5jhk6N44OacrL1iWDy0Nn3u08wvEcofslo6RwP9x1uX/KdkC1uCxda3SguJ1UxuUwbS9g4uZ/bJ77Pd/E3pzS9PWgsc5xAa0uuSbANGdyeQARXytbG5z3iNjRd73WAaOJzVGpXTYzIIKcPiwtp++qCC19RY3Mcf4Tx6XvwCc0FBJiB205n+c18llDW3O6k6KtrsULn0TxSUYJa2d0e/LM4GxMbDk1g5n5prjza7C2GpNW6sgY5oniliY2QMebF7Hs0sTouo0dMyGNrGNDGMAa1oFgGtGQHSwXN9vqw11UzDYb7pLZq14vZkLTdkZPvPOdvy+W9NBR08BDmDKBqTv636pcHuLlaWvuARocx4HMfJBKxe2QyHAeHDyyWjiuWuAzG2ybtHVBKTcVsSk3FfQFMAtXGwRshS9pNJOdB3W+J1+X1THFJzYMaLuebADrkrlgeHCCFsfEDvHm46lavAKPPJxXDQKOqk4UNhu78c0+QtkLdJDZCEIQvqEIQhCwVgtWyEIXN9pqH7LVAtIAeC9rb52BAePC7h/7KQpKkPaCP4eSpf9QOLvgqqF8Zs5rZneILoxYjiDY5LfZLahs0bZGaGwkZxa7l9bc7LF41hhb9Vmy0NLOKiPIfE37q8hyUBTaKQEXBulQ5Y9wQ4JYOVUrsKqaGofV4b32yHeqqI+rKeL4vdk45eV9BaAVtdW6Kulo5M8fuORUEkQeNUvs/tPDiNL2sN7tNpI3Cz45Bqx44G3HiCq3C37Li0kYyjrY+3aMrCeGzJrD8TCHeIKb4MRSbQFoP3eIwucRw7eG5JHizeP8AkrVtJsNFWCMufLE+FxdDLEQ17HEWNjY3FgMjyXRntZiNHbk8fB/YpTrG9Za7+fXNVzFNuYmSdhTNfWVJvaCDPd4EyvHdYL9U/PosZI69VW1tQ3/TdKI2eYia26s2C7O09JH2dNEyJnEMba55uOrj1JKSUvZmNjs0zs3kNFO+ov4VT6LYKesIkxZ4c0HeZQxG0DTw7V2srvkr7TwNjaGtaGtAs1rQAABwAGQCVASNYDumxWqjiZE0MYLAdFVJJ3VY9IG14oqcuaN+VxDIYuMkrvVFtS0am2uiitlsFNNCTKd+olcZamTi6V2ZF/dbkANMlD4zhUcOPU0xvIamKZrWvJd2UkQa4Piue6CCR0ubdLcSsh2lq3gtpxoNz5q9SR37xWSVqUErRzljbJiAsFySmmDQScgFu480xpKN1ZLujKJp77ufTxPBXaSlfUSBjQpBYXc7QBSWyeGmR5qZBlpEDy979lbmpOCnDGhrcgBYDoNEqF02kpm00QjCRTzGZ5d8eiyhCFbUCEIQhCEIQhCEIQhC4R/UpF97Ru4Fkw+Doz+qjfQRRtqPtkDsnbscjHci0uafEd4K0f1I0V6Sml9yVzPJ7L/VioHoOxoQYvG12TZ2uhJJ9ogPj+LmBv8AkvEkYkaWO2K9skdG7M06hdTY99NIY5Rl8uhb0UvHICAQcirLimEsqGbrx+Vw1B5gqj1mHzUbsxvRnR3sn83Frlh8Twd0Zzx7LQQ1DKkWOj/z6KYBW91HUeItfxsfdOqeb6zToy02K+vYWnVVvah25iWESf8A2nR36SNa0fUrqrQuQekOXdOHuGra+FdgaV0XAT/wme/5KSVItIVmyEITtVkJGqBLDZLLSb1T4H6IQuX7cwGGtoa0G7RJ9lkacwGzX3Xs5G9wT1CshKr/AKUSfs9Kc+yFZTmVw9lo3g0+G8fmFOuOZWI7TsHEjcOh/KZ0WxQStHutmTYJCqrmxjM58uKzQYLLVEOkvHDrb2nfz9UipKGWodZgTE2YMzjYJvBA+rk3I7tjHrvt8hzPRXjD8OZCwMYLAfEniT1K3o6NkbAxjQ1o0AS66Bh+HspGabpPU1RmNho3oiyyhCaKmhCEIQhCEIQhCEIQhCEIQqH6bMJM+Dz21iLZh4MPf/2ucfJeYqGtdDKyRhs+N7XtP4mkEfRe0a+kbLG+N4u17HMcOjwWn5FeMcXw11PUSwvvvRPcx2VvVcRf9fNCF7HwTFW1NPFOzNsrGvFuG8LkeRuPJO54g4WIBB1B0K45/T9tiHRPoZD3o96SDqxxvIwdQ473g48l2ZfCL6IVSxTYdp70B3D7huW+XEKEmdUU+UrCR72o8nDJdIstHQgixsQeBFwk9ThEE2o0KYxYjI3SQZh57rjm3WIMfSxycYaiCYg+614a7PwdddkikBAIzBFweYOagMc2HpqiGSNzA3faW7zbi1xYGwyNtfJR/ozxWR1M6kqP/k0Tuwl/E0D7mUcw5ls+NlYw6kdSRcInS+igqpI5HZowR6q5IWAVlMVVQtZHADPRbKHx7GY4YnvleGRsF5HnQdOp5DickIVH9LWItbQfZxnLVPbHC0a3a9r3P8B3fNwUhTU1TPYRsLG8Xuy8+Z8knsZhD6yqdilUwtaW7lBC8Zxwm5Mzhwe+/wACdcl0FrEvrKBlW5pk2CtQVPBBygX81AYVshHGQ995JNbnQHoP1U+0LayFaigjhFmCyhklfKbvN1lCEKZRoQhCEIQhCEIQhCEIQhCEIQhCELBC89/1A7JdlVNrGN+7nAZJbhKwZE/mYB5tK9CqG2r2bjr6SSmlHdeMnAXLHjNj29Qc/iEIXkTBcYlpqiOeF27JG4OafqCOIIuCORK9Y7DbZRYlStmjycLNlj4xvtm08wdQeIPO68qbR4BLRVMlPM3dew26EHNrm82kZhK7LbWVGHzianfuu0c05sePde3iPpwQheyUKgbGemKirg1r3innOsUhABd/43nJw6GxV+BQhBVB2wBw+vhxNuUL92mrh/43utDN4scQD0yV+K5zt7RitxOjoJHfcGGed7LmzntaWRF1tQ0ne8ihC6JEbjn118Ct1zLA9qanCqdlNiVNUOZCAxlZAO3icxvq74HeYQ2wz91Px6bcL4zuB5GGUH6IQrjXVBHdGvErmdHRnGcTk7Q3w+gk3BFfKaob6xfza23nlzKcVPpHNWHMwqCoqZnXDZDEY4Iicg973HhrbLRJ+ijATR19ZAxxe2OGmFQ65LTVHee+1+QcfkhC6m1uX84LZYCyhCEIQhCEIQhCEIQhCEIQhCEIQhCEIQhCEIQhCEIQhCo3pN9GrcUgBaWx1Mf9uQjIjUxvt7J1B4HxK8zY7gE9HM6GojdHI3UHQjg5p0c08wvaSg9qNj6avi7OpjDtdx47sjDzY7h4acwUIXjq9lOYTt1XUuUFVMwDRu+XMsPwuuFcdt/QfNRRvninZLAzM7wLJAL5CwBDvIhcxc2yEK9O9NmLEEGq1FsoYb+IO5qoHCdsJ4K5lZvufM128XSEv394Fr2uPItJHS+SgkIQvVWzPpfw+rYCZmU8ntRzODLE+642a4eBU3V7Q4ey0klRSNJGTnSQ3I5g3ufJeVtk9lZsQqBBAWBxBN3khoA1OQN13nY70GUlKN6qtVy/ibaJv5We14u+AQhO8Q9IxnP2fBo/tUpydNuubTQXy3nOIAdzsMvHRWXY3ZkUVPuF5lmkc6WomORkmfm93QcAOQUvS0LI2hkbWsYNGsaGtHgAEsAhCyhCEIQhCEIQhCEIQhCEIQhCEIX/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220" name="Picture 4" descr="http://www.undergroundwineletter.com/wp-content/uploads/2014/02/question-mark-fac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0412" y="2209800"/>
            <a:ext cx="2524125"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8239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American School System</a:t>
            </a:r>
            <a:endParaRPr lang="en-US"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89412" y="609600"/>
            <a:ext cx="2819400" cy="28194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920111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p:txBody>
          <a:bodyPr/>
          <a:lstStyle/>
          <a:p>
            <a:r>
              <a:rPr lang="en-US" dirty="0" smtClean="0"/>
              <a:t>Public education is universally </a:t>
            </a:r>
            <a:r>
              <a:rPr lang="en-US" dirty="0"/>
              <a:t>available, with control and funding coming from the </a:t>
            </a:r>
            <a:r>
              <a:rPr lang="en-US" dirty="0" smtClean="0">
                <a:solidFill>
                  <a:srgbClr val="00B0F0"/>
                </a:solidFill>
              </a:rPr>
              <a:t>state</a:t>
            </a:r>
            <a:r>
              <a:rPr lang="en-US" dirty="0" smtClean="0"/>
              <a:t>, </a:t>
            </a:r>
            <a:r>
              <a:rPr lang="en-US" dirty="0" smtClean="0">
                <a:solidFill>
                  <a:srgbClr val="FF0000"/>
                </a:solidFill>
              </a:rPr>
              <a:t>local</a:t>
            </a:r>
            <a:r>
              <a:rPr lang="en-US" dirty="0" smtClean="0"/>
              <a:t>, and </a:t>
            </a:r>
            <a:r>
              <a:rPr lang="en-US" dirty="0" smtClean="0">
                <a:solidFill>
                  <a:srgbClr val="7030A0"/>
                </a:solidFill>
              </a:rPr>
              <a:t>federal government</a:t>
            </a:r>
            <a:endParaRPr lang="en-US" dirty="0">
              <a:solidFill>
                <a:srgbClr val="7030A0"/>
              </a:solidFill>
            </a:endParaRPr>
          </a:p>
        </p:txBody>
      </p:sp>
      <p:sp>
        <p:nvSpPr>
          <p:cNvPr id="3" name="TextBox 2"/>
          <p:cNvSpPr txBox="1"/>
          <p:nvPr/>
        </p:nvSpPr>
        <p:spPr>
          <a:xfrm>
            <a:off x="4722812" y="556387"/>
            <a:ext cx="2627558" cy="701731"/>
          </a:xfrm>
          <a:prstGeom prst="rect">
            <a:avLst/>
          </a:prstGeom>
          <a:noFill/>
        </p:spPr>
        <p:txBody>
          <a:bodyPr wrap="square" rtlCol="0">
            <a:spAutoFit/>
          </a:bodyPr>
          <a:lstStyle/>
          <a:p>
            <a:pPr algn="ctr">
              <a:lnSpc>
                <a:spcPct val="90000"/>
              </a:lnSpc>
            </a:pPr>
            <a:r>
              <a:rPr lang="en-US" sz="4400" dirty="0" smtClean="0"/>
              <a:t>Funding</a:t>
            </a:r>
            <a:endParaRPr lang="en-US" sz="4400" dirty="0"/>
          </a:p>
        </p:txBody>
      </p:sp>
      <p:sp>
        <p:nvSpPr>
          <p:cNvPr id="4" name="AutoShape 2" descr="data:image/jpeg;base64,/9j/4AAQSkZJRgABAQAAAQABAAD/2wBDAAkGBwgHBgkIBwgKCgkLDRYPDQwMDRsUFRAWIB0iIiAdHx8kKDQsJCYxJx8fLT0tMTU3Ojo6Iys/RD84QzQ5Ojf/2wBDAQoKCg0MDRoPDxo3JR8lNzc3Nzc3Nzc3Nzc3Nzc3Nzc3Nzc3Nzc3Nzc3Nzc3Nzc3Nzc3Nzc3Nzc3Nzc3Nzc3Nzf/wAARCADhAOEDASIAAhEBAxEB/8QAHAABAAICAwEAAAAAAAAAAAAAAAYHAQUCAwQI/8QASBAAAQMDAgQBBwcHCQkAAAAAAQACAwQFEQYhBxIxQRMXIlFWYXGTFDI1dYGRsRUWN3Jzs9IIIzQ2UpWhssFCdIKElMLR4fD/xAAUAQEAAAAAAAAAAAAAAAAAAAAA/8QAFBEBAAAAAAAAAAAAAAAAAAAAAP/aAAwDAQACEQMRAD8AvFEUY1/rCDRdspq+ppZKiOapEBbGQC3LXOzv1+agk6KuKfi7QVMLJqfTWppYnjLXx0LXNcPYQ/ddvlWpfVXVP93j+JBYSKvfKtS+quqf7vH8SeVal9VdU/3eP4kFhLB7Kup+K8QhkNPpPUzpg08jZKHlaXY2yQ44Ge+CtVS8Y6mlqIzqfS1bbaOTAbO3mdhxO2Q5rdsBx9O3QoNTo/h3ZNYUmpKq4CeOtbeKmGKeN5wwDlI83od3FbTh5erjpbVdRonUb6h8Tnn8mVNVKMOjAwxrcnGCAMBucOyOy7ODc1FV6q1hWWZtR+S5pojC+YfOd55eftJzjrgjK93E+kpxrHQ1YImipddGRGTG5YHAge7JP3oLLRYHQLKAiIgwiIgLKIgIiICIiAiIgIiICIiAiIgKCcboY5OG11fIxrnRGJzCRu0+KwZH2Ej7VO1B+NX6M7z7of3zEG50Jb22rSFpomT+O2KnbiTl5ebO/TJ9K36j3D81x0baPyq17az5OPED2hpG5xsPZhSFAREQF01NNBVM8OpgjmYDkNkYHDPpwV3Ig6aemp6RhZTQRwsJyWxsDQT6cBVzxeq4KC8aMq6yVsVPBdRJJI7o1o5SSrMWm1Vpm26ptUlvukPOxw/m5G7Pid/aaex/wPfKDbRvbJG18bmvY4AhzTkEenK5AqptPWfidpWkktdvNpuFDFIRTyVcjg5rB0AAIwD6CTjoFybxOv2nrp8i11p/5PG95EVTQtcWkNG5AJPNuW9COqC2EUU0rxB0/qiqnpbdPKyohaHmOoZ4Zc30jJ3xtn3ha/XHEin0vdqK1U1tmudbVR+II4ZA3AJIG+DkktO3s9qCdoq58oWpC8s8nl35gMkeKP4F023jHaTWSUeoLdV2epZOIS2Uc7WnOCXOwOXB6oLMRcWPbIxr2ODmuGQR0IXJAREQEREBERAREQEREBERAUH41fozvPuh/fMU4UH41bcM7zn0Q/vmIJbafouj/YM/yhetavTFdTXLT9urKKTxIJIGFjuUjOBg7HfqCtogIiICIiAiIgxhMLKIIjqPhvpfUde6vuNvJqngB8kUrmc+O5AIBPt67BNOcONMacuDa+2ULm1TQQ2R8z34B9hOPtUuRBjCj+utPQak0xXUEtKyon8F7qTmOOSYNPIQ7tvj7Mg7KQogpjTPEGu0Zpu3W7U+l7pSQ07xTirMRbGR2+cNzgOOB6Nlbza6lNNFUOmayKVocwvPLkEZHX3rwasscWotO19pm2FTFhpyRh4ILSSN8cwGVS1p4VaqvVZT0GqHvorbQUzoqaaGSOTPn5A5Q7O/M45I7AIPoAEEZByEVOT2biVoiyzG03SnulDTvLmQOjMkzY/YHDpgfNaT1OFMtCcQ7Nq+CKKGUQXTw+aajfnII68pxhw77b464QTJYWs1BfrXpy3mvvNW2mpw4NDnAuLnHsGgEk+4dMnoFWt241xtqJJLBZaivtdM8CqrHNc1rQTgEbbZ3xzY3QW6srQW7WWna61Utybd6OGnqc8nyidsZ5hjmaQ4jcZGR7R6Qu387dN+sFp/66L+JBukXht95tVze9ltuVHVvYMvbT1DJC0ek8pOF7kBERAREQFqNXRGfSt4ibGZHOoZg1gbzEnkdjA7nK26wUEE4LXWnuGhaKmi5mzUGaeaN+OYOBJzjOcHPfHQ+hTxVJpimg0jxluVoiqWQ0N1pBURU4acGTm81uTk5A8U9QNz7FbaAiIgIiICIiAiIgIiICIiAiIgwVC9ScMtO6guRuM7KilqywML6SQR82BgEjG5xge4Kaogqe0cEaCnro5rzeaq5wRkObTuZyNJB7nmOR2I269VZr7fRvpJKR1LD8nlZyPj5BhzcYwV61goK8h4N6Rjq2zmGrkY15eIJJ8x79sY6fb2C3DeG+jQMfm/RH3tP/lSWqqoKSF01VMyKJo3e9wAHdVbc+K9fdq51u4f2WS4zNJzUztPh7E5w0EZGMEHmHXog7b3wwrLfqGlvnD6ppbZOwgS005cIiAO2Adj0I95yo7qbiHrTT1W2ikumnK6tLww01DDLI8E9M5AHswCTk9Fv59F661Rc2v1Xf4aGgjc1wp7U52/QOAJwW5AJyS7c9FJtJ8ONP6XqZqqkjmqqqUg+NWubI5mDnzfNGNwDnr7UHt0XdtQXWnmdqOw/kp7Azwz8obJ42QcnA+bjA2PpUkWAsoCIiAiIgrnXEUbOKOhJo4mCV76pr3hoDnAMbgE9wMnHvKsVV9rn9Jugf2lZ+7arBQZREQEREBERAREQEREBERAREQERYQFo71q/T9jkkhul2pYJ44/EMLpBzkYPQdycbLnqzUtv0tZ5blc5Q1jdo4wfOmf2Y0ek/4Dc7BVxwi0bb7zQ1OptR0b66rrpn+G2vZ4jeTIIeA75xP9r2bd0GvghuvGW/ePU+LRaUoZMMjGxmd/q7HU/wCyDtuSTb9hsds0/QNoLPSMpqZpLuVpJJJ7knJJ959AXro6OmoaaOmoqeKnp4xhkUTA1rR12A2C7sIMoiICIiAiIgIiFBWPE+uFq1zoi5TxSSU0U88bjGM4c8MaBk7d89exVmqtONtVTMptO0j5AKqS7wyRswcljdnHPTYub96stBlERAREQEREBERAREQEREBERAytNqHVFk05D4t5uMNNkAhhPM8gnGQwZcRnuAohr3iTNaLx+bum7c643lzfOzkNhcQC3bHnbHJ3AAI36411k4c3jUF2iv3ESqiqXAO5LaG8zWNduGl2RjlJOw5unVBqNIWO4cUb4NU6oLfyRBIW0tE12Wuwfm/qjv3d7irujY2NjWMaGtaMAAYAC4wwxwRiOGNkbB0axoAXYgIiICIiAiIgIiICFEKCsOKNTTUGudD1tdE6SlZNUMeAwP3cGBux26kH7PYrOUF4y2quuejjNbS75Tb6mOta1sfOXcgIwB7ObPuaVvdD3t2otJ226yMLZKiLzwcbuaS0nbbctJ+1BvkREBERAREQEREBERAREQFXnEjiH+bsjrNZqWWqvk0bXRAM5mRhxIycHJII6bdR7lYarTQ9FTycVdb1z2ZqIHwRRv5iMNe0lwx0OSxv3IPXwt0XV2OOpvWoJjUXy44fMX4PgjfDc4znffGB0GNsmwERAREQEREBERAREQEREBERB57hTtq6CppnuLWzROjLmjcAgjb71X/AwSRaYuVG6eWaKju09PD4h+axrWYAHbck4HclWQq84MEfkzUQ7i/1X4MQWGiIgIiICIiAiIgIiICIiAq90F+kfX37el/yPU8q6mKkpZqmofyQwsdJI7BOGgZJwN+gVacJLpDfdV60vFHHK2kqp6fwnSNxnla8H/Q/aEFooiICIiAiIgIiICIiAiIgIi8N9q5aCyXCsp2NfNT00ksbXAkFzWkgEDfqEHG83q22SkdVXashpYQM80jtzuBsOp6jp6VBuCEkdRab/VQPD4pr3UOY4dwQwg/cQotoiw1fFO5S6n1jK2WggcYIKGIlreYDcdchoyO+Scb4GDc9ut1FbKVtNb6WKmgbjDImho6AZPpOANzug9aIiAiIgIiICIiAiIgwtZqO/W/TlpnuV0m8OCIdBu557NaO5P8A9gbrZnoqOntF04l8RblS3WoLLJZqp8PhR7AhriAP1jjc+/GEHJj9c8VqeV8MsVm0895ZjfmmZkH/AI8YH9kb91bGlNPUemLJT2uhBLIh5z3AZkd3JWypaaGjpo6emjbHDE0NYxowAB2XagyiIgIiICIiAiIgIiICIiAsFZWCgpKmrpeEmuJ6S5VNZPpy5sdNG7kyGSZ3PTcjoeXGeZuegVxWq5Ul3t0Ffbp2z0s7eaN7Tsf/AGDsR6QuddRUtwpX0tdTxVFPIMPilYHNcM53B67hQLglGyGzX6KJjWRsvtS1jWjAaA2MAAILGREQEREBERAREQEREGCMjCp/Vmn9U6Jul11ZpWvNRR1FR8prKF7ObzSeZxI9A6ZGHBud+quFR7iBfXaa0hcrrGCZYo+WIgA8sjiGtJB2IDiCfYEHPRWp6TVtjiulGx8YJLJI39WPHUe33rfKEcH7PV2fRVMyvbyz1MjqlzCwtcznxs4EbHZTdAREQEREBERAREQEREBERAREQFXnBf6K1D9f1X4MVhqvOC30VqH6/qvwYgsNERAREQEREBERAREQFAuOP6NLr+tB+9Yp6oHxx/Rndf1oP3rEE2o/6JB+zb+C7l00f9Eh/Zt/BdyAiIgIiICIiAiIgIiICIiAiIgKvOC/0VqH6/qvwYrDVecFvorUP1/VfgxBYaIiAiIgIiICIiAiIgKHcXLdUXTh7d6elAMjY2zEE482Nwe7Htw04UxWCggGhOJdmvdvhpq6pjpLnDE0TxSNMbS7oeTJJI6fep7FKyZgfE9r2noWnKhWruF9g1NWfL3Cahry8PfU0rsOfjPUHbOcHOM7dVCrrbNWcK5DdLVcZbtYnzA1ME453MaBsXE/NySd246Nz2QXai0WlNWWjVVAyptdUx7+QOlpy4eJCSSMOb1G4Pv6reoCIiAiIgIiICIiAiIgIiICrzgt9Fah+v6r8GKw1XnBb6K1D9f1X4MQWGiIgIiICIiAiIgIiICwsogLhLGyaN0crGvY4EOa4ZBB7LmiCl+IemZND3qi1jpGifHTxOxXU1P5sbWjG+B0a7vtjbJ6q2bDdqa+WejudG4GGqibI0cwJbkbtOCRkHII7EFd1woqa40U1FWxNmp52Fkkbujgeyqqj0PrbRdRcnaMuVDUW2QmSGjqy4yE4zgDHLzds8wz1OEFvIqv09xUfDcYbLra1zWm4OeIhUOH8y9w2JJ7AuwARzDfcgbqz2kHcHI7IMoiICIiAiIgIiICIiAq84LfRWofr+q/BisNVJwv1RYrJR3+mu12pKOd18qZGxzSBpLSGDPuyD9yC20UZ8oOkPWK3fGCeUHSHrFbvjBBJkUZ8oOkPWK3fGCeUHSHrFbvjBBJkUZ8oOkPWK3fGCeUHSHrFbvjBBJkUZ8oOkPWK3fGCeUHSHrFbvjBBJkUZ8oOkPWK3fGCeUHSHrFbvjBBJkUZ8oOkPWK3fGCeUHSHrFbvjBBJkUZ8oOkPWK3fGCeUHSHrFbvjBBJkUZ8oOkPWK3fGCeUHSHrFbvjBB5OKtitl50dcZbjG0S0dPJPTzZDXMe1pIAPoJGCO+fTgr1cM5Hy6Bsb5Hue91I3LnHJP2qKcU9U6cvuhbnb7bfrbJVPax7GeOMu5HtcQPbhpwO5Uj4UXWkuuhra+ihELYGeA+Jodyte3qBzEkjfrlBL0REBERAREQEREBERBgr4y1H/WK6f75N/nKIg1qIiAiIgIiICIiAiIgIiICIiAiIgL6V/k/f1A/wCcl/7URBZaIiAiIgIiICIiD//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2" name="Picture 4" descr="http://readingwritingandrubberstamps.com/image/cache/data/states/minnesota-700x70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0412" y="3352800"/>
            <a:ext cx="2363542" cy="2363542"/>
          </a:xfrm>
          <a:prstGeom prst="rect">
            <a:avLst/>
          </a:prstGeom>
          <a:noFill/>
          <a:ln w="44450">
            <a:solidFill>
              <a:schemeClr val="accent1"/>
            </a:solidFill>
          </a:ln>
          <a:extLst>
            <a:ext uri="{909E8E84-426E-40DD-AFC4-6F175D3DCCD1}">
              <a14:hiddenFill xmlns:a14="http://schemas.microsoft.com/office/drawing/2010/main">
                <a:solidFill>
                  <a:srgbClr val="FFFFFF"/>
                </a:solidFill>
              </a14:hiddenFill>
            </a:ext>
          </a:extLst>
        </p:spPr>
      </p:pic>
      <p:pic>
        <p:nvPicPr>
          <p:cNvPr id="2054" name="Picture 6" descr="http://www.boarddocs.com/mn/rps535/Board.nsf/files/SITE_LOGO/$file/RPS%20Hi%20Res%20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35462" y="4343400"/>
            <a:ext cx="3542628" cy="752809"/>
          </a:xfrm>
          <a:prstGeom prst="rect">
            <a:avLst/>
          </a:prstGeom>
          <a:solidFill>
            <a:schemeClr val="accent1"/>
          </a:solidFill>
          <a:ln w="41275">
            <a:solidFill>
              <a:srgbClr val="FF0000"/>
            </a:solidFill>
          </a:ln>
        </p:spPr>
      </p:pic>
      <p:pic>
        <p:nvPicPr>
          <p:cNvPr id="2056" name="Picture 8" descr="http://www.usgreencardoffice.com/blog/wp-content/uploads/2012/03/us-govermen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3212" y="3470031"/>
            <a:ext cx="3845463" cy="2211142"/>
          </a:xfrm>
          <a:prstGeom prst="rect">
            <a:avLst/>
          </a:prstGeom>
          <a:noFill/>
          <a:ln w="69850">
            <a:solidFill>
              <a:srgbClr val="7030A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8536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Jurisdiction</a:t>
            </a:r>
            <a:endParaRPr lang="en-US" dirty="0"/>
          </a:p>
        </p:txBody>
      </p:sp>
      <p:sp>
        <p:nvSpPr>
          <p:cNvPr id="3" name="Content Placeholder 2"/>
          <p:cNvSpPr>
            <a:spLocks noGrp="1"/>
          </p:cNvSpPr>
          <p:nvPr>
            <p:ph idx="1"/>
          </p:nvPr>
        </p:nvSpPr>
        <p:spPr/>
        <p:txBody>
          <a:bodyPr/>
          <a:lstStyle/>
          <a:p>
            <a:r>
              <a:rPr lang="en-US" dirty="0"/>
              <a:t>Public school curricula, funding, teaching, employment, and other policies are set through locally </a:t>
            </a:r>
            <a:r>
              <a:rPr lang="en-US" dirty="0" smtClean="0"/>
              <a:t>elected</a:t>
            </a:r>
            <a:r>
              <a:rPr lang="en-US" dirty="0"/>
              <a:t> </a:t>
            </a:r>
            <a:r>
              <a:rPr lang="en-US" dirty="0">
                <a:hlinkClick r:id="rId2" tooltip="School board"/>
              </a:rPr>
              <a:t>school boards</a:t>
            </a:r>
            <a:r>
              <a:rPr lang="en-US" dirty="0"/>
              <a:t>, who </a:t>
            </a:r>
            <a:r>
              <a:rPr lang="en-US" dirty="0" smtClean="0"/>
              <a:t>have jurisdiction over individual</a:t>
            </a:r>
            <a:r>
              <a:rPr lang="en-US" dirty="0"/>
              <a:t> </a:t>
            </a:r>
            <a:r>
              <a:rPr lang="en-US" dirty="0">
                <a:hlinkClick r:id="rId3" tooltip="School district"/>
              </a:rPr>
              <a:t>school districts</a:t>
            </a:r>
            <a:r>
              <a:rPr lang="en-US" dirty="0"/>
              <a:t>. State governments set educational standards and mandate </a:t>
            </a:r>
            <a:r>
              <a:rPr lang="en-US" dirty="0">
                <a:hlinkClick r:id="rId4" tooltip="Standardized testing"/>
              </a:rPr>
              <a:t>standardized tests</a:t>
            </a:r>
            <a:r>
              <a:rPr lang="en-US" dirty="0"/>
              <a:t> for public school systems</a:t>
            </a:r>
          </a:p>
        </p:txBody>
      </p:sp>
      <p:pic>
        <p:nvPicPr>
          <p:cNvPr id="5122" name="Picture 2" descr="http://www.rochester.k12.mn.us/img.php?f=sites%2Frochester.new.rschooltoday.com%2Ffiles%2FFull+Board+3-26-2013.jpg&amp;w=35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8012" y="3886200"/>
            <a:ext cx="3333750" cy="185737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31812" y="6019800"/>
            <a:ext cx="3212033" cy="424732"/>
          </a:xfrm>
          <a:prstGeom prst="rect">
            <a:avLst/>
          </a:prstGeom>
          <a:noFill/>
        </p:spPr>
        <p:txBody>
          <a:bodyPr wrap="none" rtlCol="0">
            <a:spAutoFit/>
          </a:bodyPr>
          <a:lstStyle/>
          <a:p>
            <a:pPr>
              <a:lnSpc>
                <a:spcPct val="90000"/>
              </a:lnSpc>
            </a:pPr>
            <a:r>
              <a:rPr lang="en-US" sz="2400" dirty="0" smtClean="0"/>
              <a:t>Rochester School Board</a:t>
            </a:r>
            <a:endParaRPr lang="en-US" sz="2400" dirty="0"/>
          </a:p>
        </p:txBody>
      </p:sp>
      <p:pic>
        <p:nvPicPr>
          <p:cNvPr id="7" name="Picture 6" descr="http://www.boarddocs.com/mn/rps535/Board.nsf/files/SITE_LOGO/$file/RPS%20Hi%20Res%20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189412" y="4572000"/>
            <a:ext cx="3542628" cy="752809"/>
          </a:xfrm>
          <a:prstGeom prst="rect">
            <a:avLst/>
          </a:prstGeom>
          <a:solidFill>
            <a:schemeClr val="accent1"/>
          </a:solidFill>
          <a:ln w="41275">
            <a:solidFill>
              <a:srgbClr val="FF0000"/>
            </a:solidFill>
          </a:ln>
        </p:spPr>
      </p:pic>
      <p:sp>
        <p:nvSpPr>
          <p:cNvPr id="5" name="AutoShape 6" descr="data:image/jpeg;base64,/9j/4AAQSkZJRgABAQAAAQABAAD/2wCEAAkGBxQTEhUUEhQVFhUVGBoXFxgXFxgXFxgXGBYWFhgXFxQYHCggGBolHBQUITEhJSkrLi4uFx8zODMsNygtLisBCgoKDg0OGhAQGiwcHCQsLCwsLCwsLCwsLCwsLCwsLCwsLCwsLCwsLiwsLCwsLCwsLCwsNywsLCw2LDQsNSwsLf/AABEIAJEBWwMBIgACEQEDEQH/xAAbAAACAgMBAAAAAAAAAAAAAAADBAIFAAEGB//EAD4QAAEDAgMFBwEGBQQCAwEAAAEAAhEDIQQSMQUiQVFhBhMycYGRsaEHFELB0fAjUmJygjOisvHC4VOS0jT/xAAZAQEBAQEBAQAAAAAAAAAAAAAAAQIFAwT/xAAlEQEAAgICAgICAgMAAAAAAAAAARECIQMEEjFBUbHRMvEzQnH/2gAMAwEAAhEDEQA/ALlz1BxWOUJWVaKFUdCJKHVbIVEPvGilnuhfdrovd3VGvvV4TbKlpSQwZlPtw+7CuhqhjJMIG3Nv08M0OeUbC4A5pVf2v7Jfe2ABxBFxCTSG+zfaelijDDouiOKAMLkexHYz7pJJJJ1K6l2EdmskRFi0oVZEqVPGiYUMLh4EKNLCODtNUhFo68Jym1KhsBoTYKg33wGpUu9lpIVf92eHE6go+FplrDNlqg53+UCVKjiQ7RJYmm4ttxEeSzZ1BzYB0HE8VaikOVcW1pgm6MyoCJGiqNoUXE2aTrcdU3h6ZyGRBPBJiAf72yYlbxeKZTaXPcGtHEmAqxkgkd2Zk38/39Fzn2r7AxGLwOTD7z2mS2YzCIISh1ezds0MRPc1WPy2OUgwm6uIa3U3XjH2P9h8bhcSatcGmwCMubxm+o6L1PabSOB8cyBO7lNr+iULJlcG4MhAw7twevyhYFvGC0ECARBkcY4LKLtz3+SgmanGfqoOeqevTaGSWkF8nwkhpIgAtHS3nKawzz3bc1jlEj0UmFTbU3n+Y/4tQXYtswHAnkDdK1nE95EneEgcRDZA9JVP96Je4mCx4IY0HeaWWYcn4SbmfKVYgX1XEWkmOqQqYgOuCCOhBCS2y8hhJ/kMG8Z7AT9YSOBfvmL72sEbmQWOa43tJ68ErQexFcDUgcpIugd4vKPtR7773LsxpubuQDEXtOnI+q63sm6t9xb3geHRbMDmy2046aKK6Z1ThN/qszLnWVGzYnxv5xF8mSR4py6czKcxzzk3tcjo5d5lsPmOqviLZruqhS8T/wDH4Cr9nEZhlN/xCSd2LEyBF4j1VjSG8/8Ax+FKoFCmFXBztHOMd6Wk6WykgdLwtU6pOQ5ibtBE/hJIBj8RNvJWhZNG/wD4n5TTWdPolRZ/+J+UIVqY8Tjm468bqVYQqPUA5Y4LAF5tNqXmtBbeyVUSkLNDKD93MgyjVaJcCBrCtBF/aCi1+QuEq1ZXBGYGy8m2h2NxRxBIuC6c03Aleo7OwLm0Q06wrQsMLimkqxNUDVUWCwrg7RWdegbcUqEWOHqB2iYFZoMEqvwTTyhbew5tClC7pEESpNxLZiUthaRyoVKmZIymTpyVoWjuCaAS7WQGp2FEYxZV8J8lWt7zO62o1n4R8OHCkZBBurSHBUDWgkgDrZbp12u8JB8l5x9sOFxT8PT+758gO/kBLo6Qqr7E8Pje8rOriq2kAA3vARLrkkA8IhWlevPqAakBYCqXaLbxeYdz14JzDz3ZiY4c4tMfVK0h3OOYRJVAyoz+rNLtNI/D+WnVNbTee7vPhMR/PFvzhKFoHg6FCq1FUYepv7kxI1mcuXembxMQT1QNovvfXP1/08pIiATE/VXx2LgvSOGfu+/yUPAOF8pJZaOIzfiAJuRoo0ADT1tfjEXPHgpQPUcgE81VYiu5tJzml+/LgbuyNAt6kfKbZXloPMA6Rw5FJioVppGZ/mP+DUOoUria5AqEGN4SeQhgJ9BKphV33+JrYJpO6sgOkzvZidDqBbVKsXFeqlnO6JDbNdwaYMbhcBzcItPSSUps6sZiZ3iNQd3KHZpFtTFo15hPHQsanW6BVcq3GVZeZfkAD78BlIAEdQc3M8ETvjkdecpgE9QJJnWJPtdKUdzRMwJ8r+620jiqhrjPjvmeNdAyYcbwQYANuIhVnb3a9XD0GGlLTUJBd/JYGOhSYHa0qYGgA8gt0RvO9PhcB9nPaPEVqndVd9sE5zqI0n4XoNFu870+FAXuwRBi/RSbSEzAn4SrKrjYwCamWRwET72WxjfALSTDvrp7K1IcaN8f2n5CN91Yblo9lEiHeTT8rGOsJfB5clBz5UVsrbQvNpJoRqYUGBbrNNoVQy0BSptulqchwTQF1qgYAdEdjVVseS7orFwOVKQxTATdNgVNgXHMuZ+1LblfDtYKUgHUp4j0iixNMpBcF9lm1a9eiTVuBoea619WXG+nBWhdMapNalKNU5PzStFxlxzaaXF0iEWdY3b5pliXInJ++CZ0UGst1KqN0+SrW4xzi8Ax4YBtHqU1SrzTdraQeOnVa8Q2xohTgDgkMbiC0G8BrQbakmwHutbPxBcG3kOB11BFiOcKUht5HJRK8Y+0f7ScTQxb6GHGXunC97kAEgjjrxXpHY/b7sXgm4hzMrjYg6ZpAnyurSr5rRyErbwNDCrKdWpd2YFsuEGBOSZtHHKeMhF2jiy1hLeDC/rAiw6314JSGQxrdAB5IFUA6gHzAKTpYp7XZXmYOU6aluYEEASIBEQlNpY5w0OUF5YOJMNLiTuugWIiOqVNiyLgNOCSoP3B5H5K1haxNnRIAMiYIdxg6GxQaBJpiLGDBieJ4IorncP+krVPsknYqplkXBcQCGScrQd7KHcSLX0Re/DmhwMggEEcQRMxwUmKA6brv/u/8Gpc0GAyGi2nTyGgQ3YjKah1OYADmS1gA90kcc7PUbIPdgEiIkRfKZJkaX5q1IfxDQ4QQCOvylGsa07o19z6qGOxmRpIvDS6TyEfW6VweLLzBjUtkR4gJixINuXJNqLiaDHGSLxE3HwoUmgCAIHKFyXarts7D1jSZSDsoGYuJEzyA+VebF2w2vQFZo6EcnWt9VBYNwjQbD0vHsmK2GbUble0OadQRZI0sW4m4ES4erZkA+h4J6tiYbIE2LvQCZSpVvZeyKNCe5ptZmuYFyepT9Bu870+AlsDXJjMBfQj35p6i3ed6fAREvu7SII1M+vNF+6tgCBaI9NEFmIOgbfNlAPvP0RKeLkgR5z5kR9EqQUDfH9p+Vs7NYbwiBu+PI/KKyoSJDbeaDjQptWgERoWGkmJljUOmxbrEiIVhDNNqJRZcpOhVOe6eaYlWYQdmGHJNBgiCqilWOfjHNB7W7Wfh8K6qwEkDklDoKGGaNAt4rZ9OqIqNDh1Ery77Pe3eIxGJFKoJBvI4ea9TxJJdlBhWgzs3AspNy02ho5AQmHYJjjJAlL4IOEgnNaZQn1XyTmiIgefJSpFuymIiFpmDYDOW6A3EHL1mJ/NK0MTUlxzWaTYixA6yrESi2qeJvn+SKXIDzJYef6JgsUEHUwdQDKjUYAxwAiyWGPMugDVobxnNN4HkmhVzUnExNwY6W04K1MIJWwrXROo4hZQwjWEkSSdSSh4zE5Q4zGQAnqTYATpfis2fiS8NMghzZB5RYgxbjqpsVG2uxGCxVYV69EOqAzMkTaN4Cx0HsrmhhGMYKbGgMAjKNIS2Ixj8wDQLhxA4nKQOUSZ0t5pPa+3hTaQYzCQSNOH6+izln4xtqMZlXdp9pYTANNXEPdzDAZc4nhHWPXquW7O4rFbaf39XNhsFTd/DYww+s4H8T+LBAkaEwOaosf2Wq7TxnePJ+6UjNTeIJtvNZaMzgCJ6cF6bjcWzD0gygxrW02brQIa1jYAAHO/z67xmctkxWjNDBNYZlzjzcRqbTbjEXPkl8Zgw4zLmmZsYvBbPQwYkKtd2gbTcW13NBnLAuZy5hYagib20hcZ2q+1ZtCr3VGjnI8Recok8om2mqvyj0OjTDBAJPMkyT1JS1A7g6j9VUdku0rcdQFVoymcrmzOVw1APEcU/Ree6EXMc4/6UA8TRbAAkBthlJBAiIkGYQzYBosAIHQaJSttPm0AyQN6xy+IzHO2iNmkA87/ALhJiQqWZjUB/m9ZyMM+6Wbs4c/5gSBDnBxlwcZvMI5q5c513hbmS1oCTbtA5nAgHJGaJ06E+KOOiu1MYvDBwiYsRbkeEegQMPhchLiZJM35wGz5wAFrH43IJAm09AJAn6oWDx2cwRFyJBm4EkJuhV7b7JUMTV710h34oJg+ascDsplKn3TBDelr8/oPZTq4sh0NbMT52MGPhOUqoykkEEaj8vqEClLZrpu+0k9d7WOvVWNTChzYFrEehEEJaljjN2wJI9tU9VrhokCbE+g1KbE8FhCIl0xpaOieoM3nenwEtgsTmNxE6J+gN53p8BSRoYUeubN6xC2MCLCTFvWDKmMS2LTrHqpsxbZA5/mmxNzN4eRQ3YZ/B1kz+IeS2K3IIOKCK0IbSjsasKKwIrWyoMaplxBFtVYBadATMJnD05JQaTzny2TDDGYhEEZgW8k1UwrXtyuaC08CkKWJOctBuBKF2m2+MLQ70iSdPNWpDuyezuHoOLqVJjCeQAVvUwrXXIXnfY3t2/E1xTeyAeXBd9VruzZW+X0lWpDuFohosFt2BaTmuChYWqdHcBNkF2MfJiMoy/7tLRdSpRZfdxERZBpbOYDN/wB8+aIK5y6DNOXpMx7JCntJ1zukNnMNDAMEiybFnU8TPX4TA0SVSrvM9fhHFRS1pH7kySQIJi4sbaQpVaIbTcByJvqSTclDo4sOLsoLspAMRxGoJOgTDamenIBGYWlL+ymVsKHQeIg+1xI4wVANZTlxPPkAJMmB5qON2g1guRPJcN2i28TN51iCDMW+Z9l4Z81ah6YcdrXbPaAMBDd0TPneTxsuXwlCpjKp3srGmXO1AbcceJ/Jc72g2oKVM1KpsBw/E42GUeXtxVYO05q4cZMzaf8A8Ygb0hsGPEZi/VeeGM5TcvSax077am3MNhm93Te6pkEBjdL6y+YE8SBK4/bXaWvipaD3TSC3dmS06tLteWkaLmG415Mubu3uOljHOL6xMKzJ7tvhmLnlEx73FuK+yLeNQe2Zg43nEudMyZuSIzEkkkwALq0rfZvRxkV3vfTc4iQ0CHAWkzoTz6IWwAalVtMti8HmIAcQRwteZMrt6+PyQ1rbSWjzDSSAOka9FdsyFsDYVHBUu6oCGk5iTclxgEknoFOgf4YExb9lTp4rNMjKRqD1Ei/EJOnV/hg3MAaXKIHUwsBoaYLAWgwDYgTI9AVFjQ0NaNAAB5AQo1Mc2Cd6GyDum0c1uZAI4qzalyzNnH9X1DWx8KvZs4h02BOYOImXBxkz7fVPiplzn+rhqTDbJf79dwI8PigyRN+SXIzG4XOIBi0dCFHCYLKZJkzPSYAn2EImIxIaJ14+ijhsXnMafryTdDVXBOzEtdEz53ub+cpuhh90gm549eEeUBBqYsAwATH5WPonKFQFs6Rz1U2pangXTc2kn/7a/RWFTCZmwLWy+iFSxYJ0Tz6oaJ9fTmrtEcDhSImIGgCfoN3nenwEDC4gO4QnKDd53p8BSRD7pxGubN72WmbPjjrEnyTgqt56W9VPvm2ulyIFu8B0KE7Dv4GAmT4h5fmpCuOSDhmNTLAhBMU1hRWNR+6mFFjUTvACAdSgNRpQSeanRpyXAqOGrAuj92TNCBmJ5qohT2YLXMC8I+0di08RSNKq2WlbpY0ZiMumvQc4TlXEBonpKuxUbB7H4fCuzU273M3VziMEHmZIPMKOFx4eYgg9fdbxGNawxBJ5BNg+GwoYIEnqUA7PEzmN4Ma6aIuHxTXiWn3/AHolztNgdluT0HPlzU2Hu7GXL/3PNJ08BzeS3Ut0BJM39VLE41jGGo94DBcuJgQq/ZParC4h2SlVDjy9VLlqIXLxvs/y+EctkR8Jd/jZb+b4CS2ntfKMrNef5D9V83Pz48WPlk9+LhnOaxaxlVtAPAc4lzWtgnwgCNeZSh7U02th9WmHk+GQMo/lhcD2i7T6tpGXcXax/bzPVcSamZ4BMZnAEk6SdSVzsexy8mXlPr6dOOjh41Pv7erbS2wXgEGSb6xbifKPKZ1VPiXNMz4RMHnN/wBPqgtx9MudD7MGaZmALa8TdIYnaIfOW0cCIOs3BX2cePlv4c/KPFz/AGr2K7E1A8VcrQIDC2Q3mWwePVDobPaym2k0mBx4zM5vOUzjdpMaYm/GL/vyU8PBAdIjnNueq+2IqHhNWUwezHSMz929gIsTJ/fAGytsRg8zSGmCRGlokH0Mj6rMLiGEgTfhw16q1wjWth1VwawHeLjAstbthcdlNlmm01HmXOOYewbJsOA0geqs8dhS4jKRAJcA7m4EHUEEXJjmtYDatCsD3FRjw2xykGOUjULeIxbW2Jj98Vq5ZbosLRvGSYmBAtYADgECif4YjWLecKYrggEEEcwlqNQBjSTFggG7DnI1ttQXddSfcwiucoOxDdcwjzCxxSQplJzifxSPMAQkqOCfM6FwIeZmZM2HDU+6fpC7p5/kFNlZpMAhW1L4rClzYHKL8pn9+algcCW3MC5MBOOeBcmFOm8O0MqXIUfhHh0sIuCL8JM/qnqOH3TJub+tv0WjVDdSAm6YkSloTpYR/SN7/dqnq2HJbA5Qp0qjZiU3YCTolyFsDh3AibAaKxo+I+nwFCjVB0MolLxH98EkQ7g6x+ImESlQO7PC58//AEmgQpZglgVRu96IDm1OGiZd4h5fmi5hzQcOGpimxDphMU1hTFMKZoyQeRWUkwyyAOEwhD81uPmZ5pxrJDuea3ospvBsCLIuEPi/uKthXDYNwcTxdIcSbX5BPYzDuLd3WC2DxB681JlZswCCfMIudLKJbPwrmm4DRIPqBFhwRMTSeH5mAG5N+ZEGeiZbXB0IPldSqVANSB5mFJyWgcPSdBzm5GW3K9/qkzSqAkZZBLDbjkAi82kgcFYi6IBfr9VPJYxUHars8/F4Q0W1MlTMKgP4S4EnKeIF1zvZPsDWoVxWrvYMrS3cBa2+rnSTmPlxjlC9ILmsGZxgfPQc1zG3tvAAlxDWDh/64u6L4+x3MeKPufp9XB18uSdeje2tsNvBhoBMkxbjPIWXmnaHtIakspkhnE8Xfo1Jbe266sYFmDQcT1ceJXOvqlxhvqeS5cY5cuXnn/TtcXFjx41CdWsSYFyiUKAbvOubekmPkpnZ+B5erv0WY+AIb0HrmH79F9fHxTn61Dy5+xGGo9t4icpZ+F2XMQM1hq0t4g29yo4ZxtM7rcsmxdDuXCw9yp033jl+/wAkWkyfRdHDHxxqHH5Mpym5VFbDPLgMrtC0EAkE5s02B1kSLeav6GFOW7bl2YN/yDoJ0m3uUejS/VNsGi9beEkMLQcQGd3cBwzEEHeOs+xOtwI5p3tv2cr1cKwUbmZe2LkCYtynXyCv+z2EzOzOFh88Fe1nrVsvLPs17PYmjXfVrU3Um5SADbMSR+HkIBldjjZltjZzjIGocLag34eit6jkAlWJpAsN+IxAMQPIRPSYUaR/hi07unopvcg4d+6PIJYSr4YhrbGSHFxAk5jFvJOsG4OYAlTL1qUmbUs/R3HekjmOSUw8y4m+fhB3ToL+XwrGi3xeZTNNioQ2gw5dJsPTeup7KpmdDqbn0gKxARqYCl6FbUo7xlpOseZOqssPTOQ2gcukooamKYVtFXRZewM395srHFMOX0/NMNphHDVLCGzxpAPVWNPxH98FtjQFjfEf3wSwEA35ZiogOkG/BO5VuVbEnnTySzq8WiUSo+48lMNHJQcu0XR2NUIR2FYaHpBZVo77HAaTfpC21yO1LCmBa4PFoDQRcRqbX4pkvlp5ZrxylEAUcKNf7nfKWUSpVSXOJ0eCaYBmCDAAA0sfom9pvIYdfCY5ZuEwm2UxyE84RWNmyTktKvZTiXGDMO1Exky38V/FzRcS5oqfxSQN6YmYhuSIvF3eoVtTphosI+ikaYdqAfMSszltYglg2uyP7q+6MuaI7zKZ0trlmOMryrZFPaT8U9rnvaGOl1R12G4tlOpIzWGnRev43GtpCBGblwHn+i4rtF2hFKZ3qpPhOg6v/wDz7rn9nu+N4Ybn8Pv6/WnLc+ju3dvCm0Go6TENH4nR8ea812xtd1V2Zx00A0aOQSu0tpOe4ue4kniUhTpuqGXWby5r4cOLfnm62OMYRUMBNQ28PEqzw2DhkgWAJHAuPKT8qWHohpAcOBIHlET7o1bEyP3++K+7j4fLeWo+nyc/ZrWKqrVyMwIIAqNkOMNM0tLEwAR8cVlMnu2zraQZ0LxAv0hNVHzA/eqJUoyBxu0f7xC++IiqcrLKfZDGgkuAu+WtYIFg4SXQbEiDryCsNlXiLS0FzZ8LpIPlxt/SnDhAdRNzH/aYw+HDRAEfvXqt6eUqd7zOs7oJBImS8ggDWwGgjRX+Fol4ABPijNxy5tb9LT6qdHZrajhuAnyXXbO2e2kLgSR6DoFq2SOz2imxuV+9EltvFIEH6i+uq537VNr4ijTYKEta6c7xqOAE8F2HdMaSWtAKHiqbajcrwHDkQrMsvPvs02xXq521XOe1sQXSTfW/t7rosdiDmbc3LpuBEaC6sqWGZTtTaGg8kHE4drjcAp6VHD1LETMaH0WMP8O+gHwpFoAtyUKHhHkpIRqy0AkkyCYnQ8FbYc2E6xdQgHVTDlZkaDvFwl2vJL4euS52sDwnmE1h2zmnmjUsI0cNFRDF1SG8tPclb2ZVJ16/RNuoBwgo2Gw7W6BS4Qu9xLtYA/cJ2g45fWJWnYZrimqdMARwSwlRrGZJ6pzE1yG8rfmt08G2ZTFSiCIKthXCVja+qdp+I/vgo0MMG6KbNSpIXdUOnU/RB+8n4j1T7mhQNIK2NOdf0UDW5lbqG6icODdQU4cisCFTamaYuvNpOkECq7fhrjmEamAByjiSnWBTDGzMCfL81IyWimz3nM3eJlkukzDp+n4hHRMZ4brALyCemY8eGgummsHAa3PVDwzJaZ0Jf1/EeCtrStwlQ75gttmpHSRJEf1TDTf+ZWG0qhaHXgZZA0k5oN+gi3W6Ph8K0EENFtOnlyTrsO1w3gI1v8rM5xG2oxtXbKJLon8bmxIjKGBwcMtrEgSOcahbxVcl0DedJAAuABIEDSYuT+iHicW0S2lDG6ucTFuZcdG6rge0XaaZp0SQ24c/QvE/h/lb9TxXK7HcnOZx4/XzP6dHr9T5y9/X7P8AaPtKKZLKTpfcOdqGnSGni7r7c15/jMZqSZJ9yh4rFXgXJ4LeBwRc7m76BeXHxRi6WsYCpUZ36mgvHlxKSZt1xrNFJsskA2uZMT0hdY2ixoIMOJFyfgdLhVL8IxpzNaB15Rey6HFxR7z9/hzex2Jy1hNQJUxEvF/wn5Z+izEOMEjkfgx9YQcku/xPy38lZUaALYIkafK+qIfFlkr8Oxxc1hc4GZJ3ZjKTYgRc/Ct8GCabC7Ulk9d4X9USngWAZcoiZ9fNOvEZYFpbp/cIW9PGZcd2y2xWpVRSpnK0AHMNSeN+Wis+wWMrYrOxwzZI3vfU+n1XUu7Nsxe69gIHHl6rp9k7GpYWn3dFgaOMak8yVWJU9CkaUXJJa0ki0ZnEQL2jyMqzqYg5NbzE+pv9ETE4FhMkXUX02xli2i3cCtp1X2cXC4mJJOsR9VvaFZws0xp6yfhFp4JjTIH1lDxVMPEEKWF8LXMwTNyJ8uXulMZiXEiDEzblCebhw3whLYjBNcZKtxYi2qcpBOkifRY+qW05CkaADSBpBW6dMFoBUCtLFuMjSJKtsOJAKUp4NvJPUxCszAjSJExxKhhcRLjcwEWi2ZHUotHBNBB5ICYmuQLKWAxBOqnUw2YI2EwgbolxSBGs4ugWVhSqbvVBfgwTKap0gBClhaliTNz19E3iK5DbILMKAUzUpBwhNAeFrk6o4Nyh0MMGqQ1KCDsQb9EJ2JKO6mL9UF1ET9UEnP8AhQNc84W6n5IDsPJlABiM1YsXk0ZCIxYsWWoMBZgfD6u/5lYsV+GoN0lva3+kfRYsXydn/Fl/x78X84cR2p//AJH/AN4/JebVlixcbr+nd4/Uq3C/6hXQ7J0PmFixdL/fF5c/8JY/9+zUq79PgLFi6Hy4so4fxD+0/wDirPD/AKrFi3Dzk8Pz/JbdqP7m/wDJYsWmJdzsb/SCcesWKsSVrpNyxYqgT9EuVixFachFYsRQamh8llLwhYsT4QZiMsWIJ4bim2LFioZYj01pYsgqIxaWKokERi2sUEggjUrFi0JlDKxYoAVdVMLaxJH/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128" name="Picture 8" descr="http://www.causenys.org/wp-content/uploads/2013/12/test.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99412" y="3993640"/>
            <a:ext cx="3910703" cy="1642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9456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Private Schools</a:t>
            </a:r>
            <a:endParaRPr lang="en-US" dirty="0"/>
          </a:p>
        </p:txBody>
      </p:sp>
      <p:sp>
        <p:nvSpPr>
          <p:cNvPr id="3" name="Content Placeholder 2"/>
          <p:cNvSpPr>
            <a:spLocks noGrp="1"/>
          </p:cNvSpPr>
          <p:nvPr>
            <p:ph idx="1"/>
          </p:nvPr>
        </p:nvSpPr>
        <p:spPr/>
        <p:txBody>
          <a:bodyPr/>
          <a:lstStyle/>
          <a:p>
            <a:r>
              <a:rPr lang="en-US" dirty="0"/>
              <a:t>Private schools are generally free to determine their own curriculum and staffing </a:t>
            </a:r>
            <a:r>
              <a:rPr lang="en-US" dirty="0" smtClean="0"/>
              <a:t>policies</a:t>
            </a:r>
          </a:p>
          <a:p>
            <a:r>
              <a:rPr lang="en-US" dirty="0" smtClean="0"/>
              <a:t>88</a:t>
            </a:r>
            <a:r>
              <a:rPr lang="en-US" dirty="0"/>
              <a:t>% of school-age children attend public schools, 9% attend private schools, and nearly 3% are </a:t>
            </a:r>
            <a:r>
              <a:rPr lang="en-US" dirty="0" smtClean="0"/>
              <a:t>homeschooled</a:t>
            </a:r>
          </a:p>
          <a:p>
            <a:r>
              <a:rPr lang="en-US" dirty="0"/>
              <a:t>Private schools have various </a:t>
            </a:r>
            <a:r>
              <a:rPr lang="en-US" dirty="0" smtClean="0"/>
              <a:t>missions and cater to different students:</a:t>
            </a:r>
          </a:p>
          <a:p>
            <a:pPr lvl="1"/>
            <a:r>
              <a:rPr lang="en-US" dirty="0" smtClean="0"/>
              <a:t> college-bound </a:t>
            </a:r>
            <a:r>
              <a:rPr lang="en-US" dirty="0"/>
              <a:t>students </a:t>
            </a:r>
            <a:endParaRPr lang="en-US" dirty="0" smtClean="0"/>
          </a:p>
          <a:p>
            <a:pPr lvl="1"/>
            <a:r>
              <a:rPr lang="en-US" dirty="0" smtClean="0"/>
              <a:t>gifted students (naturally intelligent in some way)</a:t>
            </a:r>
          </a:p>
          <a:p>
            <a:pPr lvl="1"/>
            <a:r>
              <a:rPr lang="en-US" dirty="0" smtClean="0"/>
              <a:t>students </a:t>
            </a:r>
            <a:r>
              <a:rPr lang="en-US" dirty="0"/>
              <a:t>with learning disabilities or other special </a:t>
            </a:r>
            <a:r>
              <a:rPr lang="en-US" dirty="0" smtClean="0"/>
              <a:t>needs </a:t>
            </a:r>
          </a:p>
          <a:p>
            <a:pPr lvl="1"/>
            <a:r>
              <a:rPr lang="en-US" dirty="0" smtClean="0"/>
              <a:t>students </a:t>
            </a:r>
            <a:r>
              <a:rPr lang="en-US" dirty="0"/>
              <a:t>with specific religious affiliations</a:t>
            </a:r>
            <a:endParaRPr lang="en-US" dirty="0" smtClean="0"/>
          </a:p>
          <a:p>
            <a:endParaRPr lang="en-US" dirty="0"/>
          </a:p>
        </p:txBody>
      </p:sp>
    </p:spTree>
    <p:extLst>
      <p:ext uri="{BB962C8B-B14F-4D97-AF65-F5344CB8AC3E}">
        <p14:creationId xmlns:p14="http://schemas.microsoft.com/office/powerpoint/2010/main" val="1507438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When Does School Start?</a:t>
            </a:r>
            <a:endParaRPr lang="en-US" dirty="0"/>
          </a:p>
        </p:txBody>
      </p:sp>
      <p:sp>
        <p:nvSpPr>
          <p:cNvPr id="3" name="Content Placeholder 2"/>
          <p:cNvSpPr>
            <a:spLocks noGrp="1"/>
          </p:cNvSpPr>
          <p:nvPr>
            <p:ph idx="1"/>
          </p:nvPr>
        </p:nvSpPr>
        <p:spPr/>
        <p:txBody>
          <a:bodyPr/>
          <a:lstStyle/>
          <a:p>
            <a:r>
              <a:rPr lang="en-US" dirty="0"/>
              <a:t>Most children enter the public education system around ages five or six. The American school year traditionally begins at the end of August or the day after Labor Day in September, after the traditional summer recess</a:t>
            </a:r>
          </a:p>
          <a:p>
            <a:endParaRPr lang="en-US" dirty="0"/>
          </a:p>
          <a:p>
            <a:r>
              <a:rPr lang="en-US" dirty="0"/>
              <a:t>the end of each school year in late May or early June.</a:t>
            </a:r>
            <a:endParaRPr lang="es-CO" dirty="0"/>
          </a:p>
          <a:p>
            <a:pPr marL="0" indent="0">
              <a:buNone/>
            </a:pPr>
            <a:endParaRPr lang="en-US" dirty="0"/>
          </a:p>
        </p:txBody>
      </p:sp>
    </p:spTree>
    <p:extLst>
      <p:ext uri="{BB962C8B-B14F-4D97-AF65-F5344CB8AC3E}">
        <p14:creationId xmlns:p14="http://schemas.microsoft.com/office/powerpoint/2010/main" val="1712687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800" dirty="0" smtClean="0"/>
              <a:t>Education Levels</a:t>
            </a:r>
            <a:endParaRPr lang="en-US" sz="4800" dirty="0"/>
          </a:p>
        </p:txBody>
      </p:sp>
      <p:sp>
        <p:nvSpPr>
          <p:cNvPr id="3" name="Content Placeholder 2"/>
          <p:cNvSpPr>
            <a:spLocks noGrp="1"/>
          </p:cNvSpPr>
          <p:nvPr>
            <p:ph idx="1"/>
          </p:nvPr>
        </p:nvSpPr>
        <p:spPr>
          <a:xfrm>
            <a:off x="307975" y="1676400"/>
            <a:ext cx="9144000" cy="4267200"/>
          </a:xfrm>
        </p:spPr>
        <p:txBody>
          <a:bodyPr/>
          <a:lstStyle/>
          <a:p>
            <a:r>
              <a:rPr lang="en-US" dirty="0" smtClean="0"/>
              <a:t>Elementary school</a:t>
            </a:r>
          </a:p>
          <a:p>
            <a:r>
              <a:rPr lang="en-US" dirty="0" smtClean="0"/>
              <a:t>Middle/junior school</a:t>
            </a:r>
          </a:p>
          <a:p>
            <a:r>
              <a:rPr lang="en-US" dirty="0" smtClean="0"/>
              <a:t>High School/Secondary School</a:t>
            </a:r>
          </a:p>
          <a:p>
            <a:pPr marL="0" indent="0">
              <a:buNone/>
            </a:pPr>
            <a:endParaRPr lang="en-US" dirty="0"/>
          </a:p>
        </p:txBody>
      </p:sp>
      <p:sp>
        <p:nvSpPr>
          <p:cNvPr id="4" name="AutoShape 6" descr="data:image/jpeg;base64,/9j/4AAQSkZJRgABAQAAAQABAAD/2wCEAAkGBxQTEhUUExQVFhUXGBcYFxgWFxgVFhUVFBUWFhcXFxUYHCggGBolHBUXITEhJSkrLi4uFx80ODMsNygtLisBCgoKDg0OGhAQGy8mICQsLCwsLC80NCwsLCwsLCwsLCwsLCwsLCwsLCwsLCwsLCwsLCwsLCwsLCwsLCwsLCwsLP/AABEIALEBHAMBIgACEQEDEQH/xAAcAAACAgMBAQAAAAAAAAAAAAADBAIFAAEGBwj/xABNEAACAQIEAwQGBgUKBAQHAAABAhEAAwQSITEFQVEGImFxEzKBkaGxFEJywdHwM1KCkrIHFSNDU2LC0uHxFiRzohdjw9M0RFV0g5S0/8QAGgEAAwEBAQEAAAAAAAAAAAAAAQIDAAQFBv/EADARAAIBAgYBAwMDAwUAAAAAAAABAgMRBBITITFBURQyYSJS8JGh0RVCsQVxgcHh/9oADAMBAAIRAxEAPwD0l7M0tdw9NZzUc1diueM3FlXdsHpS7WjV2zVDKKdSZNxiUht1rLV2+EnasscJzGJraiGVFt7FGUqOSuss8AHM0W5wVBymk1ol1hJnG5a3lrosRwkctKSucPIo50xHRkir9HUltU6cMRyraJO0dPb086OYypsWWzRUtxTKWaItmlzFFTAg1O3bmjphqssFhRImkcrFI02xdMGIFb9FHKrK7h5YRtRmw4HiaTMWVMqEos002HPSk7hrcmasYWNYBNBJNSVqItw+QdajMUPPWwSaFg3DpcNOWkpS0tMi9FKx4/I2iAVq41KnEVD0h6ULDuSDOQaqMaIanGc86Xa0p61WGxy11nVkRwTaxVtasga71V2ECtNWIu6UJ/AMOrLcMzUJ2FQLigtiAKRI6HJDQFDZR1pa5jKXa+aKixHUiWF/hgju7+POq+/hWXcRXQ1G5bB3E0I1GuQzw0ZcbHMEUzh8CziRA8+dHxmCKmQNOVOYdsqgdBVZT22Oanh/qakVRwzTEU3grDgztTzGa0bkCkc2zojQjF3uEV6IDVe12p279I0XUhxgKVFkAwRpWnxQDAayZjQkaRMsBA3570Vbk0DOzFL2AB2qp4bgwXvIWXOtwnKIBCMBlJHOSGE/3T0rpCa8147cZOIm8lz0ZRRJ3DIXeVI56AmqQvLYnNKO9js2wcVFcPTa31YBlIIIkQZkGoMaCbM4pGktgU1bFKzTOHNBhiNJU6iDWvSUhU2RQGwwNGz1JWogsmJfQag+AqyrVzatmYMiKp8ARQzYYcqfu4ilzidaZNiOMRJw3Q1pLp2q0aGFKnD97QUyYkoPoNhrMgGnUIFKgxHKj5aRlY7EriA7ihrhV6VNaItC4bJkBhlmYrLmHBosVF9qF2HKitxgiq25dpzi1zWqG9erogro4a0rMbuYgClmxdJOxOwNR9A55VXKjmc5dHohatZqGWrStXHY9e4fegthxRBU6HAbXFxaqbWQRrRKwVrgsha7hhGlKHDEb1a1EiipAcEzke0HExhzbuuGKglTE6Byq5svONPjVphcSHAZCGUiQQZBHUGke2llCihgCIbcgfWt82dADvrPsNctwPEfQ30cmy59UtmQMdmS5lGvVUDz1rOaXJSGGlKN0d5cvNXG8T4Tcv3bl20ySCbbJcBysAS05hJB78bV3mGtBkVuoB66ETSnB8Go9IR/a3P4tTTxnld0QlTb2ZynCMa+CzLiUizurLLqrHcaawfETO010SYpXAdTKsAykc1IkH209xDhaXVZHUFWEEHmD+d6Hh+HKihRsoAE9AIFJHZl609SK2tL9n/6DW5R0u0JkC1BTTnPwOemoRu0KDQbjEVrAc2PJcoqPVSMRTNjEjnWcQxmi1R61cQnnQEu1Jr1JYrcQuoxMCo3rLDSNOtHuXTRLGJ6025OyYGwp8aJ6WNxTHpQda1cOm00B7APpHhRrd6grM+rR7dsdKzArknbnWemig4i5QHuVrGcrDwxA60C/iAedJsZ8KFcwzHUGmUUI5voliIbc0gcPb5maMMGTuTRU4WOZNOml2RcXLoRe6o0AqaNpVknCVA2JNHXAfmKzmgqlIYfSiWnqmwPF1uZ8zWxlcoYcnvyYU5lHeiPbtTiYrlNTtcvmRZZqibtVWN4r6IL3c0kjeIgT0pBO0Yaf6NhBjcHapOcU7NlVGTV0jozcqVtq5/+e1P1X9w/GmLPG7fPN7q2pDyjZZeC6YmhXXpH+fLX6x/db8KXucUQ8/eCPmKKlF9gkmugpQnEW2zEBbd3TkSzWtT5QffU8VwyzdPfQEnTMJRo6Z1IMeE0pYxyelU5hGRhqQN2Xr5VYJikn11/eFM7Gjdbk+EYD0CG3nzIGJQZQuRDrk09aDOvjUOEtpc/61z+Kmhc6a+VVnDLn6X/AK1z50EguV3dlsz0G61Da7QHvUUhHIlcQHest2x0qAua1M3KYXYkbdLXrJNGGJFCuYmirgllsJXsOQJpZ8ynUU/cu5hqYijIwKzoYH3eNNmaJ5E+AGHxBimPTVX+lE6mKhcvgHea2W4uexZZ626xB61XrihTFjGgaHas4sZTTGEajLcqsbECdKkuJoZQqdi2Q0QVXWcUKO/FbSes6g+JE+7eklsWg83A2yUpcw/jVVju2eFTe5J6Aa/90TVJi/5Q7f8AV2mbxJj4QB8anqxXZb085dHWfRj7KldItozMe6oJMAnQCSYGtefYjtvi39RVQeAHybN86qsVxTFXPXvED4e5iR8KnLExKwwEuztL3bayP0aXLh8Fyj95qrMX27vfVtWrX/UeT7AI1rk2tFtGdjp1Me4aVD0Cp9U+6K5nim3a51U8NTvZclti+1eJeZxLgdLKBCP2zE++qi7isxlvSserXSCfOJFbD9EA89a0b7D6wHhoKVzbOqNFLgtLKYcKbpuXpUgswzq7uCVCQWgnvAnLBBWZkgV2fBsI/og2XI7DvQFncneBI7x3HU868ywJYaEZFtgEKsQXaQvresTlM7grPhPY2O0V5suUN3QLaSUVr10JnAdNSSwQ6CIBJnSvQp1D5txLriFi4tsekbNDzMBdCrADTTc/Kq9D57z+dascbj89p1fuPFtshEZIKFhJ1M96D0U9Kq7TggEGQdQRqCDzBFceL99/g7sN7bG8WzZD6OM2kZttxM+yaq7HFbi3Mt1rAA9YSQ4lZXwk6aePsq3DDr8aicJbYksqkmJJ5xpXMpLs6bFff4pdAGQWWGVZ78f0hVyRM7SojnE9Klb4rdJMWVbUwBcWSJPSdY1p48OtfqLEg6DmJAPn3j76yxwq0jBlthSNiIHX8T7zW2MFwdwtDMhQwZUmYhiN/ZTdAnvewfM0cHzrPoCNN4iaFhmGv2j91Qv8Usp691F82WfdvVde7R4ezozmW765VZpRvVYGI1g86pBTadriSnFPdl36Y8i3vNS+kH9Zv3j+Ncne7b2/qWrjfayp95quxHbS8fVt2185Y/cKtGlXIyr0Ud59Ib9Zvn86iMRc1/pD4aJ/lrza72lxTf1mUf3VUfGJqvu4u6+r3XbUbsevnVo0K3ciLxNLqJ6wL1zTve8D7oqXp36r7j/mrysXmERdcftn8ai/Erg2v3fY7fjR06y/vE1qT/sPTcXxI21LOyBRuTKxJAEknqaFge19ptENtzt3bup66RXlWL43dZSjXXZTEhmkGCCN/EVb8HwdtrNtzbLPqZCxHeMd6RyA1ihKVSEbylctRpxrTywjba+53N/jC8wo/bH4VEcRQ8/cyn76pjxa9EDKI077Zjp7iTQPT3WOrk+Sae8ileMcVs/2Lf0y/uS/4b/7OjXEjx+H40O5xeyu9wT0Gp91cpcuAxmBKzDF2JVW1iCeWnxFSsXEYd0oOgiWjl+PtpP6hNgh/p+Hbtdl7d7TJ9RHb2R8DFKXOP4lvVRV8T+B/GkdeRc+SlPiQKibRP1f32/DNSSxVSXZ2wweHh0v8/yTvY++/r348F1+BmKVayDuXfzmPcTFEe6F3uW18Nz7yw+VAfiFob3XP2QAPeqz8ak3JnQpU47IMmEjZAPz4Voso0LqD0ET7qTfilr+zZvt97+JjUDxxholtV9v3ACtlZtZdIsgCdvSHyVgPeQBWDDMfqR4swH8M1UPxS8eYHkPxmhj09wgBnMzsco03kiBWy+RHWlyWuNsEZRKyWEqpJMTymOdMPhVQau0cgCuvkACx99VZ4dlBKvncaNuCkTMicxB222pWxf9HuW9KuyHbUHVRzOvImp2b9rPPliGptxLC5xDDr9Rm33zNMHcZzHX3VEceQaLZ08lHwFV3EsYpys7lmMyuXvL5np4ctY51W/zqn6r/D8avCk2uC6rQtvIt7F7RjlYB20UrlaSVYEFgTkWPeY2NdsnESmS16OzZUlSl0kjQ23zNm7hAlVmIgNEk1TcE4IDauFLKXroV27t1T6JlzC2AmbMASu3SYMgUnwfC+kFubjZ1VSjZl9EA+dCpZiVZYDAQCCYnQRXZGLieS7M9KBW5ZvLbvK/cM5MmmdWYElRuZqoBrpOG5jbAYWwefoyCuo+yse6uWRIAEGRofZp1qOMXDOnCPlBQ3nQ8ZxFbKNcaSF3A1OpA0HtqLkxz9tVfaE/8tdk/VHh9YVxRV2jrk7RYC9211m3aaOWeB/CTS9ztliDoqWl9jsfi0fCuZtXlA3HxPyrV/HqgLamNdvxr0FSh4POdWo+zqrvFcQ2Ga4bpDelVQVAWFNu4SNB1A8apbzu857jtp9ZmPzNTw3FUfh7vqoGJRe8QNfQXDVbY4mLjhEgsw7uu8AnfQbA10xUIkJ6j5GmtCNqtePKAbGn/wAtZ/xVUXPSlSwXbQgAk+ccx4jSmO0nEtcGJIL4PDtEc2NwQem1HOm9hVB2ZEkdPzpQ1suxhFZj0UFjE9BSGGvliO8YInfrHKn+H45rBd1CkwV70xBKnkfCjJu2xowWZKT2DJwm+T6kfaZV+BM0Udn7hGtxB5ZmO/kB8aSbtddGfupCxPdPP21DDdrLjkD0aasB9c7sBsX8a5ZTr/B6MKeEXllqnZxF9e40eAVPmTTdrheHGyZ/El3+C6VzuO7T3rTOAloZSw0Ug6E+NVzdtb53Ce4/jUbVZdnQ5Yem7KH67neW7Sp6loL4qttT7zBod+9Hrug+08n3RHxrzjEdrb5O4+P41acFxb3LD3WTNlLSQQAIt51XUzrB5UkqEluy1PFpvKtjq24hbH1x+yh+eoqT41CpyvryLiI9gWuGu9pdDltrpESSZ1HSmuFdobbKfShhdzdxUUFGECAd2zSG0G+lLPDytwLUxUJK2Zl8mLLArFsHfOxCKPHKRsfKaNhOIXriDIfgANxrmPn5UDF27aWG9KxzRmOmQoTAywwzEnURsNSYoCY6wkC27PaKSykaBuSk9dPPb2xSTWyOHUtK6J4jE3ZIa4d40Ij3rSl66sw769CSTr4U5jk9IBltqy6qoYgC0xEh1MHMRr0Ou+1c92hvC3iDPNEIjzYH5V00oqWzOyVZqnnS8D5xVoc/cp++KHc4kg2VvbA++qdLoaDPXbTmOhprg1yLyeZGv2WFdWjE5XjKnwOtxFokW9OpJj5UseLOdso9n4mug7ZXWay5LE92w2pJ0y2i3+KvPVxDDSffR04Lon6ipJcnW8E4s/pMjaqwIICjNABJylRI2n2U9hb9y6AmHtsLOpJJYl9GPeZjEaj5VRcO7TCwgC2ULkMC7KC3rTAI1iI06iuku8WcW8rQzZAQBJAOTNPnrr41y1o2e0fzzYXPJ8sQtu1t5VXljsPSTC6TC7DTWPxotzEYgF7yKt1AmZXJAy9RBMg7/HrRTxC4ltWzhmIHpkyw0SSCHO/I5vHlNVpupdzMWhz567DWBz686RK+7Qrbe5UnHm47u8KWOoG0+Xtn21FV0/PKrjCYCy6lLpKuIyknKQNTvBlZJ3HtFLY/s5ftuVQrcXcMCq79VJ0PtNdUa0V9PALXHUxYzL3lIzLpsylWkagbjWDrvoDrV9f7X3WUW2lVAYggmSCW9YmSwk8zXKeiBYKRowDIVSHbT1gegGpB/Cr/ALJYSxduAXlUliUtKwu5HcBiMz210EwN+U+FLvayC0iTcWvKJtu6LOkMQM0TuNJ1PlXYcIxBuWLbsZLDXxIJn5V5Y3GlVsiiOUlTsRKnLseep13rv+xuMD4WJ9V2G0bw4O+nrVCsnlL4f3F0w8fhVX2kAGEvaz3RvP6wqxL6b/A1X9pj/wAle1Ow5f3l8K54e5HXNPKzz203591C4m3cbxIH3/dRsTiAFsjMf0eug/tbnj4CjYS3Yu2cU118rW7We0MyrmeGGx9bXKI8fGvUPNC8PQfzVc/+8t//AM92qvguMFoNcgQBq2XMQSRkEnRNQCDvKimsLfA4TeMt/wDG2egOti751XcNx9q3BP0iZJypdREPQNKHMOvug0JLZhL3jDoqW2W6MjBm1aSc5MQIm4N+Sxz50v26XKcCVYN/yNgArzCvd1jkDPwNaxPaW2Qn9ADoYJeYGYrouXLPdmYo3bXEBxgWInNg7TcgdXu6EgUsMy5DY53hd4i4D0+7lVs2O7ryOfLpAqqssA0hB7c340Zrhhu6NfB9dB/eqyZKUbsndYyRHrDX2RR+DYN3fuLOQ+kbUd22jLmbU6xI0GtLreOkoOewY/fV32Wx4tvezq0Ph71tcojvtlYEmR3YU9eWlCT2HgvqVxHjq/0t37T/ADNUF2Iroe0Sxdu+bc65Frk+P58KnT4Oit7iLtrXa9jcNbbB4hmKi4mYICsswe2AwDfVga+NcQPL5103ZbGm2jKEUyxJzTPqge6jUV0Ci7S3KX0ZjY7dK67+T/Cupu3STbWAocZcxYd5kUtsMvrQJ9XUUynF9/6BdNNCB8IojdoiAV9E0ATAK85/Co1s045UuRtGP3fsbuXgSbjjMQxIWGMjpm2yzp7NfABdGuu6lrZJDBWBysDE6CTMzEdPCpvx0RrbeACORA1M7mN6xuIWyAHnSFmJIO+4np8KkqbQHh4/cPqUGbIGHe1Eaeqo7p6aRtyqg7Q8MuXroZBpkC6ldwWPXxq1biVs/Xj2EAfDStjG2zoLiT9ofKjBOO512i4KDZzdvs1dH1lHtp7B8DuK6MWXusDudYMnlV4rA7fOpFqpqyF9NSGOJ4H0tlVzCTahtNoLKNefq/CubXsqm5c+7/WulxGIb0NvXncUxpsVMf8AfSfpKM6jb2EoYeKj9W4DD8NsoqhUQMs9/KGeSQcwzEgHSBppR8RhTlAMGYInUanUaddz41mes9JUGm2VdGm+gfFEGVspInKO8TuCNd99/fSuE4cEDs4LEqcuXk3lz+NNYp+6fKpm5RSaVhNCDdhZbHqhkIcd/un6hJ0mZ3bblHtq1uYltIeRA3kEeBpM3Pz1/MD3VrPSuN+Q06ShyXNrgtlFQK1/uZipFlRq6wZMAld9J5mtYHhaIe615wHLqpsWTkl2uQrEMVGZjt1NXpx7/wBudOto/wCtRbH3OWJUR/cf7kPj76l6h/d/j+TkzUytw/CwqMluwcrQO9btSsAKSpFsQzbkmTt0EDUXcOjZbKIpjVifWiJaNydBrHKrZMQ5OuItyf8Ayz7dTbiuX7f379sIfS2nsE/VCBg4g94gDTQxqNSPGjGUqjtf8/UrBwi8wLG4vFsZ9LatqYgKsmCNNWBAM+PzoGe6ysly4bissZRCMYIMhiDG43Hurm8XxQwhttcfMD1hTpPqiW3+VMLiRkGTNzEgkMWaBOpeZzDl7NNL6TR2Rq4fe6f6lonD1OjI5ABCZLwzMMzHeMo9Ybz08an9CwwJVhe2b66lgogklhpIYdPqmRVRYvtlzHKBPc7wbvER5k7CNeek01/OHd9MQ2UAzCkL3iF7rz8PCn+vyTc8O37V+foXtizhPoN8TeW2t60R3hndgl4KQSI1WTEUTgfA8LisP6cG6k5gYLFVgxM5QCQNSRoCDypPhuDOKwd0C4thbt6ywd4KhUS8jBLYYtpKjQDfrNdxxXG8OwuCCWslwTkFpbhy57invtbZoAJG8bkex87tycs4RcuNjhbVmwjkW0a6FbIhud7P3m1KRvLbwdMummrvE8XbizmRQvoAo7uY2+/c0JI7qwQRrz8RPPXsVdtkkHQqFWFEIIMksggE6Sx8Y8NWyqpm1uHkveYk8m0kmB0nw2qbUmdlHRtZL/e/5dlmcRbOYZVEwSAqqSUmCpUQDrvpuZ6AVvR88JlUEuSuZgY3LQSwIn31R2OKNlZ7iH0cxbMdzUsmxIkjLGh5a9aHgXc3UL3TBz5cgbMWOpXcBd5zSQMvsoqnLyaeIpOyUS4W7aa46G2nU65Wyk5sxZhpHOZmKnfwyq0gIiQ4z5hBBRlGhOpluXSl8YrJJyn0cSToDJaYzhpju7E6j3Cvw/os2dXIRQA2rAqwklwZJidIGhPLlTJMi5RSy2Q/xuwGxEurejZ17wBjIWUOZ2gCahwzB4Q4gqYupBOrbNmjTLEafKuv7F8cuXnazZdibgLhClm5cbTvPnd1h+cknYb131nBXCQz230mU9DhFDSI1Kl+k7jejGXROpDM21Y8sxHAsCQctvKSDBDsYOw0JoX8wWAe5cZRBmcp3iNgPGvXnFvnw8N4m3aPyWq/EYjDgw3DUXxOHcj2lLBp8yJKnJ8HljcEIzRcU66SIkQOhNKnhFzvd5NVAmTv3v7v5mvX0u8Oj+ltYdP/AMVwfxW1ilsdxHgyiVXD3PBLtlT5RcupQvEZU6p5RjMJdZbjlV1NwnKRA7xmAdY6eFaxLXCEUg5QQV7vQuRrH/mt767q1xPDt6mAw7SzGTjLS92ZAhHbX20PhfDrhQK2CwZITKHbGqDmGzlELdNgRvQzRDkqHAXz3lkDc7x0NEUiTpHdaIEax/pXsnDuy2GuH+nw2GWNV9Hibl0jSDoQvjqOtOHsJw8/1K+x3/zUdma8lyeNsqE+op/ZFTRwBCiB0Fexf8A4L+yP77/jWv8Aw/wX9m/77UuQOq10eVm6Dhx4XW9zIv8AkpcXhXqF7sVhVv27ORsjpceMx9e0bYBn7Nxqb/8AD7B/qv8Avms4I0azR5H6YVnpK9c/4AwfR/3/APSqrivBuFYZS166FiNPSrmOvJdz7KGRDasvB5tdcZSemvkBrUmueG9XvaDi3CvRXbeHNy47IwQgGMzKQJzAaAwZFCwPHuGph7PpreI9JlRXKhMoYAAkFmGbXXTrWyo2pIpvS1npvH412nDLWDvgxhsdMmMtl2UrOhzhMonpNXtnsXh2AbJfE8mYKR5grQsjasjl1tHkY/PlWXLPVjPOBI+VL2cTn/qyPFp9nKmlOg093+1eI04vc5FFeBdrbdT8fwoV6wriLiI/20DfEinrbAxCCPaD8YqFwa6DzpozaC4ro53H9k7dwyDkPIICFWOihoHuqixnYe+PUvIwmYeU105ag7D3Cu8aRpv4QD/tW2yRvB6bfIV0xxVSPYjzo89vdncaSA9j0iwZC3ECljswUMIO3LlS6cFx4gCzcyjXLmAB1nWCNQda9JuKAszB89+dCv3mgQ0j261aOLk+kHOdf/JhhbQwa2SqG4pZmWWZlzsW3dFPOJEieZqx7T9ibWKsvbDOhaCCbl10BUyD6MvB1H+1ec4fFXFYPbzKymVIJ/JHhXrHZPjH0rDi4QA4OVwNswAMjoCCDHjXRSqKez5KqVzxDjv8k+NsZnUi8oED0IysQP10Os77ZvOuUxnAcWTItsQBlhDOm0Dwr60iqXjfZiziJYjJd5XFAk/aGz+3XoRVpZkvpAz5ebszizAFi57Yiff4CnLPAMYUKnDsYGhZhpG2UTE16jxKzcwt30Tjvbg7qwJ0IPsPlFLDFFjpE+3x8PCuOWKqLZpCOVjz/CcHx6iPo65NDBdI0gakuW2zc5GaRsBVhxXgt+6B6PCYfDQArBbpZbuQkgkMTrJ9oAHn2IvMdxW8x6aeFT9ZPwgahDsImEwQtPfw9706ZpdHV7UsSA2XMCTlgbcttJr0O120wZ3dl+0jfcDXA+iU65flv51EYUHmB8fhNb1kvgpFt8HplntJg22v2/2iV/iApqxxLDuYS9aY7wtxCY9hrytsIp9Uj2AfjURgY9blz0/2reufaKZJ+D2IJO3wrTWZ3rxv6Iq67A7zK6eYp/D3Mg7ruPBHb4QwNN65faFU5M9MucNtne2h81B+Ypa72fw7b4ewfO1bPzWuKt8dvqIF657SG2+1J505a7VYkRJU/aVf8Mfk0yxlN8pj6Uujoh2WwoMjC4cHqLVsH3hageyuFgD6PaAAIAC5YDbgRsDVWnay/OotHwhgfKc+lGftiw/q0J6ZiJ94p1iqPkOWoOXOymGYQbbQY0F28Bp5XPGgf8FYbkL48sTif/drWG7ZAjv2Sp/uuG+YFP2O09luTjzA+406rUn2C9WPbKLHdlrSXsOqviAHa4pP0i6WEWzcGVixKzk1jenG7ICO7i8cvliWP8SmjcV41aZ7DAP/AEd4M3d+qbV22dAZP6QaeFWuH49hnEi6B9pWT+ICmUqb7QNSr5Zzp7Ek74/HnzuWj87RoY7BiZ+l4knqRYn3+hrrk4hYO122f21+U0yjqdiD5EGqZYsGtU8nGDsWeWLv/uYc/wDp1K12Tup+jxt5T1FmwD8FFdnkqJStkQdef4kcm/AcZy4leHnZtGofzDjv/qdz/wDXt/jXWla1lrZUbXl8fov4PHLb5rdthIzoh26oDttz8qgVOslvKY/235VV4LtBbFsBbcBe4CGWCVJAnQZeXx1o6do0Jgq2vIL0HnvXkSozu9jmdht2AgQSTty08Knh9CSZ9mo03mo28UpiUuAeK6eHvogBIlZB5aD72/CptNchjfoiDrtt4a6+P3Vt7ZPl5Ae3lQ1zRqxHkANPj40Zbo5yRrqW3PsA00oP4M5fJiYUROo15CfnMURiF5E+A/Gg3MaACe7zgToelbwODv4kxYtFo0z7Ivm50nXbetGMpMF/AHF4oKpEGee4+Y+Nei/ye8LNnChmBDXTng8lIheU6gA69aV7PdhVQrcxRW84MqoEW1PjzuR1IHlXaRXqYeg4bsZGgtZlrZqr4x2gsYYH0jjNyRTLk9I5e2uptJXYSg/lOsp6C1cJhluZQeqsrFht/dFccl9Muk7dOc+Gp89aZ43xj6awLuI+pbXQJ5z6zE8/gKSa22mUx4CC2njHl8a8jETU5XRndBrinTu6kdRr7z5bULEJG6kD5fdRbFlk5k9TIk6c/dRLznST020+I1Gtcl7Mm4xFLMnYSPED7q0SNyfcB+HjTiYlVEMM3nBPXUxWNfRoBHiBsCNvbWzPwPFR+4VN0bGT7hyqeoMhSfEmPly/Ci+jQnT3AA/Gak+Hfl1Ea+/yoZkNZrdAvSMJ666/netvdPMCPOPyfCojDtPqyfMnXxO1bRSNcp5bz86N0bPNPsi1sHlG2oM+zpWLh1ndwPw03jzrG7o8jz8N/lWKpI39n59lNYGo7k8oJ9c+R15Vowfrn3r+YqC6bydOnIf7VgcDeYPX41sodaRP0cD9IZ01gfk/61JUYbPPmBQzcHLziBvv1rDl5FvGZO06bxQsxNVhw7AAFh7o19+tRfFuNN/Jtee086gbgHPTXx8PKN/fUWfprz3PLfnWswOrIl9IknukT4ZqkcUBoWE7ajrPKgPcG5UnrvA94rTSeXu/1o7g9RNdjP0jnnIkgiHdNtR6rfnxpu1xe6Nr78v6xyNftae6qgWFPPr4T+PKtnDIPPoeen+1MpyXbD6iRe/z7iJB+kXB4f0bD/uT76PZ7VX4/S5v2UPs0UVzLW15aajUNEeA8aGoP60ft/606q1PuZvUfCKDB8BhfVMaxMtEzvHv0NP2OCiCS4WTMBeWvMn7q7q12BvGM1+2v2VZ+vUr1qxT+T9D69+4eoQIgPsYNXa415C5ZHntrh1tQfWMRqTAG31Z/MU02NgGCdJiDv4bedelYbsThF3tl/tO3yUgfCrTDcKsWtUtW0P6wVQfa29D0kpe5jJM8qwWEv3f0eHuNyByFU/eaFPvq6wHYbFXCDda3aHQTcPsUQB+9XdYjjOHQw962CNwXE6+G9VOJ7eYNCQGdyP1LbGdJ0JgU8cNSjyzZV2Zw3sLhbUFlN1utyCv7ghT7Qa6RLYAAEADYAQB5CuKx38o1tTlt2bjH+/CRz21Py3qpx3brFvAt2igPNVzEDfQuI9sVXVpQ4Dsj0t3AEkgAbk6Ae2qHifbDDWgYb0jDkm2++Y6EeU15/jcRiLom87tHXb3AAchrFLIQx0UncerAA/a2/Olc88Y/wC1DXReY/trfuAhctpTsLcu8cpuDTmNo86p7OHBGZiTO+nPcn579acsYKFEQo1Ov1fDQfGtXcBcPNfA/dqNfOuGddze7GzSXCBIEg7EEDTlUAwEEDXrBj7+lG+iXdhlB6wNPDXf3UX6IRBYg6anbXnUnIzlN9CwfNoCPYCDsd/jS9vQ8zud8pGka9ROtWgKg95lMcoPwisfGW4108YgTOn3UuZ+CUoruRVSR9WfLboPP3VNE8Incga+3T5VZ279ph3Z35DwOs7EUJhE94RoPhyFHN8G00uGLC0AOQPkB5/D5VK1iiDygHXz8PdW2sTqDtrsT8Z093WlySN1kacwfv0Fa1yb24H/AKUDynp3Tvp1jryqDYmI3G/lv0nfxpdbk+B5768/MAVt2C6kSTzb/QUFE2rPybZvCOe8SempNZdQDWT4zoInrWWgjECTMzzg8tzpz8KKLes90BT4mOXIjpTXsFO/IoqFj3V6bR1309lS9DqQSecA6T8Zo0nXRgBzHzGvzrVzukSJjaZnzPtgVRSGVgbWzM5h94bTSefvjaoKpaO6SecGPPT63u5b1NgxM7awZ6TMga9N6xVYASFnqIBOmukeIo3FbNKqA9PIiZjY66f61K1aB0XffrHx8OZrZcajugb8+nn8OVa9CTJUnXWQJOm0UtwJow2CdjBGwmDp1G359+LYYmCRA0kkR4fnwooQ6Eka+BJPiZ56+6tFJ+ttO2kRO+XbprWuHLcVbDsCASIjefdtrWxZ11IPiveiRoYj860zashhGusj9Wdtht118KLaMHLlQiSDrJI8QYJPhJoXNkK9bY1ywTr9UktryHKseySTMiNNDGkDlTIsKFIZ3EajNbgZZ0jU+AnwqcIdWYnoQDqPbrRzAsj1KzR6ysr30XZC7t7DXBdsfX/Zf5Vqsqdb2CyOOxPq2/tD5rVkfXP2R91ZWV474FRO3t+ejVvEfX8h8lrdZU+zILa9Y+S/IVmL2Ps++srKHYWMrt7PxoXEvVf7P+E1qspFyZ8AOz/6Mef+Snsbsvkfka3WVpe4Z+0R5P7flWrPLy/wisrKxyvkKuwpe/8ApH/Z+QrdZQjyU6Fj/hHyFGw+/tP8JrKyqMEwWH39v+KpcT3Pm/31lZW7JAW3b7Qpm1ufIfNKysrMMRtd/b/hNV9313/Z/hrKyhAqM8Q9e35D5UC7t+ynyFZWU/QlTkI/r+2mrPqHzPyFbrKRgp8sHa3H2fxqN76nmf46ysrdlR7iGx8z/AtAu7Dy/GsrKUpLkreK/pB/1E+aVY4PZvtN86ysppe1EV7mf//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8" descr="data:image/jpeg;base64,/9j/4AAQSkZJRgABAQAAAQABAAD/2wCEAAkGBxQTEhUUExQVFhUXGBcYFxgWFxgVFhUVFBUWFhcXFxUYHCggGBolHBUXITEhJSkrLi4uFx80ODMsNygtLisBCgoKDg0OGhAQGy8mICQsLCwsLC80NCwsLCwsLCwsLCwsLCwsLCwsLCwsLCwsLCwsLCwsLCwsLCwsLCwsLCwsLP/AABEIALEBHAMBIgACEQEDEQH/xAAcAAACAgMBAQAAAAAAAAAAAAADBAIFAAEGBwj/xABNEAACAQIEAwQGBgUKBAQHAAABAhEAAwQSITEFQVEGImFxEzKBkaGxFEJywdHwM1KCkrIHFSNDU2LC0uHxFiRzohdjw9M0RFV0g5S0/8QAGgEAAwEBAQEAAAAAAAAAAAAAAQIDAAQFBv/EADARAAIBAgYBAwMDAwUAAAAAAAABAgMRBBITITFBURQyYSJS8JGh0RVCsQVxgcHh/9oADAMBAAIRAxEAPwD0l7M0tdw9NZzUc1diueM3FlXdsHpS7WjV2zVDKKdSZNxiUht1rLV2+EnasscJzGJraiGVFt7FGUqOSuss8AHM0W5wVBymk1ol1hJnG5a3lrosRwkctKSucPIo50xHRkir9HUltU6cMRyraJO0dPb086OYypsWWzRUtxTKWaItmlzFFTAg1O3bmjphqssFhRImkcrFI02xdMGIFb9FHKrK7h5YRtRmw4HiaTMWVMqEos002HPSk7hrcmasYWNYBNBJNSVqItw+QdajMUPPWwSaFg3DpcNOWkpS0tMi9FKx4/I2iAVq41KnEVD0h6ULDuSDOQaqMaIanGc86Xa0p61WGxy11nVkRwTaxVtasga71V2ECtNWIu6UJ/AMOrLcMzUJ2FQLigtiAKRI6HJDQFDZR1pa5jKXa+aKixHUiWF/hgju7+POq+/hWXcRXQ1G5bB3E0I1GuQzw0ZcbHMEUzh8CziRA8+dHxmCKmQNOVOYdsqgdBVZT22Oanh/qakVRwzTEU3grDgztTzGa0bkCkc2zojQjF3uEV6IDVe12p279I0XUhxgKVFkAwRpWnxQDAayZjQkaRMsBA3570Vbk0DOzFL2AB2qp4bgwXvIWXOtwnKIBCMBlJHOSGE/3T0rpCa8147cZOIm8lz0ZRRJ3DIXeVI56AmqQvLYnNKO9js2wcVFcPTa31YBlIIIkQZkGoMaCbM4pGktgU1bFKzTOHNBhiNJU6iDWvSUhU2RQGwwNGz1JWogsmJfQag+AqyrVzatmYMiKp8ARQzYYcqfu4ilzidaZNiOMRJw3Q1pLp2q0aGFKnD97QUyYkoPoNhrMgGnUIFKgxHKj5aRlY7EriA7ihrhV6VNaItC4bJkBhlmYrLmHBosVF9qF2HKitxgiq25dpzi1zWqG9erogro4a0rMbuYgClmxdJOxOwNR9A55VXKjmc5dHohatZqGWrStXHY9e4fegthxRBU6HAbXFxaqbWQRrRKwVrgsha7hhGlKHDEb1a1EiipAcEzke0HExhzbuuGKglTE6Byq5svONPjVphcSHAZCGUiQQZBHUGke2llCihgCIbcgfWt82dADvrPsNctwPEfQ30cmy59UtmQMdmS5lGvVUDz1rOaXJSGGlKN0d5cvNXG8T4Tcv3bl20ySCbbJcBysAS05hJB78bV3mGtBkVuoB66ETSnB8Go9IR/a3P4tTTxnld0QlTb2ZynCMa+CzLiUizurLLqrHcaawfETO010SYpXAdTKsAykc1IkH209xDhaXVZHUFWEEHmD+d6Hh+HKihRsoAE9AIFJHZl609SK2tL9n/6DW5R0u0JkC1BTTnPwOemoRu0KDQbjEVrAc2PJcoqPVSMRTNjEjnWcQxmi1R61cQnnQEu1Jr1JYrcQuoxMCo3rLDSNOtHuXTRLGJ6025OyYGwp8aJ6WNxTHpQda1cOm00B7APpHhRrd6grM+rR7dsdKzArknbnWemig4i5QHuVrGcrDwxA60C/iAedJsZ8KFcwzHUGmUUI5voliIbc0gcPb5maMMGTuTRU4WOZNOml2RcXLoRe6o0AqaNpVknCVA2JNHXAfmKzmgqlIYfSiWnqmwPF1uZ8zWxlcoYcnvyYU5lHeiPbtTiYrlNTtcvmRZZqibtVWN4r6IL3c0kjeIgT0pBO0Yaf6NhBjcHapOcU7NlVGTV0jozcqVtq5/+e1P1X9w/GmLPG7fPN7q2pDyjZZeC6YmhXXpH+fLX6x/db8KXucUQ8/eCPmKKlF9gkmugpQnEW2zEBbd3TkSzWtT5QffU8VwyzdPfQEnTMJRo6Z1IMeE0pYxyelU5hGRhqQN2Xr5VYJikn11/eFM7Gjdbk+EYD0CG3nzIGJQZQuRDrk09aDOvjUOEtpc/61z+Kmhc6a+VVnDLn6X/AK1z50EguV3dlsz0G61Da7QHvUUhHIlcQHest2x0qAua1M3KYXYkbdLXrJNGGJFCuYmirgllsJXsOQJpZ8ynUU/cu5hqYijIwKzoYH3eNNmaJ5E+AGHxBimPTVX+lE6mKhcvgHea2W4uexZZ626xB61XrihTFjGgaHas4sZTTGEajLcqsbECdKkuJoZQqdi2Q0QVXWcUKO/FbSes6g+JE+7eklsWg83A2yUpcw/jVVju2eFTe5J6Aa/90TVJi/5Q7f8AV2mbxJj4QB8anqxXZb085dHWfRj7KldItozMe6oJMAnQCSYGtefYjtvi39RVQeAHybN86qsVxTFXPXvED4e5iR8KnLExKwwEuztL3bayP0aXLh8Fyj95qrMX27vfVtWrX/UeT7AI1rk2tFtGdjp1Me4aVD0Cp9U+6K5nim3a51U8NTvZclti+1eJeZxLgdLKBCP2zE++qi7isxlvSserXSCfOJFbD9EA89a0b7D6wHhoKVzbOqNFLgtLKYcKbpuXpUgswzq7uCVCQWgnvAnLBBWZkgV2fBsI/og2XI7DvQFncneBI7x3HU868ywJYaEZFtgEKsQXaQvresTlM7grPhPY2O0V5suUN3QLaSUVr10JnAdNSSwQ6CIBJnSvQp1D5txLriFi4tsekbNDzMBdCrADTTc/Kq9D57z+dascbj89p1fuPFtshEZIKFhJ1M96D0U9Kq7TggEGQdQRqCDzBFceL99/g7sN7bG8WzZD6OM2kZttxM+yaq7HFbi3Mt1rAA9YSQ4lZXwk6aePsq3DDr8aicJbYksqkmJJ5xpXMpLs6bFff4pdAGQWWGVZ78f0hVyRM7SojnE9Klb4rdJMWVbUwBcWSJPSdY1p48OtfqLEg6DmJAPn3j76yxwq0jBlthSNiIHX8T7zW2MFwdwtDMhQwZUmYhiN/ZTdAnvewfM0cHzrPoCNN4iaFhmGv2j91Qv8Usp691F82WfdvVde7R4ezozmW765VZpRvVYGI1g86pBTadriSnFPdl36Y8i3vNS+kH9Zv3j+Ncne7b2/qWrjfayp95quxHbS8fVt2185Y/cKtGlXIyr0Ud59Ib9Zvn86iMRc1/pD4aJ/lrza72lxTf1mUf3VUfGJqvu4u6+r3XbUbsevnVo0K3ciLxNLqJ6wL1zTve8D7oqXp36r7j/mrysXmERdcftn8ai/Erg2v3fY7fjR06y/vE1qT/sPTcXxI21LOyBRuTKxJAEknqaFge19ptENtzt3bup66RXlWL43dZSjXXZTEhmkGCCN/EVb8HwdtrNtzbLPqZCxHeMd6RyA1ihKVSEbylctRpxrTywjba+53N/jC8wo/bH4VEcRQ8/cyn76pjxa9EDKI077Zjp7iTQPT3WOrk+Sae8ileMcVs/2Lf0y/uS/4b/7OjXEjx+H40O5xeyu9wT0Gp91cpcuAxmBKzDF2JVW1iCeWnxFSsXEYd0oOgiWjl+PtpP6hNgh/p+Hbtdl7d7TJ9RHb2R8DFKXOP4lvVRV8T+B/GkdeRc+SlPiQKibRP1f32/DNSSxVSXZ2wweHh0v8/yTvY++/r348F1+BmKVayDuXfzmPcTFEe6F3uW18Nz7yw+VAfiFob3XP2QAPeqz8ak3JnQpU47IMmEjZAPz4Voso0LqD0ET7qTfilr+zZvt97+JjUDxxholtV9v3ACtlZtZdIsgCdvSHyVgPeQBWDDMfqR4swH8M1UPxS8eYHkPxmhj09wgBnMzsco03kiBWy+RHWlyWuNsEZRKyWEqpJMTymOdMPhVQau0cgCuvkACx99VZ4dlBKvncaNuCkTMicxB222pWxf9HuW9KuyHbUHVRzOvImp2b9rPPliGptxLC5xDDr9Rm33zNMHcZzHX3VEceQaLZ08lHwFV3EsYpys7lmMyuXvL5np4ctY51W/zqn6r/D8avCk2uC6rQtvIt7F7RjlYB20UrlaSVYEFgTkWPeY2NdsnESmS16OzZUlSl0kjQ23zNm7hAlVmIgNEk1TcE4IDauFLKXroV27t1T6JlzC2AmbMASu3SYMgUnwfC+kFubjZ1VSjZl9EA+dCpZiVZYDAQCCYnQRXZGLieS7M9KBW5ZvLbvK/cM5MmmdWYElRuZqoBrpOG5jbAYWwefoyCuo+yse6uWRIAEGRofZp1qOMXDOnCPlBQ3nQ8ZxFbKNcaSF3A1OpA0HtqLkxz9tVfaE/8tdk/VHh9YVxRV2jrk7RYC9211m3aaOWeB/CTS9ztliDoqWl9jsfi0fCuZtXlA3HxPyrV/HqgLamNdvxr0FSh4POdWo+zqrvFcQ2Ga4bpDelVQVAWFNu4SNB1A8apbzu857jtp9ZmPzNTw3FUfh7vqoGJRe8QNfQXDVbY4mLjhEgsw7uu8AnfQbA10xUIkJ6j5GmtCNqtePKAbGn/wAtZ/xVUXPSlSwXbQgAk+ccx4jSmO0nEtcGJIL4PDtEc2NwQem1HOm9hVB2ZEkdPzpQ1suxhFZj0UFjE9BSGGvliO8YInfrHKn+H45rBd1CkwV70xBKnkfCjJu2xowWZKT2DJwm+T6kfaZV+BM0Udn7hGtxB5ZmO/kB8aSbtddGfupCxPdPP21DDdrLjkD0aasB9c7sBsX8a5ZTr/B6MKeEXllqnZxF9e40eAVPmTTdrheHGyZ/El3+C6VzuO7T3rTOAloZSw0Ug6E+NVzdtb53Ce4/jUbVZdnQ5Yem7KH67neW7Sp6loL4qttT7zBod+9Hrug+08n3RHxrzjEdrb5O4+P41acFxb3LD3WTNlLSQQAIt51XUzrB5UkqEluy1PFpvKtjq24hbH1x+yh+eoqT41CpyvryLiI9gWuGu9pdDltrpESSZ1HSmuFdobbKfShhdzdxUUFGECAd2zSG0G+lLPDytwLUxUJK2Zl8mLLArFsHfOxCKPHKRsfKaNhOIXriDIfgANxrmPn5UDF27aWG9KxzRmOmQoTAywwzEnURsNSYoCY6wkC27PaKSykaBuSk9dPPb2xSTWyOHUtK6J4jE3ZIa4d40Ij3rSl66sw769CSTr4U5jk9IBltqy6qoYgC0xEh1MHMRr0Ou+1c92hvC3iDPNEIjzYH5V00oqWzOyVZqnnS8D5xVoc/cp++KHc4kg2VvbA++qdLoaDPXbTmOhprg1yLyeZGv2WFdWjE5XjKnwOtxFokW9OpJj5UseLOdso9n4mug7ZXWay5LE92w2pJ0y2i3+KvPVxDDSffR04Lon6ipJcnW8E4s/pMjaqwIICjNABJylRI2n2U9hb9y6AmHtsLOpJJYl9GPeZjEaj5VRcO7TCwgC2ULkMC7KC3rTAI1iI06iuku8WcW8rQzZAQBJAOTNPnrr41y1o2e0fzzYXPJ8sQtu1t5VXljsPSTC6TC7DTWPxotzEYgF7yKt1AmZXJAy9RBMg7/HrRTxC4ltWzhmIHpkyw0SSCHO/I5vHlNVpupdzMWhz567DWBz686RK+7Qrbe5UnHm47u8KWOoG0+Xtn21FV0/PKrjCYCy6lLpKuIyknKQNTvBlZJ3HtFLY/s5ftuVQrcXcMCq79VJ0PtNdUa0V9PALXHUxYzL3lIzLpsylWkagbjWDrvoDrV9f7X3WUW2lVAYggmSCW9YmSwk8zXKeiBYKRowDIVSHbT1gegGpB/Cr/ALJYSxduAXlUliUtKwu5HcBiMz210EwN+U+FLvayC0iTcWvKJtu6LOkMQM0TuNJ1PlXYcIxBuWLbsZLDXxIJn5V5Y3GlVsiiOUlTsRKnLseep13rv+xuMD4WJ9V2G0bw4O+nrVCsnlL4f3F0w8fhVX2kAGEvaz3RvP6wqxL6b/A1X9pj/wAle1Ow5f3l8K54e5HXNPKzz203591C4m3cbxIH3/dRsTiAFsjMf0eug/tbnj4CjYS3Yu2cU118rW7We0MyrmeGGx9bXKI8fGvUPNC8PQfzVc/+8t//AM92qvguMFoNcgQBq2XMQSRkEnRNQCDvKimsLfA4TeMt/wDG2egOti751XcNx9q3BP0iZJypdREPQNKHMOvug0JLZhL3jDoqW2W6MjBm1aSc5MQIm4N+Sxz50v26XKcCVYN/yNgArzCvd1jkDPwNaxPaW2Qn9ADoYJeYGYrouXLPdmYo3bXEBxgWInNg7TcgdXu6EgUsMy5DY53hd4i4D0+7lVs2O7ryOfLpAqqssA0hB7c340Zrhhu6NfB9dB/eqyZKUbsndYyRHrDX2RR+DYN3fuLOQ+kbUd22jLmbU6xI0GtLreOkoOewY/fV32Wx4tvezq0Ph71tcojvtlYEmR3YU9eWlCT2HgvqVxHjq/0t37T/ADNUF2Iroe0Sxdu+bc65Frk+P58KnT4Oit7iLtrXa9jcNbbB4hmKi4mYICsswe2AwDfVga+NcQPL5103ZbGm2jKEUyxJzTPqge6jUV0Ci7S3KX0ZjY7dK67+T/Cupu3STbWAocZcxYd5kUtsMvrQJ9XUUynF9/6BdNNCB8IojdoiAV9E0ATAK85/Co1s045UuRtGP3fsbuXgSbjjMQxIWGMjpm2yzp7NfABdGuu6lrZJDBWBysDE6CTMzEdPCpvx0RrbeACORA1M7mN6xuIWyAHnSFmJIO+4np8KkqbQHh4/cPqUGbIGHe1Eaeqo7p6aRtyqg7Q8MuXroZBpkC6ldwWPXxq1biVs/Xj2EAfDStjG2zoLiT9ofKjBOO512i4KDZzdvs1dH1lHtp7B8DuK6MWXusDudYMnlV4rA7fOpFqpqyF9NSGOJ4H0tlVzCTahtNoLKNefq/CubXsqm5c+7/WulxGIb0NvXncUxpsVMf8AfSfpKM6jb2EoYeKj9W4DD8NsoqhUQMs9/KGeSQcwzEgHSBppR8RhTlAMGYInUanUaddz41mes9JUGm2VdGm+gfFEGVspInKO8TuCNd99/fSuE4cEDs4LEqcuXk3lz+NNYp+6fKpm5RSaVhNCDdhZbHqhkIcd/un6hJ0mZ3bblHtq1uYltIeRA3kEeBpM3Pz1/MD3VrPSuN+Q06ShyXNrgtlFQK1/uZipFlRq6wZMAld9J5mtYHhaIe615wHLqpsWTkl2uQrEMVGZjt1NXpx7/wBudOto/wCtRbH3OWJUR/cf7kPj76l6h/d/j+TkzUytw/CwqMluwcrQO9btSsAKSpFsQzbkmTt0EDUXcOjZbKIpjVifWiJaNydBrHKrZMQ5OuItyf8Ayz7dTbiuX7f379sIfS2nsE/VCBg4g94gDTQxqNSPGjGUqjtf8/UrBwi8wLG4vFsZ9LatqYgKsmCNNWBAM+PzoGe6ysly4bissZRCMYIMhiDG43Hurm8XxQwhttcfMD1hTpPqiW3+VMLiRkGTNzEgkMWaBOpeZzDl7NNL6TR2Rq4fe6f6lonD1OjI5ABCZLwzMMzHeMo9Ybz08an9CwwJVhe2b66lgogklhpIYdPqmRVRYvtlzHKBPc7wbvER5k7CNeek01/OHd9MQ2UAzCkL3iF7rz8PCn+vyTc8O37V+foXtizhPoN8TeW2t60R3hndgl4KQSI1WTEUTgfA8LisP6cG6k5gYLFVgxM5QCQNSRoCDypPhuDOKwd0C4thbt6ywd4KhUS8jBLYYtpKjQDfrNdxxXG8OwuCCWslwTkFpbhy57invtbZoAJG8bkex87tycs4RcuNjhbVmwjkW0a6FbIhud7P3m1KRvLbwdMummrvE8XbizmRQvoAo7uY2+/c0JI7qwQRrz8RPPXsVdtkkHQqFWFEIIMksggE6Sx8Y8NWyqpm1uHkveYk8m0kmB0nw2qbUmdlHRtZL/e/5dlmcRbOYZVEwSAqqSUmCpUQDrvpuZ6AVvR88JlUEuSuZgY3LQSwIn31R2OKNlZ7iH0cxbMdzUsmxIkjLGh5a9aHgXc3UL3TBz5cgbMWOpXcBd5zSQMvsoqnLyaeIpOyUS4W7aa46G2nU65Wyk5sxZhpHOZmKnfwyq0gIiQ4z5hBBRlGhOpluXSl8YrJJyn0cSToDJaYzhpju7E6j3Cvw/os2dXIRQA2rAqwklwZJidIGhPLlTJMi5RSy2Q/xuwGxEurejZ17wBjIWUOZ2gCahwzB4Q4gqYupBOrbNmjTLEafKuv7F8cuXnazZdibgLhClm5cbTvPnd1h+cknYb131nBXCQz230mU9DhFDSI1Kl+k7jejGXROpDM21Y8sxHAsCQctvKSDBDsYOw0JoX8wWAe5cZRBmcp3iNgPGvXnFvnw8N4m3aPyWq/EYjDgw3DUXxOHcj2lLBp8yJKnJ8HljcEIzRcU66SIkQOhNKnhFzvd5NVAmTv3v7v5mvX0u8Oj+ltYdP/AMVwfxW1ilsdxHgyiVXD3PBLtlT5RcupQvEZU6p5RjMJdZbjlV1NwnKRA7xmAdY6eFaxLXCEUg5QQV7vQuRrH/mt767q1xPDt6mAw7SzGTjLS92ZAhHbX20PhfDrhQK2CwZITKHbGqDmGzlELdNgRvQzRDkqHAXz3lkDc7x0NEUiTpHdaIEax/pXsnDuy2GuH+nw2GWNV9Hibl0jSDoQvjqOtOHsJw8/1K+x3/zUdma8lyeNsqE+op/ZFTRwBCiB0Fexf8A4L+yP77/jWv8Aw/wX9m/77UuQOq10eVm6Dhx4XW9zIv8AkpcXhXqF7sVhVv27ORsjpceMx9e0bYBn7Nxqb/8AD7B/qv8Avms4I0azR5H6YVnpK9c/4AwfR/3/APSqrivBuFYZS166FiNPSrmOvJdz7KGRDasvB5tdcZSemvkBrUmueG9XvaDi3CvRXbeHNy47IwQgGMzKQJzAaAwZFCwPHuGph7PpreI9JlRXKhMoYAAkFmGbXXTrWyo2pIpvS1npvH412nDLWDvgxhsdMmMtl2UrOhzhMonpNXtnsXh2AbJfE8mYKR5grQsjasjl1tHkY/PlWXLPVjPOBI+VL2cTn/qyPFp9nKmlOg093+1eI04vc5FFeBdrbdT8fwoV6wriLiI/20DfEinrbAxCCPaD8YqFwa6DzpozaC4ro53H9k7dwyDkPIICFWOihoHuqixnYe+PUvIwmYeU105ag7D3Cu8aRpv4QD/tW2yRvB6bfIV0xxVSPYjzo89vdncaSA9j0iwZC3ECljswUMIO3LlS6cFx4gCzcyjXLmAB1nWCNQda9JuKAszB89+dCv3mgQ0j261aOLk+kHOdf/JhhbQwa2SqG4pZmWWZlzsW3dFPOJEieZqx7T9ibWKsvbDOhaCCbl10BUyD6MvB1H+1ec4fFXFYPbzKymVIJ/JHhXrHZPjH0rDi4QA4OVwNswAMjoCCDHjXRSqKez5KqVzxDjv8k+NsZnUi8oED0IysQP10Os77ZvOuUxnAcWTItsQBlhDOm0Dwr60iqXjfZiziJYjJd5XFAk/aGz+3XoRVpZkvpAz5ebszizAFi57Yiff4CnLPAMYUKnDsYGhZhpG2UTE16jxKzcwt30Tjvbg7qwJ0IPsPlFLDFFjpE+3x8PCuOWKqLZpCOVjz/CcHx6iPo65NDBdI0gakuW2zc5GaRsBVhxXgt+6B6PCYfDQArBbpZbuQkgkMTrJ9oAHn2IvMdxW8x6aeFT9ZPwgahDsImEwQtPfw9706ZpdHV7UsSA2XMCTlgbcttJr0O120wZ3dl+0jfcDXA+iU65flv51EYUHmB8fhNb1kvgpFt8HplntJg22v2/2iV/iApqxxLDuYS9aY7wtxCY9hrytsIp9Uj2AfjURgY9blz0/2reufaKZJ+D2IJO3wrTWZ3rxv6Iq67A7zK6eYp/D3Mg7ruPBHb4QwNN65faFU5M9MucNtne2h81B+Ypa72fw7b4ewfO1bPzWuKt8dvqIF657SG2+1J505a7VYkRJU/aVf8Mfk0yxlN8pj6Uujoh2WwoMjC4cHqLVsH3hageyuFgD6PaAAIAC5YDbgRsDVWnay/OotHwhgfKc+lGftiw/q0J6ZiJ94p1iqPkOWoOXOymGYQbbQY0F28Bp5XPGgf8FYbkL48sTif/drWG7ZAjv2Sp/uuG+YFP2O09luTjzA+406rUn2C9WPbKLHdlrSXsOqviAHa4pP0i6WEWzcGVixKzk1jenG7ICO7i8cvliWP8SmjcV41aZ7DAP/AEd4M3d+qbV22dAZP6QaeFWuH49hnEi6B9pWT+ICmUqb7QNSr5Zzp7Ek74/HnzuWj87RoY7BiZ+l4knqRYn3+hrrk4hYO122f21+U0yjqdiD5EGqZYsGtU8nGDsWeWLv/uYc/wDp1K12Tup+jxt5T1FmwD8FFdnkqJStkQdef4kcm/AcZy4leHnZtGofzDjv/qdz/wDXt/jXWla1lrZUbXl8fov4PHLb5rdthIzoh26oDttz8qgVOslvKY/235VV4LtBbFsBbcBe4CGWCVJAnQZeXx1o6do0Jgq2vIL0HnvXkSozu9jmdht2AgQSTty08Knh9CSZ9mo03mo28UpiUuAeK6eHvogBIlZB5aD72/CptNchjfoiDrtt4a6+P3Vt7ZPl5Ae3lQ1zRqxHkANPj40Zbo5yRrqW3PsA00oP4M5fJiYUROo15CfnMURiF5E+A/Gg3MaACe7zgToelbwODv4kxYtFo0z7Ivm50nXbetGMpMF/AHF4oKpEGee4+Y+Nei/ye8LNnChmBDXTng8lIheU6gA69aV7PdhVQrcxRW84MqoEW1PjzuR1IHlXaRXqYeg4bsZGgtZlrZqr4x2gsYYH0jjNyRTLk9I5e2uptJXYSg/lOsp6C1cJhluZQeqsrFht/dFccl9Muk7dOc+Gp89aZ43xj6awLuI+pbXQJ5z6zE8/gKSa22mUx4CC2njHl8a8jETU5XRndBrinTu6kdRr7z5bULEJG6kD5fdRbFlk5k9TIk6c/dRLznST020+I1Gtcl7Mm4xFLMnYSPED7q0SNyfcB+HjTiYlVEMM3nBPXUxWNfRoBHiBsCNvbWzPwPFR+4VN0bGT7hyqeoMhSfEmPly/Ci+jQnT3AA/Gak+Hfl1Ea+/yoZkNZrdAvSMJ666/netvdPMCPOPyfCojDtPqyfMnXxO1bRSNcp5bz86N0bPNPsi1sHlG2oM+zpWLh1ndwPw03jzrG7o8jz8N/lWKpI39n59lNYGo7k8oJ9c+R15Vowfrn3r+YqC6bydOnIf7VgcDeYPX41sodaRP0cD9IZ01gfk/61JUYbPPmBQzcHLziBvv1rDl5FvGZO06bxQsxNVhw7AAFh7o19+tRfFuNN/Jtee086gbgHPTXx8PKN/fUWfprz3PLfnWswOrIl9IknukT4ZqkcUBoWE7ajrPKgPcG5UnrvA94rTSeXu/1o7g9RNdjP0jnnIkgiHdNtR6rfnxpu1xe6Nr78v6xyNftae6qgWFPPr4T+PKtnDIPPoeen+1MpyXbD6iRe/z7iJB+kXB4f0bD/uT76PZ7VX4/S5v2UPs0UVzLW15aajUNEeA8aGoP60ft/606q1PuZvUfCKDB8BhfVMaxMtEzvHv0NP2OCiCS4WTMBeWvMn7q7q12BvGM1+2v2VZ+vUr1qxT+T9D69+4eoQIgPsYNXa415C5ZHntrh1tQfWMRqTAG31Z/MU02NgGCdJiDv4bedelYbsThF3tl/tO3yUgfCrTDcKsWtUtW0P6wVQfa29D0kpe5jJM8qwWEv3f0eHuNyByFU/eaFPvq6wHYbFXCDda3aHQTcPsUQB+9XdYjjOHQw962CNwXE6+G9VOJ7eYNCQGdyP1LbGdJ0JgU8cNSjyzZV2Zw3sLhbUFlN1utyCv7ghT7Qa6RLYAAEADYAQB5CuKx38o1tTlt2bjH+/CRz21Py3qpx3brFvAt2igPNVzEDfQuI9sVXVpQ4Dsj0t3AEkgAbk6Ae2qHifbDDWgYb0jDkm2++Y6EeU15/jcRiLom87tHXb3AAchrFLIQx0UncerAA/a2/Olc88Y/wC1DXReY/trfuAhctpTsLcu8cpuDTmNo86p7OHBGZiTO+nPcn579acsYKFEQo1Ov1fDQfGtXcBcPNfA/dqNfOuGddze7GzSXCBIEg7EEDTlUAwEEDXrBj7+lG+iXdhlB6wNPDXf3UX6IRBYg6anbXnUnIzlN9CwfNoCPYCDsd/jS9vQ8zud8pGka9ROtWgKg95lMcoPwisfGW4108YgTOn3UuZ+CUoruRVSR9WfLboPP3VNE8Incga+3T5VZ279ph3Z35DwOs7EUJhE94RoPhyFHN8G00uGLC0AOQPkB5/D5VK1iiDygHXz8PdW2sTqDtrsT8Z093WlySN1kacwfv0Fa1yb24H/AKUDynp3Tvp1jryqDYmI3G/lv0nfxpdbk+B5768/MAVt2C6kSTzb/QUFE2rPybZvCOe8SempNZdQDWT4zoInrWWgjECTMzzg8tzpz8KKLes90BT4mOXIjpTXsFO/IoqFj3V6bR1309lS9DqQSecA6T8Zo0nXRgBzHzGvzrVzukSJjaZnzPtgVRSGVgbWzM5h94bTSefvjaoKpaO6SecGPPT63u5b1NgxM7awZ6TMga9N6xVYASFnqIBOmukeIo3FbNKqA9PIiZjY66f61K1aB0XffrHx8OZrZcajugb8+nn8OVa9CTJUnXWQJOm0UtwJow2CdjBGwmDp1G359+LYYmCRA0kkR4fnwooQ6Eka+BJPiZ56+6tFJ+ttO2kRO+XbprWuHLcVbDsCASIjefdtrWxZ11IPiveiRoYj860zashhGusj9Wdtht118KLaMHLlQiSDrJI8QYJPhJoXNkK9bY1ywTr9UktryHKseySTMiNNDGkDlTIsKFIZ3EajNbgZZ0jU+AnwqcIdWYnoQDqPbrRzAsj1KzR6ysr30XZC7t7DXBdsfX/Zf5Vqsqdb2CyOOxPq2/tD5rVkfXP2R91ZWV474FRO3t+ejVvEfX8h8lrdZU+zILa9Y+S/IVmL2Ps++srKHYWMrt7PxoXEvVf7P+E1qspFyZ8AOz/6Mef+Snsbsvkfka3WVpe4Z+0R5P7flWrPLy/wisrKxyvkKuwpe/8ApH/Z+QrdZQjyU6Fj/hHyFGw+/tP8JrKyqMEwWH39v+KpcT3Pm/31lZW7JAW3b7Qpm1ufIfNKysrMMRtd/b/hNV9313/Z/hrKyhAqM8Q9e35D5UC7t+ynyFZWU/QlTkI/r+2mrPqHzPyFbrKRgp8sHa3H2fxqN76nmf46ysrdlR7iGx8z/AtAu7Dy/GsrKUpLkreK/pB/1E+aVY4PZvtN86ysppe1EV7mf//Z"/>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156" name="Picture 12" descr="http://www.willowcreekms.new.rschooltoday.com/sites/willowcreekms.new.rschooltoday.com/files/willow_creek_banner.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0412" y="3011184"/>
            <a:ext cx="7578036" cy="1773076"/>
          </a:xfrm>
          <a:prstGeom prst="rect">
            <a:avLst/>
          </a:prstGeom>
          <a:noFill/>
          <a:extLst>
            <a:ext uri="{909E8E84-426E-40DD-AFC4-6F175D3DCCD1}">
              <a14:hiddenFill xmlns:a14="http://schemas.microsoft.com/office/drawing/2010/main">
                <a:solidFill>
                  <a:srgbClr val="FFFFFF"/>
                </a:solidFill>
              </a14:hiddenFill>
            </a:ext>
          </a:extLst>
        </p:spPr>
      </p:pic>
      <p:pic>
        <p:nvPicPr>
          <p:cNvPr id="6158" name="Picture 14" descr="http://www.eltonhills.new.rschooltoday.com/sites/eltonhills.new.rschooltoday.com/files/Elton%20Hills%20Banner_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09348" y="1447800"/>
            <a:ext cx="8039100" cy="1416801"/>
          </a:xfrm>
          <a:prstGeom prst="rect">
            <a:avLst/>
          </a:prstGeom>
          <a:noFill/>
          <a:extLst>
            <a:ext uri="{909E8E84-426E-40DD-AFC4-6F175D3DCCD1}">
              <a14:hiddenFill xmlns:a14="http://schemas.microsoft.com/office/drawing/2010/main">
                <a:solidFill>
                  <a:srgbClr val="FFFFFF"/>
                </a:solidFill>
              </a14:hiddenFill>
            </a:ext>
          </a:extLst>
        </p:spPr>
      </p:pic>
      <p:pic>
        <p:nvPicPr>
          <p:cNvPr id="6160" name="Picture 16" descr="http://www.mayohs.new.rschooltoday.com/sites/mayohs.new.rschooltoday.com/files/Mayo%20Banner_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55839" y="4784260"/>
            <a:ext cx="8892609" cy="1381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3876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Pre-School</a:t>
            </a:r>
            <a:endParaRPr lang="en-US" dirty="0"/>
          </a:p>
        </p:txBody>
      </p:sp>
      <p:sp>
        <p:nvSpPr>
          <p:cNvPr id="3" name="Content Placeholder 2"/>
          <p:cNvSpPr>
            <a:spLocks noGrp="1"/>
          </p:cNvSpPr>
          <p:nvPr>
            <p:ph idx="1"/>
          </p:nvPr>
        </p:nvSpPr>
        <p:spPr/>
        <p:txBody>
          <a:bodyPr/>
          <a:lstStyle/>
          <a:p>
            <a:r>
              <a:rPr lang="en-US" dirty="0"/>
              <a:t>In large cities, sometimes there are private preschools catering to the children of the wealthy. </a:t>
            </a:r>
            <a:endParaRPr lang="en-US" dirty="0" smtClean="0"/>
          </a:p>
          <a:p>
            <a:r>
              <a:rPr lang="en-US" dirty="0" smtClean="0"/>
              <a:t>Children are 3-4 years old when they enter pre-school and begin to learn:	</a:t>
            </a:r>
          </a:p>
          <a:p>
            <a:pPr lvl="2"/>
            <a:r>
              <a:rPr lang="en-US" dirty="0" smtClean="0"/>
              <a:t>The alphabet (letters and sounds)</a:t>
            </a:r>
          </a:p>
          <a:p>
            <a:pPr lvl="2"/>
            <a:r>
              <a:rPr lang="en-US" dirty="0" smtClean="0"/>
              <a:t>Numbers</a:t>
            </a:r>
          </a:p>
          <a:p>
            <a:pPr lvl="2"/>
            <a:r>
              <a:rPr lang="en-US" dirty="0" smtClean="0"/>
              <a:t>Shapes</a:t>
            </a:r>
          </a:p>
          <a:p>
            <a:pPr lvl="2"/>
            <a:r>
              <a:rPr lang="en-US" dirty="0" smtClean="0"/>
              <a:t>Cutting and Drawing</a:t>
            </a:r>
          </a:p>
          <a:p>
            <a:pPr lvl="2"/>
            <a:r>
              <a:rPr lang="en-US" dirty="0"/>
              <a:t>S</a:t>
            </a:r>
            <a:r>
              <a:rPr lang="en-US" dirty="0" smtClean="0"/>
              <a:t>ocializing and sharing</a:t>
            </a:r>
          </a:p>
          <a:p>
            <a:r>
              <a:rPr lang="en-US" dirty="0" smtClean="0"/>
              <a:t>Attending pre-school is not necessary, but children are expected to have learned these things before entering elementary school</a:t>
            </a:r>
          </a:p>
          <a:p>
            <a:pPr lvl="2"/>
            <a:endParaRPr lang="en-US" dirty="0"/>
          </a:p>
          <a:p>
            <a:pPr marL="548640" lvl="2" indent="0">
              <a:buNone/>
            </a:pPr>
            <a:endParaRPr lang="en-US" dirty="0"/>
          </a:p>
        </p:txBody>
      </p:sp>
    </p:spTree>
    <p:extLst>
      <p:ext uri="{BB962C8B-B14F-4D97-AF65-F5344CB8AC3E}">
        <p14:creationId xmlns:p14="http://schemas.microsoft.com/office/powerpoint/2010/main" val="1566199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Elementary School</a:t>
            </a:r>
            <a:endParaRPr lang="en-US" dirty="0"/>
          </a:p>
        </p:txBody>
      </p:sp>
      <p:sp>
        <p:nvSpPr>
          <p:cNvPr id="3" name="Content Placeholder 2"/>
          <p:cNvSpPr>
            <a:spLocks noGrp="1"/>
          </p:cNvSpPr>
          <p:nvPr>
            <p:ph idx="1"/>
          </p:nvPr>
        </p:nvSpPr>
        <p:spPr/>
        <p:txBody>
          <a:bodyPr/>
          <a:lstStyle/>
          <a:p>
            <a:r>
              <a:rPr lang="en-US" dirty="0"/>
              <a:t> </a:t>
            </a:r>
            <a:r>
              <a:rPr lang="en-US" dirty="0" smtClean="0"/>
              <a:t>Elementary school includes </a:t>
            </a:r>
            <a:r>
              <a:rPr lang="en-US" dirty="0"/>
              <a:t>kindergarten through </a:t>
            </a:r>
            <a:r>
              <a:rPr lang="en-US" dirty="0" smtClean="0"/>
              <a:t>fifth grade (usually). </a:t>
            </a:r>
            <a:r>
              <a:rPr lang="en-US" dirty="0"/>
              <a:t>In elementary school, basic subjects are </a:t>
            </a:r>
            <a:r>
              <a:rPr lang="en-US" dirty="0" smtClean="0"/>
              <a:t>taught and students </a:t>
            </a:r>
            <a:r>
              <a:rPr lang="en-US" dirty="0"/>
              <a:t>often remain in one or two classrooms throughout the school day, with the exceptions </a:t>
            </a:r>
            <a:r>
              <a:rPr lang="en-US" dirty="0" smtClean="0"/>
              <a:t>of physical education ("P.E</a:t>
            </a:r>
            <a:r>
              <a:rPr lang="en-US" dirty="0"/>
              <a:t>." or "gym</a:t>
            </a:r>
            <a:r>
              <a:rPr lang="en-US" dirty="0" smtClean="0"/>
              <a:t>"), library, music, and art classes</a:t>
            </a:r>
            <a:r>
              <a:rPr lang="en-US" dirty="0"/>
              <a:t>.</a:t>
            </a:r>
            <a:endParaRPr lang="es-CO" dirty="0"/>
          </a:p>
          <a:p>
            <a:endParaRPr lang="en-US" dirty="0"/>
          </a:p>
        </p:txBody>
      </p:sp>
    </p:spTree>
    <p:extLst>
      <p:ext uri="{BB962C8B-B14F-4D97-AF65-F5344CB8AC3E}">
        <p14:creationId xmlns:p14="http://schemas.microsoft.com/office/powerpoint/2010/main" val="1357553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S102804846">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300000"/>
              </a:schemeClr>
            </a:gs>
            <a:gs pos="100000">
              <a:schemeClr val="phClr">
                <a:shade val="30000"/>
                <a:satMod val="200000"/>
              </a:schemeClr>
            </a:gs>
          </a:gsLst>
          <a:path path="circle">
            <a:fillToRect l="50000" t="50000" r="50000" b="50000"/>
          </a:path>
        </a:gradFill>
        <a:blipFill rotWithShape="1">
          <a:blip xmlns:r="http://schemas.openxmlformats.org/officeDocument/2006/relationships" r:embed="rId1">
            <a:duotone>
              <a:schemeClr val="phClr">
                <a:shade val="12000"/>
                <a:satMod val="240000"/>
              </a:schemeClr>
              <a:schemeClr val="phClr">
                <a:tint val="65000"/>
              </a:schemeClr>
            </a:duotone>
          </a:blip>
          <a:stretch/>
        </a:blipFill>
      </a:bgFillStyleLst>
    </a:fmtScheme>
  </a:themeElements>
  <a:objectDefaults>
    <a:spDef>
      <a:spPr>
        <a:ln>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5400">
          <a:miter lim="800000"/>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nSpc>
            <a:spcPct val="90000"/>
          </a:lnSpc>
          <a:defRPr sz="2400"/>
        </a:defPPr>
      </a:lstStyle>
    </a:tx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0F09A44C-857D-42FD-9219-94A36248C2C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TS102804846</Template>
  <TotalTime>0</TotalTime>
  <Words>488</Words>
  <Application>Microsoft Office PowerPoint</Application>
  <PresentationFormat>Произвольный</PresentationFormat>
  <Paragraphs>90</Paragraphs>
  <Slides>19</Slides>
  <Notes>0</Notes>
  <HiddenSlides>0</HiddenSlides>
  <MMClips>0</MMClips>
  <ScaleCrop>false</ScaleCrop>
  <HeadingPairs>
    <vt:vector size="4" baseType="variant">
      <vt:variant>
        <vt:lpstr>Тема</vt:lpstr>
      </vt:variant>
      <vt:variant>
        <vt:i4>2</vt:i4>
      </vt:variant>
      <vt:variant>
        <vt:lpstr>Заголовки слайдов</vt:lpstr>
      </vt:variant>
      <vt:variant>
        <vt:i4>19</vt:i4>
      </vt:variant>
    </vt:vector>
  </HeadingPairs>
  <TitlesOfParts>
    <vt:vector size="21" baseType="lpstr">
      <vt:lpstr>TS102804846</vt:lpstr>
      <vt:lpstr>Tema de Office</vt:lpstr>
      <vt:lpstr>Презентация PowerPoint</vt:lpstr>
      <vt:lpstr>American School System</vt:lpstr>
      <vt:lpstr>Презентация PowerPoint</vt:lpstr>
      <vt:lpstr>Jurisdiction</vt:lpstr>
      <vt:lpstr>Private Schools</vt:lpstr>
      <vt:lpstr>When Does School Start?</vt:lpstr>
      <vt:lpstr>Education Levels</vt:lpstr>
      <vt:lpstr>Pre-School</vt:lpstr>
      <vt:lpstr>Elementary School</vt:lpstr>
      <vt:lpstr>Middle School</vt:lpstr>
      <vt:lpstr>High School/Secondary School</vt:lpstr>
      <vt:lpstr>High School Advanced Courses</vt:lpstr>
      <vt:lpstr>Презентация PowerPoint</vt:lpstr>
      <vt:lpstr>Educational Attainment in the U.S.</vt:lpstr>
      <vt:lpstr>Презентация PowerPoint</vt:lpstr>
      <vt:lpstr>Презентация PowerPoint</vt:lpstr>
      <vt:lpstr>Презентация PowerPoint</vt:lpstr>
      <vt:lpstr>LIST OF TOP 10 UNIVERSITIES OF THE UNITED STATES</vt:lpstr>
      <vt:lpstr>QUESTIONS?</vt:lpstr>
    </vt:vector>
  </TitlesOfParts>
  <Manager/>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2014-03-27T12:38:48Z</dcterms:created>
  <dcterms:modified xsi:type="dcterms:W3CDTF">2014-09-26T15:01:39Z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TC028048469991</vt:lpwstr>
  </property>
</Properties>
</file>