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81" r:id="rId5"/>
    <p:sldId id="269" r:id="rId6"/>
    <p:sldId id="282" r:id="rId7"/>
    <p:sldId id="271" r:id="rId8"/>
    <p:sldId id="283" r:id="rId9"/>
    <p:sldId id="272" r:id="rId10"/>
    <p:sldId id="284" r:id="rId11"/>
    <p:sldId id="270" r:id="rId12"/>
    <p:sldId id="285" r:id="rId13"/>
    <p:sldId id="274" r:id="rId14"/>
    <p:sldId id="286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83768" y="188640"/>
            <a:ext cx="6408712" cy="3024336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037803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Comic Sans MS" pitchFamily="66" charset="0"/>
              </a:rPr>
              <a:t>     ЖИ-ШИ пиши с буквой И.</a:t>
            </a:r>
            <a:endParaRPr lang="ru-RU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Рейтин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4762500" cy="4276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76600" y="848849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78596" y="848849"/>
            <a:ext cx="720080" cy="6906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58516" y="848849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848849"/>
            <a:ext cx="720080" cy="6906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636912"/>
            <a:ext cx="34563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3068960"/>
            <a:ext cx="35283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32186" y="2395235"/>
            <a:ext cx="24737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err="1">
                <a:latin typeface="Primo" pitchFamily="2" charset="-52"/>
              </a:rPr>
              <a:t>л</a:t>
            </a:r>
            <a:r>
              <a:rPr lang="ru-RU" sz="6000" dirty="0" err="1" smtClean="0">
                <a:latin typeface="Primo" pitchFamily="2" charset="-52"/>
              </a:rPr>
              <a:t>у</a:t>
            </a:r>
            <a:r>
              <a:rPr lang="ru-RU" sz="6000" dirty="0" err="1">
                <a:latin typeface="Primo" pitchFamily="2" charset="-52"/>
              </a:rPr>
              <a:t>жи</a:t>
            </a:r>
            <a:r>
              <a:rPr lang="ru-RU" sz="6000" dirty="0">
                <a:latin typeface="Primo" pitchFamily="2" charset="-52"/>
              </a:rPr>
              <a:t></a:t>
            </a:r>
          </a:p>
        </p:txBody>
      </p:sp>
    </p:spTree>
    <p:extLst>
      <p:ext uri="{BB962C8B-B14F-4D97-AF65-F5344CB8AC3E}">
        <p14:creationId xmlns:p14="http://schemas.microsoft.com/office/powerpoint/2010/main" val="20694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DataLife Engine Версия для печати Спортивные товары от Дома Chanel (12 фото)+опр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2656"/>
            <a:ext cx="60960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848849"/>
            <a:ext cx="720080" cy="6906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848849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848849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848849"/>
            <a:ext cx="720080" cy="6906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DataLife Engine Версия для печати Спортивные товары от Дома Chanel (12 фото)+опр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2656"/>
            <a:ext cx="60960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848849"/>
            <a:ext cx="720080" cy="6906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848849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848849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848849"/>
            <a:ext cx="720080" cy="6906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1333" y="3090902"/>
            <a:ext cx="2244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err="1">
                <a:latin typeface="Primo" pitchFamily="2" charset="-52"/>
              </a:rPr>
              <a:t>лыжи</a:t>
            </a:r>
            <a:r>
              <a:rPr lang="ru-RU" sz="5400" dirty="0">
                <a:latin typeface="Primo" pitchFamily="2" charset="-52"/>
              </a:rPr>
              <a:t>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83568" y="3284984"/>
            <a:ext cx="30243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3568" y="3645024"/>
            <a:ext cx="30243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6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http://im3-tub-kz.yandex.net/i?id=5f0a7bddf1c221c325b3831051d23726-49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4469854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848849"/>
            <a:ext cx="720080" cy="6906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57896" y="848849"/>
            <a:ext cx="720080" cy="6906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77976" y="848849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41304" y="856365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98056" y="848849"/>
            <a:ext cx="720080" cy="6906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56" y="-32266"/>
            <a:ext cx="9144000" cy="6858000"/>
          </a:xfrm>
          <a:prstGeom prst="rect">
            <a:avLst/>
          </a:prstGeom>
        </p:spPr>
      </p:pic>
      <p:pic>
        <p:nvPicPr>
          <p:cNvPr id="6146" name="Picture 2" descr="http://im3-tub-kz.yandex.net/i?id=5f0a7bddf1c221c325b3831051d23726-49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4469854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848849"/>
            <a:ext cx="720080" cy="6906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57896" y="848849"/>
            <a:ext cx="720080" cy="6906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77976" y="848849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41304" y="856365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98056" y="848849"/>
            <a:ext cx="720080" cy="6906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3813" y="2636912"/>
            <a:ext cx="26084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latin typeface="Primo" pitchFamily="2" charset="-52"/>
              </a:rPr>
              <a:t></a:t>
            </a:r>
            <a:r>
              <a:rPr lang="ru-RU" sz="5400" dirty="0" err="1">
                <a:latin typeface="Primo" pitchFamily="2" charset="-52"/>
              </a:rPr>
              <a:t>груши</a:t>
            </a:r>
            <a:r>
              <a:rPr lang="ru-RU" sz="5400" dirty="0">
                <a:latin typeface="Primo" pitchFamily="2" charset="-52"/>
              </a:rPr>
              <a:t>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3813" y="2852936"/>
            <a:ext cx="27675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33813" y="3235288"/>
            <a:ext cx="27675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0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лакаты и таблицы по русскому язы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44" y="0"/>
            <a:ext cx="9166944" cy="684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4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037803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Comic Sans MS" pitchFamily="66" charset="0"/>
              </a:rPr>
              <a:t>.</a:t>
            </a:r>
            <a:endParaRPr lang="ru-RU" sz="6000" dirty="0">
              <a:latin typeface="Comic Sans MS" pitchFamily="66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04" y="1916832"/>
            <a:ext cx="87129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79512" y="2356768"/>
            <a:ext cx="8712968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68" y="2879564"/>
            <a:ext cx="8712968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3284984"/>
            <a:ext cx="88924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1731725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smtClean="0">
                <a:latin typeface="Primo" pitchFamily="2" charset="-52"/>
              </a:rPr>
              <a:t> Л</a:t>
            </a:r>
            <a:r>
              <a:rPr lang="ru-RU" sz="6000" dirty="0" err="1">
                <a:latin typeface="Primo" pitchFamily="2" charset="-52"/>
              </a:rPr>
              <a:t>ыжи</a:t>
            </a:r>
            <a:r>
              <a:rPr lang="ru-RU" sz="6000" dirty="0">
                <a:latin typeface="Primo" pitchFamily="2" charset="-52"/>
              </a:rPr>
              <a:t>,</a:t>
            </a:r>
            <a:r>
              <a:rPr lang="ru-RU" sz="6000" dirty="0" err="1">
                <a:latin typeface="Primo" pitchFamily="2" charset="-52"/>
              </a:rPr>
              <a:t>мыши</a:t>
            </a:r>
            <a:r>
              <a:rPr lang="ru-RU" sz="6000" dirty="0">
                <a:latin typeface="Primo" pitchFamily="2" charset="-52"/>
              </a:rPr>
              <a:t> и </a:t>
            </a:r>
            <a:r>
              <a:rPr lang="ru-RU" sz="6000" dirty="0" err="1">
                <a:latin typeface="Primo" pitchFamily="2" charset="-52"/>
              </a:rPr>
              <a:t>ужи</a:t>
            </a:r>
            <a:r>
              <a:rPr lang="ru-RU" sz="6000" dirty="0">
                <a:latin typeface="Primo" pitchFamily="2" charset="-52"/>
              </a:rPr>
              <a:t> </a:t>
            </a:r>
            <a:r>
              <a:rPr lang="ru-RU" sz="6000" dirty="0" err="1">
                <a:latin typeface="Primo" pitchFamily="2" charset="-52"/>
              </a:rPr>
              <a:t>пиши</a:t>
            </a:r>
            <a:r>
              <a:rPr lang="ru-RU" sz="6000" dirty="0">
                <a:latin typeface="Primo" pitchFamily="2" charset="-52"/>
              </a:rPr>
              <a:t> с и.</a:t>
            </a:r>
          </a:p>
        </p:txBody>
      </p:sp>
    </p:spTree>
    <p:extLst>
      <p:ext uri="{BB962C8B-B14F-4D97-AF65-F5344CB8AC3E}">
        <p14:creationId xmlns:p14="http://schemas.microsoft.com/office/powerpoint/2010/main" val="23832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734164"/>
              </p:ext>
            </p:extLst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шишка - М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4762500" cy="50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895564"/>
            <a:ext cx="704516" cy="661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3872" y="895564"/>
            <a:ext cx="743248" cy="6612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53124" y="895564"/>
            <a:ext cx="714076" cy="678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67200" y="902542"/>
            <a:ext cx="720080" cy="69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87280" y="895564"/>
            <a:ext cx="748616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619399"/>
              </p:ext>
            </p:extLst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шишка - М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4762500" cy="50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895564"/>
            <a:ext cx="704516" cy="661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3872" y="895564"/>
            <a:ext cx="743248" cy="6612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53124" y="895564"/>
            <a:ext cx="714076" cy="678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78660" y="895564"/>
            <a:ext cx="720080" cy="69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87280" y="895564"/>
            <a:ext cx="748616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9058" y="2413337"/>
            <a:ext cx="38956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latin typeface="Primo" pitchFamily="2" charset="-52"/>
              </a:rPr>
              <a:t></a:t>
            </a:r>
            <a:r>
              <a:rPr lang="ru-RU" sz="8000" u="sng" dirty="0" err="1">
                <a:solidFill>
                  <a:srgbClr val="FF0000"/>
                </a:solidFill>
                <a:latin typeface="Primo" pitchFamily="2" charset="-52"/>
              </a:rPr>
              <a:t>ши</a:t>
            </a:r>
            <a:r>
              <a:rPr lang="ru-RU" sz="8000" dirty="0" err="1">
                <a:latin typeface="Primo" pitchFamily="2" charset="-52"/>
              </a:rPr>
              <a:t>шка</a:t>
            </a:r>
            <a:r>
              <a:rPr lang="ru-RU" sz="2800" dirty="0">
                <a:latin typeface="Primo" pitchFamily="2" charset="-52"/>
              </a:rPr>
              <a:t>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0114" y="2780928"/>
            <a:ext cx="38145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0114" y="3212976"/>
            <a:ext cx="38145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Best Pers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8829"/>
            <a:ext cx="5364088" cy="4581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829611"/>
            <a:ext cx="720080" cy="69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61568" y="829611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829611"/>
            <a:ext cx="720080" cy="69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829611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84"/>
            <a:ext cx="9144000" cy="6858000"/>
          </a:xfrm>
          <a:prstGeom prst="rect">
            <a:avLst/>
          </a:prstGeom>
        </p:spPr>
      </p:pic>
      <p:pic>
        <p:nvPicPr>
          <p:cNvPr id="2050" name="Picture 2" descr="Best Pers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8829"/>
            <a:ext cx="5364088" cy="4581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829611"/>
            <a:ext cx="720080" cy="69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61568" y="829611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829611"/>
            <a:ext cx="720080" cy="69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829611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3068960"/>
            <a:ext cx="31323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1940" y="3573016"/>
            <a:ext cx="30963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21012" y="2852936"/>
            <a:ext cx="2685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latin typeface="Primo" pitchFamily="2" charset="-52"/>
              </a:rPr>
              <a:t></a:t>
            </a:r>
            <a:r>
              <a:rPr lang="ru-RU" sz="6000" dirty="0" err="1">
                <a:latin typeface="Primo" pitchFamily="2" charset="-52"/>
              </a:rPr>
              <a:t>мы</a:t>
            </a:r>
            <a:r>
              <a:rPr lang="ru-RU" sz="6000" dirty="0" err="1">
                <a:solidFill>
                  <a:srgbClr val="FF0000"/>
                </a:solidFill>
                <a:latin typeface="Primo" pitchFamily="2" charset="-52"/>
              </a:rPr>
              <a:t>ши</a:t>
            </a:r>
            <a:r>
              <a:rPr lang="ru-RU" sz="6000" dirty="0">
                <a:solidFill>
                  <a:srgbClr val="FF0000"/>
                </a:solidFill>
                <a:latin typeface="Primo" pitchFamily="2" charset="-52"/>
              </a:rPr>
              <a:t></a:t>
            </a:r>
            <a:r>
              <a:rPr lang="ru-RU" sz="6000" dirty="0">
                <a:latin typeface="Primo" pitchFamily="2" charset="-52"/>
              </a:rPr>
              <a:t></a:t>
            </a:r>
          </a:p>
        </p:txBody>
      </p:sp>
    </p:spTree>
    <p:extLst>
      <p:ext uri="{BB962C8B-B14F-4D97-AF65-F5344CB8AC3E}">
        <p14:creationId xmlns:p14="http://schemas.microsoft.com/office/powerpoint/2010/main" val="28990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Molto Molto Машинка-каталка 2063 в Сотмаркет - интернет-магазин мобильной техники и аксессуаров Где купить, сколько стои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30831"/>
            <a:ext cx="5148064" cy="38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829611"/>
            <a:ext cx="720080" cy="69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66156" y="829611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05608" y="829611"/>
            <a:ext cx="720080" cy="69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25688" y="829611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0668" y="829611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11364" y="829611"/>
            <a:ext cx="720080" cy="69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Molto Molto Машинка-каталка 2063 в Сотмаркет - интернет-магазин мобильной техники и аксессуаров Где купить, сколько стои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30831"/>
            <a:ext cx="5148064" cy="38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829611"/>
            <a:ext cx="720080" cy="69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66156" y="829611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05608" y="829611"/>
            <a:ext cx="720080" cy="69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25688" y="829611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0668" y="829611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11364" y="829611"/>
            <a:ext cx="720080" cy="69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2287" y="2924944"/>
            <a:ext cx="36799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1520" y="3284984"/>
            <a:ext cx="3699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38176" y="2659559"/>
            <a:ext cx="32640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latin typeface="Primo" pitchFamily="2" charset="-52"/>
              </a:rPr>
              <a:t></a:t>
            </a:r>
            <a:r>
              <a:rPr lang="ru-RU" sz="5400" dirty="0" err="1">
                <a:latin typeface="Primo" pitchFamily="2" charset="-52"/>
              </a:rPr>
              <a:t>ма</a:t>
            </a:r>
            <a:r>
              <a:rPr lang="ru-RU" sz="5400" dirty="0" err="1">
                <a:solidFill>
                  <a:srgbClr val="FF0000"/>
                </a:solidFill>
                <a:latin typeface="Primo" pitchFamily="2" charset="-52"/>
              </a:rPr>
              <a:t>ши</a:t>
            </a:r>
            <a:r>
              <a:rPr lang="ru-RU" sz="5400" dirty="0" err="1">
                <a:latin typeface="Primo" pitchFamily="2" charset="-52"/>
              </a:rPr>
              <a:t>на</a:t>
            </a:r>
            <a:r>
              <a:rPr lang="ru-RU" sz="5400" dirty="0">
                <a:latin typeface="Primo" pitchFamily="2" charset="-52"/>
              </a:rPr>
              <a:t></a:t>
            </a:r>
          </a:p>
        </p:txBody>
      </p:sp>
    </p:spTree>
    <p:extLst>
      <p:ext uri="{BB962C8B-B14F-4D97-AF65-F5344CB8AC3E}">
        <p14:creationId xmlns:p14="http://schemas.microsoft.com/office/powerpoint/2010/main" val="34755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Рейтин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4762500" cy="4276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76600" y="848849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78596" y="848849"/>
            <a:ext cx="720080" cy="6906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58516" y="848849"/>
            <a:ext cx="720080" cy="690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848849"/>
            <a:ext cx="720080" cy="6906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113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ЖИ-ШИ пиши с буквой И.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Жи-Ши пиши с буквой И.</dc:title>
  <dc:creator>Леонид</dc:creator>
  <cp:lastModifiedBy>Лёня</cp:lastModifiedBy>
  <cp:revision>9</cp:revision>
  <dcterms:created xsi:type="dcterms:W3CDTF">2014-10-29T12:30:44Z</dcterms:created>
  <dcterms:modified xsi:type="dcterms:W3CDTF">2014-10-29T13:59:16Z</dcterms:modified>
</cp:coreProperties>
</file>