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79" r:id="rId9"/>
    <p:sldId id="263" r:id="rId10"/>
    <p:sldId id="264" r:id="rId11"/>
    <p:sldId id="265" r:id="rId12"/>
    <p:sldId id="267" r:id="rId13"/>
    <p:sldId id="268" r:id="rId14"/>
    <p:sldId id="270" r:id="rId15"/>
    <p:sldId id="271" r:id="rId16"/>
    <p:sldId id="272" r:id="rId17"/>
    <p:sldId id="273" r:id="rId18"/>
    <p:sldId id="274" r:id="rId19"/>
    <p:sldId id="275" r:id="rId20"/>
    <p:sldId id="282" r:id="rId21"/>
    <p:sldId id="283" r:id="rId22"/>
    <p:sldId id="284" r:id="rId23"/>
    <p:sldId id="276" r:id="rId24"/>
    <p:sldId id="285" r:id="rId25"/>
    <p:sldId id="277" r:id="rId26"/>
    <p:sldId id="278" r:id="rId27"/>
    <p:sldId id="286" r:id="rId28"/>
    <p:sldId id="287" r:id="rId29"/>
    <p:sldId id="288" r:id="rId30"/>
    <p:sldId id="289" r:id="rId31"/>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4" d="100"/>
          <a:sy n="64" d="100"/>
        </p:scale>
        <p:origin x="-1554" y="-10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bg>
      <p:bgRef idx="1002">
        <a:schemeClr val="bg2"/>
      </p:bgRef>
    </p:bg>
    <p:spTree>
      <p:nvGrpSpPr>
        <p:cNvPr id="1" name=""/>
        <p:cNvGrpSpPr/>
        <p:nvPr/>
      </p:nvGrpSpPr>
      <p:grpSpPr>
        <a:xfrm>
          <a:off x="0" y="0"/>
          <a:ext cx="0" cy="0"/>
          <a:chOff x="0" y="0"/>
          <a:chExt cx="0" cy="0"/>
        </a:xfrm>
      </p:grpSpPr>
      <p:sp>
        <p:nvSpPr>
          <p:cNvPr id="9" name="Заголовок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ru-RU" smtClean="0"/>
              <a:t>Образец заголовка</a:t>
            </a:r>
            <a:endParaRPr kumimoji="0" lang="en-US"/>
          </a:p>
        </p:txBody>
      </p:sp>
      <p:sp>
        <p:nvSpPr>
          <p:cNvPr id="17" name="Подзаголовок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ru-RU" smtClean="0"/>
              <a:t>Образец подзаголовка</a:t>
            </a:r>
            <a:endParaRPr kumimoji="0" lang="en-US"/>
          </a:p>
        </p:txBody>
      </p:sp>
      <p:sp>
        <p:nvSpPr>
          <p:cNvPr id="30" name="Дата 29"/>
          <p:cNvSpPr>
            <a:spLocks noGrp="1"/>
          </p:cNvSpPr>
          <p:nvPr>
            <p:ph type="dt" sz="half" idx="10"/>
          </p:nvPr>
        </p:nvSpPr>
        <p:spPr/>
        <p:txBody>
          <a:bodyPr/>
          <a:lstStyle/>
          <a:p>
            <a:fld id="{11F5ACE0-D92A-4D08-8504-552039FA91D4}" type="datetimeFigureOut">
              <a:rPr lang="ru-RU" smtClean="0"/>
              <a:pPr/>
              <a:t>05.10.2015</a:t>
            </a:fld>
            <a:endParaRPr lang="ru-RU" dirty="0"/>
          </a:p>
        </p:txBody>
      </p:sp>
      <p:sp>
        <p:nvSpPr>
          <p:cNvPr id="19" name="Нижний колонтитул 18"/>
          <p:cNvSpPr>
            <a:spLocks noGrp="1"/>
          </p:cNvSpPr>
          <p:nvPr>
            <p:ph type="ftr" sz="quarter" idx="11"/>
          </p:nvPr>
        </p:nvSpPr>
        <p:spPr/>
        <p:txBody>
          <a:bodyPr/>
          <a:lstStyle/>
          <a:p>
            <a:endParaRPr lang="ru-RU" dirty="0"/>
          </a:p>
        </p:txBody>
      </p:sp>
      <p:sp>
        <p:nvSpPr>
          <p:cNvPr id="27" name="Номер слайда 26"/>
          <p:cNvSpPr>
            <a:spLocks noGrp="1"/>
          </p:cNvSpPr>
          <p:nvPr>
            <p:ph type="sldNum" sz="quarter" idx="12"/>
          </p:nvPr>
        </p:nvSpPr>
        <p:spPr/>
        <p:txBody>
          <a:bodyPr/>
          <a:lstStyle/>
          <a:p>
            <a:fld id="{2826F685-1342-48B6-B67B-855EF0201D04}" type="slidenum">
              <a:rPr lang="ru-RU" smtClean="0"/>
              <a:pPr/>
              <a:t>‹#›</a:t>
            </a:fld>
            <a:endParaRPr lang="ru-RU" dirty="0"/>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11F5ACE0-D92A-4D08-8504-552039FA91D4}" type="datetimeFigureOut">
              <a:rPr lang="ru-RU" smtClean="0"/>
              <a:pPr/>
              <a:t>05.10.2015</a:t>
            </a:fld>
            <a:endParaRPr lang="ru-RU" dirty="0"/>
          </a:p>
        </p:txBody>
      </p:sp>
      <p:sp>
        <p:nvSpPr>
          <p:cNvPr id="5" name="Нижний колонтитул 4"/>
          <p:cNvSpPr>
            <a:spLocks noGrp="1"/>
          </p:cNvSpPr>
          <p:nvPr>
            <p:ph type="ftr" sz="quarter" idx="11"/>
          </p:nvPr>
        </p:nvSpPr>
        <p:spPr/>
        <p:txBody>
          <a:bodyPr/>
          <a:lstStyle/>
          <a:p>
            <a:endParaRPr lang="ru-RU" dirty="0"/>
          </a:p>
        </p:txBody>
      </p:sp>
      <p:sp>
        <p:nvSpPr>
          <p:cNvPr id="6" name="Номер слайда 5"/>
          <p:cNvSpPr>
            <a:spLocks noGrp="1"/>
          </p:cNvSpPr>
          <p:nvPr>
            <p:ph type="sldNum" sz="quarter" idx="12"/>
          </p:nvPr>
        </p:nvSpPr>
        <p:spPr/>
        <p:txBody>
          <a:bodyPr/>
          <a:lstStyle/>
          <a:p>
            <a:fld id="{2826F685-1342-48B6-B67B-855EF0201D04}" type="slidenum">
              <a:rPr lang="ru-RU" smtClean="0"/>
              <a:pPr/>
              <a:t>‹#›</a:t>
            </a:fld>
            <a:endParaRPr lang="ru-RU"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914401"/>
            <a:ext cx="2057400" cy="5211763"/>
          </a:xfrm>
        </p:spPr>
        <p:txBody>
          <a:bodyPr vert="eaVer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914401"/>
            <a:ext cx="6019800" cy="5211763"/>
          </a:xfrm>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11F5ACE0-D92A-4D08-8504-552039FA91D4}" type="datetimeFigureOut">
              <a:rPr lang="ru-RU" smtClean="0"/>
              <a:pPr/>
              <a:t>05.10.2015</a:t>
            </a:fld>
            <a:endParaRPr lang="ru-RU" dirty="0"/>
          </a:p>
        </p:txBody>
      </p:sp>
      <p:sp>
        <p:nvSpPr>
          <p:cNvPr id="5" name="Нижний колонтитул 4"/>
          <p:cNvSpPr>
            <a:spLocks noGrp="1"/>
          </p:cNvSpPr>
          <p:nvPr>
            <p:ph type="ftr" sz="quarter" idx="11"/>
          </p:nvPr>
        </p:nvSpPr>
        <p:spPr/>
        <p:txBody>
          <a:bodyPr/>
          <a:lstStyle/>
          <a:p>
            <a:endParaRPr lang="ru-RU" dirty="0"/>
          </a:p>
        </p:txBody>
      </p:sp>
      <p:sp>
        <p:nvSpPr>
          <p:cNvPr id="6" name="Номер слайда 5"/>
          <p:cNvSpPr>
            <a:spLocks noGrp="1"/>
          </p:cNvSpPr>
          <p:nvPr>
            <p:ph type="sldNum" sz="quarter" idx="12"/>
          </p:nvPr>
        </p:nvSpPr>
        <p:spPr/>
        <p:txBody>
          <a:bodyPr/>
          <a:lstStyle/>
          <a:p>
            <a:fld id="{2826F685-1342-48B6-B67B-855EF0201D04}" type="slidenum">
              <a:rPr lang="ru-RU" smtClean="0"/>
              <a:pPr/>
              <a:t>‹#›</a:t>
            </a:fld>
            <a:endParaRPr lang="ru-RU"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Содержимое 2"/>
          <p:cNvSpPr>
            <a:spLocks noGrp="1"/>
          </p:cNvSpPr>
          <p:nvPr>
            <p:ph idx="1"/>
          </p:nvPr>
        </p:nvSpPr>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11F5ACE0-D92A-4D08-8504-552039FA91D4}" type="datetimeFigureOut">
              <a:rPr lang="ru-RU" smtClean="0"/>
              <a:pPr/>
              <a:t>05.10.2015</a:t>
            </a:fld>
            <a:endParaRPr lang="ru-RU" dirty="0"/>
          </a:p>
        </p:txBody>
      </p:sp>
      <p:sp>
        <p:nvSpPr>
          <p:cNvPr id="5" name="Нижний колонтитул 4"/>
          <p:cNvSpPr>
            <a:spLocks noGrp="1"/>
          </p:cNvSpPr>
          <p:nvPr>
            <p:ph type="ftr" sz="quarter" idx="11"/>
          </p:nvPr>
        </p:nvSpPr>
        <p:spPr/>
        <p:txBody>
          <a:bodyPr/>
          <a:lstStyle/>
          <a:p>
            <a:endParaRPr lang="ru-RU" dirty="0"/>
          </a:p>
        </p:txBody>
      </p:sp>
      <p:sp>
        <p:nvSpPr>
          <p:cNvPr id="6" name="Номер слайда 5"/>
          <p:cNvSpPr>
            <a:spLocks noGrp="1"/>
          </p:cNvSpPr>
          <p:nvPr>
            <p:ph type="sldNum" sz="quarter" idx="12"/>
          </p:nvPr>
        </p:nvSpPr>
        <p:spPr/>
        <p:txBody>
          <a:bodyPr/>
          <a:lstStyle/>
          <a:p>
            <a:fld id="{2826F685-1342-48B6-B67B-855EF0201D04}" type="slidenum">
              <a:rPr lang="ru-RU" smtClean="0"/>
              <a:pPr/>
              <a:t>‹#›</a:t>
            </a:fld>
            <a:endParaRPr lang="ru-RU"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bg>
      <p:bgRef idx="1002">
        <a:schemeClr val="bg2"/>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ru-RU" smtClean="0"/>
              <a:t>Образец заголовка</a:t>
            </a:r>
            <a:endParaRPr kumimoji="0" lang="en-US"/>
          </a:p>
        </p:txBody>
      </p:sp>
      <p:sp>
        <p:nvSpPr>
          <p:cNvPr id="3" name="Текст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ru-RU" smtClean="0"/>
              <a:t>Образец текста</a:t>
            </a:r>
          </a:p>
        </p:txBody>
      </p:sp>
      <p:sp>
        <p:nvSpPr>
          <p:cNvPr id="4" name="Дата 3"/>
          <p:cNvSpPr>
            <a:spLocks noGrp="1"/>
          </p:cNvSpPr>
          <p:nvPr>
            <p:ph type="dt" sz="half" idx="10"/>
          </p:nvPr>
        </p:nvSpPr>
        <p:spPr/>
        <p:txBody>
          <a:bodyPr/>
          <a:lstStyle/>
          <a:p>
            <a:fld id="{11F5ACE0-D92A-4D08-8504-552039FA91D4}" type="datetimeFigureOut">
              <a:rPr lang="ru-RU" smtClean="0"/>
              <a:pPr/>
              <a:t>05.10.2015</a:t>
            </a:fld>
            <a:endParaRPr lang="ru-RU" dirty="0"/>
          </a:p>
        </p:txBody>
      </p:sp>
      <p:sp>
        <p:nvSpPr>
          <p:cNvPr id="5" name="Нижний колонтитул 4"/>
          <p:cNvSpPr>
            <a:spLocks noGrp="1"/>
          </p:cNvSpPr>
          <p:nvPr>
            <p:ph type="ftr" sz="quarter" idx="11"/>
          </p:nvPr>
        </p:nvSpPr>
        <p:spPr/>
        <p:txBody>
          <a:bodyPr/>
          <a:lstStyle/>
          <a:p>
            <a:endParaRPr lang="ru-RU" dirty="0"/>
          </a:p>
        </p:txBody>
      </p:sp>
      <p:sp>
        <p:nvSpPr>
          <p:cNvPr id="6" name="Номер слайда 5"/>
          <p:cNvSpPr>
            <a:spLocks noGrp="1"/>
          </p:cNvSpPr>
          <p:nvPr>
            <p:ph type="sldNum" sz="quarter" idx="12"/>
          </p:nvPr>
        </p:nvSpPr>
        <p:spPr/>
        <p:txBody>
          <a:bodyPr/>
          <a:lstStyle/>
          <a:p>
            <a:fld id="{2826F685-1342-48B6-B67B-855EF0201D04}" type="slidenum">
              <a:rPr lang="ru-RU" smtClean="0"/>
              <a:pPr/>
              <a:t>‹#›</a:t>
            </a:fld>
            <a:endParaRPr lang="ru-RU" dirty="0"/>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704088"/>
            <a:ext cx="8229600" cy="1143000"/>
          </a:xfrm>
        </p:spPr>
        <p:txBody>
          <a:bodyPr/>
          <a:lstStyle/>
          <a:p>
            <a:r>
              <a:rPr kumimoji="0" lang="ru-RU" smtClean="0"/>
              <a:t>Образец заголовка</a:t>
            </a:r>
            <a:endParaRPr kumimoji="0" lang="en-US"/>
          </a:p>
        </p:txBody>
      </p:sp>
      <p:sp>
        <p:nvSpPr>
          <p:cNvPr id="3" name="Содержимое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Содержимое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p>
            <a:fld id="{11F5ACE0-D92A-4D08-8504-552039FA91D4}" type="datetimeFigureOut">
              <a:rPr lang="ru-RU" smtClean="0"/>
              <a:pPr/>
              <a:t>05.10.2015</a:t>
            </a:fld>
            <a:endParaRPr lang="ru-RU" dirty="0"/>
          </a:p>
        </p:txBody>
      </p:sp>
      <p:sp>
        <p:nvSpPr>
          <p:cNvPr id="6" name="Нижний колонтитул 5"/>
          <p:cNvSpPr>
            <a:spLocks noGrp="1"/>
          </p:cNvSpPr>
          <p:nvPr>
            <p:ph type="ftr" sz="quarter" idx="11"/>
          </p:nvPr>
        </p:nvSpPr>
        <p:spPr/>
        <p:txBody>
          <a:bodyPr/>
          <a:lstStyle/>
          <a:p>
            <a:endParaRPr lang="ru-RU" dirty="0"/>
          </a:p>
        </p:txBody>
      </p:sp>
      <p:sp>
        <p:nvSpPr>
          <p:cNvPr id="7" name="Номер слайда 6"/>
          <p:cNvSpPr>
            <a:spLocks noGrp="1"/>
          </p:cNvSpPr>
          <p:nvPr>
            <p:ph type="sldNum" sz="quarter" idx="12"/>
          </p:nvPr>
        </p:nvSpPr>
        <p:spPr/>
        <p:txBody>
          <a:bodyPr/>
          <a:lstStyle/>
          <a:p>
            <a:fld id="{2826F685-1342-48B6-B67B-855EF0201D04}" type="slidenum">
              <a:rPr lang="ru-RU" smtClean="0"/>
              <a:pPr/>
              <a:t>‹#›</a:t>
            </a:fld>
            <a:endParaRPr lang="ru-RU"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704088"/>
            <a:ext cx="8229600" cy="1143000"/>
          </a:xfrm>
        </p:spPr>
        <p:txBody>
          <a:bodyPr tIns="45720" anchor="b"/>
          <a:lstStyle>
            <a:lvl1pPr>
              <a:defRPr/>
            </a:lvl1pPr>
          </a:lstStyle>
          <a:p>
            <a:r>
              <a:rPr kumimoji="0" lang="ru-RU" smtClean="0"/>
              <a:t>Образец заголовка</a:t>
            </a:r>
            <a:endParaRPr kumimoji="0" lang="en-US"/>
          </a:p>
        </p:txBody>
      </p:sp>
      <p:sp>
        <p:nvSpPr>
          <p:cNvPr id="3" name="Текст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5" name="Содержимое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6" name="Содержимое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0"/>
          </p:nvPr>
        </p:nvSpPr>
        <p:spPr/>
        <p:txBody>
          <a:bodyPr/>
          <a:lstStyle/>
          <a:p>
            <a:fld id="{11F5ACE0-D92A-4D08-8504-552039FA91D4}" type="datetimeFigureOut">
              <a:rPr lang="ru-RU" smtClean="0"/>
              <a:pPr/>
              <a:t>05.10.2015</a:t>
            </a:fld>
            <a:endParaRPr lang="ru-RU" dirty="0"/>
          </a:p>
        </p:txBody>
      </p:sp>
      <p:sp>
        <p:nvSpPr>
          <p:cNvPr id="8" name="Нижний колонтитул 7"/>
          <p:cNvSpPr>
            <a:spLocks noGrp="1"/>
          </p:cNvSpPr>
          <p:nvPr>
            <p:ph type="ftr" sz="quarter" idx="11"/>
          </p:nvPr>
        </p:nvSpPr>
        <p:spPr/>
        <p:txBody>
          <a:bodyPr/>
          <a:lstStyle/>
          <a:p>
            <a:endParaRPr lang="ru-RU" dirty="0"/>
          </a:p>
        </p:txBody>
      </p:sp>
      <p:sp>
        <p:nvSpPr>
          <p:cNvPr id="9" name="Номер слайда 8"/>
          <p:cNvSpPr>
            <a:spLocks noGrp="1"/>
          </p:cNvSpPr>
          <p:nvPr>
            <p:ph type="sldNum" sz="quarter" idx="12"/>
          </p:nvPr>
        </p:nvSpPr>
        <p:spPr/>
        <p:txBody>
          <a:bodyPr/>
          <a:lstStyle/>
          <a:p>
            <a:fld id="{2826F685-1342-48B6-B67B-855EF0201D04}" type="slidenum">
              <a:rPr lang="ru-RU" smtClean="0"/>
              <a:pPr/>
              <a:t>‹#›</a:t>
            </a:fld>
            <a:endParaRPr lang="ru-RU"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ru-RU" smtClean="0"/>
              <a:t>Образец заголовка</a:t>
            </a:r>
            <a:endParaRPr kumimoji="0" lang="en-US"/>
          </a:p>
        </p:txBody>
      </p:sp>
      <p:sp>
        <p:nvSpPr>
          <p:cNvPr id="3" name="Дата 2"/>
          <p:cNvSpPr>
            <a:spLocks noGrp="1"/>
          </p:cNvSpPr>
          <p:nvPr>
            <p:ph type="dt" sz="half" idx="10"/>
          </p:nvPr>
        </p:nvSpPr>
        <p:spPr/>
        <p:txBody>
          <a:bodyPr/>
          <a:lstStyle/>
          <a:p>
            <a:fld id="{11F5ACE0-D92A-4D08-8504-552039FA91D4}" type="datetimeFigureOut">
              <a:rPr lang="ru-RU" smtClean="0"/>
              <a:pPr/>
              <a:t>05.10.2015</a:t>
            </a:fld>
            <a:endParaRPr lang="ru-RU" dirty="0"/>
          </a:p>
        </p:txBody>
      </p:sp>
      <p:sp>
        <p:nvSpPr>
          <p:cNvPr id="4" name="Нижний колонтитул 3"/>
          <p:cNvSpPr>
            <a:spLocks noGrp="1"/>
          </p:cNvSpPr>
          <p:nvPr>
            <p:ph type="ftr" sz="quarter" idx="11"/>
          </p:nvPr>
        </p:nvSpPr>
        <p:spPr/>
        <p:txBody>
          <a:bodyPr/>
          <a:lstStyle/>
          <a:p>
            <a:endParaRPr lang="ru-RU" dirty="0"/>
          </a:p>
        </p:txBody>
      </p:sp>
      <p:sp>
        <p:nvSpPr>
          <p:cNvPr id="5" name="Номер слайда 4"/>
          <p:cNvSpPr>
            <a:spLocks noGrp="1"/>
          </p:cNvSpPr>
          <p:nvPr>
            <p:ph type="sldNum" sz="quarter" idx="12"/>
          </p:nvPr>
        </p:nvSpPr>
        <p:spPr/>
        <p:txBody>
          <a:bodyPr/>
          <a:lstStyle/>
          <a:p>
            <a:fld id="{2826F685-1342-48B6-B67B-855EF0201D04}" type="slidenum">
              <a:rPr lang="ru-RU" smtClean="0"/>
              <a:pPr/>
              <a:t>‹#›</a:t>
            </a:fld>
            <a:endParaRPr lang="ru-RU"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11F5ACE0-D92A-4D08-8504-552039FA91D4}" type="datetimeFigureOut">
              <a:rPr lang="ru-RU" smtClean="0"/>
              <a:pPr/>
              <a:t>05.10.2015</a:t>
            </a:fld>
            <a:endParaRPr lang="ru-RU" dirty="0"/>
          </a:p>
        </p:txBody>
      </p:sp>
      <p:sp>
        <p:nvSpPr>
          <p:cNvPr id="3" name="Нижний колонтитул 2"/>
          <p:cNvSpPr>
            <a:spLocks noGrp="1"/>
          </p:cNvSpPr>
          <p:nvPr>
            <p:ph type="ftr" sz="quarter" idx="11"/>
          </p:nvPr>
        </p:nvSpPr>
        <p:spPr/>
        <p:txBody>
          <a:bodyPr/>
          <a:lstStyle/>
          <a:p>
            <a:endParaRPr lang="ru-RU" dirty="0"/>
          </a:p>
        </p:txBody>
      </p:sp>
      <p:sp>
        <p:nvSpPr>
          <p:cNvPr id="4" name="Номер слайда 3"/>
          <p:cNvSpPr>
            <a:spLocks noGrp="1"/>
          </p:cNvSpPr>
          <p:nvPr>
            <p:ph type="sldNum" sz="quarter" idx="12"/>
          </p:nvPr>
        </p:nvSpPr>
        <p:spPr/>
        <p:txBody>
          <a:bodyPr/>
          <a:lstStyle/>
          <a:p>
            <a:fld id="{2826F685-1342-48B6-B67B-855EF0201D04}" type="slidenum">
              <a:rPr lang="ru-RU" smtClean="0"/>
              <a:pPr/>
              <a:t>‹#›</a:t>
            </a:fld>
            <a:endParaRPr lang="ru-RU"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ru-RU" smtClean="0"/>
              <a:t>Образец заголовка</a:t>
            </a:r>
            <a:endParaRPr kumimoji="0" lang="en-US"/>
          </a:p>
        </p:txBody>
      </p:sp>
      <p:sp>
        <p:nvSpPr>
          <p:cNvPr id="3" name="Текст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ru-RU" smtClean="0"/>
              <a:t>Образец текста</a:t>
            </a:r>
          </a:p>
        </p:txBody>
      </p:sp>
      <p:sp>
        <p:nvSpPr>
          <p:cNvPr id="4" name="Содержимое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p>
            <a:fld id="{11F5ACE0-D92A-4D08-8504-552039FA91D4}" type="datetimeFigureOut">
              <a:rPr lang="ru-RU" smtClean="0"/>
              <a:pPr/>
              <a:t>05.10.2015</a:t>
            </a:fld>
            <a:endParaRPr lang="ru-RU" dirty="0"/>
          </a:p>
        </p:txBody>
      </p:sp>
      <p:sp>
        <p:nvSpPr>
          <p:cNvPr id="6" name="Нижний колонтитул 5"/>
          <p:cNvSpPr>
            <a:spLocks noGrp="1"/>
          </p:cNvSpPr>
          <p:nvPr>
            <p:ph type="ftr" sz="quarter" idx="11"/>
          </p:nvPr>
        </p:nvSpPr>
        <p:spPr/>
        <p:txBody>
          <a:bodyPr/>
          <a:lstStyle/>
          <a:p>
            <a:endParaRPr lang="ru-RU" dirty="0"/>
          </a:p>
        </p:txBody>
      </p:sp>
      <p:sp>
        <p:nvSpPr>
          <p:cNvPr id="7" name="Номер слайда 6"/>
          <p:cNvSpPr>
            <a:spLocks noGrp="1"/>
          </p:cNvSpPr>
          <p:nvPr>
            <p:ph type="sldNum" sz="quarter" idx="12"/>
          </p:nvPr>
        </p:nvSpPr>
        <p:spPr/>
        <p:txBody>
          <a:bodyPr/>
          <a:lstStyle/>
          <a:p>
            <a:fld id="{2826F685-1342-48B6-B67B-855EF0201D04}" type="slidenum">
              <a:rPr lang="ru-RU" smtClean="0"/>
              <a:pPr/>
              <a:t>‹#›</a:t>
            </a:fld>
            <a:endParaRPr lang="ru-RU"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9" name="Прямоугольник с одним вырезанным скругленным углом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dirty="0"/>
          </a:p>
        </p:txBody>
      </p:sp>
      <p:sp>
        <p:nvSpPr>
          <p:cNvPr id="12" name="Прямоугольный треугольник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dirty="0"/>
          </a:p>
        </p:txBody>
      </p:sp>
      <p:sp>
        <p:nvSpPr>
          <p:cNvPr id="2" name="Заголовок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ru-RU" smtClean="0"/>
              <a:t>Образец заголовка</a:t>
            </a:r>
            <a:endParaRPr kumimoji="0" lang="en-US"/>
          </a:p>
        </p:txBody>
      </p:sp>
      <p:sp>
        <p:nvSpPr>
          <p:cNvPr id="4" name="Текст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ru-RU" smtClean="0"/>
              <a:t>Образец текста</a:t>
            </a:r>
          </a:p>
        </p:txBody>
      </p:sp>
      <p:sp>
        <p:nvSpPr>
          <p:cNvPr id="5" name="Дата 4"/>
          <p:cNvSpPr>
            <a:spLocks noGrp="1"/>
          </p:cNvSpPr>
          <p:nvPr>
            <p:ph type="dt" sz="half" idx="10"/>
          </p:nvPr>
        </p:nvSpPr>
        <p:spPr/>
        <p:txBody>
          <a:bodyPr/>
          <a:lstStyle/>
          <a:p>
            <a:fld id="{11F5ACE0-D92A-4D08-8504-552039FA91D4}" type="datetimeFigureOut">
              <a:rPr lang="ru-RU" smtClean="0"/>
              <a:pPr/>
              <a:t>05.10.2015</a:t>
            </a:fld>
            <a:endParaRPr lang="ru-RU" dirty="0"/>
          </a:p>
        </p:txBody>
      </p:sp>
      <p:sp>
        <p:nvSpPr>
          <p:cNvPr id="6" name="Нижний колонтитул 5"/>
          <p:cNvSpPr>
            <a:spLocks noGrp="1"/>
          </p:cNvSpPr>
          <p:nvPr>
            <p:ph type="ftr" sz="quarter" idx="11"/>
          </p:nvPr>
        </p:nvSpPr>
        <p:spPr/>
        <p:txBody>
          <a:bodyPr/>
          <a:lstStyle/>
          <a:p>
            <a:endParaRPr lang="ru-RU" dirty="0"/>
          </a:p>
        </p:txBody>
      </p:sp>
      <p:sp>
        <p:nvSpPr>
          <p:cNvPr id="7" name="Номер слайда 6"/>
          <p:cNvSpPr>
            <a:spLocks noGrp="1"/>
          </p:cNvSpPr>
          <p:nvPr>
            <p:ph type="sldNum" sz="quarter" idx="12"/>
          </p:nvPr>
        </p:nvSpPr>
        <p:spPr>
          <a:xfrm>
            <a:off x="8077200" y="6356350"/>
            <a:ext cx="609600" cy="365125"/>
          </a:xfrm>
        </p:spPr>
        <p:txBody>
          <a:bodyPr/>
          <a:lstStyle/>
          <a:p>
            <a:fld id="{2826F685-1342-48B6-B67B-855EF0201D04}" type="slidenum">
              <a:rPr lang="ru-RU" smtClean="0"/>
              <a:pPr/>
              <a:t>‹#›</a:t>
            </a:fld>
            <a:endParaRPr lang="ru-RU" dirty="0"/>
          </a:p>
        </p:txBody>
      </p:sp>
      <p:sp>
        <p:nvSpPr>
          <p:cNvPr id="3" name="Рисунок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ru-RU" dirty="0" smtClean="0"/>
              <a:t>Вставка рисунка</a:t>
            </a:r>
            <a:endParaRPr kumimoji="0" lang="en-US" dirty="0"/>
          </a:p>
        </p:txBody>
      </p:sp>
      <p:sp>
        <p:nvSpPr>
          <p:cNvPr id="10" name="Полилиния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
        <p:nvSpPr>
          <p:cNvPr id="11" name="Полилиния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Полилиния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
        <p:nvSpPr>
          <p:cNvPr id="8" name="Полилиния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
        <p:nvSpPr>
          <p:cNvPr id="9" name="Заголовок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ru-RU" smtClean="0"/>
              <a:t>Образец заголовка</a:t>
            </a:r>
            <a:endParaRPr kumimoji="0" lang="en-US"/>
          </a:p>
        </p:txBody>
      </p:sp>
      <p:sp>
        <p:nvSpPr>
          <p:cNvPr id="30" name="Текст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10" name="Дата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11F5ACE0-D92A-4D08-8504-552039FA91D4}" type="datetimeFigureOut">
              <a:rPr lang="ru-RU" smtClean="0"/>
              <a:pPr/>
              <a:t>05.10.2015</a:t>
            </a:fld>
            <a:endParaRPr lang="ru-RU" dirty="0"/>
          </a:p>
        </p:txBody>
      </p:sp>
      <p:sp>
        <p:nvSpPr>
          <p:cNvPr id="22" name="Нижний колонтитул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ru-RU" dirty="0"/>
          </a:p>
        </p:txBody>
      </p:sp>
      <p:sp>
        <p:nvSpPr>
          <p:cNvPr id="18" name="Номер слайда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2826F685-1342-48B6-B67B-855EF0201D04}" type="slidenum">
              <a:rPr lang="ru-RU" smtClean="0"/>
              <a:pPr/>
              <a:t>‹#›</a:t>
            </a:fld>
            <a:endParaRPr lang="ru-RU" dirty="0"/>
          </a:p>
        </p:txBody>
      </p:sp>
      <p:grpSp>
        <p:nvGrpSpPr>
          <p:cNvPr id="2" name="Группа 1"/>
          <p:cNvGrpSpPr/>
          <p:nvPr/>
        </p:nvGrpSpPr>
        <p:grpSpPr>
          <a:xfrm>
            <a:off x="-19017" y="202408"/>
            <a:ext cx="9180548" cy="649224"/>
            <a:chOff x="-19045" y="216550"/>
            <a:chExt cx="9180548" cy="649224"/>
          </a:xfrm>
        </p:grpSpPr>
        <p:sp>
          <p:nvSpPr>
            <p:cNvPr id="12" name="Полилиния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3" name="Полилиния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dirty="0"/>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normAutofit/>
          </a:bodyPr>
          <a:lstStyle/>
          <a:p>
            <a:pPr algn="ctr"/>
            <a:r>
              <a:rPr lang="ru-RU" sz="6000" dirty="0" smtClean="0"/>
              <a:t>Подготовка к ЕНТ</a:t>
            </a:r>
            <a:br>
              <a:rPr lang="ru-RU" sz="6000" dirty="0" smtClean="0"/>
            </a:br>
            <a:r>
              <a:rPr lang="ru-RU" sz="6000" dirty="0" smtClean="0"/>
              <a:t> </a:t>
            </a:r>
            <a:r>
              <a:rPr lang="ru-RU" sz="6000" dirty="0" smtClean="0"/>
              <a:t> </a:t>
            </a:r>
            <a:endParaRPr lang="ru-RU" dirty="0"/>
          </a:p>
        </p:txBody>
      </p:sp>
      <p:sp>
        <p:nvSpPr>
          <p:cNvPr id="3" name="Подзаголовок 2"/>
          <p:cNvSpPr>
            <a:spLocks noGrp="1"/>
          </p:cNvSpPr>
          <p:nvPr>
            <p:ph type="subTitle" idx="1"/>
          </p:nvPr>
        </p:nvSpPr>
        <p:spPr/>
        <p:txBody>
          <a:bodyPr>
            <a:normAutofit/>
          </a:bodyPr>
          <a:lstStyle/>
          <a:p>
            <a:pPr algn="ctr"/>
            <a:r>
              <a:rPr lang="ru-RU" sz="3600" dirty="0" smtClean="0"/>
              <a:t>Из опыта работы учителя истории </a:t>
            </a:r>
            <a:r>
              <a:rPr lang="ru-RU" sz="3600" dirty="0" smtClean="0"/>
              <a:t> </a:t>
            </a:r>
            <a:endParaRPr lang="ru-RU" sz="3600" dirty="0" smtClean="0"/>
          </a:p>
          <a:p>
            <a:pPr algn="ctr"/>
            <a:r>
              <a:rPr lang="ru-RU" sz="3600" dirty="0" smtClean="0"/>
              <a:t>Панфёровой</a:t>
            </a:r>
            <a:r>
              <a:rPr lang="ru-RU" sz="3600" dirty="0" smtClean="0"/>
              <a:t> </a:t>
            </a:r>
            <a:r>
              <a:rPr lang="ru-RU" sz="3600" dirty="0" smtClean="0"/>
              <a:t>Натальи Михайловны</a:t>
            </a:r>
            <a:endParaRPr lang="ru-RU" sz="36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dirty="0"/>
          </a:p>
        </p:txBody>
      </p:sp>
      <p:graphicFrame>
        <p:nvGraphicFramePr>
          <p:cNvPr id="5" name="Содержимое 4"/>
          <p:cNvGraphicFramePr>
            <a:graphicFrameLocks noGrp="1"/>
          </p:cNvGraphicFramePr>
          <p:nvPr>
            <p:ph idx="1"/>
          </p:nvPr>
        </p:nvGraphicFramePr>
        <p:xfrm>
          <a:off x="428596" y="500043"/>
          <a:ext cx="8258204" cy="5429290"/>
        </p:xfrm>
        <a:graphic>
          <a:graphicData uri="http://schemas.openxmlformats.org/drawingml/2006/table">
            <a:tbl>
              <a:tblPr firstRow="1" bandRow="1">
                <a:tableStyleId>{5C22544A-7EE6-4342-B048-85BDC9FD1C3A}</a:tableStyleId>
              </a:tblPr>
              <a:tblGrid>
                <a:gridCol w="2064551"/>
                <a:gridCol w="2064551"/>
                <a:gridCol w="2064551"/>
                <a:gridCol w="2064551"/>
              </a:tblGrid>
              <a:tr h="1862992">
                <a:tc>
                  <a:txBody>
                    <a:bodyPr/>
                    <a:lstStyle/>
                    <a:p>
                      <a:r>
                        <a:rPr kumimoji="0" lang="ru-RU" sz="2400" b="1" kern="1200" dirty="0" smtClean="0">
                          <a:solidFill>
                            <a:schemeClr val="lt1"/>
                          </a:solidFill>
                          <a:latin typeface="+mn-lt"/>
                          <a:ea typeface="+mn-ea"/>
                          <a:cs typeface="+mn-cs"/>
                        </a:rPr>
                        <a:t>Учебный год</a:t>
                      </a:r>
                      <a:endParaRPr lang="ru-RU" sz="2400" dirty="0"/>
                    </a:p>
                  </a:txBody>
                  <a:tcPr/>
                </a:tc>
                <a:tc>
                  <a:txBody>
                    <a:bodyPr/>
                    <a:lstStyle/>
                    <a:p>
                      <a:r>
                        <a:rPr kumimoji="0" lang="ru-RU" sz="1800" b="1" kern="1200" dirty="0" smtClean="0">
                          <a:solidFill>
                            <a:schemeClr val="lt1"/>
                          </a:solidFill>
                          <a:latin typeface="+mn-lt"/>
                          <a:ea typeface="+mn-ea"/>
                          <a:cs typeface="+mn-cs"/>
                        </a:rPr>
                        <a:t>Кол. уч-ся</a:t>
                      </a:r>
                      <a:endParaRPr lang="ru-RU" sz="1800" dirty="0"/>
                    </a:p>
                  </a:txBody>
                  <a:tcPr/>
                </a:tc>
                <a:tc>
                  <a:txBody>
                    <a:bodyPr/>
                    <a:lstStyle/>
                    <a:p>
                      <a:pPr marL="118110" algn="l">
                        <a:lnSpc>
                          <a:spcPct val="115000"/>
                        </a:lnSpc>
                        <a:spcAft>
                          <a:spcPts val="1000"/>
                        </a:spcAft>
                      </a:pPr>
                      <a:r>
                        <a:rPr lang="ru-RU" sz="2000" dirty="0">
                          <a:latin typeface="Times New Roman"/>
                          <a:ea typeface="Calibri"/>
                          <a:cs typeface="Times New Roman"/>
                        </a:rPr>
                        <a:t>История Казахстана</a:t>
                      </a:r>
                      <a:endParaRPr lang="ru-RU" sz="2000" dirty="0">
                        <a:latin typeface="Calibri"/>
                        <a:ea typeface="Calibri"/>
                        <a:cs typeface="Times New Roman"/>
                      </a:endParaRPr>
                    </a:p>
                  </a:txBody>
                  <a:tcPr marL="114300" marR="114300" marT="0" marB="0"/>
                </a:tc>
                <a:tc>
                  <a:txBody>
                    <a:bodyPr/>
                    <a:lstStyle/>
                    <a:p>
                      <a:pPr marL="118110" algn="l">
                        <a:lnSpc>
                          <a:spcPct val="115000"/>
                        </a:lnSpc>
                        <a:spcAft>
                          <a:spcPts val="1000"/>
                        </a:spcAft>
                      </a:pPr>
                      <a:r>
                        <a:rPr lang="ru-RU" sz="2000" dirty="0">
                          <a:latin typeface="Times New Roman"/>
                          <a:ea typeface="Calibri"/>
                          <a:cs typeface="Times New Roman"/>
                        </a:rPr>
                        <a:t>Всемирная история</a:t>
                      </a:r>
                      <a:endParaRPr lang="ru-RU" sz="2000" dirty="0">
                        <a:latin typeface="Calibri"/>
                        <a:ea typeface="Calibri"/>
                        <a:cs typeface="Times New Roman"/>
                      </a:endParaRPr>
                    </a:p>
                  </a:txBody>
                  <a:tcPr marL="114300" marR="114300" marT="0" marB="0"/>
                </a:tc>
              </a:tr>
              <a:tr h="1783149">
                <a:tc>
                  <a:txBody>
                    <a:bodyPr/>
                    <a:lstStyle/>
                    <a:p>
                      <a:pPr marL="118110" algn="l">
                        <a:lnSpc>
                          <a:spcPct val="115000"/>
                        </a:lnSpc>
                        <a:spcAft>
                          <a:spcPts val="1000"/>
                        </a:spcAft>
                      </a:pPr>
                      <a:r>
                        <a:rPr lang="ru-RU" sz="3600" dirty="0">
                          <a:latin typeface="Times New Roman"/>
                          <a:ea typeface="Calibri"/>
                          <a:cs typeface="Times New Roman"/>
                        </a:rPr>
                        <a:t>2009-2010</a:t>
                      </a:r>
                      <a:endParaRPr lang="ru-RU" sz="3600" dirty="0">
                        <a:latin typeface="Calibri"/>
                        <a:ea typeface="Calibri"/>
                        <a:cs typeface="Times New Roman"/>
                      </a:endParaRPr>
                    </a:p>
                  </a:txBody>
                  <a:tcPr marL="68580" marR="68580" marT="0" marB="0"/>
                </a:tc>
                <a:tc>
                  <a:txBody>
                    <a:bodyPr/>
                    <a:lstStyle/>
                    <a:p>
                      <a:pPr marL="118110" algn="l">
                        <a:lnSpc>
                          <a:spcPct val="115000"/>
                        </a:lnSpc>
                        <a:spcAft>
                          <a:spcPts val="1000"/>
                        </a:spcAft>
                      </a:pPr>
                      <a:r>
                        <a:rPr lang="ru-RU" sz="3600" dirty="0">
                          <a:latin typeface="Times New Roman"/>
                          <a:ea typeface="Calibri"/>
                          <a:cs typeface="Times New Roman"/>
                        </a:rPr>
                        <a:t>6/2</a:t>
                      </a:r>
                      <a:endParaRPr lang="ru-RU" sz="3600" dirty="0">
                        <a:latin typeface="Calibri"/>
                        <a:ea typeface="Calibri"/>
                        <a:cs typeface="Times New Roman"/>
                      </a:endParaRPr>
                    </a:p>
                  </a:txBody>
                  <a:tcPr marL="68580" marR="68580" marT="0" marB="0"/>
                </a:tc>
                <a:tc>
                  <a:txBody>
                    <a:bodyPr/>
                    <a:lstStyle/>
                    <a:p>
                      <a:pPr marL="118110" algn="l">
                        <a:lnSpc>
                          <a:spcPct val="115000"/>
                        </a:lnSpc>
                        <a:spcAft>
                          <a:spcPts val="1000"/>
                        </a:spcAft>
                      </a:pPr>
                      <a:r>
                        <a:rPr lang="ru-RU" sz="3600" dirty="0">
                          <a:latin typeface="Times New Roman"/>
                          <a:ea typeface="Calibri"/>
                          <a:cs typeface="Times New Roman"/>
                        </a:rPr>
                        <a:t>13,5</a:t>
                      </a:r>
                      <a:endParaRPr lang="ru-RU" sz="3600" dirty="0">
                        <a:latin typeface="Calibri"/>
                        <a:ea typeface="Calibri"/>
                        <a:cs typeface="Times New Roman"/>
                      </a:endParaRPr>
                    </a:p>
                  </a:txBody>
                  <a:tcPr marL="68580" marR="68580" marT="0" marB="0"/>
                </a:tc>
                <a:tc>
                  <a:txBody>
                    <a:bodyPr/>
                    <a:lstStyle/>
                    <a:p>
                      <a:pPr marL="118110" algn="l">
                        <a:lnSpc>
                          <a:spcPct val="115000"/>
                        </a:lnSpc>
                        <a:spcAft>
                          <a:spcPts val="1000"/>
                        </a:spcAft>
                      </a:pPr>
                      <a:r>
                        <a:rPr lang="ru-RU" sz="3600" dirty="0">
                          <a:latin typeface="Times New Roman"/>
                          <a:ea typeface="Calibri"/>
                          <a:cs typeface="Times New Roman"/>
                        </a:rPr>
                        <a:t>9,5</a:t>
                      </a:r>
                      <a:endParaRPr lang="ru-RU" sz="3600" dirty="0">
                        <a:latin typeface="Calibri"/>
                        <a:ea typeface="Calibri"/>
                        <a:cs typeface="Times New Roman"/>
                      </a:endParaRPr>
                    </a:p>
                  </a:txBody>
                  <a:tcPr marL="68580" marR="68580" marT="0" marB="0"/>
                </a:tc>
              </a:tr>
              <a:tr h="1783149">
                <a:tc>
                  <a:txBody>
                    <a:bodyPr/>
                    <a:lstStyle/>
                    <a:p>
                      <a:pPr marL="118110" algn="l">
                        <a:lnSpc>
                          <a:spcPct val="115000"/>
                        </a:lnSpc>
                        <a:spcAft>
                          <a:spcPts val="1000"/>
                        </a:spcAft>
                      </a:pPr>
                      <a:r>
                        <a:rPr lang="ru-RU" sz="3600" dirty="0">
                          <a:latin typeface="Times New Roman"/>
                          <a:ea typeface="Calibri"/>
                          <a:cs typeface="Times New Roman"/>
                        </a:rPr>
                        <a:t>2010-2011</a:t>
                      </a:r>
                      <a:endParaRPr lang="ru-RU" sz="3600" dirty="0">
                        <a:latin typeface="Calibri"/>
                        <a:ea typeface="Calibri"/>
                        <a:cs typeface="Times New Roman"/>
                      </a:endParaRPr>
                    </a:p>
                  </a:txBody>
                  <a:tcPr marL="68580" marR="68580" marT="0" marB="0"/>
                </a:tc>
                <a:tc>
                  <a:txBody>
                    <a:bodyPr/>
                    <a:lstStyle/>
                    <a:p>
                      <a:pPr marL="118110" algn="l">
                        <a:lnSpc>
                          <a:spcPct val="115000"/>
                        </a:lnSpc>
                        <a:spcAft>
                          <a:spcPts val="1000"/>
                        </a:spcAft>
                      </a:pPr>
                      <a:r>
                        <a:rPr lang="ru-RU" sz="3600" dirty="0">
                          <a:latin typeface="Times New Roman"/>
                          <a:ea typeface="Calibri"/>
                          <a:cs typeface="Times New Roman"/>
                        </a:rPr>
                        <a:t>15/3</a:t>
                      </a:r>
                      <a:endParaRPr lang="ru-RU" sz="3600" dirty="0">
                        <a:latin typeface="Calibri"/>
                        <a:ea typeface="Calibri"/>
                        <a:cs typeface="Times New Roman"/>
                      </a:endParaRPr>
                    </a:p>
                  </a:txBody>
                  <a:tcPr marL="68580" marR="68580" marT="0" marB="0"/>
                </a:tc>
                <a:tc>
                  <a:txBody>
                    <a:bodyPr/>
                    <a:lstStyle/>
                    <a:p>
                      <a:pPr marL="118110" algn="l">
                        <a:lnSpc>
                          <a:spcPct val="115000"/>
                        </a:lnSpc>
                        <a:spcAft>
                          <a:spcPts val="1000"/>
                        </a:spcAft>
                      </a:pPr>
                      <a:r>
                        <a:rPr lang="ru-RU" sz="3600" dirty="0">
                          <a:latin typeface="Times New Roman"/>
                          <a:ea typeface="Calibri"/>
                          <a:cs typeface="Times New Roman"/>
                        </a:rPr>
                        <a:t>17,8</a:t>
                      </a:r>
                      <a:endParaRPr lang="ru-RU" sz="3600" dirty="0">
                        <a:latin typeface="Calibri"/>
                        <a:ea typeface="Calibri"/>
                        <a:cs typeface="Times New Roman"/>
                      </a:endParaRPr>
                    </a:p>
                  </a:txBody>
                  <a:tcPr marL="68580" marR="68580" marT="0" marB="0"/>
                </a:tc>
                <a:tc>
                  <a:txBody>
                    <a:bodyPr/>
                    <a:lstStyle/>
                    <a:p>
                      <a:pPr marL="118110" algn="l">
                        <a:lnSpc>
                          <a:spcPct val="115000"/>
                        </a:lnSpc>
                        <a:spcAft>
                          <a:spcPts val="1000"/>
                        </a:spcAft>
                      </a:pPr>
                      <a:r>
                        <a:rPr lang="ru-RU" sz="3600" dirty="0">
                          <a:latin typeface="Times New Roman"/>
                          <a:ea typeface="Calibri"/>
                          <a:cs typeface="Times New Roman"/>
                        </a:rPr>
                        <a:t>16</a:t>
                      </a:r>
                      <a:endParaRPr lang="ru-RU" sz="3600" dirty="0">
                        <a:latin typeface="Calibri"/>
                        <a:ea typeface="Calibri"/>
                        <a:cs typeface="Times New Roman"/>
                      </a:endParaRPr>
                    </a:p>
                  </a:txBody>
                  <a:tcPr marL="68580" marR="68580" marT="0" marB="0"/>
                </a:tc>
              </a:tr>
            </a:tbl>
          </a:graphicData>
        </a:graphic>
      </p:graphicFrame>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00034" y="714356"/>
            <a:ext cx="8372476" cy="1439028"/>
          </a:xfrm>
        </p:spPr>
        <p:txBody>
          <a:bodyPr>
            <a:noAutofit/>
          </a:bodyPr>
          <a:lstStyle/>
          <a:p>
            <a:pPr algn="ctr"/>
            <a:r>
              <a:rPr lang="ru-RU" sz="2800" b="1" dirty="0" smtClean="0"/>
              <a:t>Сравнительная диагностика обученности и результатов промежуточных тестирований </a:t>
            </a:r>
            <a:br>
              <a:rPr lang="ru-RU" sz="2800" b="1" dirty="0" smtClean="0"/>
            </a:br>
            <a:r>
              <a:rPr lang="ru-RU" sz="2800" b="1" dirty="0" smtClean="0"/>
              <a:t>за 2010-2011 уч. г</a:t>
            </a:r>
            <a:endParaRPr lang="ru-RU" sz="2800" dirty="0"/>
          </a:p>
        </p:txBody>
      </p:sp>
      <p:graphicFrame>
        <p:nvGraphicFramePr>
          <p:cNvPr id="4" name="Содержимое 3"/>
          <p:cNvGraphicFramePr>
            <a:graphicFrameLocks noGrp="1"/>
          </p:cNvGraphicFramePr>
          <p:nvPr>
            <p:ph idx="1"/>
          </p:nvPr>
        </p:nvGraphicFramePr>
        <p:xfrm>
          <a:off x="428596" y="2214562"/>
          <a:ext cx="8258199" cy="4000519"/>
        </p:xfrm>
        <a:graphic>
          <a:graphicData uri="http://schemas.openxmlformats.org/drawingml/2006/table">
            <a:tbl>
              <a:tblPr firstRow="1" bandRow="1">
                <a:tableStyleId>{5C22544A-7EE6-4342-B048-85BDC9FD1C3A}</a:tableStyleId>
              </a:tblPr>
              <a:tblGrid>
                <a:gridCol w="776749"/>
                <a:gridCol w="748145"/>
                <a:gridCol w="748145"/>
                <a:gridCol w="748145"/>
                <a:gridCol w="748145"/>
                <a:gridCol w="748145"/>
                <a:gridCol w="748145"/>
                <a:gridCol w="748145"/>
                <a:gridCol w="748145"/>
                <a:gridCol w="748145"/>
                <a:gridCol w="748145"/>
              </a:tblGrid>
              <a:tr h="1246024">
                <a:tc>
                  <a:txBody>
                    <a:bodyPr/>
                    <a:lstStyle/>
                    <a:p>
                      <a:pPr>
                        <a:lnSpc>
                          <a:spcPct val="115000"/>
                        </a:lnSpc>
                        <a:spcAft>
                          <a:spcPts val="1000"/>
                        </a:spcAft>
                      </a:pPr>
                      <a:r>
                        <a:rPr lang="ru-RU" sz="1600" dirty="0">
                          <a:latin typeface="Times New Roman"/>
                          <a:ea typeface="Calibri"/>
                          <a:cs typeface="Times New Roman"/>
                        </a:rPr>
                        <a:t>11 класс</a:t>
                      </a:r>
                      <a:endParaRPr lang="ru-RU" sz="1600" dirty="0">
                        <a:latin typeface="Calibri"/>
                        <a:ea typeface="Calibri"/>
                        <a:cs typeface="Times New Roman"/>
                      </a:endParaRPr>
                    </a:p>
                  </a:txBody>
                  <a:tcPr marL="68580" marR="68580" marT="0" marB="0"/>
                </a:tc>
                <a:tc>
                  <a:txBody>
                    <a:bodyPr/>
                    <a:lstStyle/>
                    <a:p>
                      <a:pPr>
                        <a:lnSpc>
                          <a:spcPct val="115000"/>
                        </a:lnSpc>
                        <a:spcAft>
                          <a:spcPts val="1000"/>
                        </a:spcAft>
                      </a:pPr>
                      <a:r>
                        <a:rPr lang="ru-RU" sz="1600" dirty="0">
                          <a:latin typeface="Times New Roman"/>
                          <a:ea typeface="Calibri"/>
                          <a:cs typeface="Times New Roman"/>
                        </a:rPr>
                        <a:t>1 четверть</a:t>
                      </a:r>
                      <a:endParaRPr lang="ru-RU" sz="1600" dirty="0">
                        <a:latin typeface="Calibri"/>
                        <a:ea typeface="Calibri"/>
                        <a:cs typeface="Times New Roman"/>
                      </a:endParaRPr>
                    </a:p>
                  </a:txBody>
                  <a:tcPr marL="68580" marR="68580" marT="0" marB="0"/>
                </a:tc>
                <a:tc>
                  <a:txBody>
                    <a:bodyPr/>
                    <a:lstStyle/>
                    <a:p>
                      <a:pPr>
                        <a:lnSpc>
                          <a:spcPct val="115000"/>
                        </a:lnSpc>
                        <a:spcAft>
                          <a:spcPts val="1000"/>
                        </a:spcAft>
                      </a:pPr>
                      <a:r>
                        <a:rPr lang="ru-RU" sz="1600" dirty="0" smtClean="0">
                          <a:latin typeface="Times New Roman"/>
                          <a:ea typeface="Calibri"/>
                          <a:cs typeface="Times New Roman"/>
                        </a:rPr>
                        <a:t>Результаты </a:t>
                      </a:r>
                      <a:r>
                        <a:rPr lang="ru-RU" sz="1600" dirty="0">
                          <a:latin typeface="Times New Roman"/>
                          <a:ea typeface="Calibri"/>
                          <a:cs typeface="Times New Roman"/>
                        </a:rPr>
                        <a:t>Тест.</a:t>
                      </a:r>
                      <a:endParaRPr lang="ru-RU" sz="1600" dirty="0">
                        <a:latin typeface="Calibri"/>
                        <a:ea typeface="Calibri"/>
                        <a:cs typeface="Times New Roman"/>
                      </a:endParaRPr>
                    </a:p>
                  </a:txBody>
                  <a:tcPr marL="68580" marR="68580" marT="0" marB="0"/>
                </a:tc>
                <a:tc>
                  <a:txBody>
                    <a:bodyPr/>
                    <a:lstStyle/>
                    <a:p>
                      <a:pPr>
                        <a:lnSpc>
                          <a:spcPct val="115000"/>
                        </a:lnSpc>
                        <a:spcAft>
                          <a:spcPts val="1000"/>
                        </a:spcAft>
                      </a:pPr>
                      <a:r>
                        <a:rPr lang="ru-RU" sz="1600" dirty="0">
                          <a:latin typeface="Times New Roman"/>
                          <a:ea typeface="Calibri"/>
                          <a:cs typeface="Times New Roman"/>
                        </a:rPr>
                        <a:t>2 чет.</a:t>
                      </a:r>
                      <a:endParaRPr lang="ru-RU" sz="1600" dirty="0">
                        <a:latin typeface="Calibri"/>
                        <a:ea typeface="Calibri"/>
                        <a:cs typeface="Times New Roman"/>
                      </a:endParaRPr>
                    </a:p>
                  </a:txBody>
                  <a:tcPr marL="68580" marR="68580" marT="0" marB="0"/>
                </a:tc>
                <a:tc>
                  <a:txBody>
                    <a:bodyPr/>
                    <a:lstStyle/>
                    <a:p>
                      <a:pPr>
                        <a:lnSpc>
                          <a:spcPct val="115000"/>
                        </a:lnSpc>
                        <a:spcAft>
                          <a:spcPts val="1000"/>
                        </a:spcAft>
                      </a:pPr>
                      <a:r>
                        <a:rPr lang="ru-RU" sz="1600" dirty="0">
                          <a:latin typeface="Times New Roman"/>
                          <a:ea typeface="Calibri"/>
                          <a:cs typeface="Times New Roman"/>
                        </a:rPr>
                        <a:t>Результаты Тест.</a:t>
                      </a:r>
                      <a:endParaRPr lang="ru-RU" sz="1600" dirty="0">
                        <a:latin typeface="Calibri"/>
                        <a:ea typeface="Calibri"/>
                        <a:cs typeface="Times New Roman"/>
                      </a:endParaRPr>
                    </a:p>
                  </a:txBody>
                  <a:tcPr marL="68580" marR="68580" marT="0" marB="0"/>
                </a:tc>
                <a:tc>
                  <a:txBody>
                    <a:bodyPr/>
                    <a:lstStyle/>
                    <a:p>
                      <a:pPr>
                        <a:lnSpc>
                          <a:spcPct val="115000"/>
                        </a:lnSpc>
                        <a:spcAft>
                          <a:spcPts val="1000"/>
                        </a:spcAft>
                      </a:pPr>
                      <a:r>
                        <a:rPr lang="ru-RU" sz="1600" dirty="0">
                          <a:latin typeface="Times New Roman"/>
                          <a:ea typeface="Calibri"/>
                          <a:cs typeface="Times New Roman"/>
                        </a:rPr>
                        <a:t>3 чет.</a:t>
                      </a:r>
                      <a:endParaRPr lang="ru-RU" sz="1600" dirty="0">
                        <a:latin typeface="Calibri"/>
                        <a:ea typeface="Calibri"/>
                        <a:cs typeface="Times New Roman"/>
                      </a:endParaRPr>
                    </a:p>
                  </a:txBody>
                  <a:tcPr marL="68580" marR="68580" marT="0" marB="0"/>
                </a:tc>
                <a:tc>
                  <a:txBody>
                    <a:bodyPr/>
                    <a:lstStyle/>
                    <a:p>
                      <a:pPr>
                        <a:lnSpc>
                          <a:spcPct val="115000"/>
                        </a:lnSpc>
                        <a:spcAft>
                          <a:spcPts val="1000"/>
                        </a:spcAft>
                      </a:pPr>
                      <a:r>
                        <a:rPr lang="ru-RU" sz="1600" dirty="0">
                          <a:latin typeface="Times New Roman"/>
                          <a:ea typeface="Calibri"/>
                          <a:cs typeface="Times New Roman"/>
                        </a:rPr>
                        <a:t>Результаты Тест.</a:t>
                      </a:r>
                      <a:endParaRPr lang="ru-RU" sz="1600" dirty="0">
                        <a:latin typeface="Calibri"/>
                        <a:ea typeface="Calibri"/>
                        <a:cs typeface="Times New Roman"/>
                      </a:endParaRPr>
                    </a:p>
                  </a:txBody>
                  <a:tcPr marL="68580" marR="68580" marT="0" marB="0"/>
                </a:tc>
                <a:tc>
                  <a:txBody>
                    <a:bodyPr/>
                    <a:lstStyle/>
                    <a:p>
                      <a:pPr>
                        <a:lnSpc>
                          <a:spcPct val="115000"/>
                        </a:lnSpc>
                        <a:spcAft>
                          <a:spcPts val="1000"/>
                        </a:spcAft>
                      </a:pPr>
                      <a:r>
                        <a:rPr lang="ru-RU" sz="1600" dirty="0">
                          <a:latin typeface="Times New Roman"/>
                          <a:ea typeface="Calibri"/>
                          <a:cs typeface="Times New Roman"/>
                        </a:rPr>
                        <a:t>4 чет.</a:t>
                      </a:r>
                      <a:endParaRPr lang="ru-RU" sz="1600" dirty="0">
                        <a:latin typeface="Calibri"/>
                        <a:ea typeface="Calibri"/>
                        <a:cs typeface="Times New Roman"/>
                      </a:endParaRPr>
                    </a:p>
                  </a:txBody>
                  <a:tcPr marL="68580" marR="68580" marT="0" marB="0"/>
                </a:tc>
                <a:tc>
                  <a:txBody>
                    <a:bodyPr/>
                    <a:lstStyle/>
                    <a:p>
                      <a:pPr>
                        <a:lnSpc>
                          <a:spcPct val="115000"/>
                        </a:lnSpc>
                        <a:spcAft>
                          <a:spcPts val="1000"/>
                        </a:spcAft>
                      </a:pPr>
                      <a:r>
                        <a:rPr lang="ru-RU" sz="1600" dirty="0">
                          <a:latin typeface="Times New Roman"/>
                          <a:ea typeface="Calibri"/>
                          <a:cs typeface="Times New Roman"/>
                        </a:rPr>
                        <a:t>Результаты Тест.</a:t>
                      </a:r>
                      <a:endParaRPr lang="ru-RU" sz="1600" dirty="0">
                        <a:latin typeface="Calibri"/>
                        <a:ea typeface="Calibri"/>
                        <a:cs typeface="Times New Roman"/>
                      </a:endParaRPr>
                    </a:p>
                  </a:txBody>
                  <a:tcPr marL="68580" marR="68580" marT="0" marB="0"/>
                </a:tc>
                <a:tc>
                  <a:txBody>
                    <a:bodyPr/>
                    <a:lstStyle/>
                    <a:p>
                      <a:pPr>
                        <a:lnSpc>
                          <a:spcPct val="115000"/>
                        </a:lnSpc>
                        <a:spcAft>
                          <a:spcPts val="1000"/>
                        </a:spcAft>
                      </a:pPr>
                      <a:r>
                        <a:rPr lang="ru-RU" sz="1600" dirty="0">
                          <a:latin typeface="Times New Roman"/>
                          <a:ea typeface="Calibri"/>
                          <a:cs typeface="Times New Roman"/>
                        </a:rPr>
                        <a:t>Год(сред балл)</a:t>
                      </a:r>
                      <a:endParaRPr lang="ru-RU" sz="1600" dirty="0">
                        <a:latin typeface="Calibri"/>
                        <a:ea typeface="Calibri"/>
                        <a:cs typeface="Times New Roman"/>
                      </a:endParaRPr>
                    </a:p>
                  </a:txBody>
                  <a:tcPr marL="68580" marR="68580" marT="0" marB="0"/>
                </a:tc>
                <a:tc>
                  <a:txBody>
                    <a:bodyPr/>
                    <a:lstStyle/>
                    <a:p>
                      <a:pPr>
                        <a:lnSpc>
                          <a:spcPct val="115000"/>
                        </a:lnSpc>
                        <a:spcAft>
                          <a:spcPts val="1000"/>
                        </a:spcAft>
                      </a:pPr>
                      <a:r>
                        <a:rPr lang="ru-RU" sz="1600" dirty="0">
                          <a:latin typeface="Times New Roman"/>
                          <a:ea typeface="Calibri"/>
                          <a:cs typeface="Times New Roman"/>
                        </a:rPr>
                        <a:t>Итоговое тестирован.</a:t>
                      </a:r>
                      <a:endParaRPr lang="ru-RU" sz="1600" dirty="0">
                        <a:latin typeface="Calibri"/>
                        <a:ea typeface="Calibri"/>
                        <a:cs typeface="Times New Roman"/>
                      </a:endParaRPr>
                    </a:p>
                  </a:txBody>
                  <a:tcPr marL="68580" marR="68580" marT="0" marB="0"/>
                </a:tc>
              </a:tr>
              <a:tr h="878838">
                <a:tc>
                  <a:txBody>
                    <a:bodyPr/>
                    <a:lstStyle/>
                    <a:p>
                      <a:pPr>
                        <a:lnSpc>
                          <a:spcPct val="115000"/>
                        </a:lnSpc>
                        <a:spcAft>
                          <a:spcPts val="1000"/>
                        </a:spcAft>
                      </a:pPr>
                      <a:r>
                        <a:rPr lang="ru-RU" sz="1600" dirty="0">
                          <a:latin typeface="Times New Roman"/>
                          <a:ea typeface="Calibri"/>
                          <a:cs typeface="Times New Roman"/>
                        </a:rPr>
                        <a:t>Качество</a:t>
                      </a:r>
                      <a:endParaRPr lang="ru-RU" sz="1600" dirty="0">
                        <a:latin typeface="Calibri"/>
                        <a:ea typeface="Calibri"/>
                        <a:cs typeface="Times New Roman"/>
                      </a:endParaRPr>
                    </a:p>
                  </a:txBody>
                  <a:tcPr marL="68580" marR="68580" marT="0" marB="0"/>
                </a:tc>
                <a:tc>
                  <a:txBody>
                    <a:bodyPr/>
                    <a:lstStyle/>
                    <a:p>
                      <a:pPr>
                        <a:lnSpc>
                          <a:spcPct val="115000"/>
                        </a:lnSpc>
                        <a:spcAft>
                          <a:spcPts val="1000"/>
                        </a:spcAft>
                      </a:pPr>
                      <a:r>
                        <a:rPr lang="ru-RU" sz="1600" dirty="0">
                          <a:latin typeface="Times New Roman"/>
                          <a:ea typeface="Calibri"/>
                          <a:cs typeface="Times New Roman"/>
                        </a:rPr>
                        <a:t>93</a:t>
                      </a:r>
                      <a:endParaRPr lang="ru-RU" sz="1600" dirty="0">
                        <a:latin typeface="Calibri"/>
                        <a:ea typeface="Calibri"/>
                        <a:cs typeface="Times New Roman"/>
                      </a:endParaRPr>
                    </a:p>
                  </a:txBody>
                  <a:tcPr marL="68580" marR="68580" marT="0" marB="0"/>
                </a:tc>
                <a:tc>
                  <a:txBody>
                    <a:bodyPr/>
                    <a:lstStyle/>
                    <a:p>
                      <a:pPr algn="ctr">
                        <a:lnSpc>
                          <a:spcPct val="115000"/>
                        </a:lnSpc>
                        <a:spcAft>
                          <a:spcPts val="1000"/>
                        </a:spcAft>
                      </a:pPr>
                      <a:r>
                        <a:rPr lang="ru-RU" sz="1600" dirty="0">
                          <a:latin typeface="Times New Roman"/>
                          <a:ea typeface="Calibri"/>
                          <a:cs typeface="Times New Roman"/>
                        </a:rPr>
                        <a:t>-</a:t>
                      </a:r>
                      <a:endParaRPr lang="ru-RU" sz="1600" dirty="0">
                        <a:latin typeface="Calibri"/>
                        <a:ea typeface="Calibri"/>
                        <a:cs typeface="Times New Roman"/>
                      </a:endParaRPr>
                    </a:p>
                  </a:txBody>
                  <a:tcPr marL="68580" marR="68580" marT="0" marB="0"/>
                </a:tc>
                <a:tc>
                  <a:txBody>
                    <a:bodyPr/>
                    <a:lstStyle/>
                    <a:p>
                      <a:pPr>
                        <a:lnSpc>
                          <a:spcPct val="115000"/>
                        </a:lnSpc>
                        <a:spcAft>
                          <a:spcPts val="1000"/>
                        </a:spcAft>
                      </a:pPr>
                      <a:r>
                        <a:rPr lang="ru-RU" sz="1600" dirty="0">
                          <a:latin typeface="Times New Roman"/>
                          <a:ea typeface="Calibri"/>
                          <a:cs typeface="Times New Roman"/>
                        </a:rPr>
                        <a:t>93</a:t>
                      </a:r>
                      <a:endParaRPr lang="ru-RU" sz="1600" dirty="0">
                        <a:latin typeface="Calibri"/>
                        <a:ea typeface="Calibri"/>
                        <a:cs typeface="Times New Roman"/>
                      </a:endParaRPr>
                    </a:p>
                  </a:txBody>
                  <a:tcPr marL="68580" marR="68580" marT="0" marB="0"/>
                </a:tc>
                <a:tc>
                  <a:txBody>
                    <a:bodyPr/>
                    <a:lstStyle/>
                    <a:p>
                      <a:pPr algn="ctr">
                        <a:lnSpc>
                          <a:spcPct val="115000"/>
                        </a:lnSpc>
                        <a:spcAft>
                          <a:spcPts val="1000"/>
                        </a:spcAft>
                      </a:pPr>
                      <a:r>
                        <a:rPr lang="ru-RU" sz="1600" dirty="0">
                          <a:latin typeface="Times New Roman"/>
                          <a:ea typeface="Calibri"/>
                          <a:cs typeface="Times New Roman"/>
                        </a:rPr>
                        <a:t>-</a:t>
                      </a:r>
                      <a:endParaRPr lang="ru-RU" sz="1600" dirty="0">
                        <a:latin typeface="Calibri"/>
                        <a:ea typeface="Calibri"/>
                        <a:cs typeface="Times New Roman"/>
                      </a:endParaRPr>
                    </a:p>
                  </a:txBody>
                  <a:tcPr marL="68580" marR="68580" marT="0" marB="0"/>
                </a:tc>
                <a:tc>
                  <a:txBody>
                    <a:bodyPr/>
                    <a:lstStyle/>
                    <a:p>
                      <a:pPr>
                        <a:lnSpc>
                          <a:spcPct val="115000"/>
                        </a:lnSpc>
                        <a:spcAft>
                          <a:spcPts val="1000"/>
                        </a:spcAft>
                      </a:pPr>
                      <a:r>
                        <a:rPr lang="ru-RU" sz="1600" dirty="0">
                          <a:latin typeface="Times New Roman"/>
                          <a:ea typeface="Calibri"/>
                          <a:cs typeface="Times New Roman"/>
                        </a:rPr>
                        <a:t>100</a:t>
                      </a:r>
                      <a:endParaRPr lang="ru-RU" sz="1600" dirty="0">
                        <a:latin typeface="Calibri"/>
                        <a:ea typeface="Calibri"/>
                        <a:cs typeface="Times New Roman"/>
                      </a:endParaRPr>
                    </a:p>
                  </a:txBody>
                  <a:tcPr marL="68580" marR="68580" marT="0" marB="0"/>
                </a:tc>
                <a:tc>
                  <a:txBody>
                    <a:bodyPr/>
                    <a:lstStyle/>
                    <a:p>
                      <a:pPr algn="ctr">
                        <a:lnSpc>
                          <a:spcPct val="115000"/>
                        </a:lnSpc>
                        <a:spcAft>
                          <a:spcPts val="1000"/>
                        </a:spcAft>
                      </a:pPr>
                      <a:r>
                        <a:rPr lang="ru-RU" sz="1600" dirty="0">
                          <a:latin typeface="Times New Roman"/>
                          <a:ea typeface="Calibri"/>
                          <a:cs typeface="Times New Roman"/>
                        </a:rPr>
                        <a:t>-</a:t>
                      </a:r>
                      <a:endParaRPr lang="ru-RU" sz="1600" dirty="0">
                        <a:latin typeface="Calibri"/>
                        <a:ea typeface="Calibri"/>
                        <a:cs typeface="Times New Roman"/>
                      </a:endParaRPr>
                    </a:p>
                  </a:txBody>
                  <a:tcPr marL="68580" marR="68580" marT="0" marB="0"/>
                </a:tc>
                <a:tc>
                  <a:txBody>
                    <a:bodyPr/>
                    <a:lstStyle/>
                    <a:p>
                      <a:pPr>
                        <a:lnSpc>
                          <a:spcPct val="115000"/>
                        </a:lnSpc>
                        <a:spcAft>
                          <a:spcPts val="1000"/>
                        </a:spcAft>
                      </a:pPr>
                      <a:r>
                        <a:rPr lang="ru-RU" sz="1600" dirty="0">
                          <a:latin typeface="Times New Roman"/>
                          <a:ea typeface="Calibri"/>
                          <a:cs typeface="Times New Roman"/>
                        </a:rPr>
                        <a:t>100</a:t>
                      </a:r>
                      <a:endParaRPr lang="ru-RU" sz="1600" dirty="0">
                        <a:latin typeface="Calibri"/>
                        <a:ea typeface="Calibri"/>
                        <a:cs typeface="Times New Roman"/>
                      </a:endParaRPr>
                    </a:p>
                  </a:txBody>
                  <a:tcPr marL="68580" marR="68580" marT="0" marB="0"/>
                </a:tc>
                <a:tc>
                  <a:txBody>
                    <a:bodyPr/>
                    <a:lstStyle/>
                    <a:p>
                      <a:pPr algn="ctr">
                        <a:lnSpc>
                          <a:spcPct val="115000"/>
                        </a:lnSpc>
                        <a:spcAft>
                          <a:spcPts val="1000"/>
                        </a:spcAft>
                      </a:pPr>
                      <a:r>
                        <a:rPr lang="ru-RU" sz="1600" dirty="0" smtClean="0">
                          <a:latin typeface="Times New Roman"/>
                          <a:ea typeface="Calibri"/>
                          <a:cs typeface="Times New Roman"/>
                        </a:rPr>
                        <a:t>-</a:t>
                      </a:r>
                      <a:endParaRPr lang="ru-RU" sz="1600" dirty="0">
                        <a:latin typeface="Times New Roman"/>
                        <a:ea typeface="Calibri"/>
                        <a:cs typeface="Times New Roman"/>
                      </a:endParaRPr>
                    </a:p>
                  </a:txBody>
                  <a:tcPr marL="68580" marR="68580" marT="0" marB="0"/>
                </a:tc>
                <a:tc>
                  <a:txBody>
                    <a:bodyPr/>
                    <a:lstStyle/>
                    <a:p>
                      <a:pPr>
                        <a:lnSpc>
                          <a:spcPct val="115000"/>
                        </a:lnSpc>
                        <a:spcAft>
                          <a:spcPts val="1000"/>
                        </a:spcAft>
                      </a:pPr>
                      <a:r>
                        <a:rPr lang="ru-RU" sz="1600" dirty="0">
                          <a:latin typeface="Times New Roman"/>
                          <a:ea typeface="Calibri"/>
                          <a:cs typeface="Times New Roman"/>
                        </a:rPr>
                        <a:t>100</a:t>
                      </a:r>
                      <a:endParaRPr lang="ru-RU" sz="1600" dirty="0">
                        <a:latin typeface="Calibri"/>
                        <a:ea typeface="Calibri"/>
                        <a:cs typeface="Times New Roman"/>
                      </a:endParaRPr>
                    </a:p>
                  </a:txBody>
                  <a:tcPr marL="68580" marR="68580" marT="0" marB="0"/>
                </a:tc>
                <a:tc>
                  <a:txBody>
                    <a:bodyPr/>
                    <a:lstStyle/>
                    <a:p>
                      <a:pPr algn="ctr">
                        <a:lnSpc>
                          <a:spcPct val="115000"/>
                        </a:lnSpc>
                        <a:spcAft>
                          <a:spcPts val="1000"/>
                        </a:spcAft>
                      </a:pPr>
                      <a:r>
                        <a:rPr lang="ru-RU" sz="1600" dirty="0" smtClean="0">
                          <a:latin typeface="Times New Roman"/>
                          <a:ea typeface="Calibri"/>
                          <a:cs typeface="Times New Roman"/>
                        </a:rPr>
                        <a:t>-</a:t>
                      </a:r>
                      <a:endParaRPr lang="ru-RU" sz="1600" dirty="0">
                        <a:latin typeface="Times New Roman"/>
                        <a:ea typeface="Calibri"/>
                        <a:cs typeface="Times New Roman"/>
                      </a:endParaRPr>
                    </a:p>
                  </a:txBody>
                  <a:tcPr marL="68580" marR="68580" marT="0" marB="0"/>
                </a:tc>
              </a:tr>
              <a:tr h="996819">
                <a:tc>
                  <a:txBody>
                    <a:bodyPr/>
                    <a:lstStyle/>
                    <a:p>
                      <a:pPr>
                        <a:lnSpc>
                          <a:spcPct val="115000"/>
                        </a:lnSpc>
                        <a:spcAft>
                          <a:spcPts val="1000"/>
                        </a:spcAft>
                      </a:pPr>
                      <a:r>
                        <a:rPr lang="ru-RU" sz="1600" dirty="0">
                          <a:latin typeface="Times New Roman"/>
                          <a:ea typeface="Calibri"/>
                          <a:cs typeface="Times New Roman"/>
                        </a:rPr>
                        <a:t>Успеваемость</a:t>
                      </a:r>
                      <a:endParaRPr lang="ru-RU" sz="1600" dirty="0">
                        <a:latin typeface="Calibri"/>
                        <a:ea typeface="Calibri"/>
                        <a:cs typeface="Times New Roman"/>
                      </a:endParaRPr>
                    </a:p>
                  </a:txBody>
                  <a:tcPr marL="68580" marR="68580" marT="0" marB="0"/>
                </a:tc>
                <a:tc>
                  <a:txBody>
                    <a:bodyPr/>
                    <a:lstStyle/>
                    <a:p>
                      <a:pPr>
                        <a:lnSpc>
                          <a:spcPct val="115000"/>
                        </a:lnSpc>
                        <a:spcAft>
                          <a:spcPts val="1000"/>
                        </a:spcAft>
                      </a:pPr>
                      <a:r>
                        <a:rPr lang="ru-RU" sz="1600" dirty="0">
                          <a:latin typeface="Times New Roman"/>
                          <a:ea typeface="Calibri"/>
                          <a:cs typeface="Times New Roman"/>
                        </a:rPr>
                        <a:t>100</a:t>
                      </a:r>
                      <a:endParaRPr lang="ru-RU" sz="1600" dirty="0">
                        <a:latin typeface="Calibri"/>
                        <a:ea typeface="Calibri"/>
                        <a:cs typeface="Times New Roman"/>
                      </a:endParaRPr>
                    </a:p>
                  </a:txBody>
                  <a:tcPr marL="68580" marR="68580" marT="0" marB="0"/>
                </a:tc>
                <a:tc>
                  <a:txBody>
                    <a:bodyPr/>
                    <a:lstStyle/>
                    <a:p>
                      <a:pPr algn="ctr">
                        <a:lnSpc>
                          <a:spcPct val="115000"/>
                        </a:lnSpc>
                        <a:spcAft>
                          <a:spcPts val="1000"/>
                        </a:spcAft>
                      </a:pPr>
                      <a:r>
                        <a:rPr lang="ru-RU" sz="1600" dirty="0">
                          <a:latin typeface="Times New Roman"/>
                          <a:ea typeface="Calibri"/>
                          <a:cs typeface="Times New Roman"/>
                        </a:rPr>
                        <a:t>-</a:t>
                      </a:r>
                      <a:endParaRPr lang="ru-RU" sz="1600" dirty="0">
                        <a:latin typeface="Calibri"/>
                        <a:ea typeface="Calibri"/>
                        <a:cs typeface="Times New Roman"/>
                      </a:endParaRPr>
                    </a:p>
                  </a:txBody>
                  <a:tcPr marL="68580" marR="68580" marT="0" marB="0"/>
                </a:tc>
                <a:tc>
                  <a:txBody>
                    <a:bodyPr/>
                    <a:lstStyle/>
                    <a:p>
                      <a:pPr>
                        <a:lnSpc>
                          <a:spcPct val="115000"/>
                        </a:lnSpc>
                        <a:spcAft>
                          <a:spcPts val="1000"/>
                        </a:spcAft>
                      </a:pPr>
                      <a:r>
                        <a:rPr lang="ru-RU" sz="1600" dirty="0">
                          <a:latin typeface="Times New Roman"/>
                          <a:ea typeface="Calibri"/>
                          <a:cs typeface="Times New Roman"/>
                        </a:rPr>
                        <a:t>100</a:t>
                      </a:r>
                      <a:endParaRPr lang="ru-RU" sz="1600" dirty="0">
                        <a:latin typeface="Calibri"/>
                        <a:ea typeface="Calibri"/>
                        <a:cs typeface="Times New Roman"/>
                      </a:endParaRPr>
                    </a:p>
                  </a:txBody>
                  <a:tcPr marL="68580" marR="68580" marT="0" marB="0"/>
                </a:tc>
                <a:tc>
                  <a:txBody>
                    <a:bodyPr/>
                    <a:lstStyle/>
                    <a:p>
                      <a:pPr algn="ctr">
                        <a:lnSpc>
                          <a:spcPct val="115000"/>
                        </a:lnSpc>
                        <a:spcAft>
                          <a:spcPts val="1000"/>
                        </a:spcAft>
                      </a:pPr>
                      <a:r>
                        <a:rPr lang="ru-RU" sz="1600" dirty="0">
                          <a:latin typeface="Times New Roman"/>
                          <a:ea typeface="Calibri"/>
                          <a:cs typeface="Times New Roman"/>
                        </a:rPr>
                        <a:t>-</a:t>
                      </a:r>
                      <a:endParaRPr lang="ru-RU" sz="1600" dirty="0">
                        <a:latin typeface="Calibri"/>
                        <a:ea typeface="Calibri"/>
                        <a:cs typeface="Times New Roman"/>
                      </a:endParaRPr>
                    </a:p>
                  </a:txBody>
                  <a:tcPr marL="68580" marR="68580" marT="0" marB="0"/>
                </a:tc>
                <a:tc>
                  <a:txBody>
                    <a:bodyPr/>
                    <a:lstStyle/>
                    <a:p>
                      <a:pPr>
                        <a:lnSpc>
                          <a:spcPct val="115000"/>
                        </a:lnSpc>
                        <a:spcAft>
                          <a:spcPts val="1000"/>
                        </a:spcAft>
                      </a:pPr>
                      <a:r>
                        <a:rPr lang="ru-RU" sz="1600" dirty="0">
                          <a:latin typeface="Times New Roman"/>
                          <a:ea typeface="Calibri"/>
                          <a:cs typeface="Times New Roman"/>
                        </a:rPr>
                        <a:t>100</a:t>
                      </a:r>
                      <a:endParaRPr lang="ru-RU" sz="1600" dirty="0">
                        <a:latin typeface="Calibri"/>
                        <a:ea typeface="Calibri"/>
                        <a:cs typeface="Times New Roman"/>
                      </a:endParaRPr>
                    </a:p>
                  </a:txBody>
                  <a:tcPr marL="68580" marR="68580" marT="0" marB="0"/>
                </a:tc>
                <a:tc>
                  <a:txBody>
                    <a:bodyPr/>
                    <a:lstStyle/>
                    <a:p>
                      <a:pPr algn="ctr">
                        <a:lnSpc>
                          <a:spcPct val="115000"/>
                        </a:lnSpc>
                        <a:spcAft>
                          <a:spcPts val="1000"/>
                        </a:spcAft>
                      </a:pPr>
                      <a:r>
                        <a:rPr lang="ru-RU" sz="1600" dirty="0">
                          <a:latin typeface="Times New Roman"/>
                          <a:ea typeface="Calibri"/>
                          <a:cs typeface="Times New Roman"/>
                        </a:rPr>
                        <a:t>-</a:t>
                      </a:r>
                      <a:endParaRPr lang="ru-RU" sz="1600" dirty="0">
                        <a:latin typeface="Calibri"/>
                        <a:ea typeface="Calibri"/>
                        <a:cs typeface="Times New Roman"/>
                      </a:endParaRPr>
                    </a:p>
                  </a:txBody>
                  <a:tcPr marL="68580" marR="68580" marT="0" marB="0"/>
                </a:tc>
                <a:tc>
                  <a:txBody>
                    <a:bodyPr/>
                    <a:lstStyle/>
                    <a:p>
                      <a:pPr>
                        <a:lnSpc>
                          <a:spcPct val="115000"/>
                        </a:lnSpc>
                        <a:spcAft>
                          <a:spcPts val="1000"/>
                        </a:spcAft>
                      </a:pPr>
                      <a:r>
                        <a:rPr lang="ru-RU" sz="1600" dirty="0">
                          <a:latin typeface="Times New Roman"/>
                          <a:ea typeface="Calibri"/>
                          <a:cs typeface="Times New Roman"/>
                        </a:rPr>
                        <a:t>100</a:t>
                      </a:r>
                      <a:endParaRPr lang="ru-RU" sz="1600" dirty="0">
                        <a:latin typeface="Calibri"/>
                        <a:ea typeface="Calibri"/>
                        <a:cs typeface="Times New Roman"/>
                      </a:endParaRPr>
                    </a:p>
                  </a:txBody>
                  <a:tcPr marL="68580" marR="68580" marT="0" marB="0"/>
                </a:tc>
                <a:tc>
                  <a:txBody>
                    <a:bodyPr/>
                    <a:lstStyle/>
                    <a:p>
                      <a:pPr algn="ctr">
                        <a:lnSpc>
                          <a:spcPct val="115000"/>
                        </a:lnSpc>
                        <a:spcAft>
                          <a:spcPts val="1000"/>
                        </a:spcAft>
                      </a:pPr>
                      <a:r>
                        <a:rPr lang="ru-RU" sz="1600" dirty="0" smtClean="0">
                          <a:latin typeface="Times New Roman"/>
                          <a:ea typeface="Calibri"/>
                          <a:cs typeface="Times New Roman"/>
                        </a:rPr>
                        <a:t>-</a:t>
                      </a:r>
                      <a:endParaRPr lang="ru-RU" sz="1600" dirty="0">
                        <a:latin typeface="Times New Roman"/>
                        <a:ea typeface="Calibri"/>
                        <a:cs typeface="Times New Roman"/>
                      </a:endParaRPr>
                    </a:p>
                  </a:txBody>
                  <a:tcPr marL="68580" marR="68580" marT="0" marB="0"/>
                </a:tc>
                <a:tc>
                  <a:txBody>
                    <a:bodyPr/>
                    <a:lstStyle/>
                    <a:p>
                      <a:pPr>
                        <a:lnSpc>
                          <a:spcPct val="115000"/>
                        </a:lnSpc>
                        <a:spcAft>
                          <a:spcPts val="1000"/>
                        </a:spcAft>
                      </a:pPr>
                      <a:r>
                        <a:rPr lang="ru-RU" sz="1600" dirty="0">
                          <a:latin typeface="Times New Roman"/>
                          <a:ea typeface="Calibri"/>
                          <a:cs typeface="Times New Roman"/>
                        </a:rPr>
                        <a:t>100</a:t>
                      </a:r>
                      <a:endParaRPr lang="ru-RU" sz="1600" dirty="0">
                        <a:latin typeface="Calibri"/>
                        <a:ea typeface="Calibri"/>
                        <a:cs typeface="Times New Roman"/>
                      </a:endParaRPr>
                    </a:p>
                  </a:txBody>
                  <a:tcPr marL="68580" marR="68580" marT="0" marB="0"/>
                </a:tc>
                <a:tc>
                  <a:txBody>
                    <a:bodyPr/>
                    <a:lstStyle/>
                    <a:p>
                      <a:pPr algn="ctr">
                        <a:lnSpc>
                          <a:spcPct val="115000"/>
                        </a:lnSpc>
                        <a:spcAft>
                          <a:spcPts val="1000"/>
                        </a:spcAft>
                      </a:pPr>
                      <a:r>
                        <a:rPr lang="ru-RU" sz="1600" dirty="0" smtClean="0">
                          <a:latin typeface="Times New Roman"/>
                          <a:ea typeface="Calibri"/>
                          <a:cs typeface="Times New Roman"/>
                        </a:rPr>
                        <a:t>-</a:t>
                      </a:r>
                      <a:endParaRPr lang="ru-RU" sz="1600" dirty="0">
                        <a:latin typeface="Times New Roman"/>
                        <a:ea typeface="Calibri"/>
                        <a:cs typeface="Times New Roman"/>
                      </a:endParaRPr>
                    </a:p>
                  </a:txBody>
                  <a:tcPr marL="68580" marR="68580" marT="0" marB="0"/>
                </a:tc>
              </a:tr>
              <a:tr h="878838">
                <a:tc>
                  <a:txBody>
                    <a:bodyPr/>
                    <a:lstStyle/>
                    <a:p>
                      <a:pPr>
                        <a:lnSpc>
                          <a:spcPct val="115000"/>
                        </a:lnSpc>
                        <a:spcAft>
                          <a:spcPts val="1000"/>
                        </a:spcAft>
                      </a:pPr>
                      <a:r>
                        <a:rPr lang="ru-RU" sz="1600" dirty="0">
                          <a:latin typeface="Times New Roman"/>
                          <a:ea typeface="Calibri"/>
                          <a:cs typeface="Times New Roman"/>
                        </a:rPr>
                        <a:t>Ср. балл</a:t>
                      </a:r>
                      <a:endParaRPr lang="ru-RU" sz="1600" dirty="0">
                        <a:latin typeface="Calibri"/>
                        <a:ea typeface="Calibri"/>
                        <a:cs typeface="Times New Roman"/>
                      </a:endParaRPr>
                    </a:p>
                  </a:txBody>
                  <a:tcPr marL="68580" marR="68580" marT="0" marB="0"/>
                </a:tc>
                <a:tc>
                  <a:txBody>
                    <a:bodyPr/>
                    <a:lstStyle/>
                    <a:p>
                      <a:pPr>
                        <a:lnSpc>
                          <a:spcPct val="115000"/>
                        </a:lnSpc>
                        <a:spcAft>
                          <a:spcPts val="1000"/>
                        </a:spcAft>
                      </a:pPr>
                      <a:endParaRPr lang="ru-RU" sz="1600" dirty="0">
                        <a:latin typeface="Times New Roman"/>
                        <a:ea typeface="Calibri"/>
                        <a:cs typeface="Times New Roman"/>
                      </a:endParaRPr>
                    </a:p>
                  </a:txBody>
                  <a:tcPr marL="68580" marR="68580" marT="0" marB="0"/>
                </a:tc>
                <a:tc>
                  <a:txBody>
                    <a:bodyPr/>
                    <a:lstStyle/>
                    <a:p>
                      <a:pPr>
                        <a:lnSpc>
                          <a:spcPct val="115000"/>
                        </a:lnSpc>
                        <a:spcAft>
                          <a:spcPts val="1000"/>
                        </a:spcAft>
                      </a:pPr>
                      <a:r>
                        <a:rPr lang="ru-RU" sz="1600" dirty="0">
                          <a:latin typeface="Times New Roman"/>
                          <a:ea typeface="Calibri"/>
                          <a:cs typeface="Times New Roman"/>
                        </a:rPr>
                        <a:t>15.5/14.3</a:t>
                      </a:r>
                      <a:endParaRPr lang="ru-RU" sz="1600" dirty="0">
                        <a:latin typeface="Calibri"/>
                        <a:ea typeface="Calibri"/>
                        <a:cs typeface="Times New Roman"/>
                      </a:endParaRPr>
                    </a:p>
                  </a:txBody>
                  <a:tcPr marL="68580" marR="68580" marT="0" marB="0"/>
                </a:tc>
                <a:tc>
                  <a:txBody>
                    <a:bodyPr/>
                    <a:lstStyle/>
                    <a:p>
                      <a:pPr>
                        <a:lnSpc>
                          <a:spcPct val="115000"/>
                        </a:lnSpc>
                        <a:spcAft>
                          <a:spcPts val="1000"/>
                        </a:spcAft>
                      </a:pPr>
                      <a:endParaRPr lang="ru-RU" sz="1600" dirty="0">
                        <a:latin typeface="Times New Roman"/>
                        <a:ea typeface="Calibri"/>
                        <a:cs typeface="Times New Roman"/>
                      </a:endParaRPr>
                    </a:p>
                  </a:txBody>
                  <a:tcPr marL="68580" marR="68580" marT="0" marB="0"/>
                </a:tc>
                <a:tc>
                  <a:txBody>
                    <a:bodyPr/>
                    <a:lstStyle/>
                    <a:p>
                      <a:pPr>
                        <a:lnSpc>
                          <a:spcPct val="115000"/>
                        </a:lnSpc>
                        <a:spcAft>
                          <a:spcPts val="1000"/>
                        </a:spcAft>
                      </a:pPr>
                      <a:r>
                        <a:rPr lang="ru-RU" sz="1600" dirty="0">
                          <a:latin typeface="Times New Roman"/>
                          <a:ea typeface="Calibri"/>
                          <a:cs typeface="Times New Roman"/>
                        </a:rPr>
                        <a:t>16,4/19,08</a:t>
                      </a:r>
                      <a:endParaRPr lang="ru-RU" sz="1600" dirty="0">
                        <a:latin typeface="Calibri"/>
                        <a:ea typeface="Calibri"/>
                        <a:cs typeface="Times New Roman"/>
                      </a:endParaRPr>
                    </a:p>
                  </a:txBody>
                  <a:tcPr marL="68580" marR="68580" marT="0" marB="0"/>
                </a:tc>
                <a:tc>
                  <a:txBody>
                    <a:bodyPr/>
                    <a:lstStyle/>
                    <a:p>
                      <a:pPr>
                        <a:lnSpc>
                          <a:spcPct val="115000"/>
                        </a:lnSpc>
                        <a:spcAft>
                          <a:spcPts val="1000"/>
                        </a:spcAft>
                      </a:pPr>
                      <a:endParaRPr lang="ru-RU" sz="1600" dirty="0">
                        <a:latin typeface="Times New Roman"/>
                        <a:ea typeface="Calibri"/>
                        <a:cs typeface="Times New Roman"/>
                      </a:endParaRPr>
                    </a:p>
                  </a:txBody>
                  <a:tcPr marL="68580" marR="68580" marT="0" marB="0"/>
                </a:tc>
                <a:tc>
                  <a:txBody>
                    <a:bodyPr/>
                    <a:lstStyle/>
                    <a:p>
                      <a:pPr>
                        <a:lnSpc>
                          <a:spcPct val="115000"/>
                        </a:lnSpc>
                        <a:spcAft>
                          <a:spcPts val="1000"/>
                        </a:spcAft>
                      </a:pPr>
                      <a:r>
                        <a:rPr lang="ru-RU" sz="1600" dirty="0">
                          <a:latin typeface="Times New Roman"/>
                          <a:ea typeface="Calibri"/>
                          <a:cs typeface="Times New Roman"/>
                        </a:rPr>
                        <a:t>18,5/16,8</a:t>
                      </a:r>
                      <a:endParaRPr lang="ru-RU" sz="1600" dirty="0">
                        <a:latin typeface="Calibri"/>
                        <a:ea typeface="Calibri"/>
                        <a:cs typeface="Times New Roman"/>
                      </a:endParaRPr>
                    </a:p>
                  </a:txBody>
                  <a:tcPr marL="68580" marR="68580" marT="0" marB="0"/>
                </a:tc>
                <a:tc>
                  <a:txBody>
                    <a:bodyPr/>
                    <a:lstStyle/>
                    <a:p>
                      <a:pPr>
                        <a:lnSpc>
                          <a:spcPct val="115000"/>
                        </a:lnSpc>
                        <a:spcAft>
                          <a:spcPts val="1000"/>
                        </a:spcAft>
                      </a:pPr>
                      <a:endParaRPr lang="ru-RU" sz="1600" dirty="0">
                        <a:latin typeface="Times New Roman"/>
                        <a:ea typeface="Calibri"/>
                        <a:cs typeface="Times New Roman"/>
                      </a:endParaRPr>
                    </a:p>
                  </a:txBody>
                  <a:tcPr marL="68580" marR="68580" marT="0" marB="0"/>
                </a:tc>
                <a:tc>
                  <a:txBody>
                    <a:bodyPr/>
                    <a:lstStyle/>
                    <a:p>
                      <a:pPr>
                        <a:lnSpc>
                          <a:spcPct val="115000"/>
                        </a:lnSpc>
                        <a:spcAft>
                          <a:spcPts val="1000"/>
                        </a:spcAft>
                      </a:pPr>
                      <a:r>
                        <a:rPr lang="ru-RU" sz="1600" dirty="0">
                          <a:latin typeface="Times New Roman"/>
                          <a:ea typeface="Calibri"/>
                          <a:cs typeface="Times New Roman"/>
                        </a:rPr>
                        <a:t>22,5/22,07</a:t>
                      </a:r>
                      <a:endParaRPr lang="ru-RU" sz="1600" dirty="0">
                        <a:latin typeface="Calibri"/>
                        <a:ea typeface="Calibri"/>
                        <a:cs typeface="Times New Roman"/>
                      </a:endParaRPr>
                    </a:p>
                  </a:txBody>
                  <a:tcPr marL="68580" marR="68580" marT="0" marB="0"/>
                </a:tc>
                <a:tc>
                  <a:txBody>
                    <a:bodyPr/>
                    <a:lstStyle/>
                    <a:p>
                      <a:pPr>
                        <a:lnSpc>
                          <a:spcPct val="115000"/>
                        </a:lnSpc>
                        <a:spcAft>
                          <a:spcPts val="1000"/>
                        </a:spcAft>
                      </a:pPr>
                      <a:r>
                        <a:rPr lang="ru-RU" sz="1600" dirty="0">
                          <a:latin typeface="Times New Roman"/>
                          <a:ea typeface="Calibri"/>
                          <a:cs typeface="Times New Roman"/>
                        </a:rPr>
                        <a:t>18,2/18,05</a:t>
                      </a:r>
                      <a:endParaRPr lang="ru-RU" sz="1600" dirty="0">
                        <a:latin typeface="Calibri"/>
                        <a:ea typeface="Calibri"/>
                        <a:cs typeface="Times New Roman"/>
                      </a:endParaRPr>
                    </a:p>
                  </a:txBody>
                  <a:tcPr marL="68580" marR="68580" marT="0" marB="0"/>
                </a:tc>
                <a:tc>
                  <a:txBody>
                    <a:bodyPr/>
                    <a:lstStyle/>
                    <a:p>
                      <a:pPr>
                        <a:lnSpc>
                          <a:spcPct val="115000"/>
                        </a:lnSpc>
                        <a:spcAft>
                          <a:spcPts val="1000"/>
                        </a:spcAft>
                      </a:pPr>
                      <a:r>
                        <a:rPr lang="ru-RU" sz="1600" dirty="0">
                          <a:latin typeface="Times New Roman"/>
                          <a:ea typeface="Calibri"/>
                          <a:cs typeface="Times New Roman"/>
                        </a:rPr>
                        <a:t>21,3</a:t>
                      </a:r>
                      <a:r>
                        <a:rPr lang="ru-RU" sz="1600" dirty="0" smtClean="0">
                          <a:latin typeface="Times New Roman"/>
                          <a:ea typeface="Calibri"/>
                          <a:cs typeface="Times New Roman"/>
                        </a:rPr>
                        <a:t>/</a:t>
                      </a:r>
                    </a:p>
                    <a:p>
                      <a:pPr>
                        <a:lnSpc>
                          <a:spcPct val="115000"/>
                        </a:lnSpc>
                        <a:spcAft>
                          <a:spcPts val="1000"/>
                        </a:spcAft>
                      </a:pPr>
                      <a:r>
                        <a:rPr lang="ru-RU" sz="1600" dirty="0" smtClean="0">
                          <a:latin typeface="Times New Roman"/>
                          <a:ea typeface="Calibri"/>
                          <a:cs typeface="Times New Roman"/>
                        </a:rPr>
                        <a:t>22,3</a:t>
                      </a:r>
                      <a:endParaRPr lang="ru-RU" sz="1600" dirty="0">
                        <a:latin typeface="Calibri"/>
                        <a:ea typeface="Calibri"/>
                        <a:cs typeface="Times New Roman"/>
                      </a:endParaRPr>
                    </a:p>
                  </a:txBody>
                  <a:tcPr marL="68580" marR="68580" marT="0" marB="0"/>
                </a:tc>
              </a:tr>
            </a:tbl>
          </a:graphicData>
        </a:graphic>
      </p:graphicFrame>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704088"/>
            <a:ext cx="8229600" cy="4082234"/>
          </a:xfrm>
        </p:spPr>
        <p:txBody>
          <a:bodyPr/>
          <a:lstStyle/>
          <a:p>
            <a:r>
              <a:rPr lang="ru-RU" b="1" dirty="0" smtClean="0"/>
              <a:t>Итоги пробного тестирования за 2010-2011уч.год</a:t>
            </a:r>
            <a:r>
              <a:rPr lang="ru-RU" dirty="0" smtClean="0"/>
              <a:t/>
            </a:r>
            <a:br>
              <a:rPr lang="ru-RU" dirty="0" smtClean="0"/>
            </a:br>
            <a:endParaRPr lang="ru-RU" dirty="0"/>
          </a:p>
        </p:txBody>
      </p:sp>
      <p:sp>
        <p:nvSpPr>
          <p:cNvPr id="3" name="Содержимое 2"/>
          <p:cNvSpPr>
            <a:spLocks noGrp="1"/>
          </p:cNvSpPr>
          <p:nvPr>
            <p:ph idx="1"/>
          </p:nvPr>
        </p:nvSpPr>
        <p:spPr>
          <a:xfrm>
            <a:off x="457200" y="5143512"/>
            <a:ext cx="8229600" cy="1181088"/>
          </a:xfrm>
        </p:spPr>
        <p:txBody>
          <a:bodyPr/>
          <a:lstStyle/>
          <a:p>
            <a:endParaRPr lang="ru-RU"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704088"/>
            <a:ext cx="8229600" cy="45719"/>
          </a:xfrm>
        </p:spPr>
        <p:txBody>
          <a:bodyPr>
            <a:normAutofit fontScale="90000"/>
          </a:bodyPr>
          <a:lstStyle/>
          <a:p>
            <a:endParaRPr lang="ru-RU" dirty="0"/>
          </a:p>
        </p:txBody>
      </p:sp>
      <p:graphicFrame>
        <p:nvGraphicFramePr>
          <p:cNvPr id="4" name="Содержимое 3"/>
          <p:cNvGraphicFramePr>
            <a:graphicFrameLocks noGrp="1"/>
          </p:cNvGraphicFramePr>
          <p:nvPr>
            <p:ph idx="1"/>
          </p:nvPr>
        </p:nvGraphicFramePr>
        <p:xfrm>
          <a:off x="1" y="0"/>
          <a:ext cx="9144000" cy="6857999"/>
        </p:xfrm>
        <a:graphic>
          <a:graphicData uri="http://schemas.openxmlformats.org/drawingml/2006/table">
            <a:tbl>
              <a:tblPr firstRow="1" bandRow="1">
                <a:tableStyleId>{5C22544A-7EE6-4342-B048-85BDC9FD1C3A}</a:tableStyleId>
              </a:tblPr>
              <a:tblGrid>
                <a:gridCol w="3048000"/>
                <a:gridCol w="3048000"/>
                <a:gridCol w="3048000"/>
              </a:tblGrid>
              <a:tr h="670135">
                <a:tc>
                  <a:txBody>
                    <a:bodyPr/>
                    <a:lstStyle/>
                    <a:p>
                      <a:pPr marL="22860">
                        <a:lnSpc>
                          <a:spcPct val="115000"/>
                        </a:lnSpc>
                        <a:spcAft>
                          <a:spcPts val="1000"/>
                        </a:spcAft>
                      </a:pPr>
                      <a:r>
                        <a:rPr lang="ru-RU" sz="1600" dirty="0">
                          <a:latin typeface="Times New Roman"/>
                          <a:ea typeface="Calibri"/>
                          <a:cs typeface="Times New Roman"/>
                        </a:rPr>
                        <a:t>Итоги пробного тестирования</a:t>
                      </a:r>
                      <a:endParaRPr lang="ru-RU" sz="1600" dirty="0">
                        <a:latin typeface="Calibri"/>
                        <a:ea typeface="Calibri"/>
                        <a:cs typeface="Times New Roman"/>
                      </a:endParaRPr>
                    </a:p>
                  </a:txBody>
                  <a:tcPr marL="68580" marR="68580" marT="0" marB="0"/>
                </a:tc>
                <a:tc>
                  <a:txBody>
                    <a:bodyPr/>
                    <a:lstStyle/>
                    <a:p>
                      <a:pPr marL="22860">
                        <a:lnSpc>
                          <a:spcPct val="115000"/>
                        </a:lnSpc>
                        <a:spcAft>
                          <a:spcPts val="1000"/>
                        </a:spcAft>
                      </a:pPr>
                      <a:r>
                        <a:rPr lang="ru-RU" sz="1600" dirty="0">
                          <a:latin typeface="Times New Roman"/>
                          <a:ea typeface="Calibri"/>
                          <a:cs typeface="Times New Roman"/>
                        </a:rPr>
                        <a:t>История Казахстана</a:t>
                      </a:r>
                      <a:endParaRPr lang="ru-RU" sz="1600" dirty="0">
                        <a:latin typeface="Calibri"/>
                        <a:ea typeface="Calibri"/>
                        <a:cs typeface="Times New Roman"/>
                      </a:endParaRPr>
                    </a:p>
                  </a:txBody>
                  <a:tcPr marL="68580" marR="68580" marT="0" marB="0"/>
                </a:tc>
                <a:tc>
                  <a:txBody>
                    <a:bodyPr/>
                    <a:lstStyle/>
                    <a:p>
                      <a:pPr marL="22860">
                        <a:lnSpc>
                          <a:spcPct val="115000"/>
                        </a:lnSpc>
                        <a:spcAft>
                          <a:spcPts val="1000"/>
                        </a:spcAft>
                      </a:pPr>
                      <a:r>
                        <a:rPr lang="ru-RU" sz="1600" dirty="0">
                          <a:latin typeface="Times New Roman"/>
                          <a:ea typeface="Calibri"/>
                          <a:cs typeface="Times New Roman"/>
                        </a:rPr>
                        <a:t>Всемирная история</a:t>
                      </a:r>
                      <a:endParaRPr lang="ru-RU" sz="1600" dirty="0">
                        <a:latin typeface="Calibri"/>
                        <a:ea typeface="Calibri"/>
                        <a:cs typeface="Times New Roman"/>
                      </a:endParaRPr>
                    </a:p>
                  </a:txBody>
                  <a:tcPr marL="68580" marR="68580" marT="0" marB="0"/>
                </a:tc>
              </a:tr>
              <a:tr h="876831">
                <a:tc>
                  <a:txBody>
                    <a:bodyPr/>
                    <a:lstStyle/>
                    <a:p>
                      <a:pPr>
                        <a:lnSpc>
                          <a:spcPct val="115000"/>
                        </a:lnSpc>
                        <a:spcAft>
                          <a:spcPts val="0"/>
                        </a:spcAft>
                      </a:pPr>
                      <a:r>
                        <a:rPr lang="ru-RU" sz="1600" b="1" dirty="0">
                          <a:latin typeface="Times New Roman"/>
                          <a:ea typeface="Calibri"/>
                          <a:cs typeface="Times New Roman"/>
                        </a:rPr>
                        <a:t>По результатам 1 тестирования:</a:t>
                      </a:r>
                      <a:endParaRPr lang="ru-RU" sz="1600" dirty="0">
                        <a:latin typeface="Calibri"/>
                        <a:ea typeface="Calibri"/>
                        <a:cs typeface="Times New Roman"/>
                      </a:endParaRPr>
                    </a:p>
                    <a:p>
                      <a:pPr>
                        <a:lnSpc>
                          <a:spcPct val="115000"/>
                        </a:lnSpc>
                        <a:spcAft>
                          <a:spcPts val="1000"/>
                        </a:spcAft>
                      </a:pPr>
                      <a:r>
                        <a:rPr lang="ru-RU" sz="1600" dirty="0">
                          <a:latin typeface="Times New Roman"/>
                          <a:ea typeface="Calibri"/>
                          <a:cs typeface="Times New Roman"/>
                        </a:rPr>
                        <a:t>Самый низкий</a:t>
                      </a:r>
                      <a:endParaRPr lang="ru-RU" sz="1600" dirty="0">
                        <a:latin typeface="Calibri"/>
                        <a:ea typeface="Calibri"/>
                        <a:cs typeface="Times New Roman"/>
                      </a:endParaRPr>
                    </a:p>
                  </a:txBody>
                  <a:tcPr marL="68580" marR="68580" marT="0" marB="0"/>
                </a:tc>
                <a:tc>
                  <a:txBody>
                    <a:bodyPr/>
                    <a:lstStyle/>
                    <a:p>
                      <a:pPr marL="22860">
                        <a:lnSpc>
                          <a:spcPct val="115000"/>
                        </a:lnSpc>
                        <a:spcAft>
                          <a:spcPts val="1000"/>
                        </a:spcAft>
                      </a:pPr>
                      <a:r>
                        <a:rPr lang="ru-RU" sz="1600" dirty="0">
                          <a:latin typeface="Times New Roman"/>
                          <a:ea typeface="Calibri"/>
                          <a:cs typeface="Times New Roman"/>
                        </a:rPr>
                        <a:t>                                                      9(Сахаев)</a:t>
                      </a:r>
                      <a:endParaRPr lang="ru-RU" sz="1600" dirty="0">
                        <a:latin typeface="Calibri"/>
                        <a:ea typeface="Calibri"/>
                        <a:cs typeface="Times New Roman"/>
                      </a:endParaRPr>
                    </a:p>
                  </a:txBody>
                  <a:tcPr marL="68580" marR="68580" marT="0" marB="0"/>
                </a:tc>
                <a:tc>
                  <a:txBody>
                    <a:bodyPr/>
                    <a:lstStyle/>
                    <a:p>
                      <a:pPr marL="22860">
                        <a:lnSpc>
                          <a:spcPct val="115000"/>
                        </a:lnSpc>
                        <a:spcAft>
                          <a:spcPts val="1000"/>
                        </a:spcAft>
                      </a:pPr>
                      <a:r>
                        <a:rPr lang="ru-RU" sz="1600" dirty="0">
                          <a:latin typeface="Times New Roman"/>
                          <a:ea typeface="Calibri"/>
                          <a:cs typeface="Times New Roman"/>
                        </a:rPr>
                        <a:t>                                    14/Малибаева</a:t>
                      </a:r>
                      <a:endParaRPr lang="ru-RU" sz="1600" dirty="0">
                        <a:latin typeface="Calibri"/>
                        <a:ea typeface="Calibri"/>
                        <a:cs typeface="Times New Roman"/>
                      </a:endParaRPr>
                    </a:p>
                  </a:txBody>
                  <a:tcPr marL="68580" marR="68580" marT="0" marB="0"/>
                </a:tc>
              </a:tr>
              <a:tr h="670135">
                <a:tc>
                  <a:txBody>
                    <a:bodyPr/>
                    <a:lstStyle/>
                    <a:p>
                      <a:pPr>
                        <a:lnSpc>
                          <a:spcPct val="115000"/>
                        </a:lnSpc>
                        <a:spcAft>
                          <a:spcPts val="1000"/>
                        </a:spcAft>
                      </a:pPr>
                      <a:r>
                        <a:rPr lang="ru-RU" sz="1600" dirty="0">
                          <a:latin typeface="Times New Roman"/>
                          <a:ea typeface="Calibri"/>
                          <a:cs typeface="Times New Roman"/>
                        </a:rPr>
                        <a:t>Самый высокий результат</a:t>
                      </a:r>
                      <a:endParaRPr lang="ru-RU" sz="1600" dirty="0">
                        <a:latin typeface="Calibri"/>
                        <a:ea typeface="Calibri"/>
                        <a:cs typeface="Times New Roman"/>
                      </a:endParaRPr>
                    </a:p>
                  </a:txBody>
                  <a:tcPr marL="68580" marR="68580" marT="0" marB="0"/>
                </a:tc>
                <a:tc>
                  <a:txBody>
                    <a:bodyPr/>
                    <a:lstStyle/>
                    <a:p>
                      <a:pPr marL="22860">
                        <a:lnSpc>
                          <a:spcPct val="115000"/>
                        </a:lnSpc>
                        <a:spcAft>
                          <a:spcPts val="1000"/>
                        </a:spcAft>
                      </a:pPr>
                      <a:r>
                        <a:rPr lang="ru-RU" sz="1600" dirty="0">
                          <a:latin typeface="Times New Roman"/>
                          <a:ea typeface="Calibri"/>
                          <a:cs typeface="Times New Roman"/>
                        </a:rPr>
                        <a:t>24(Абишев)</a:t>
                      </a:r>
                      <a:endParaRPr lang="ru-RU" sz="1600" dirty="0">
                        <a:latin typeface="Calibri"/>
                        <a:ea typeface="Calibri"/>
                        <a:cs typeface="Times New Roman"/>
                      </a:endParaRPr>
                    </a:p>
                  </a:txBody>
                  <a:tcPr marL="68580" marR="68580" marT="0" marB="0"/>
                </a:tc>
                <a:tc>
                  <a:txBody>
                    <a:bodyPr/>
                    <a:lstStyle/>
                    <a:p>
                      <a:pPr marL="22860">
                        <a:lnSpc>
                          <a:spcPct val="115000"/>
                        </a:lnSpc>
                        <a:spcAft>
                          <a:spcPts val="1000"/>
                        </a:spcAft>
                      </a:pPr>
                      <a:r>
                        <a:rPr lang="ru-RU" sz="1600" dirty="0">
                          <a:latin typeface="Times New Roman"/>
                          <a:ea typeface="Calibri"/>
                          <a:cs typeface="Times New Roman"/>
                        </a:rPr>
                        <a:t>19/Жабалыев</a:t>
                      </a:r>
                      <a:endParaRPr lang="ru-RU" sz="1600" dirty="0">
                        <a:latin typeface="Calibri"/>
                        <a:ea typeface="Calibri"/>
                        <a:cs typeface="Times New Roman"/>
                      </a:endParaRPr>
                    </a:p>
                  </a:txBody>
                  <a:tcPr marL="68580" marR="68580" marT="0" marB="0"/>
                </a:tc>
              </a:tr>
              <a:tr h="876831">
                <a:tc>
                  <a:txBody>
                    <a:bodyPr/>
                    <a:lstStyle/>
                    <a:p>
                      <a:pPr>
                        <a:lnSpc>
                          <a:spcPct val="115000"/>
                        </a:lnSpc>
                        <a:spcAft>
                          <a:spcPts val="0"/>
                        </a:spcAft>
                      </a:pPr>
                      <a:r>
                        <a:rPr lang="ru-RU" sz="1600" b="1" dirty="0">
                          <a:latin typeface="Times New Roman"/>
                          <a:ea typeface="Calibri"/>
                          <a:cs typeface="Times New Roman"/>
                        </a:rPr>
                        <a:t>По результатам 2 тестирования:</a:t>
                      </a:r>
                      <a:endParaRPr lang="ru-RU" sz="1600" dirty="0">
                        <a:latin typeface="Calibri"/>
                        <a:ea typeface="Calibri"/>
                        <a:cs typeface="Times New Roman"/>
                      </a:endParaRPr>
                    </a:p>
                    <a:p>
                      <a:pPr>
                        <a:lnSpc>
                          <a:spcPct val="115000"/>
                        </a:lnSpc>
                        <a:spcAft>
                          <a:spcPts val="1000"/>
                        </a:spcAft>
                      </a:pPr>
                      <a:r>
                        <a:rPr lang="ru-RU" sz="1600" dirty="0">
                          <a:latin typeface="Times New Roman"/>
                          <a:ea typeface="Calibri"/>
                          <a:cs typeface="Times New Roman"/>
                        </a:rPr>
                        <a:t>Самый низкий</a:t>
                      </a:r>
                      <a:endParaRPr lang="ru-RU" sz="1600" dirty="0">
                        <a:latin typeface="Calibri"/>
                        <a:ea typeface="Calibri"/>
                        <a:cs typeface="Times New Roman"/>
                      </a:endParaRPr>
                    </a:p>
                  </a:txBody>
                  <a:tcPr marL="68580" marR="68580" marT="0" marB="0"/>
                </a:tc>
                <a:tc>
                  <a:txBody>
                    <a:bodyPr/>
                    <a:lstStyle/>
                    <a:p>
                      <a:pPr marL="22860">
                        <a:lnSpc>
                          <a:spcPct val="115000"/>
                        </a:lnSpc>
                        <a:spcAft>
                          <a:spcPts val="1000"/>
                        </a:spcAft>
                      </a:pPr>
                      <a:r>
                        <a:rPr lang="ru-RU" sz="1600" dirty="0">
                          <a:latin typeface="Times New Roman"/>
                          <a:ea typeface="Calibri"/>
                          <a:cs typeface="Times New Roman"/>
                        </a:rPr>
                        <a:t>                                    10/</a:t>
                      </a:r>
                      <a:r>
                        <a:rPr lang="ru-RU" sz="1600" dirty="0" err="1">
                          <a:latin typeface="Times New Roman"/>
                          <a:ea typeface="Calibri"/>
                          <a:cs typeface="Times New Roman"/>
                        </a:rPr>
                        <a:t>Ташметова</a:t>
                      </a:r>
                      <a:endParaRPr lang="ru-RU" sz="1600" dirty="0">
                        <a:latin typeface="Calibri"/>
                        <a:ea typeface="Calibri"/>
                        <a:cs typeface="Times New Roman"/>
                      </a:endParaRPr>
                    </a:p>
                  </a:txBody>
                  <a:tcPr marL="68580" marR="68580" marT="0" marB="0"/>
                </a:tc>
                <a:tc>
                  <a:txBody>
                    <a:bodyPr/>
                    <a:lstStyle/>
                    <a:p>
                      <a:pPr marL="22860">
                        <a:lnSpc>
                          <a:spcPct val="115000"/>
                        </a:lnSpc>
                        <a:spcAft>
                          <a:spcPts val="1000"/>
                        </a:spcAft>
                      </a:pPr>
                      <a:r>
                        <a:rPr lang="ru-RU" sz="1600" dirty="0">
                          <a:latin typeface="Times New Roman"/>
                          <a:ea typeface="Calibri"/>
                          <a:cs typeface="Times New Roman"/>
                        </a:rPr>
                        <a:t>                                     11/Малибаева</a:t>
                      </a:r>
                      <a:endParaRPr lang="ru-RU" sz="1600" dirty="0">
                        <a:latin typeface="Calibri"/>
                        <a:ea typeface="Calibri"/>
                        <a:cs typeface="Times New Roman"/>
                      </a:endParaRPr>
                    </a:p>
                  </a:txBody>
                  <a:tcPr marL="68580" marR="68580" marT="0" marB="0"/>
                </a:tc>
              </a:tr>
              <a:tr h="670135">
                <a:tc>
                  <a:txBody>
                    <a:bodyPr/>
                    <a:lstStyle/>
                    <a:p>
                      <a:pPr>
                        <a:lnSpc>
                          <a:spcPct val="115000"/>
                        </a:lnSpc>
                        <a:spcAft>
                          <a:spcPts val="1000"/>
                        </a:spcAft>
                      </a:pPr>
                      <a:r>
                        <a:rPr lang="ru-RU" sz="1600" dirty="0">
                          <a:latin typeface="Times New Roman"/>
                          <a:ea typeface="Calibri"/>
                          <a:cs typeface="Times New Roman"/>
                        </a:rPr>
                        <a:t>Самый высокий результат</a:t>
                      </a:r>
                      <a:endParaRPr lang="ru-RU" sz="1600" dirty="0">
                        <a:latin typeface="Calibri"/>
                        <a:ea typeface="Calibri"/>
                        <a:cs typeface="Times New Roman"/>
                      </a:endParaRPr>
                    </a:p>
                  </a:txBody>
                  <a:tcPr marL="68580" marR="68580" marT="0" marB="0"/>
                </a:tc>
                <a:tc>
                  <a:txBody>
                    <a:bodyPr/>
                    <a:lstStyle/>
                    <a:p>
                      <a:pPr marL="22860">
                        <a:lnSpc>
                          <a:spcPct val="115000"/>
                        </a:lnSpc>
                        <a:spcAft>
                          <a:spcPts val="1000"/>
                        </a:spcAft>
                      </a:pPr>
                      <a:r>
                        <a:rPr lang="ru-RU" sz="1600" dirty="0">
                          <a:latin typeface="Times New Roman"/>
                          <a:ea typeface="Calibri"/>
                          <a:cs typeface="Times New Roman"/>
                        </a:rPr>
                        <a:t>24/</a:t>
                      </a:r>
                      <a:r>
                        <a:rPr lang="ru-RU" sz="1600" dirty="0" err="1">
                          <a:latin typeface="Times New Roman"/>
                          <a:ea typeface="Calibri"/>
                          <a:cs typeface="Times New Roman"/>
                        </a:rPr>
                        <a:t>Тукенов</a:t>
                      </a:r>
                      <a:endParaRPr lang="ru-RU" sz="1600" dirty="0">
                        <a:latin typeface="Calibri"/>
                        <a:ea typeface="Calibri"/>
                        <a:cs typeface="Times New Roman"/>
                      </a:endParaRPr>
                    </a:p>
                  </a:txBody>
                  <a:tcPr marL="68580" marR="68580" marT="0" marB="0"/>
                </a:tc>
                <a:tc>
                  <a:txBody>
                    <a:bodyPr/>
                    <a:lstStyle/>
                    <a:p>
                      <a:pPr marL="22860">
                        <a:lnSpc>
                          <a:spcPct val="115000"/>
                        </a:lnSpc>
                        <a:spcAft>
                          <a:spcPts val="1000"/>
                        </a:spcAft>
                      </a:pPr>
                      <a:r>
                        <a:rPr lang="ru-RU" sz="1600" dirty="0">
                          <a:latin typeface="Times New Roman"/>
                          <a:ea typeface="Calibri"/>
                          <a:cs typeface="Times New Roman"/>
                        </a:rPr>
                        <a:t>15/Жабалыев</a:t>
                      </a:r>
                      <a:endParaRPr lang="ru-RU" sz="1600" dirty="0">
                        <a:latin typeface="Calibri"/>
                        <a:ea typeface="Calibri"/>
                        <a:cs typeface="Times New Roman"/>
                      </a:endParaRPr>
                    </a:p>
                  </a:txBody>
                  <a:tcPr marL="68580" marR="68580" marT="0" marB="0"/>
                </a:tc>
              </a:tr>
              <a:tr h="876831">
                <a:tc>
                  <a:txBody>
                    <a:bodyPr/>
                    <a:lstStyle/>
                    <a:p>
                      <a:pPr>
                        <a:lnSpc>
                          <a:spcPct val="115000"/>
                        </a:lnSpc>
                        <a:spcAft>
                          <a:spcPts val="0"/>
                        </a:spcAft>
                      </a:pPr>
                      <a:r>
                        <a:rPr lang="ru-RU" sz="1600" b="1" dirty="0">
                          <a:latin typeface="Times New Roman"/>
                          <a:ea typeface="Calibri"/>
                          <a:cs typeface="Times New Roman"/>
                        </a:rPr>
                        <a:t>По результатам 3 тестирования:</a:t>
                      </a:r>
                      <a:endParaRPr lang="ru-RU" sz="1600" dirty="0">
                        <a:latin typeface="Calibri"/>
                        <a:ea typeface="Calibri"/>
                        <a:cs typeface="Times New Roman"/>
                      </a:endParaRPr>
                    </a:p>
                    <a:p>
                      <a:pPr>
                        <a:lnSpc>
                          <a:spcPct val="115000"/>
                        </a:lnSpc>
                        <a:spcAft>
                          <a:spcPts val="1000"/>
                        </a:spcAft>
                      </a:pPr>
                      <a:r>
                        <a:rPr lang="ru-RU" sz="1600" dirty="0">
                          <a:latin typeface="Times New Roman"/>
                          <a:ea typeface="Calibri"/>
                          <a:cs typeface="Times New Roman"/>
                        </a:rPr>
                        <a:t>Самый низкий</a:t>
                      </a:r>
                      <a:endParaRPr lang="ru-RU" sz="1600" dirty="0">
                        <a:latin typeface="Calibri"/>
                        <a:ea typeface="Calibri"/>
                        <a:cs typeface="Times New Roman"/>
                      </a:endParaRPr>
                    </a:p>
                  </a:txBody>
                  <a:tcPr marL="68580" marR="68580" marT="0" marB="0"/>
                </a:tc>
                <a:tc>
                  <a:txBody>
                    <a:bodyPr/>
                    <a:lstStyle/>
                    <a:p>
                      <a:pPr marL="22860">
                        <a:lnSpc>
                          <a:spcPct val="115000"/>
                        </a:lnSpc>
                        <a:spcAft>
                          <a:spcPts val="1000"/>
                        </a:spcAft>
                      </a:pPr>
                      <a:r>
                        <a:rPr lang="ru-RU" sz="1600" dirty="0">
                          <a:latin typeface="Times New Roman"/>
                          <a:ea typeface="Calibri"/>
                          <a:cs typeface="Times New Roman"/>
                        </a:rPr>
                        <a:t>                                             7/Сахаев</a:t>
                      </a:r>
                      <a:endParaRPr lang="ru-RU" sz="1600" dirty="0">
                        <a:latin typeface="Calibri"/>
                        <a:ea typeface="Calibri"/>
                        <a:cs typeface="Times New Roman"/>
                      </a:endParaRPr>
                    </a:p>
                  </a:txBody>
                  <a:tcPr marL="68580" marR="68580" marT="0" marB="0"/>
                </a:tc>
                <a:tc>
                  <a:txBody>
                    <a:bodyPr/>
                    <a:lstStyle/>
                    <a:p>
                      <a:pPr marL="22860">
                        <a:lnSpc>
                          <a:spcPct val="115000"/>
                        </a:lnSpc>
                        <a:spcAft>
                          <a:spcPts val="1000"/>
                        </a:spcAft>
                      </a:pPr>
                      <a:r>
                        <a:rPr lang="ru-RU" sz="1600" dirty="0">
                          <a:latin typeface="Times New Roman"/>
                          <a:ea typeface="Calibri"/>
                          <a:cs typeface="Times New Roman"/>
                        </a:rPr>
                        <a:t>                                           16/Жабалыев</a:t>
                      </a:r>
                      <a:endParaRPr lang="ru-RU" sz="1600" dirty="0">
                        <a:latin typeface="Calibri"/>
                        <a:ea typeface="Calibri"/>
                        <a:cs typeface="Times New Roman"/>
                      </a:endParaRPr>
                    </a:p>
                  </a:txBody>
                  <a:tcPr marL="68580" marR="68580" marT="0" marB="0"/>
                </a:tc>
              </a:tr>
              <a:tr h="670135">
                <a:tc>
                  <a:txBody>
                    <a:bodyPr/>
                    <a:lstStyle/>
                    <a:p>
                      <a:pPr marL="22860">
                        <a:lnSpc>
                          <a:spcPct val="115000"/>
                        </a:lnSpc>
                        <a:spcAft>
                          <a:spcPts val="1000"/>
                        </a:spcAft>
                      </a:pPr>
                      <a:r>
                        <a:rPr lang="ru-RU" sz="1600" dirty="0">
                          <a:latin typeface="Times New Roman"/>
                          <a:ea typeface="Calibri"/>
                          <a:cs typeface="Times New Roman"/>
                        </a:rPr>
                        <a:t>Самый высокий результат</a:t>
                      </a:r>
                      <a:endParaRPr lang="ru-RU" sz="1600" dirty="0">
                        <a:latin typeface="Calibri"/>
                        <a:ea typeface="Calibri"/>
                        <a:cs typeface="Times New Roman"/>
                      </a:endParaRPr>
                    </a:p>
                  </a:txBody>
                  <a:tcPr marL="68580" marR="68580" marT="0" marB="0"/>
                </a:tc>
                <a:tc>
                  <a:txBody>
                    <a:bodyPr/>
                    <a:lstStyle/>
                    <a:p>
                      <a:pPr marL="22860">
                        <a:lnSpc>
                          <a:spcPct val="115000"/>
                        </a:lnSpc>
                        <a:spcAft>
                          <a:spcPts val="1000"/>
                        </a:spcAft>
                      </a:pPr>
                      <a:r>
                        <a:rPr lang="ru-RU" sz="1600" dirty="0">
                          <a:latin typeface="Times New Roman"/>
                          <a:ea typeface="Calibri"/>
                          <a:cs typeface="Times New Roman"/>
                        </a:rPr>
                        <a:t>24/</a:t>
                      </a:r>
                      <a:r>
                        <a:rPr lang="ru-RU" sz="1600" dirty="0" err="1">
                          <a:latin typeface="Times New Roman"/>
                          <a:ea typeface="Calibri"/>
                          <a:cs typeface="Times New Roman"/>
                        </a:rPr>
                        <a:t>Тукенов</a:t>
                      </a:r>
                      <a:endParaRPr lang="ru-RU" sz="1600" dirty="0">
                        <a:latin typeface="Calibri"/>
                        <a:ea typeface="Calibri"/>
                        <a:cs typeface="Times New Roman"/>
                      </a:endParaRPr>
                    </a:p>
                  </a:txBody>
                  <a:tcPr marL="68580" marR="68580" marT="0" marB="0"/>
                </a:tc>
                <a:tc>
                  <a:txBody>
                    <a:bodyPr/>
                    <a:lstStyle/>
                    <a:p>
                      <a:pPr marL="22860">
                        <a:lnSpc>
                          <a:spcPct val="115000"/>
                        </a:lnSpc>
                        <a:spcAft>
                          <a:spcPts val="1000"/>
                        </a:spcAft>
                      </a:pPr>
                      <a:r>
                        <a:rPr lang="ru-RU" sz="1600" dirty="0" smtClean="0">
                          <a:latin typeface="Times New Roman"/>
                          <a:ea typeface="Calibri"/>
                          <a:cs typeface="Times New Roman"/>
                        </a:rPr>
                        <a:t>19/Малибаева</a:t>
                      </a:r>
                      <a:endParaRPr lang="ru-RU" sz="1600" dirty="0">
                        <a:latin typeface="Calibri"/>
                        <a:ea typeface="Calibri"/>
                        <a:cs typeface="Times New Roman"/>
                      </a:endParaRPr>
                    </a:p>
                  </a:txBody>
                  <a:tcPr marL="68580" marR="68580" marT="0" marB="0"/>
                </a:tc>
              </a:tr>
              <a:tr h="876831">
                <a:tc>
                  <a:txBody>
                    <a:bodyPr/>
                    <a:lstStyle/>
                    <a:p>
                      <a:pPr>
                        <a:lnSpc>
                          <a:spcPct val="115000"/>
                        </a:lnSpc>
                        <a:spcAft>
                          <a:spcPts val="0"/>
                        </a:spcAft>
                      </a:pPr>
                      <a:r>
                        <a:rPr lang="ru-RU" sz="1600" b="1" dirty="0">
                          <a:latin typeface="Times New Roman"/>
                          <a:ea typeface="Calibri"/>
                          <a:cs typeface="Times New Roman"/>
                        </a:rPr>
                        <a:t>По результатам 4 тестирования:</a:t>
                      </a:r>
                      <a:endParaRPr lang="ru-RU" sz="1600" dirty="0">
                        <a:latin typeface="Calibri"/>
                        <a:ea typeface="Calibri"/>
                        <a:cs typeface="Times New Roman"/>
                      </a:endParaRPr>
                    </a:p>
                    <a:p>
                      <a:pPr>
                        <a:lnSpc>
                          <a:spcPct val="115000"/>
                        </a:lnSpc>
                        <a:spcAft>
                          <a:spcPts val="1000"/>
                        </a:spcAft>
                      </a:pPr>
                      <a:r>
                        <a:rPr lang="ru-RU" sz="1600" dirty="0">
                          <a:latin typeface="Times New Roman"/>
                          <a:ea typeface="Calibri"/>
                          <a:cs typeface="Times New Roman"/>
                        </a:rPr>
                        <a:t>Самый низкий</a:t>
                      </a:r>
                      <a:endParaRPr lang="ru-RU" sz="1600" dirty="0">
                        <a:latin typeface="Calibri"/>
                        <a:ea typeface="Calibri"/>
                        <a:cs typeface="Times New Roman"/>
                      </a:endParaRPr>
                    </a:p>
                  </a:txBody>
                  <a:tcPr marL="68580" marR="68580" marT="0" marB="0"/>
                </a:tc>
                <a:tc>
                  <a:txBody>
                    <a:bodyPr/>
                    <a:lstStyle/>
                    <a:p>
                      <a:pPr marL="22860">
                        <a:lnSpc>
                          <a:spcPct val="115000"/>
                        </a:lnSpc>
                        <a:spcAft>
                          <a:spcPts val="1000"/>
                        </a:spcAft>
                      </a:pPr>
                      <a:r>
                        <a:rPr lang="ru-RU" sz="1600" dirty="0">
                          <a:latin typeface="Times New Roman"/>
                          <a:ea typeface="Calibri"/>
                          <a:cs typeface="Times New Roman"/>
                        </a:rPr>
                        <a:t>                                               4/Сергеева</a:t>
                      </a:r>
                      <a:endParaRPr lang="ru-RU" sz="1600" dirty="0">
                        <a:latin typeface="Calibri"/>
                        <a:ea typeface="Calibri"/>
                        <a:cs typeface="Times New Roman"/>
                      </a:endParaRPr>
                    </a:p>
                  </a:txBody>
                  <a:tcPr marL="68580" marR="68580" marT="0" marB="0"/>
                </a:tc>
                <a:tc>
                  <a:txBody>
                    <a:bodyPr/>
                    <a:lstStyle/>
                    <a:p>
                      <a:pPr marL="22860">
                        <a:lnSpc>
                          <a:spcPct val="115000"/>
                        </a:lnSpc>
                        <a:spcAft>
                          <a:spcPts val="1000"/>
                        </a:spcAft>
                      </a:pPr>
                      <a:r>
                        <a:rPr lang="ru-RU" sz="1600" dirty="0">
                          <a:latin typeface="Times New Roman"/>
                          <a:ea typeface="Calibri"/>
                          <a:cs typeface="Times New Roman"/>
                        </a:rPr>
                        <a:t>                                       12/Малибаева</a:t>
                      </a:r>
                      <a:endParaRPr lang="ru-RU" sz="1600" dirty="0">
                        <a:latin typeface="Calibri"/>
                        <a:ea typeface="Calibri"/>
                        <a:cs typeface="Times New Roman"/>
                      </a:endParaRPr>
                    </a:p>
                  </a:txBody>
                  <a:tcPr marL="68580" marR="68580" marT="0" marB="0"/>
                </a:tc>
              </a:tr>
              <a:tr h="670135">
                <a:tc>
                  <a:txBody>
                    <a:bodyPr/>
                    <a:lstStyle/>
                    <a:p>
                      <a:pPr marL="22860">
                        <a:lnSpc>
                          <a:spcPct val="115000"/>
                        </a:lnSpc>
                        <a:spcAft>
                          <a:spcPts val="1000"/>
                        </a:spcAft>
                      </a:pPr>
                      <a:r>
                        <a:rPr lang="ru-RU" sz="1600" dirty="0">
                          <a:latin typeface="Times New Roman"/>
                          <a:ea typeface="Calibri"/>
                          <a:cs typeface="Times New Roman"/>
                        </a:rPr>
                        <a:t>Самый высокий результат</a:t>
                      </a:r>
                      <a:endParaRPr lang="ru-RU" sz="1600" dirty="0">
                        <a:latin typeface="Calibri"/>
                        <a:ea typeface="Calibri"/>
                        <a:cs typeface="Times New Roman"/>
                      </a:endParaRPr>
                    </a:p>
                  </a:txBody>
                  <a:tcPr marL="68580" marR="68580" marT="0" marB="0"/>
                </a:tc>
                <a:tc>
                  <a:txBody>
                    <a:bodyPr/>
                    <a:lstStyle/>
                    <a:p>
                      <a:pPr marL="22860">
                        <a:lnSpc>
                          <a:spcPct val="115000"/>
                        </a:lnSpc>
                        <a:spcAft>
                          <a:spcPts val="1000"/>
                        </a:spcAft>
                      </a:pPr>
                      <a:r>
                        <a:rPr lang="ru-RU" sz="1600" dirty="0">
                          <a:latin typeface="Times New Roman"/>
                          <a:ea typeface="Calibri"/>
                          <a:cs typeface="Times New Roman"/>
                        </a:rPr>
                        <a:t>22/</a:t>
                      </a:r>
                      <a:r>
                        <a:rPr lang="ru-RU" sz="1600" dirty="0" err="1">
                          <a:latin typeface="Times New Roman"/>
                          <a:ea typeface="Calibri"/>
                          <a:cs typeface="Times New Roman"/>
                        </a:rPr>
                        <a:t>Порядкина</a:t>
                      </a:r>
                      <a:endParaRPr lang="ru-RU" sz="1600" dirty="0">
                        <a:latin typeface="Calibri"/>
                        <a:ea typeface="Calibri"/>
                        <a:cs typeface="Times New Roman"/>
                      </a:endParaRPr>
                    </a:p>
                  </a:txBody>
                  <a:tcPr marL="68580" marR="68580" marT="0" marB="0"/>
                </a:tc>
                <a:tc>
                  <a:txBody>
                    <a:bodyPr/>
                    <a:lstStyle/>
                    <a:p>
                      <a:pPr marL="22860">
                        <a:lnSpc>
                          <a:spcPct val="115000"/>
                        </a:lnSpc>
                        <a:spcAft>
                          <a:spcPts val="1000"/>
                        </a:spcAft>
                      </a:pPr>
                      <a:r>
                        <a:rPr lang="ru-RU" sz="1600" dirty="0">
                          <a:latin typeface="Times New Roman"/>
                          <a:ea typeface="Calibri"/>
                          <a:cs typeface="Times New Roman"/>
                        </a:rPr>
                        <a:t>16/Жабалыев</a:t>
                      </a:r>
                      <a:endParaRPr lang="ru-RU" sz="1600" dirty="0">
                        <a:latin typeface="Calibri"/>
                        <a:ea typeface="Calibri"/>
                        <a:cs typeface="Times New Roman"/>
                      </a:endParaRPr>
                    </a:p>
                  </a:txBody>
                  <a:tcPr marL="68580" marR="68580" marT="0" marB="0"/>
                </a:tc>
              </a:tr>
            </a:tbl>
          </a:graphicData>
        </a:graphic>
      </p:graphicFrame>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graphicFrame>
        <p:nvGraphicFramePr>
          <p:cNvPr id="4" name="Содержимое 3"/>
          <p:cNvGraphicFramePr>
            <a:graphicFrameLocks noGrp="1"/>
          </p:cNvGraphicFramePr>
          <p:nvPr>
            <p:ph idx="1"/>
          </p:nvPr>
        </p:nvGraphicFramePr>
        <p:xfrm>
          <a:off x="0" y="3"/>
          <a:ext cx="9144000" cy="6857995"/>
        </p:xfrm>
        <a:graphic>
          <a:graphicData uri="http://schemas.openxmlformats.org/drawingml/2006/table">
            <a:tbl>
              <a:tblPr firstRow="1" bandRow="1">
                <a:tableStyleId>{5C22544A-7EE6-4342-B048-85BDC9FD1C3A}</a:tableStyleId>
              </a:tblPr>
              <a:tblGrid>
                <a:gridCol w="3048000"/>
                <a:gridCol w="3048000"/>
                <a:gridCol w="3048000"/>
              </a:tblGrid>
              <a:tr h="945709">
                <a:tc>
                  <a:txBody>
                    <a:bodyPr/>
                    <a:lstStyle/>
                    <a:p>
                      <a:pPr>
                        <a:lnSpc>
                          <a:spcPct val="115000"/>
                        </a:lnSpc>
                        <a:spcAft>
                          <a:spcPts val="0"/>
                        </a:spcAft>
                      </a:pPr>
                      <a:r>
                        <a:rPr lang="ru-RU" sz="1600" b="1" dirty="0">
                          <a:latin typeface="Times New Roman"/>
                          <a:ea typeface="Calibri"/>
                          <a:cs typeface="Times New Roman"/>
                        </a:rPr>
                        <a:t>По результатам 5 тестирования:</a:t>
                      </a:r>
                      <a:endParaRPr lang="ru-RU" sz="1600" dirty="0">
                        <a:latin typeface="Calibri"/>
                        <a:ea typeface="Calibri"/>
                        <a:cs typeface="Times New Roman"/>
                      </a:endParaRPr>
                    </a:p>
                    <a:p>
                      <a:pPr>
                        <a:lnSpc>
                          <a:spcPct val="115000"/>
                        </a:lnSpc>
                        <a:spcAft>
                          <a:spcPts val="1000"/>
                        </a:spcAft>
                      </a:pPr>
                      <a:r>
                        <a:rPr lang="ru-RU" sz="1600" dirty="0">
                          <a:latin typeface="Times New Roman"/>
                          <a:ea typeface="Calibri"/>
                          <a:cs typeface="Times New Roman"/>
                        </a:rPr>
                        <a:t>Самый низкий</a:t>
                      </a:r>
                      <a:endParaRPr lang="ru-RU" sz="1600" dirty="0">
                        <a:latin typeface="Calibri"/>
                        <a:ea typeface="Calibri"/>
                        <a:cs typeface="Times New Roman"/>
                      </a:endParaRPr>
                    </a:p>
                  </a:txBody>
                  <a:tcPr marL="68580" marR="68580" marT="0" marB="0"/>
                </a:tc>
                <a:tc>
                  <a:txBody>
                    <a:bodyPr/>
                    <a:lstStyle/>
                    <a:p>
                      <a:pPr marL="22860">
                        <a:lnSpc>
                          <a:spcPct val="115000"/>
                        </a:lnSpc>
                        <a:spcAft>
                          <a:spcPts val="1000"/>
                        </a:spcAft>
                      </a:pPr>
                      <a:r>
                        <a:rPr lang="ru-RU" sz="1600" dirty="0">
                          <a:latin typeface="Times New Roman"/>
                          <a:ea typeface="Calibri"/>
                          <a:cs typeface="Times New Roman"/>
                        </a:rPr>
                        <a:t>                                            </a:t>
                      </a:r>
                      <a:endParaRPr lang="ru-RU" sz="1600" dirty="0" smtClean="0">
                        <a:latin typeface="Times New Roman"/>
                        <a:ea typeface="Calibri"/>
                        <a:cs typeface="Times New Roman"/>
                      </a:endParaRPr>
                    </a:p>
                    <a:p>
                      <a:pPr marL="22860">
                        <a:lnSpc>
                          <a:spcPct val="115000"/>
                        </a:lnSpc>
                        <a:spcAft>
                          <a:spcPts val="1000"/>
                        </a:spcAft>
                      </a:pPr>
                      <a:r>
                        <a:rPr lang="ru-RU" sz="1600" dirty="0" smtClean="0">
                          <a:latin typeface="Times New Roman"/>
                          <a:ea typeface="Calibri"/>
                          <a:cs typeface="Times New Roman"/>
                        </a:rPr>
                        <a:t>8/</a:t>
                      </a:r>
                      <a:r>
                        <a:rPr lang="ru-RU" sz="1600" dirty="0" err="1" smtClean="0">
                          <a:latin typeface="Times New Roman"/>
                          <a:ea typeface="Calibri"/>
                          <a:cs typeface="Times New Roman"/>
                        </a:rPr>
                        <a:t>Гунгер</a:t>
                      </a:r>
                      <a:r>
                        <a:rPr lang="ru-RU" sz="1600" dirty="0">
                          <a:latin typeface="Times New Roman"/>
                          <a:ea typeface="Calibri"/>
                          <a:cs typeface="Times New Roman"/>
                        </a:rPr>
                        <a:t>, Сергеева</a:t>
                      </a:r>
                      <a:endParaRPr lang="ru-RU" sz="1600" dirty="0">
                        <a:latin typeface="Calibri"/>
                        <a:ea typeface="Calibri"/>
                        <a:cs typeface="Times New Roman"/>
                      </a:endParaRPr>
                    </a:p>
                  </a:txBody>
                  <a:tcPr marL="68580" marR="68580" marT="0" marB="0"/>
                </a:tc>
                <a:tc>
                  <a:txBody>
                    <a:bodyPr/>
                    <a:lstStyle/>
                    <a:p>
                      <a:pPr marL="22860">
                        <a:lnSpc>
                          <a:spcPct val="115000"/>
                        </a:lnSpc>
                        <a:spcAft>
                          <a:spcPts val="1000"/>
                        </a:spcAft>
                      </a:pPr>
                      <a:r>
                        <a:rPr lang="ru-RU" sz="1600" dirty="0">
                          <a:latin typeface="Times New Roman"/>
                          <a:ea typeface="Calibri"/>
                          <a:cs typeface="Times New Roman"/>
                        </a:rPr>
                        <a:t>                                       </a:t>
                      </a:r>
                      <a:endParaRPr lang="ru-RU" sz="1600" dirty="0" smtClean="0">
                        <a:latin typeface="Times New Roman"/>
                        <a:ea typeface="Calibri"/>
                        <a:cs typeface="Times New Roman"/>
                      </a:endParaRPr>
                    </a:p>
                    <a:p>
                      <a:pPr marL="22860">
                        <a:lnSpc>
                          <a:spcPct val="115000"/>
                        </a:lnSpc>
                        <a:spcAft>
                          <a:spcPts val="1000"/>
                        </a:spcAft>
                      </a:pPr>
                      <a:r>
                        <a:rPr lang="ru-RU" sz="1600" dirty="0" smtClean="0">
                          <a:latin typeface="Times New Roman"/>
                          <a:ea typeface="Calibri"/>
                          <a:cs typeface="Times New Roman"/>
                        </a:rPr>
                        <a:t>9/Жабалыев</a:t>
                      </a:r>
                      <a:endParaRPr lang="ru-RU" sz="1600" dirty="0">
                        <a:latin typeface="Calibri"/>
                        <a:ea typeface="Calibri"/>
                        <a:cs typeface="Times New Roman"/>
                      </a:endParaRPr>
                    </a:p>
                  </a:txBody>
                  <a:tcPr marL="68580" marR="68580" marT="0" marB="0"/>
                </a:tc>
              </a:tr>
              <a:tr h="425890">
                <a:tc>
                  <a:txBody>
                    <a:bodyPr/>
                    <a:lstStyle/>
                    <a:p>
                      <a:pPr marL="22860">
                        <a:lnSpc>
                          <a:spcPct val="115000"/>
                        </a:lnSpc>
                        <a:spcAft>
                          <a:spcPts val="1000"/>
                        </a:spcAft>
                      </a:pPr>
                      <a:r>
                        <a:rPr lang="ru-RU" sz="1600">
                          <a:latin typeface="Times New Roman"/>
                          <a:ea typeface="Calibri"/>
                          <a:cs typeface="Times New Roman"/>
                        </a:rPr>
                        <a:t>Самый высокий результат</a:t>
                      </a:r>
                      <a:endParaRPr lang="ru-RU" sz="1600">
                        <a:latin typeface="Calibri"/>
                        <a:ea typeface="Calibri"/>
                        <a:cs typeface="Times New Roman"/>
                      </a:endParaRPr>
                    </a:p>
                  </a:txBody>
                  <a:tcPr marL="68580" marR="68580" marT="0" marB="0"/>
                </a:tc>
                <a:tc>
                  <a:txBody>
                    <a:bodyPr/>
                    <a:lstStyle/>
                    <a:p>
                      <a:pPr marL="22860">
                        <a:lnSpc>
                          <a:spcPct val="115000"/>
                        </a:lnSpc>
                        <a:spcAft>
                          <a:spcPts val="1000"/>
                        </a:spcAft>
                      </a:pPr>
                      <a:r>
                        <a:rPr lang="ru-RU" sz="1600">
                          <a:latin typeface="Times New Roman"/>
                          <a:ea typeface="Calibri"/>
                          <a:cs typeface="Times New Roman"/>
                        </a:rPr>
                        <a:t>22/Абимшев</a:t>
                      </a:r>
                      <a:endParaRPr lang="ru-RU" sz="1600">
                        <a:latin typeface="Calibri"/>
                        <a:ea typeface="Calibri"/>
                        <a:cs typeface="Times New Roman"/>
                      </a:endParaRPr>
                    </a:p>
                  </a:txBody>
                  <a:tcPr marL="68580" marR="68580" marT="0" marB="0"/>
                </a:tc>
                <a:tc>
                  <a:txBody>
                    <a:bodyPr/>
                    <a:lstStyle/>
                    <a:p>
                      <a:pPr marL="22860">
                        <a:lnSpc>
                          <a:spcPct val="115000"/>
                        </a:lnSpc>
                        <a:spcAft>
                          <a:spcPts val="1000"/>
                        </a:spcAft>
                      </a:pPr>
                      <a:r>
                        <a:rPr lang="ru-RU" sz="1600">
                          <a:latin typeface="Times New Roman"/>
                          <a:ea typeface="Calibri"/>
                          <a:cs typeface="Times New Roman"/>
                        </a:rPr>
                        <a:t>16/Малибаева</a:t>
                      </a:r>
                      <a:endParaRPr lang="ru-RU" sz="1600">
                        <a:latin typeface="Calibri"/>
                        <a:ea typeface="Calibri"/>
                        <a:cs typeface="Times New Roman"/>
                      </a:endParaRPr>
                    </a:p>
                  </a:txBody>
                  <a:tcPr marL="68580" marR="68580" marT="0" marB="0"/>
                </a:tc>
              </a:tr>
              <a:tr h="945709">
                <a:tc>
                  <a:txBody>
                    <a:bodyPr/>
                    <a:lstStyle/>
                    <a:p>
                      <a:pPr>
                        <a:lnSpc>
                          <a:spcPct val="115000"/>
                        </a:lnSpc>
                        <a:spcAft>
                          <a:spcPts val="0"/>
                        </a:spcAft>
                      </a:pPr>
                      <a:r>
                        <a:rPr lang="ru-RU" sz="1600" b="1">
                          <a:latin typeface="Times New Roman"/>
                          <a:ea typeface="Calibri"/>
                          <a:cs typeface="Times New Roman"/>
                        </a:rPr>
                        <a:t>По результатам 6 тестирования:</a:t>
                      </a:r>
                      <a:endParaRPr lang="ru-RU" sz="1600">
                        <a:latin typeface="Calibri"/>
                        <a:ea typeface="Calibri"/>
                        <a:cs typeface="Times New Roman"/>
                      </a:endParaRPr>
                    </a:p>
                    <a:p>
                      <a:pPr>
                        <a:lnSpc>
                          <a:spcPct val="115000"/>
                        </a:lnSpc>
                        <a:spcAft>
                          <a:spcPts val="1000"/>
                        </a:spcAft>
                      </a:pPr>
                      <a:r>
                        <a:rPr lang="ru-RU" sz="1600">
                          <a:latin typeface="Times New Roman"/>
                          <a:ea typeface="Calibri"/>
                          <a:cs typeface="Times New Roman"/>
                        </a:rPr>
                        <a:t>Самый низкий</a:t>
                      </a:r>
                      <a:endParaRPr lang="ru-RU" sz="1600">
                        <a:latin typeface="Calibri"/>
                        <a:ea typeface="Calibri"/>
                        <a:cs typeface="Times New Roman"/>
                      </a:endParaRPr>
                    </a:p>
                  </a:txBody>
                  <a:tcPr marL="68580" marR="68580" marT="0" marB="0"/>
                </a:tc>
                <a:tc>
                  <a:txBody>
                    <a:bodyPr/>
                    <a:lstStyle/>
                    <a:p>
                      <a:pPr marL="22860">
                        <a:lnSpc>
                          <a:spcPct val="115000"/>
                        </a:lnSpc>
                        <a:spcAft>
                          <a:spcPts val="1000"/>
                        </a:spcAft>
                      </a:pPr>
                      <a:r>
                        <a:rPr lang="ru-RU" sz="1600" dirty="0">
                          <a:latin typeface="Times New Roman"/>
                          <a:ea typeface="Calibri"/>
                          <a:cs typeface="Times New Roman"/>
                        </a:rPr>
                        <a:t>                                               </a:t>
                      </a:r>
                      <a:endParaRPr lang="ru-RU" sz="1600" dirty="0" smtClean="0">
                        <a:latin typeface="Times New Roman"/>
                        <a:ea typeface="Calibri"/>
                        <a:cs typeface="Times New Roman"/>
                      </a:endParaRPr>
                    </a:p>
                    <a:p>
                      <a:pPr marL="22860">
                        <a:lnSpc>
                          <a:spcPct val="115000"/>
                        </a:lnSpc>
                        <a:spcAft>
                          <a:spcPts val="1000"/>
                        </a:spcAft>
                      </a:pPr>
                      <a:r>
                        <a:rPr lang="ru-RU" sz="1600" dirty="0" smtClean="0">
                          <a:latin typeface="Times New Roman"/>
                          <a:ea typeface="Calibri"/>
                          <a:cs typeface="Times New Roman"/>
                        </a:rPr>
                        <a:t>6/Сергеева</a:t>
                      </a:r>
                      <a:endParaRPr lang="ru-RU" sz="1600" dirty="0">
                        <a:latin typeface="Calibri"/>
                        <a:ea typeface="Calibri"/>
                        <a:cs typeface="Times New Roman"/>
                      </a:endParaRPr>
                    </a:p>
                  </a:txBody>
                  <a:tcPr marL="68580" marR="68580" marT="0" marB="0"/>
                </a:tc>
                <a:tc>
                  <a:txBody>
                    <a:bodyPr/>
                    <a:lstStyle/>
                    <a:p>
                      <a:pPr marL="22860">
                        <a:lnSpc>
                          <a:spcPct val="115000"/>
                        </a:lnSpc>
                        <a:spcAft>
                          <a:spcPts val="1000"/>
                        </a:spcAft>
                      </a:pPr>
                      <a:r>
                        <a:rPr lang="ru-RU" sz="1600" dirty="0">
                          <a:latin typeface="Times New Roman"/>
                          <a:ea typeface="Calibri"/>
                          <a:cs typeface="Times New Roman"/>
                        </a:rPr>
                        <a:t>                                             </a:t>
                      </a:r>
                      <a:endParaRPr lang="ru-RU" sz="1600" dirty="0" smtClean="0">
                        <a:latin typeface="Times New Roman"/>
                        <a:ea typeface="Calibri"/>
                        <a:cs typeface="Times New Roman"/>
                      </a:endParaRPr>
                    </a:p>
                    <a:p>
                      <a:pPr marL="22860">
                        <a:lnSpc>
                          <a:spcPct val="115000"/>
                        </a:lnSpc>
                        <a:spcAft>
                          <a:spcPts val="1000"/>
                        </a:spcAft>
                      </a:pPr>
                      <a:r>
                        <a:rPr lang="ru-RU" sz="1600" dirty="0" smtClean="0">
                          <a:latin typeface="Times New Roman"/>
                          <a:ea typeface="Calibri"/>
                          <a:cs typeface="Times New Roman"/>
                        </a:rPr>
                        <a:t>10/Жабалыев</a:t>
                      </a:r>
                      <a:endParaRPr lang="ru-RU" sz="1600" dirty="0">
                        <a:latin typeface="Calibri"/>
                        <a:ea typeface="Calibri"/>
                        <a:cs typeface="Times New Roman"/>
                      </a:endParaRPr>
                    </a:p>
                  </a:txBody>
                  <a:tcPr marL="68580" marR="68580" marT="0" marB="0"/>
                </a:tc>
              </a:tr>
              <a:tr h="425890">
                <a:tc>
                  <a:txBody>
                    <a:bodyPr/>
                    <a:lstStyle/>
                    <a:p>
                      <a:pPr marL="22860">
                        <a:lnSpc>
                          <a:spcPct val="115000"/>
                        </a:lnSpc>
                        <a:spcAft>
                          <a:spcPts val="1000"/>
                        </a:spcAft>
                      </a:pPr>
                      <a:r>
                        <a:rPr lang="ru-RU" sz="1600">
                          <a:latin typeface="Times New Roman"/>
                          <a:ea typeface="Calibri"/>
                          <a:cs typeface="Times New Roman"/>
                        </a:rPr>
                        <a:t>Самый высокий результат</a:t>
                      </a:r>
                      <a:endParaRPr lang="ru-RU" sz="1600">
                        <a:latin typeface="Calibri"/>
                        <a:ea typeface="Calibri"/>
                        <a:cs typeface="Times New Roman"/>
                      </a:endParaRPr>
                    </a:p>
                  </a:txBody>
                  <a:tcPr marL="68580" marR="68580" marT="0" marB="0"/>
                </a:tc>
                <a:tc>
                  <a:txBody>
                    <a:bodyPr/>
                    <a:lstStyle/>
                    <a:p>
                      <a:pPr marL="22860">
                        <a:lnSpc>
                          <a:spcPct val="115000"/>
                        </a:lnSpc>
                        <a:spcAft>
                          <a:spcPts val="1000"/>
                        </a:spcAft>
                      </a:pPr>
                      <a:r>
                        <a:rPr lang="ru-RU" sz="1600">
                          <a:latin typeface="Times New Roman"/>
                          <a:ea typeface="Calibri"/>
                          <a:cs typeface="Times New Roman"/>
                        </a:rPr>
                        <a:t>19/Тукенов</a:t>
                      </a:r>
                      <a:endParaRPr lang="ru-RU" sz="1600">
                        <a:latin typeface="Calibri"/>
                        <a:ea typeface="Calibri"/>
                        <a:cs typeface="Times New Roman"/>
                      </a:endParaRPr>
                    </a:p>
                  </a:txBody>
                  <a:tcPr marL="68580" marR="68580" marT="0" marB="0"/>
                </a:tc>
                <a:tc>
                  <a:txBody>
                    <a:bodyPr/>
                    <a:lstStyle/>
                    <a:p>
                      <a:pPr marL="22860">
                        <a:lnSpc>
                          <a:spcPct val="115000"/>
                        </a:lnSpc>
                        <a:spcAft>
                          <a:spcPts val="1000"/>
                        </a:spcAft>
                      </a:pPr>
                      <a:r>
                        <a:rPr lang="ru-RU" sz="1600">
                          <a:latin typeface="Times New Roman"/>
                          <a:ea typeface="Calibri"/>
                          <a:cs typeface="Times New Roman"/>
                        </a:rPr>
                        <a:t>16/Мусина</a:t>
                      </a:r>
                      <a:endParaRPr lang="ru-RU" sz="1600">
                        <a:latin typeface="Calibri"/>
                        <a:ea typeface="Calibri"/>
                        <a:cs typeface="Times New Roman"/>
                      </a:endParaRPr>
                    </a:p>
                  </a:txBody>
                  <a:tcPr marL="68580" marR="68580" marT="0" marB="0"/>
                </a:tc>
              </a:tr>
              <a:tr h="945709">
                <a:tc>
                  <a:txBody>
                    <a:bodyPr/>
                    <a:lstStyle/>
                    <a:p>
                      <a:pPr>
                        <a:lnSpc>
                          <a:spcPct val="115000"/>
                        </a:lnSpc>
                        <a:spcAft>
                          <a:spcPts val="0"/>
                        </a:spcAft>
                      </a:pPr>
                      <a:r>
                        <a:rPr lang="ru-RU" sz="1600" b="1">
                          <a:latin typeface="Times New Roman"/>
                          <a:ea typeface="Calibri"/>
                          <a:cs typeface="Times New Roman"/>
                        </a:rPr>
                        <a:t>По результатам 7 тестирования:</a:t>
                      </a:r>
                      <a:endParaRPr lang="ru-RU" sz="1600">
                        <a:latin typeface="Calibri"/>
                        <a:ea typeface="Calibri"/>
                        <a:cs typeface="Times New Roman"/>
                      </a:endParaRPr>
                    </a:p>
                    <a:p>
                      <a:pPr>
                        <a:lnSpc>
                          <a:spcPct val="115000"/>
                        </a:lnSpc>
                        <a:spcAft>
                          <a:spcPts val="1000"/>
                        </a:spcAft>
                      </a:pPr>
                      <a:r>
                        <a:rPr lang="ru-RU" sz="1600">
                          <a:latin typeface="Times New Roman"/>
                          <a:ea typeface="Calibri"/>
                          <a:cs typeface="Times New Roman"/>
                        </a:rPr>
                        <a:t>Самый низкий</a:t>
                      </a:r>
                      <a:endParaRPr lang="ru-RU" sz="1600">
                        <a:latin typeface="Calibri"/>
                        <a:ea typeface="Calibri"/>
                        <a:cs typeface="Times New Roman"/>
                      </a:endParaRPr>
                    </a:p>
                  </a:txBody>
                  <a:tcPr marL="68580" marR="68580" marT="0" marB="0"/>
                </a:tc>
                <a:tc>
                  <a:txBody>
                    <a:bodyPr/>
                    <a:lstStyle/>
                    <a:p>
                      <a:pPr marL="22860">
                        <a:lnSpc>
                          <a:spcPct val="115000"/>
                        </a:lnSpc>
                        <a:spcAft>
                          <a:spcPts val="1000"/>
                        </a:spcAft>
                      </a:pPr>
                      <a:r>
                        <a:rPr lang="ru-RU" sz="1600" dirty="0">
                          <a:latin typeface="Times New Roman"/>
                          <a:ea typeface="Calibri"/>
                          <a:cs typeface="Times New Roman"/>
                        </a:rPr>
                        <a:t>                                                  </a:t>
                      </a:r>
                      <a:endParaRPr lang="ru-RU" sz="1600" dirty="0" smtClean="0">
                        <a:latin typeface="Times New Roman"/>
                        <a:ea typeface="Calibri"/>
                        <a:cs typeface="Times New Roman"/>
                      </a:endParaRPr>
                    </a:p>
                    <a:p>
                      <a:pPr marL="22860">
                        <a:lnSpc>
                          <a:spcPct val="115000"/>
                        </a:lnSpc>
                        <a:spcAft>
                          <a:spcPts val="1000"/>
                        </a:spcAft>
                      </a:pPr>
                      <a:r>
                        <a:rPr lang="ru-RU" sz="1600" dirty="0" smtClean="0">
                          <a:latin typeface="Times New Roman"/>
                          <a:ea typeface="Calibri"/>
                          <a:cs typeface="Times New Roman"/>
                        </a:rPr>
                        <a:t>7/Сергеева</a:t>
                      </a:r>
                      <a:r>
                        <a:rPr lang="ru-RU" sz="1600" dirty="0">
                          <a:latin typeface="Times New Roman"/>
                          <a:ea typeface="Calibri"/>
                          <a:cs typeface="Times New Roman"/>
                        </a:rPr>
                        <a:t>, Мусина</a:t>
                      </a:r>
                      <a:endParaRPr lang="ru-RU" sz="1600" dirty="0">
                        <a:latin typeface="Calibri"/>
                        <a:ea typeface="Calibri"/>
                        <a:cs typeface="Times New Roman"/>
                      </a:endParaRPr>
                    </a:p>
                  </a:txBody>
                  <a:tcPr marL="68580" marR="68580" marT="0" marB="0"/>
                </a:tc>
                <a:tc>
                  <a:txBody>
                    <a:bodyPr/>
                    <a:lstStyle/>
                    <a:p>
                      <a:pPr marL="22860">
                        <a:lnSpc>
                          <a:spcPct val="115000"/>
                        </a:lnSpc>
                        <a:spcAft>
                          <a:spcPts val="1000"/>
                        </a:spcAft>
                      </a:pPr>
                      <a:r>
                        <a:rPr lang="ru-RU" sz="1600" dirty="0">
                          <a:latin typeface="Times New Roman"/>
                          <a:ea typeface="Calibri"/>
                          <a:cs typeface="Times New Roman"/>
                        </a:rPr>
                        <a:t>                                                   </a:t>
                      </a:r>
                      <a:endParaRPr lang="ru-RU" sz="1600" dirty="0" smtClean="0">
                        <a:latin typeface="Times New Roman"/>
                        <a:ea typeface="Calibri"/>
                        <a:cs typeface="Times New Roman"/>
                      </a:endParaRPr>
                    </a:p>
                    <a:p>
                      <a:pPr marL="22860">
                        <a:lnSpc>
                          <a:spcPct val="115000"/>
                        </a:lnSpc>
                        <a:spcAft>
                          <a:spcPts val="1000"/>
                        </a:spcAft>
                      </a:pPr>
                      <a:r>
                        <a:rPr lang="ru-RU" sz="1600" dirty="0" smtClean="0">
                          <a:latin typeface="Times New Roman"/>
                          <a:ea typeface="Calibri"/>
                          <a:cs typeface="Times New Roman"/>
                        </a:rPr>
                        <a:t>10/Мусина</a:t>
                      </a:r>
                      <a:endParaRPr lang="ru-RU" sz="1600" dirty="0">
                        <a:latin typeface="Calibri"/>
                        <a:ea typeface="Calibri"/>
                        <a:cs typeface="Times New Roman"/>
                      </a:endParaRPr>
                    </a:p>
                  </a:txBody>
                  <a:tcPr marL="68580" marR="68580" marT="0" marB="0"/>
                </a:tc>
              </a:tr>
              <a:tr h="425890">
                <a:tc>
                  <a:txBody>
                    <a:bodyPr/>
                    <a:lstStyle/>
                    <a:p>
                      <a:pPr marL="22860">
                        <a:lnSpc>
                          <a:spcPct val="115000"/>
                        </a:lnSpc>
                        <a:spcAft>
                          <a:spcPts val="1000"/>
                        </a:spcAft>
                      </a:pPr>
                      <a:r>
                        <a:rPr lang="ru-RU" sz="1600">
                          <a:latin typeface="Times New Roman"/>
                          <a:ea typeface="Calibri"/>
                          <a:cs typeface="Times New Roman"/>
                        </a:rPr>
                        <a:t>Самый высокий результат</a:t>
                      </a:r>
                      <a:endParaRPr lang="ru-RU" sz="1600">
                        <a:latin typeface="Calibri"/>
                        <a:ea typeface="Calibri"/>
                        <a:cs typeface="Times New Roman"/>
                      </a:endParaRPr>
                    </a:p>
                  </a:txBody>
                  <a:tcPr marL="68580" marR="68580" marT="0" marB="0"/>
                </a:tc>
                <a:tc>
                  <a:txBody>
                    <a:bodyPr/>
                    <a:lstStyle/>
                    <a:p>
                      <a:pPr marL="22860">
                        <a:lnSpc>
                          <a:spcPct val="115000"/>
                        </a:lnSpc>
                        <a:spcAft>
                          <a:spcPts val="1000"/>
                        </a:spcAft>
                      </a:pPr>
                      <a:r>
                        <a:rPr lang="ru-RU" sz="1600">
                          <a:latin typeface="Times New Roman"/>
                          <a:ea typeface="Calibri"/>
                          <a:cs typeface="Times New Roman"/>
                        </a:rPr>
                        <a:t>25/ Жабалыев</a:t>
                      </a:r>
                      <a:endParaRPr lang="ru-RU" sz="1600">
                        <a:latin typeface="Calibri"/>
                        <a:ea typeface="Calibri"/>
                        <a:cs typeface="Times New Roman"/>
                      </a:endParaRPr>
                    </a:p>
                  </a:txBody>
                  <a:tcPr marL="68580" marR="68580" marT="0" marB="0"/>
                </a:tc>
                <a:tc>
                  <a:txBody>
                    <a:bodyPr/>
                    <a:lstStyle/>
                    <a:p>
                      <a:pPr marL="22860">
                        <a:lnSpc>
                          <a:spcPct val="115000"/>
                        </a:lnSpc>
                        <a:spcAft>
                          <a:spcPts val="1000"/>
                        </a:spcAft>
                      </a:pPr>
                      <a:r>
                        <a:rPr lang="ru-RU" sz="1600">
                          <a:latin typeface="Times New Roman"/>
                          <a:ea typeface="Calibri"/>
                          <a:cs typeface="Times New Roman"/>
                        </a:rPr>
                        <a:t>22/Жабалыев</a:t>
                      </a:r>
                      <a:endParaRPr lang="ru-RU" sz="1600">
                        <a:latin typeface="Calibri"/>
                        <a:ea typeface="Calibri"/>
                        <a:cs typeface="Times New Roman"/>
                      </a:endParaRPr>
                    </a:p>
                  </a:txBody>
                  <a:tcPr marL="68580" marR="68580" marT="0" marB="0"/>
                </a:tc>
              </a:tr>
              <a:tr h="945709">
                <a:tc>
                  <a:txBody>
                    <a:bodyPr/>
                    <a:lstStyle/>
                    <a:p>
                      <a:pPr>
                        <a:lnSpc>
                          <a:spcPct val="115000"/>
                        </a:lnSpc>
                        <a:spcAft>
                          <a:spcPts val="0"/>
                        </a:spcAft>
                      </a:pPr>
                      <a:r>
                        <a:rPr lang="ru-RU" sz="1600" b="1">
                          <a:latin typeface="Times New Roman"/>
                          <a:ea typeface="Calibri"/>
                          <a:cs typeface="Times New Roman"/>
                        </a:rPr>
                        <a:t>По результатам 8 тестирования:</a:t>
                      </a:r>
                      <a:endParaRPr lang="ru-RU" sz="1600">
                        <a:latin typeface="Calibri"/>
                        <a:ea typeface="Calibri"/>
                        <a:cs typeface="Times New Roman"/>
                      </a:endParaRPr>
                    </a:p>
                    <a:p>
                      <a:pPr>
                        <a:lnSpc>
                          <a:spcPct val="115000"/>
                        </a:lnSpc>
                        <a:spcAft>
                          <a:spcPts val="1000"/>
                        </a:spcAft>
                      </a:pPr>
                      <a:r>
                        <a:rPr lang="ru-RU" sz="1600">
                          <a:latin typeface="Times New Roman"/>
                          <a:ea typeface="Calibri"/>
                          <a:cs typeface="Times New Roman"/>
                        </a:rPr>
                        <a:t>Самый низкий</a:t>
                      </a:r>
                      <a:endParaRPr lang="ru-RU" sz="1600">
                        <a:latin typeface="Calibri"/>
                        <a:ea typeface="Calibri"/>
                        <a:cs typeface="Times New Roman"/>
                      </a:endParaRPr>
                    </a:p>
                  </a:txBody>
                  <a:tcPr marL="68580" marR="68580" marT="0" marB="0"/>
                </a:tc>
                <a:tc>
                  <a:txBody>
                    <a:bodyPr/>
                    <a:lstStyle/>
                    <a:p>
                      <a:pPr marL="22860">
                        <a:lnSpc>
                          <a:spcPct val="115000"/>
                        </a:lnSpc>
                        <a:spcAft>
                          <a:spcPts val="1000"/>
                        </a:spcAft>
                      </a:pPr>
                      <a:r>
                        <a:rPr lang="ru-RU" sz="1600" dirty="0">
                          <a:latin typeface="Times New Roman"/>
                          <a:ea typeface="Calibri"/>
                          <a:cs typeface="Times New Roman"/>
                        </a:rPr>
                        <a:t>                                              </a:t>
                      </a:r>
                      <a:endParaRPr lang="ru-RU" sz="1600" dirty="0" smtClean="0">
                        <a:latin typeface="Times New Roman"/>
                        <a:ea typeface="Calibri"/>
                        <a:cs typeface="Times New Roman"/>
                      </a:endParaRPr>
                    </a:p>
                    <a:p>
                      <a:pPr marL="22860">
                        <a:lnSpc>
                          <a:spcPct val="115000"/>
                        </a:lnSpc>
                        <a:spcAft>
                          <a:spcPts val="1000"/>
                        </a:spcAft>
                      </a:pPr>
                      <a:r>
                        <a:rPr lang="ru-RU" sz="1600" dirty="0" smtClean="0">
                          <a:latin typeface="Times New Roman"/>
                          <a:ea typeface="Calibri"/>
                          <a:cs typeface="Times New Roman"/>
                        </a:rPr>
                        <a:t>14/Малибаева</a:t>
                      </a:r>
                      <a:endParaRPr lang="ru-RU" sz="1600" dirty="0">
                        <a:latin typeface="Calibri"/>
                        <a:ea typeface="Calibri"/>
                        <a:cs typeface="Times New Roman"/>
                      </a:endParaRPr>
                    </a:p>
                  </a:txBody>
                  <a:tcPr marL="68580" marR="68580" marT="0" marB="0"/>
                </a:tc>
                <a:tc>
                  <a:txBody>
                    <a:bodyPr/>
                    <a:lstStyle/>
                    <a:p>
                      <a:pPr marL="22860">
                        <a:lnSpc>
                          <a:spcPct val="115000"/>
                        </a:lnSpc>
                        <a:spcAft>
                          <a:spcPts val="1000"/>
                        </a:spcAft>
                      </a:pPr>
                      <a:r>
                        <a:rPr lang="ru-RU" sz="1600" dirty="0">
                          <a:latin typeface="Times New Roman"/>
                          <a:ea typeface="Calibri"/>
                          <a:cs typeface="Times New Roman"/>
                        </a:rPr>
                        <a:t>                                                   </a:t>
                      </a:r>
                      <a:endParaRPr lang="ru-RU" sz="1600" dirty="0" smtClean="0">
                        <a:latin typeface="Times New Roman"/>
                        <a:ea typeface="Calibri"/>
                        <a:cs typeface="Times New Roman"/>
                      </a:endParaRPr>
                    </a:p>
                    <a:p>
                      <a:pPr marL="22860">
                        <a:lnSpc>
                          <a:spcPct val="115000"/>
                        </a:lnSpc>
                        <a:spcAft>
                          <a:spcPts val="1000"/>
                        </a:spcAft>
                      </a:pPr>
                      <a:r>
                        <a:rPr lang="ru-RU" sz="1600" dirty="0" smtClean="0">
                          <a:latin typeface="Times New Roman"/>
                          <a:ea typeface="Calibri"/>
                          <a:cs typeface="Times New Roman"/>
                        </a:rPr>
                        <a:t>16/Мусина</a:t>
                      </a:r>
                      <a:endParaRPr lang="ru-RU" sz="1600" dirty="0">
                        <a:latin typeface="Calibri"/>
                        <a:ea typeface="Calibri"/>
                        <a:cs typeface="Times New Roman"/>
                      </a:endParaRPr>
                    </a:p>
                  </a:txBody>
                  <a:tcPr marL="68580" marR="68580" marT="0" marB="0"/>
                </a:tc>
              </a:tr>
              <a:tr h="425890">
                <a:tc>
                  <a:txBody>
                    <a:bodyPr/>
                    <a:lstStyle/>
                    <a:p>
                      <a:pPr marL="22860">
                        <a:lnSpc>
                          <a:spcPct val="115000"/>
                        </a:lnSpc>
                        <a:spcAft>
                          <a:spcPts val="1000"/>
                        </a:spcAft>
                      </a:pPr>
                      <a:r>
                        <a:rPr lang="ru-RU" sz="1600">
                          <a:latin typeface="Times New Roman"/>
                          <a:ea typeface="Calibri"/>
                          <a:cs typeface="Times New Roman"/>
                        </a:rPr>
                        <a:t>Самый высокий результат</a:t>
                      </a:r>
                      <a:endParaRPr lang="ru-RU" sz="1600">
                        <a:latin typeface="Calibri"/>
                        <a:ea typeface="Calibri"/>
                        <a:cs typeface="Times New Roman"/>
                      </a:endParaRPr>
                    </a:p>
                  </a:txBody>
                  <a:tcPr marL="68580" marR="68580" marT="0" marB="0"/>
                </a:tc>
                <a:tc>
                  <a:txBody>
                    <a:bodyPr/>
                    <a:lstStyle/>
                    <a:p>
                      <a:pPr marL="22860">
                        <a:lnSpc>
                          <a:spcPct val="115000"/>
                        </a:lnSpc>
                        <a:spcAft>
                          <a:spcPts val="1000"/>
                        </a:spcAft>
                      </a:pPr>
                      <a:r>
                        <a:rPr lang="ru-RU" sz="1600">
                          <a:latin typeface="Times New Roman"/>
                          <a:ea typeface="Calibri"/>
                          <a:cs typeface="Times New Roman"/>
                        </a:rPr>
                        <a:t>24/Зимарёв</a:t>
                      </a:r>
                      <a:endParaRPr lang="ru-RU" sz="1600">
                        <a:latin typeface="Calibri"/>
                        <a:ea typeface="Calibri"/>
                        <a:cs typeface="Times New Roman"/>
                      </a:endParaRPr>
                    </a:p>
                  </a:txBody>
                  <a:tcPr marL="68580" marR="68580" marT="0" marB="0"/>
                </a:tc>
                <a:tc>
                  <a:txBody>
                    <a:bodyPr/>
                    <a:lstStyle/>
                    <a:p>
                      <a:pPr marL="22860">
                        <a:lnSpc>
                          <a:spcPct val="115000"/>
                        </a:lnSpc>
                        <a:spcAft>
                          <a:spcPts val="1000"/>
                        </a:spcAft>
                      </a:pPr>
                      <a:r>
                        <a:rPr lang="ru-RU" sz="1600">
                          <a:latin typeface="Times New Roman"/>
                          <a:ea typeface="Calibri"/>
                          <a:cs typeface="Times New Roman"/>
                        </a:rPr>
                        <a:t>18/Жабалыев</a:t>
                      </a:r>
                      <a:endParaRPr lang="ru-RU" sz="1600">
                        <a:latin typeface="Calibri"/>
                        <a:ea typeface="Calibri"/>
                        <a:cs typeface="Times New Roman"/>
                      </a:endParaRPr>
                    </a:p>
                  </a:txBody>
                  <a:tcPr marL="68580" marR="68580" marT="0" marB="0"/>
                </a:tc>
              </a:tr>
              <a:tr h="945709">
                <a:tc>
                  <a:txBody>
                    <a:bodyPr/>
                    <a:lstStyle/>
                    <a:p>
                      <a:pPr>
                        <a:lnSpc>
                          <a:spcPct val="115000"/>
                        </a:lnSpc>
                        <a:spcAft>
                          <a:spcPts val="0"/>
                        </a:spcAft>
                      </a:pPr>
                      <a:r>
                        <a:rPr lang="ru-RU" sz="1600" b="1">
                          <a:latin typeface="Times New Roman"/>
                          <a:ea typeface="Calibri"/>
                          <a:cs typeface="Times New Roman"/>
                        </a:rPr>
                        <a:t>По результатам 9 тестирования:</a:t>
                      </a:r>
                      <a:endParaRPr lang="ru-RU" sz="1600">
                        <a:latin typeface="Calibri"/>
                        <a:ea typeface="Calibri"/>
                        <a:cs typeface="Times New Roman"/>
                      </a:endParaRPr>
                    </a:p>
                    <a:p>
                      <a:pPr>
                        <a:lnSpc>
                          <a:spcPct val="115000"/>
                        </a:lnSpc>
                        <a:spcAft>
                          <a:spcPts val="1000"/>
                        </a:spcAft>
                      </a:pPr>
                      <a:r>
                        <a:rPr lang="ru-RU" sz="1600">
                          <a:latin typeface="Times New Roman"/>
                          <a:ea typeface="Calibri"/>
                          <a:cs typeface="Times New Roman"/>
                        </a:rPr>
                        <a:t>Самый низкий</a:t>
                      </a:r>
                      <a:endParaRPr lang="ru-RU" sz="1600">
                        <a:latin typeface="Calibri"/>
                        <a:ea typeface="Calibri"/>
                        <a:cs typeface="Times New Roman"/>
                      </a:endParaRPr>
                    </a:p>
                  </a:txBody>
                  <a:tcPr marL="68580" marR="68580" marT="0" marB="0"/>
                </a:tc>
                <a:tc>
                  <a:txBody>
                    <a:bodyPr/>
                    <a:lstStyle/>
                    <a:p>
                      <a:pPr marL="22860">
                        <a:lnSpc>
                          <a:spcPct val="115000"/>
                        </a:lnSpc>
                        <a:spcAft>
                          <a:spcPts val="1000"/>
                        </a:spcAft>
                      </a:pPr>
                      <a:r>
                        <a:rPr lang="ru-RU" sz="1600" dirty="0">
                          <a:latin typeface="Times New Roman"/>
                          <a:ea typeface="Calibri"/>
                          <a:cs typeface="Times New Roman"/>
                        </a:rPr>
                        <a:t>                                                          </a:t>
                      </a:r>
                      <a:endParaRPr lang="ru-RU" sz="1600" dirty="0" smtClean="0">
                        <a:latin typeface="Times New Roman"/>
                        <a:ea typeface="Calibri"/>
                        <a:cs typeface="Times New Roman"/>
                      </a:endParaRPr>
                    </a:p>
                    <a:p>
                      <a:pPr marL="22860">
                        <a:lnSpc>
                          <a:spcPct val="115000"/>
                        </a:lnSpc>
                        <a:spcAft>
                          <a:spcPts val="1000"/>
                        </a:spcAft>
                      </a:pPr>
                      <a:r>
                        <a:rPr lang="ru-RU" sz="1600" dirty="0" smtClean="0">
                          <a:latin typeface="Times New Roman"/>
                          <a:ea typeface="Calibri"/>
                          <a:cs typeface="Times New Roman"/>
                        </a:rPr>
                        <a:t>10</a:t>
                      </a:r>
                      <a:r>
                        <a:rPr lang="ru-RU" sz="1600" dirty="0">
                          <a:latin typeface="Times New Roman"/>
                          <a:ea typeface="Calibri"/>
                          <a:cs typeface="Times New Roman"/>
                        </a:rPr>
                        <a:t>/ Теслик</a:t>
                      </a:r>
                      <a:endParaRPr lang="ru-RU" sz="1600" dirty="0">
                        <a:latin typeface="Calibri"/>
                        <a:ea typeface="Calibri"/>
                        <a:cs typeface="Times New Roman"/>
                      </a:endParaRPr>
                    </a:p>
                  </a:txBody>
                  <a:tcPr marL="68580" marR="68580" marT="0" marB="0"/>
                </a:tc>
                <a:tc>
                  <a:txBody>
                    <a:bodyPr/>
                    <a:lstStyle/>
                    <a:p>
                      <a:pPr marL="22860">
                        <a:lnSpc>
                          <a:spcPct val="115000"/>
                        </a:lnSpc>
                        <a:spcAft>
                          <a:spcPts val="1000"/>
                        </a:spcAft>
                      </a:pPr>
                      <a:r>
                        <a:rPr lang="ru-RU" sz="1600" dirty="0">
                          <a:latin typeface="Times New Roman"/>
                          <a:ea typeface="Calibri"/>
                          <a:cs typeface="Times New Roman"/>
                        </a:rPr>
                        <a:t>                                            </a:t>
                      </a:r>
                      <a:endParaRPr lang="ru-RU" sz="1600" dirty="0" smtClean="0">
                        <a:latin typeface="Times New Roman"/>
                        <a:ea typeface="Calibri"/>
                        <a:cs typeface="Times New Roman"/>
                      </a:endParaRPr>
                    </a:p>
                    <a:p>
                      <a:pPr marL="22860">
                        <a:lnSpc>
                          <a:spcPct val="115000"/>
                        </a:lnSpc>
                        <a:spcAft>
                          <a:spcPts val="1000"/>
                        </a:spcAft>
                      </a:pPr>
                      <a:r>
                        <a:rPr lang="ru-RU" sz="1600" dirty="0" smtClean="0">
                          <a:latin typeface="Times New Roman"/>
                          <a:ea typeface="Calibri"/>
                          <a:cs typeface="Times New Roman"/>
                        </a:rPr>
                        <a:t>19/Жабалыев</a:t>
                      </a:r>
                      <a:endParaRPr lang="ru-RU" sz="1600" dirty="0">
                        <a:latin typeface="Calibri"/>
                        <a:ea typeface="Calibri"/>
                        <a:cs typeface="Times New Roman"/>
                      </a:endParaRPr>
                    </a:p>
                  </a:txBody>
                  <a:tcPr marL="68580" marR="68580" marT="0" marB="0"/>
                </a:tc>
              </a:tr>
              <a:tr h="425890">
                <a:tc>
                  <a:txBody>
                    <a:bodyPr/>
                    <a:lstStyle/>
                    <a:p>
                      <a:pPr marL="22860">
                        <a:lnSpc>
                          <a:spcPct val="115000"/>
                        </a:lnSpc>
                        <a:spcAft>
                          <a:spcPts val="1000"/>
                        </a:spcAft>
                      </a:pPr>
                      <a:r>
                        <a:rPr lang="ru-RU" sz="1600">
                          <a:latin typeface="Times New Roman"/>
                          <a:ea typeface="Calibri"/>
                          <a:cs typeface="Times New Roman"/>
                        </a:rPr>
                        <a:t>Самый высокий результат</a:t>
                      </a:r>
                      <a:endParaRPr lang="ru-RU" sz="1600">
                        <a:latin typeface="Calibri"/>
                        <a:ea typeface="Calibri"/>
                        <a:cs typeface="Times New Roman"/>
                      </a:endParaRPr>
                    </a:p>
                  </a:txBody>
                  <a:tcPr marL="68580" marR="68580" marT="0" marB="0"/>
                </a:tc>
                <a:tc>
                  <a:txBody>
                    <a:bodyPr/>
                    <a:lstStyle/>
                    <a:p>
                      <a:pPr marL="22860">
                        <a:lnSpc>
                          <a:spcPct val="115000"/>
                        </a:lnSpc>
                        <a:spcAft>
                          <a:spcPts val="1000"/>
                        </a:spcAft>
                      </a:pPr>
                      <a:r>
                        <a:rPr lang="ru-RU" sz="1600">
                          <a:latin typeface="Times New Roman"/>
                          <a:ea typeface="Calibri"/>
                          <a:cs typeface="Times New Roman"/>
                        </a:rPr>
                        <a:t>20/Сахаев,Тукенов</a:t>
                      </a:r>
                      <a:endParaRPr lang="ru-RU" sz="1600">
                        <a:latin typeface="Calibri"/>
                        <a:ea typeface="Calibri"/>
                        <a:cs typeface="Times New Roman"/>
                      </a:endParaRPr>
                    </a:p>
                  </a:txBody>
                  <a:tcPr marL="68580" marR="68580" marT="0" marB="0"/>
                </a:tc>
                <a:tc>
                  <a:txBody>
                    <a:bodyPr/>
                    <a:lstStyle/>
                    <a:p>
                      <a:pPr marL="22860">
                        <a:lnSpc>
                          <a:spcPct val="115000"/>
                        </a:lnSpc>
                        <a:spcAft>
                          <a:spcPts val="1000"/>
                        </a:spcAft>
                      </a:pPr>
                      <a:r>
                        <a:rPr lang="ru-RU" sz="1600" dirty="0">
                          <a:latin typeface="Times New Roman"/>
                          <a:ea typeface="Calibri"/>
                          <a:cs typeface="Times New Roman"/>
                        </a:rPr>
                        <a:t>21/Малибаева</a:t>
                      </a:r>
                      <a:endParaRPr lang="ru-RU" sz="1600" dirty="0">
                        <a:latin typeface="Calibri"/>
                        <a:ea typeface="Calibri"/>
                        <a:cs typeface="Times New Roman"/>
                      </a:endParaRPr>
                    </a:p>
                  </a:txBody>
                  <a:tcPr marL="68580" marR="68580" marT="0" marB="0"/>
                </a:tc>
              </a:tr>
            </a:tbl>
          </a:graphicData>
        </a:graphic>
      </p:graphicFrame>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flipV="1">
            <a:off x="457200" y="642918"/>
            <a:ext cx="8229600" cy="61170"/>
          </a:xfrm>
        </p:spPr>
        <p:txBody>
          <a:bodyPr>
            <a:normAutofit fontScale="90000"/>
          </a:bodyPr>
          <a:lstStyle/>
          <a:p>
            <a:endParaRPr lang="ru-RU" dirty="0"/>
          </a:p>
        </p:txBody>
      </p:sp>
      <p:graphicFrame>
        <p:nvGraphicFramePr>
          <p:cNvPr id="4" name="Содержимое 3"/>
          <p:cNvGraphicFramePr>
            <a:graphicFrameLocks noGrp="1"/>
          </p:cNvGraphicFramePr>
          <p:nvPr>
            <p:ph idx="1"/>
          </p:nvPr>
        </p:nvGraphicFramePr>
        <p:xfrm>
          <a:off x="0" y="4"/>
          <a:ext cx="9144000" cy="6926525"/>
        </p:xfrm>
        <a:graphic>
          <a:graphicData uri="http://schemas.openxmlformats.org/drawingml/2006/table">
            <a:tbl>
              <a:tblPr firstRow="1" bandRow="1">
                <a:tableStyleId>{5C22544A-7EE6-4342-B048-85BDC9FD1C3A}</a:tableStyleId>
              </a:tblPr>
              <a:tblGrid>
                <a:gridCol w="3048000"/>
                <a:gridCol w="3048000"/>
                <a:gridCol w="3048000"/>
              </a:tblGrid>
              <a:tr h="1024158">
                <a:tc>
                  <a:txBody>
                    <a:bodyPr/>
                    <a:lstStyle/>
                    <a:p>
                      <a:pPr>
                        <a:lnSpc>
                          <a:spcPct val="115000"/>
                        </a:lnSpc>
                        <a:spcAft>
                          <a:spcPts val="0"/>
                        </a:spcAft>
                      </a:pPr>
                      <a:r>
                        <a:rPr lang="ru-RU" sz="1600" b="1" dirty="0">
                          <a:latin typeface="Times New Roman"/>
                          <a:ea typeface="Calibri"/>
                          <a:cs typeface="Times New Roman"/>
                        </a:rPr>
                        <a:t>По результатам 10 тестирования:</a:t>
                      </a:r>
                      <a:endParaRPr lang="ru-RU" sz="1600" dirty="0">
                        <a:latin typeface="Calibri"/>
                        <a:ea typeface="Calibri"/>
                        <a:cs typeface="Times New Roman"/>
                      </a:endParaRPr>
                    </a:p>
                    <a:p>
                      <a:pPr>
                        <a:lnSpc>
                          <a:spcPct val="115000"/>
                        </a:lnSpc>
                        <a:spcAft>
                          <a:spcPts val="1000"/>
                        </a:spcAft>
                      </a:pPr>
                      <a:r>
                        <a:rPr lang="ru-RU" sz="1600" dirty="0">
                          <a:latin typeface="Times New Roman"/>
                          <a:ea typeface="Calibri"/>
                          <a:cs typeface="Times New Roman"/>
                        </a:rPr>
                        <a:t>Самый низкий</a:t>
                      </a:r>
                      <a:endParaRPr lang="ru-RU" sz="1600" dirty="0">
                        <a:latin typeface="Calibri"/>
                        <a:ea typeface="Calibri"/>
                        <a:cs typeface="Times New Roman"/>
                      </a:endParaRPr>
                    </a:p>
                  </a:txBody>
                  <a:tcPr marL="68580" marR="68580" marT="0" marB="0"/>
                </a:tc>
                <a:tc>
                  <a:txBody>
                    <a:bodyPr/>
                    <a:lstStyle/>
                    <a:p>
                      <a:pPr marL="22860">
                        <a:lnSpc>
                          <a:spcPct val="115000"/>
                        </a:lnSpc>
                        <a:spcAft>
                          <a:spcPts val="1000"/>
                        </a:spcAft>
                      </a:pPr>
                      <a:r>
                        <a:rPr lang="ru-RU" sz="1600">
                          <a:latin typeface="Times New Roman"/>
                          <a:ea typeface="Calibri"/>
                          <a:cs typeface="Times New Roman"/>
                        </a:rPr>
                        <a:t>                                                                       10/ Сенькина</a:t>
                      </a:r>
                      <a:endParaRPr lang="ru-RU" sz="1600">
                        <a:latin typeface="Calibri"/>
                        <a:ea typeface="Calibri"/>
                        <a:cs typeface="Times New Roman"/>
                      </a:endParaRPr>
                    </a:p>
                  </a:txBody>
                  <a:tcPr marL="68580" marR="68580" marT="0" marB="0"/>
                </a:tc>
                <a:tc>
                  <a:txBody>
                    <a:bodyPr/>
                    <a:lstStyle/>
                    <a:p>
                      <a:pPr marL="22860">
                        <a:lnSpc>
                          <a:spcPct val="115000"/>
                        </a:lnSpc>
                        <a:spcAft>
                          <a:spcPts val="1000"/>
                        </a:spcAft>
                      </a:pPr>
                      <a:r>
                        <a:rPr lang="ru-RU" sz="1600" dirty="0">
                          <a:latin typeface="Times New Roman"/>
                          <a:ea typeface="Calibri"/>
                          <a:cs typeface="Times New Roman"/>
                        </a:rPr>
                        <a:t>                                                               15/ Мусина</a:t>
                      </a:r>
                      <a:endParaRPr lang="ru-RU" sz="1600" dirty="0">
                        <a:latin typeface="Calibri"/>
                        <a:ea typeface="Calibri"/>
                        <a:cs typeface="Times New Roman"/>
                      </a:endParaRPr>
                    </a:p>
                  </a:txBody>
                  <a:tcPr marL="68580" marR="68580" marT="0" marB="0"/>
                </a:tc>
              </a:tr>
              <a:tr h="361147">
                <a:tc>
                  <a:txBody>
                    <a:bodyPr/>
                    <a:lstStyle/>
                    <a:p>
                      <a:pPr marL="22860">
                        <a:lnSpc>
                          <a:spcPct val="115000"/>
                        </a:lnSpc>
                        <a:spcAft>
                          <a:spcPts val="1000"/>
                        </a:spcAft>
                      </a:pPr>
                      <a:r>
                        <a:rPr lang="ru-RU" sz="1600" dirty="0">
                          <a:latin typeface="Times New Roman"/>
                          <a:ea typeface="Calibri"/>
                          <a:cs typeface="Times New Roman"/>
                        </a:rPr>
                        <a:t>Самый высокий результат</a:t>
                      </a:r>
                      <a:endParaRPr lang="ru-RU" sz="1600" dirty="0">
                        <a:latin typeface="Calibri"/>
                        <a:ea typeface="Calibri"/>
                        <a:cs typeface="Times New Roman"/>
                      </a:endParaRPr>
                    </a:p>
                  </a:txBody>
                  <a:tcPr marL="68580" marR="68580" marT="0" marB="0"/>
                </a:tc>
                <a:tc>
                  <a:txBody>
                    <a:bodyPr/>
                    <a:lstStyle/>
                    <a:p>
                      <a:pPr marL="22860">
                        <a:lnSpc>
                          <a:spcPct val="115000"/>
                        </a:lnSpc>
                        <a:spcAft>
                          <a:spcPts val="1000"/>
                        </a:spcAft>
                      </a:pPr>
                      <a:r>
                        <a:rPr lang="ru-RU" sz="1600" dirty="0">
                          <a:latin typeface="Times New Roman"/>
                          <a:ea typeface="Calibri"/>
                          <a:cs typeface="Times New Roman"/>
                        </a:rPr>
                        <a:t>25/Жабалыев</a:t>
                      </a:r>
                      <a:endParaRPr lang="ru-RU" sz="1600" dirty="0">
                        <a:latin typeface="Calibri"/>
                        <a:ea typeface="Calibri"/>
                        <a:cs typeface="Times New Roman"/>
                      </a:endParaRPr>
                    </a:p>
                  </a:txBody>
                  <a:tcPr marL="68580" marR="68580" marT="0" marB="0"/>
                </a:tc>
                <a:tc>
                  <a:txBody>
                    <a:bodyPr/>
                    <a:lstStyle/>
                    <a:p>
                      <a:pPr marL="22860">
                        <a:lnSpc>
                          <a:spcPct val="115000"/>
                        </a:lnSpc>
                        <a:spcAft>
                          <a:spcPts val="1000"/>
                        </a:spcAft>
                      </a:pPr>
                      <a:r>
                        <a:rPr lang="ru-RU" sz="1600" dirty="0">
                          <a:latin typeface="Times New Roman"/>
                          <a:ea typeface="Calibri"/>
                          <a:cs typeface="Times New Roman"/>
                        </a:rPr>
                        <a:t>24/Жабалыев</a:t>
                      </a:r>
                      <a:endParaRPr lang="ru-RU" sz="1600" dirty="0">
                        <a:latin typeface="Calibri"/>
                        <a:ea typeface="Calibri"/>
                        <a:cs typeface="Times New Roman"/>
                      </a:endParaRPr>
                    </a:p>
                  </a:txBody>
                  <a:tcPr marL="68580" marR="68580" marT="0" marB="0"/>
                </a:tc>
              </a:tr>
              <a:tr h="1024158">
                <a:tc>
                  <a:txBody>
                    <a:bodyPr/>
                    <a:lstStyle/>
                    <a:p>
                      <a:pPr>
                        <a:lnSpc>
                          <a:spcPct val="115000"/>
                        </a:lnSpc>
                        <a:spcAft>
                          <a:spcPts val="0"/>
                        </a:spcAft>
                      </a:pPr>
                      <a:r>
                        <a:rPr lang="ru-RU" sz="1600" b="1" dirty="0">
                          <a:latin typeface="Times New Roman"/>
                          <a:ea typeface="Calibri"/>
                          <a:cs typeface="Times New Roman"/>
                        </a:rPr>
                        <a:t>По результатам 11 тестирования:</a:t>
                      </a:r>
                      <a:endParaRPr lang="ru-RU" sz="1600" dirty="0">
                        <a:latin typeface="Calibri"/>
                        <a:ea typeface="Calibri"/>
                        <a:cs typeface="Times New Roman"/>
                      </a:endParaRPr>
                    </a:p>
                    <a:p>
                      <a:pPr>
                        <a:lnSpc>
                          <a:spcPct val="115000"/>
                        </a:lnSpc>
                        <a:spcAft>
                          <a:spcPts val="1000"/>
                        </a:spcAft>
                      </a:pPr>
                      <a:r>
                        <a:rPr lang="ru-RU" sz="1600" dirty="0">
                          <a:latin typeface="Times New Roman"/>
                          <a:ea typeface="Calibri"/>
                          <a:cs typeface="Times New Roman"/>
                        </a:rPr>
                        <a:t>Самый низкий</a:t>
                      </a:r>
                      <a:endParaRPr lang="ru-RU" sz="1600" dirty="0">
                        <a:latin typeface="Calibri"/>
                        <a:ea typeface="Calibri"/>
                        <a:cs typeface="Times New Roman"/>
                      </a:endParaRPr>
                    </a:p>
                  </a:txBody>
                  <a:tcPr marL="68580" marR="68580" marT="0" marB="0"/>
                </a:tc>
                <a:tc>
                  <a:txBody>
                    <a:bodyPr/>
                    <a:lstStyle/>
                    <a:p>
                      <a:pPr marL="22860">
                        <a:lnSpc>
                          <a:spcPct val="115000"/>
                        </a:lnSpc>
                        <a:spcAft>
                          <a:spcPts val="1000"/>
                        </a:spcAft>
                      </a:pPr>
                      <a:r>
                        <a:rPr lang="ru-RU" sz="1600">
                          <a:latin typeface="Times New Roman"/>
                          <a:ea typeface="Calibri"/>
                          <a:cs typeface="Times New Roman"/>
                        </a:rPr>
                        <a:t>                                                                  6/ Гунгер</a:t>
                      </a:r>
                      <a:endParaRPr lang="ru-RU" sz="1600">
                        <a:latin typeface="Calibri"/>
                        <a:ea typeface="Calibri"/>
                        <a:cs typeface="Times New Roman"/>
                      </a:endParaRPr>
                    </a:p>
                  </a:txBody>
                  <a:tcPr marL="68580" marR="68580" marT="0" marB="0"/>
                </a:tc>
                <a:tc>
                  <a:txBody>
                    <a:bodyPr/>
                    <a:lstStyle/>
                    <a:p>
                      <a:pPr marL="22860">
                        <a:lnSpc>
                          <a:spcPct val="115000"/>
                        </a:lnSpc>
                        <a:spcAft>
                          <a:spcPts val="1000"/>
                        </a:spcAft>
                      </a:pPr>
                      <a:r>
                        <a:rPr lang="ru-RU" sz="1600">
                          <a:latin typeface="Times New Roman"/>
                          <a:ea typeface="Calibri"/>
                          <a:cs typeface="Times New Roman"/>
                        </a:rPr>
                        <a:t>                                                                 12/ Мусина</a:t>
                      </a:r>
                      <a:endParaRPr lang="ru-RU" sz="1600">
                        <a:latin typeface="Calibri"/>
                        <a:ea typeface="Calibri"/>
                        <a:cs typeface="Times New Roman"/>
                      </a:endParaRPr>
                    </a:p>
                  </a:txBody>
                  <a:tcPr marL="68580" marR="68580" marT="0" marB="0"/>
                </a:tc>
              </a:tr>
              <a:tr h="361147">
                <a:tc>
                  <a:txBody>
                    <a:bodyPr/>
                    <a:lstStyle/>
                    <a:p>
                      <a:pPr marL="22860">
                        <a:lnSpc>
                          <a:spcPct val="115000"/>
                        </a:lnSpc>
                        <a:spcAft>
                          <a:spcPts val="1000"/>
                        </a:spcAft>
                      </a:pPr>
                      <a:r>
                        <a:rPr lang="ru-RU" sz="1600" dirty="0">
                          <a:latin typeface="Times New Roman"/>
                          <a:ea typeface="Calibri"/>
                          <a:cs typeface="Times New Roman"/>
                        </a:rPr>
                        <a:t>Самый высокий результат</a:t>
                      </a:r>
                      <a:endParaRPr lang="ru-RU" sz="1600" dirty="0">
                        <a:latin typeface="Calibri"/>
                        <a:ea typeface="Calibri"/>
                        <a:cs typeface="Times New Roman"/>
                      </a:endParaRPr>
                    </a:p>
                  </a:txBody>
                  <a:tcPr marL="68580" marR="68580" marT="0" marB="0"/>
                </a:tc>
                <a:tc>
                  <a:txBody>
                    <a:bodyPr/>
                    <a:lstStyle/>
                    <a:p>
                      <a:pPr marL="22860">
                        <a:lnSpc>
                          <a:spcPct val="115000"/>
                        </a:lnSpc>
                        <a:spcAft>
                          <a:spcPts val="1000"/>
                        </a:spcAft>
                      </a:pPr>
                      <a:r>
                        <a:rPr lang="ru-RU" sz="1600">
                          <a:latin typeface="Times New Roman"/>
                          <a:ea typeface="Calibri"/>
                          <a:cs typeface="Times New Roman"/>
                        </a:rPr>
                        <a:t>24/Жабалыев</a:t>
                      </a:r>
                      <a:endParaRPr lang="ru-RU" sz="1600">
                        <a:latin typeface="Calibri"/>
                        <a:ea typeface="Calibri"/>
                        <a:cs typeface="Times New Roman"/>
                      </a:endParaRPr>
                    </a:p>
                  </a:txBody>
                  <a:tcPr marL="68580" marR="68580" marT="0" marB="0"/>
                </a:tc>
                <a:tc>
                  <a:txBody>
                    <a:bodyPr/>
                    <a:lstStyle/>
                    <a:p>
                      <a:pPr marL="22860">
                        <a:lnSpc>
                          <a:spcPct val="115000"/>
                        </a:lnSpc>
                        <a:spcAft>
                          <a:spcPts val="1000"/>
                        </a:spcAft>
                      </a:pPr>
                      <a:r>
                        <a:rPr lang="ru-RU" sz="1600">
                          <a:latin typeface="Times New Roman"/>
                          <a:ea typeface="Calibri"/>
                          <a:cs typeface="Times New Roman"/>
                        </a:rPr>
                        <a:t>18/Малибаева</a:t>
                      </a:r>
                      <a:endParaRPr lang="ru-RU" sz="1600">
                        <a:latin typeface="Calibri"/>
                        <a:ea typeface="Calibri"/>
                        <a:cs typeface="Times New Roman"/>
                      </a:endParaRPr>
                    </a:p>
                  </a:txBody>
                  <a:tcPr marL="68580" marR="68580" marT="0" marB="0"/>
                </a:tc>
              </a:tr>
              <a:tr h="1024158">
                <a:tc>
                  <a:txBody>
                    <a:bodyPr/>
                    <a:lstStyle/>
                    <a:p>
                      <a:pPr>
                        <a:lnSpc>
                          <a:spcPct val="115000"/>
                        </a:lnSpc>
                        <a:spcAft>
                          <a:spcPts val="0"/>
                        </a:spcAft>
                      </a:pPr>
                      <a:r>
                        <a:rPr lang="ru-RU" sz="1600" b="1" dirty="0">
                          <a:latin typeface="Times New Roman"/>
                          <a:ea typeface="Calibri"/>
                          <a:cs typeface="Times New Roman"/>
                        </a:rPr>
                        <a:t>По результатам 12 тестирования:</a:t>
                      </a:r>
                      <a:endParaRPr lang="ru-RU" sz="1600" dirty="0">
                        <a:latin typeface="Calibri"/>
                        <a:ea typeface="Calibri"/>
                        <a:cs typeface="Times New Roman"/>
                      </a:endParaRPr>
                    </a:p>
                    <a:p>
                      <a:pPr>
                        <a:lnSpc>
                          <a:spcPct val="115000"/>
                        </a:lnSpc>
                        <a:spcAft>
                          <a:spcPts val="1000"/>
                        </a:spcAft>
                      </a:pPr>
                      <a:r>
                        <a:rPr lang="ru-RU" sz="1600" dirty="0">
                          <a:latin typeface="Times New Roman"/>
                          <a:ea typeface="Calibri"/>
                          <a:cs typeface="Times New Roman"/>
                        </a:rPr>
                        <a:t>Самый низкий</a:t>
                      </a:r>
                      <a:endParaRPr lang="ru-RU" sz="1600" dirty="0">
                        <a:latin typeface="Calibri"/>
                        <a:ea typeface="Calibri"/>
                        <a:cs typeface="Times New Roman"/>
                      </a:endParaRPr>
                    </a:p>
                  </a:txBody>
                  <a:tcPr marL="68580" marR="68580" marT="0" marB="0"/>
                </a:tc>
                <a:tc>
                  <a:txBody>
                    <a:bodyPr/>
                    <a:lstStyle/>
                    <a:p>
                      <a:pPr marL="22860">
                        <a:lnSpc>
                          <a:spcPct val="115000"/>
                        </a:lnSpc>
                        <a:spcAft>
                          <a:spcPts val="1000"/>
                        </a:spcAft>
                      </a:pPr>
                      <a:r>
                        <a:rPr lang="ru-RU" sz="1600">
                          <a:latin typeface="Times New Roman"/>
                          <a:ea typeface="Calibri"/>
                          <a:cs typeface="Times New Roman"/>
                        </a:rPr>
                        <a:t>                                                        6/Гунгер</a:t>
                      </a:r>
                      <a:endParaRPr lang="ru-RU" sz="1600">
                        <a:latin typeface="Calibri"/>
                        <a:ea typeface="Calibri"/>
                        <a:cs typeface="Times New Roman"/>
                      </a:endParaRPr>
                    </a:p>
                  </a:txBody>
                  <a:tcPr marL="68580" marR="68580" marT="0" marB="0"/>
                </a:tc>
                <a:tc>
                  <a:txBody>
                    <a:bodyPr/>
                    <a:lstStyle/>
                    <a:p>
                      <a:pPr marL="22860">
                        <a:lnSpc>
                          <a:spcPct val="115000"/>
                        </a:lnSpc>
                        <a:spcAft>
                          <a:spcPts val="1000"/>
                        </a:spcAft>
                      </a:pPr>
                      <a:r>
                        <a:rPr lang="ru-RU" sz="1600">
                          <a:latin typeface="Times New Roman"/>
                          <a:ea typeface="Calibri"/>
                          <a:cs typeface="Times New Roman"/>
                        </a:rPr>
                        <a:t>                                              14/Малибаева</a:t>
                      </a:r>
                      <a:endParaRPr lang="ru-RU" sz="1600">
                        <a:latin typeface="Calibri"/>
                        <a:ea typeface="Calibri"/>
                        <a:cs typeface="Times New Roman"/>
                      </a:endParaRPr>
                    </a:p>
                  </a:txBody>
                  <a:tcPr marL="68580" marR="68580" marT="0" marB="0"/>
                </a:tc>
              </a:tr>
              <a:tr h="361147">
                <a:tc>
                  <a:txBody>
                    <a:bodyPr/>
                    <a:lstStyle/>
                    <a:p>
                      <a:pPr marL="22860">
                        <a:lnSpc>
                          <a:spcPct val="115000"/>
                        </a:lnSpc>
                        <a:spcAft>
                          <a:spcPts val="1000"/>
                        </a:spcAft>
                      </a:pPr>
                      <a:r>
                        <a:rPr lang="ru-RU" sz="1600" dirty="0">
                          <a:latin typeface="Times New Roman"/>
                          <a:ea typeface="Calibri"/>
                          <a:cs typeface="Times New Roman"/>
                        </a:rPr>
                        <a:t>Самый высокий результат</a:t>
                      </a:r>
                      <a:endParaRPr lang="ru-RU" sz="1600" dirty="0">
                        <a:latin typeface="Calibri"/>
                        <a:ea typeface="Calibri"/>
                        <a:cs typeface="Times New Roman"/>
                      </a:endParaRPr>
                    </a:p>
                  </a:txBody>
                  <a:tcPr marL="68580" marR="68580" marT="0" marB="0"/>
                </a:tc>
                <a:tc>
                  <a:txBody>
                    <a:bodyPr/>
                    <a:lstStyle/>
                    <a:p>
                      <a:pPr marL="22860">
                        <a:lnSpc>
                          <a:spcPct val="115000"/>
                        </a:lnSpc>
                        <a:spcAft>
                          <a:spcPts val="1000"/>
                        </a:spcAft>
                      </a:pPr>
                      <a:r>
                        <a:rPr lang="ru-RU" sz="1600">
                          <a:latin typeface="Times New Roman"/>
                          <a:ea typeface="Calibri"/>
                          <a:cs typeface="Times New Roman"/>
                        </a:rPr>
                        <a:t>23/Чуклина</a:t>
                      </a:r>
                      <a:endParaRPr lang="ru-RU" sz="1600">
                        <a:latin typeface="Calibri"/>
                        <a:ea typeface="Calibri"/>
                        <a:cs typeface="Times New Roman"/>
                      </a:endParaRPr>
                    </a:p>
                  </a:txBody>
                  <a:tcPr marL="68580" marR="68580" marT="0" marB="0"/>
                </a:tc>
                <a:tc>
                  <a:txBody>
                    <a:bodyPr/>
                    <a:lstStyle/>
                    <a:p>
                      <a:pPr marL="22860">
                        <a:lnSpc>
                          <a:spcPct val="115000"/>
                        </a:lnSpc>
                        <a:spcAft>
                          <a:spcPts val="1000"/>
                        </a:spcAft>
                      </a:pPr>
                      <a:r>
                        <a:rPr lang="ru-RU" sz="1600">
                          <a:latin typeface="Times New Roman"/>
                          <a:ea typeface="Calibri"/>
                          <a:cs typeface="Times New Roman"/>
                        </a:rPr>
                        <a:t>21/Жабалыев</a:t>
                      </a:r>
                      <a:endParaRPr lang="ru-RU" sz="1600">
                        <a:latin typeface="Calibri"/>
                        <a:ea typeface="Calibri"/>
                        <a:cs typeface="Times New Roman"/>
                      </a:endParaRPr>
                    </a:p>
                  </a:txBody>
                  <a:tcPr marL="68580" marR="68580" marT="0" marB="0"/>
                </a:tc>
              </a:tr>
              <a:tr h="1024158">
                <a:tc>
                  <a:txBody>
                    <a:bodyPr/>
                    <a:lstStyle/>
                    <a:p>
                      <a:pPr>
                        <a:lnSpc>
                          <a:spcPct val="115000"/>
                        </a:lnSpc>
                        <a:spcAft>
                          <a:spcPts val="0"/>
                        </a:spcAft>
                      </a:pPr>
                      <a:r>
                        <a:rPr lang="ru-RU" sz="1600" b="1" dirty="0">
                          <a:latin typeface="Times New Roman"/>
                          <a:ea typeface="Calibri"/>
                          <a:cs typeface="Times New Roman"/>
                        </a:rPr>
                        <a:t>По результатам 13 тестирования:</a:t>
                      </a:r>
                      <a:endParaRPr lang="ru-RU" sz="1600" dirty="0">
                        <a:latin typeface="Calibri"/>
                        <a:ea typeface="Calibri"/>
                        <a:cs typeface="Times New Roman"/>
                      </a:endParaRPr>
                    </a:p>
                    <a:p>
                      <a:pPr>
                        <a:lnSpc>
                          <a:spcPct val="115000"/>
                        </a:lnSpc>
                        <a:spcAft>
                          <a:spcPts val="1000"/>
                        </a:spcAft>
                      </a:pPr>
                      <a:r>
                        <a:rPr lang="ru-RU" sz="1600" dirty="0">
                          <a:latin typeface="Times New Roman"/>
                          <a:ea typeface="Calibri"/>
                          <a:cs typeface="Times New Roman"/>
                        </a:rPr>
                        <a:t>Самый низкий</a:t>
                      </a:r>
                      <a:endParaRPr lang="ru-RU" sz="1600" dirty="0">
                        <a:latin typeface="Calibri"/>
                        <a:ea typeface="Calibri"/>
                        <a:cs typeface="Times New Roman"/>
                      </a:endParaRPr>
                    </a:p>
                  </a:txBody>
                  <a:tcPr marL="68580" marR="68580" marT="0" marB="0"/>
                </a:tc>
                <a:tc>
                  <a:txBody>
                    <a:bodyPr/>
                    <a:lstStyle/>
                    <a:p>
                      <a:pPr marL="22860">
                        <a:lnSpc>
                          <a:spcPct val="115000"/>
                        </a:lnSpc>
                        <a:spcAft>
                          <a:spcPts val="1000"/>
                        </a:spcAft>
                      </a:pPr>
                      <a:r>
                        <a:rPr lang="ru-RU" sz="1600" dirty="0">
                          <a:latin typeface="Times New Roman"/>
                          <a:ea typeface="Calibri"/>
                          <a:cs typeface="Times New Roman"/>
                        </a:rPr>
                        <a:t>                                                                    </a:t>
                      </a:r>
                      <a:endParaRPr lang="ru-RU" sz="1600" dirty="0">
                        <a:latin typeface="Calibri"/>
                        <a:ea typeface="Calibri"/>
                        <a:cs typeface="Times New Roman"/>
                      </a:endParaRPr>
                    </a:p>
                    <a:p>
                      <a:pPr marL="22860">
                        <a:lnSpc>
                          <a:spcPct val="115000"/>
                        </a:lnSpc>
                        <a:spcAft>
                          <a:spcPts val="1000"/>
                        </a:spcAft>
                      </a:pPr>
                      <a:r>
                        <a:rPr lang="ru-RU" sz="1600" dirty="0">
                          <a:latin typeface="Times New Roman"/>
                          <a:ea typeface="Calibri"/>
                          <a:cs typeface="Times New Roman"/>
                        </a:rPr>
                        <a:t>9/ Сергеева, Теслик</a:t>
                      </a:r>
                      <a:endParaRPr lang="ru-RU" sz="1600" dirty="0">
                        <a:latin typeface="Calibri"/>
                        <a:ea typeface="Calibri"/>
                        <a:cs typeface="Times New Roman"/>
                      </a:endParaRPr>
                    </a:p>
                  </a:txBody>
                  <a:tcPr marL="68580" marR="68580" marT="0" marB="0"/>
                </a:tc>
                <a:tc>
                  <a:txBody>
                    <a:bodyPr/>
                    <a:lstStyle/>
                    <a:p>
                      <a:pPr marL="22860">
                        <a:lnSpc>
                          <a:spcPct val="115000"/>
                        </a:lnSpc>
                        <a:spcAft>
                          <a:spcPts val="1000"/>
                        </a:spcAft>
                      </a:pPr>
                      <a:r>
                        <a:rPr lang="ru-RU" sz="1600" dirty="0">
                          <a:latin typeface="Times New Roman"/>
                          <a:ea typeface="Calibri"/>
                          <a:cs typeface="Times New Roman"/>
                        </a:rPr>
                        <a:t>                                                                    </a:t>
                      </a:r>
                      <a:endParaRPr lang="ru-RU" sz="1600" dirty="0">
                        <a:latin typeface="Calibri"/>
                        <a:ea typeface="Calibri"/>
                        <a:cs typeface="Times New Roman"/>
                      </a:endParaRPr>
                    </a:p>
                    <a:p>
                      <a:pPr marL="22860">
                        <a:lnSpc>
                          <a:spcPct val="115000"/>
                        </a:lnSpc>
                        <a:spcAft>
                          <a:spcPts val="1000"/>
                        </a:spcAft>
                      </a:pPr>
                      <a:r>
                        <a:rPr lang="ru-RU" sz="1600" dirty="0">
                          <a:latin typeface="Times New Roman"/>
                          <a:ea typeface="Calibri"/>
                          <a:cs typeface="Times New Roman"/>
                        </a:rPr>
                        <a:t>4/ Жабалыев</a:t>
                      </a:r>
                      <a:endParaRPr lang="ru-RU" sz="1600" dirty="0">
                        <a:latin typeface="Calibri"/>
                        <a:ea typeface="Calibri"/>
                        <a:cs typeface="Times New Roman"/>
                      </a:endParaRPr>
                    </a:p>
                  </a:txBody>
                  <a:tcPr marL="68580" marR="68580" marT="0" marB="0"/>
                </a:tc>
              </a:tr>
              <a:tr h="361147">
                <a:tc>
                  <a:txBody>
                    <a:bodyPr/>
                    <a:lstStyle/>
                    <a:p>
                      <a:pPr marL="22860">
                        <a:lnSpc>
                          <a:spcPct val="115000"/>
                        </a:lnSpc>
                        <a:spcAft>
                          <a:spcPts val="1000"/>
                        </a:spcAft>
                      </a:pPr>
                      <a:r>
                        <a:rPr lang="ru-RU" sz="1600">
                          <a:latin typeface="Times New Roman"/>
                          <a:ea typeface="Calibri"/>
                          <a:cs typeface="Times New Roman"/>
                        </a:rPr>
                        <a:t>Самый высокий результат</a:t>
                      </a:r>
                      <a:endParaRPr lang="ru-RU" sz="1600">
                        <a:latin typeface="Calibri"/>
                        <a:ea typeface="Calibri"/>
                        <a:cs typeface="Times New Roman"/>
                      </a:endParaRPr>
                    </a:p>
                  </a:txBody>
                  <a:tcPr marL="68580" marR="68580" marT="0" marB="0"/>
                </a:tc>
                <a:tc>
                  <a:txBody>
                    <a:bodyPr/>
                    <a:lstStyle/>
                    <a:p>
                      <a:pPr marL="22860">
                        <a:lnSpc>
                          <a:spcPct val="115000"/>
                        </a:lnSpc>
                        <a:spcAft>
                          <a:spcPts val="1000"/>
                        </a:spcAft>
                      </a:pPr>
                      <a:r>
                        <a:rPr lang="ru-RU" sz="1600" dirty="0">
                          <a:latin typeface="Times New Roman"/>
                          <a:ea typeface="Calibri"/>
                          <a:cs typeface="Times New Roman"/>
                        </a:rPr>
                        <a:t>21/</a:t>
                      </a:r>
                      <a:r>
                        <a:rPr lang="ru-RU" sz="1600" dirty="0" err="1">
                          <a:latin typeface="Times New Roman"/>
                          <a:ea typeface="Calibri"/>
                          <a:cs typeface="Times New Roman"/>
                        </a:rPr>
                        <a:t>Абишев</a:t>
                      </a:r>
                      <a:endParaRPr lang="ru-RU" sz="1600" dirty="0">
                        <a:latin typeface="Calibri"/>
                        <a:ea typeface="Calibri"/>
                        <a:cs typeface="Times New Roman"/>
                      </a:endParaRPr>
                    </a:p>
                  </a:txBody>
                  <a:tcPr marL="68580" marR="68580" marT="0" marB="0"/>
                </a:tc>
                <a:tc>
                  <a:txBody>
                    <a:bodyPr/>
                    <a:lstStyle/>
                    <a:p>
                      <a:pPr marL="22860">
                        <a:lnSpc>
                          <a:spcPct val="115000"/>
                        </a:lnSpc>
                        <a:spcAft>
                          <a:spcPts val="1000"/>
                        </a:spcAft>
                      </a:pPr>
                      <a:r>
                        <a:rPr lang="ru-RU" sz="1600" dirty="0">
                          <a:latin typeface="Times New Roman"/>
                          <a:ea typeface="Calibri"/>
                          <a:cs typeface="Times New Roman"/>
                        </a:rPr>
                        <a:t>7/Мусина</a:t>
                      </a:r>
                      <a:endParaRPr lang="ru-RU" sz="1600" dirty="0">
                        <a:latin typeface="Calibri"/>
                        <a:ea typeface="Calibri"/>
                        <a:cs typeface="Times New Roman"/>
                      </a:endParaRPr>
                    </a:p>
                  </a:txBody>
                  <a:tcPr marL="68580" marR="68580" marT="0" marB="0"/>
                </a:tc>
              </a:tr>
              <a:tr h="1024158">
                <a:tc>
                  <a:txBody>
                    <a:bodyPr/>
                    <a:lstStyle/>
                    <a:p>
                      <a:pPr>
                        <a:lnSpc>
                          <a:spcPct val="115000"/>
                        </a:lnSpc>
                        <a:spcAft>
                          <a:spcPts val="0"/>
                        </a:spcAft>
                      </a:pPr>
                      <a:r>
                        <a:rPr lang="ru-RU" sz="1600" b="1">
                          <a:latin typeface="Times New Roman"/>
                          <a:ea typeface="Calibri"/>
                          <a:cs typeface="Times New Roman"/>
                        </a:rPr>
                        <a:t>По результатам 14 тестирования:</a:t>
                      </a:r>
                      <a:endParaRPr lang="ru-RU" sz="1600">
                        <a:latin typeface="Calibri"/>
                        <a:ea typeface="Calibri"/>
                        <a:cs typeface="Times New Roman"/>
                      </a:endParaRPr>
                    </a:p>
                    <a:p>
                      <a:pPr>
                        <a:lnSpc>
                          <a:spcPct val="115000"/>
                        </a:lnSpc>
                        <a:spcAft>
                          <a:spcPts val="1000"/>
                        </a:spcAft>
                      </a:pPr>
                      <a:r>
                        <a:rPr lang="ru-RU" sz="1600">
                          <a:latin typeface="Times New Roman"/>
                          <a:ea typeface="Calibri"/>
                          <a:cs typeface="Times New Roman"/>
                        </a:rPr>
                        <a:t>Самый низкий</a:t>
                      </a:r>
                      <a:endParaRPr lang="ru-RU" sz="1600">
                        <a:latin typeface="Calibri"/>
                        <a:ea typeface="Calibri"/>
                        <a:cs typeface="Times New Roman"/>
                      </a:endParaRPr>
                    </a:p>
                  </a:txBody>
                  <a:tcPr marL="68580" marR="68580" marT="0" marB="0"/>
                </a:tc>
                <a:tc>
                  <a:txBody>
                    <a:bodyPr/>
                    <a:lstStyle/>
                    <a:p>
                      <a:pPr marL="22860">
                        <a:lnSpc>
                          <a:spcPct val="115000"/>
                        </a:lnSpc>
                        <a:spcAft>
                          <a:spcPts val="1000"/>
                        </a:spcAft>
                      </a:pPr>
                      <a:r>
                        <a:rPr lang="ru-RU" sz="1600" dirty="0">
                          <a:latin typeface="Times New Roman"/>
                          <a:ea typeface="Calibri"/>
                          <a:cs typeface="Times New Roman"/>
                        </a:rPr>
                        <a:t>                                                              5/Теслик</a:t>
                      </a:r>
                      <a:endParaRPr lang="ru-RU" sz="1600" dirty="0">
                        <a:latin typeface="Calibri"/>
                        <a:ea typeface="Calibri"/>
                        <a:cs typeface="Times New Roman"/>
                      </a:endParaRPr>
                    </a:p>
                  </a:txBody>
                  <a:tcPr marL="68580" marR="68580" marT="0" marB="0"/>
                </a:tc>
                <a:tc>
                  <a:txBody>
                    <a:bodyPr/>
                    <a:lstStyle/>
                    <a:p>
                      <a:pPr marL="22860">
                        <a:lnSpc>
                          <a:spcPct val="115000"/>
                        </a:lnSpc>
                        <a:spcAft>
                          <a:spcPts val="1000"/>
                        </a:spcAft>
                      </a:pPr>
                      <a:r>
                        <a:rPr lang="ru-RU" sz="1600" dirty="0">
                          <a:latin typeface="Times New Roman"/>
                          <a:ea typeface="Calibri"/>
                          <a:cs typeface="Times New Roman"/>
                        </a:rPr>
                        <a:t>                                        19/Мусина, Малибаева</a:t>
                      </a:r>
                      <a:endParaRPr lang="ru-RU" sz="1600" dirty="0">
                        <a:latin typeface="Calibri"/>
                        <a:ea typeface="Calibri"/>
                        <a:cs typeface="Times New Roman"/>
                      </a:endParaRPr>
                    </a:p>
                  </a:txBody>
                  <a:tcPr marL="68580" marR="68580" marT="0" marB="0"/>
                </a:tc>
              </a:tr>
              <a:tr h="361147">
                <a:tc>
                  <a:txBody>
                    <a:bodyPr/>
                    <a:lstStyle/>
                    <a:p>
                      <a:pPr marL="22860">
                        <a:lnSpc>
                          <a:spcPct val="115000"/>
                        </a:lnSpc>
                        <a:spcAft>
                          <a:spcPts val="1000"/>
                        </a:spcAft>
                      </a:pPr>
                      <a:r>
                        <a:rPr lang="ru-RU" sz="1600">
                          <a:latin typeface="Times New Roman"/>
                          <a:ea typeface="Calibri"/>
                          <a:cs typeface="Times New Roman"/>
                        </a:rPr>
                        <a:t>Самый высокий результат</a:t>
                      </a:r>
                      <a:endParaRPr lang="ru-RU" sz="1600">
                        <a:latin typeface="Calibri"/>
                        <a:ea typeface="Calibri"/>
                        <a:cs typeface="Times New Roman"/>
                      </a:endParaRPr>
                    </a:p>
                  </a:txBody>
                  <a:tcPr marL="68580" marR="68580" marT="0" marB="0"/>
                </a:tc>
                <a:tc>
                  <a:txBody>
                    <a:bodyPr/>
                    <a:lstStyle/>
                    <a:p>
                      <a:pPr marL="22860">
                        <a:lnSpc>
                          <a:spcPct val="115000"/>
                        </a:lnSpc>
                        <a:spcAft>
                          <a:spcPts val="1000"/>
                        </a:spcAft>
                      </a:pPr>
                      <a:r>
                        <a:rPr lang="ru-RU" sz="1600" dirty="0">
                          <a:latin typeface="Times New Roman"/>
                          <a:ea typeface="Calibri"/>
                          <a:cs typeface="Times New Roman"/>
                        </a:rPr>
                        <a:t>24/Жабалыев</a:t>
                      </a:r>
                      <a:endParaRPr lang="ru-RU" sz="1600" dirty="0">
                        <a:latin typeface="Calibri"/>
                        <a:ea typeface="Calibri"/>
                        <a:cs typeface="Times New Roman"/>
                      </a:endParaRPr>
                    </a:p>
                  </a:txBody>
                  <a:tcPr marL="68580" marR="68580" marT="0" marB="0"/>
                </a:tc>
                <a:tc>
                  <a:txBody>
                    <a:bodyPr/>
                    <a:lstStyle/>
                    <a:p>
                      <a:pPr marL="22860">
                        <a:lnSpc>
                          <a:spcPct val="115000"/>
                        </a:lnSpc>
                        <a:spcAft>
                          <a:spcPts val="1000"/>
                        </a:spcAft>
                      </a:pPr>
                      <a:r>
                        <a:rPr lang="ru-RU" sz="1600" dirty="0">
                          <a:latin typeface="Times New Roman"/>
                          <a:ea typeface="Calibri"/>
                          <a:cs typeface="Times New Roman"/>
                        </a:rPr>
                        <a:t>24/Жабалыев</a:t>
                      </a:r>
                      <a:endParaRPr lang="ru-RU" sz="1600" dirty="0">
                        <a:latin typeface="Calibri"/>
                        <a:ea typeface="Calibri"/>
                        <a:cs typeface="Times New Roman"/>
                      </a:endParaRPr>
                    </a:p>
                  </a:txBody>
                  <a:tcPr marL="68580" marR="68580" marT="0" marB="0"/>
                </a:tc>
              </a:tr>
            </a:tbl>
          </a:graphicData>
        </a:graphic>
      </p:graphicFrame>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graphicFrame>
        <p:nvGraphicFramePr>
          <p:cNvPr id="4" name="Содержимое 3"/>
          <p:cNvGraphicFramePr>
            <a:graphicFrameLocks noGrp="1"/>
          </p:cNvGraphicFramePr>
          <p:nvPr>
            <p:ph idx="1"/>
          </p:nvPr>
        </p:nvGraphicFramePr>
        <p:xfrm>
          <a:off x="0" y="-2"/>
          <a:ext cx="9144000" cy="6858005"/>
        </p:xfrm>
        <a:graphic>
          <a:graphicData uri="http://schemas.openxmlformats.org/drawingml/2006/table">
            <a:tbl>
              <a:tblPr firstRow="1" bandRow="1">
                <a:tableStyleId>{5C22544A-7EE6-4342-B048-85BDC9FD1C3A}</a:tableStyleId>
              </a:tblPr>
              <a:tblGrid>
                <a:gridCol w="3048000"/>
                <a:gridCol w="3048000"/>
                <a:gridCol w="3048000"/>
              </a:tblGrid>
              <a:tr h="848060">
                <a:tc>
                  <a:txBody>
                    <a:bodyPr/>
                    <a:lstStyle/>
                    <a:p>
                      <a:pPr>
                        <a:lnSpc>
                          <a:spcPct val="115000"/>
                        </a:lnSpc>
                        <a:spcAft>
                          <a:spcPts val="0"/>
                        </a:spcAft>
                      </a:pPr>
                      <a:r>
                        <a:rPr lang="ru-RU" sz="1600" b="1" dirty="0">
                          <a:latin typeface="Times New Roman"/>
                          <a:ea typeface="Calibri"/>
                          <a:cs typeface="Times New Roman"/>
                        </a:rPr>
                        <a:t>По результатам 15 тестирования:</a:t>
                      </a:r>
                      <a:endParaRPr lang="ru-RU" sz="1600" dirty="0">
                        <a:latin typeface="Calibri"/>
                        <a:ea typeface="Calibri"/>
                        <a:cs typeface="Times New Roman"/>
                      </a:endParaRPr>
                    </a:p>
                    <a:p>
                      <a:pPr>
                        <a:lnSpc>
                          <a:spcPct val="115000"/>
                        </a:lnSpc>
                        <a:spcAft>
                          <a:spcPts val="1000"/>
                        </a:spcAft>
                      </a:pPr>
                      <a:r>
                        <a:rPr lang="ru-RU" sz="1600" dirty="0">
                          <a:latin typeface="Times New Roman"/>
                          <a:ea typeface="Calibri"/>
                          <a:cs typeface="Times New Roman"/>
                        </a:rPr>
                        <a:t>Самый низкий</a:t>
                      </a:r>
                      <a:endParaRPr lang="ru-RU" sz="1600" dirty="0">
                        <a:latin typeface="Calibri"/>
                        <a:ea typeface="Calibri"/>
                        <a:cs typeface="Times New Roman"/>
                      </a:endParaRPr>
                    </a:p>
                  </a:txBody>
                  <a:tcPr marL="68580" marR="68580" marT="0" marB="0"/>
                </a:tc>
                <a:tc>
                  <a:txBody>
                    <a:bodyPr/>
                    <a:lstStyle/>
                    <a:p>
                      <a:pPr marL="22860">
                        <a:lnSpc>
                          <a:spcPct val="115000"/>
                        </a:lnSpc>
                        <a:spcAft>
                          <a:spcPts val="1000"/>
                        </a:spcAft>
                      </a:pPr>
                      <a:r>
                        <a:rPr lang="ru-RU" sz="1600">
                          <a:latin typeface="Times New Roman"/>
                          <a:ea typeface="Calibri"/>
                          <a:cs typeface="Times New Roman"/>
                        </a:rPr>
                        <a:t>                                                    </a:t>
                      </a:r>
                      <a:endParaRPr lang="ru-RU" sz="1600">
                        <a:latin typeface="Calibri"/>
                        <a:ea typeface="Calibri"/>
                        <a:cs typeface="Times New Roman"/>
                      </a:endParaRPr>
                    </a:p>
                    <a:p>
                      <a:pPr marL="22860">
                        <a:lnSpc>
                          <a:spcPct val="115000"/>
                        </a:lnSpc>
                        <a:spcAft>
                          <a:spcPts val="1000"/>
                        </a:spcAft>
                      </a:pPr>
                      <a:r>
                        <a:rPr lang="ru-RU" sz="1600">
                          <a:latin typeface="Times New Roman"/>
                          <a:ea typeface="Calibri"/>
                          <a:cs typeface="Times New Roman"/>
                        </a:rPr>
                        <a:t>10/Гунгер</a:t>
                      </a:r>
                      <a:endParaRPr lang="ru-RU" sz="1600">
                        <a:latin typeface="Calibri"/>
                        <a:ea typeface="Calibri"/>
                        <a:cs typeface="Times New Roman"/>
                      </a:endParaRPr>
                    </a:p>
                  </a:txBody>
                  <a:tcPr marL="68580" marR="68580" marT="0" marB="0"/>
                </a:tc>
                <a:tc>
                  <a:txBody>
                    <a:bodyPr/>
                    <a:lstStyle/>
                    <a:p>
                      <a:pPr marL="22860">
                        <a:lnSpc>
                          <a:spcPct val="115000"/>
                        </a:lnSpc>
                        <a:spcAft>
                          <a:spcPts val="1000"/>
                        </a:spcAft>
                      </a:pPr>
                      <a:endParaRPr lang="ru-RU" sz="1600">
                        <a:latin typeface="Times New Roman"/>
                        <a:ea typeface="Calibri"/>
                        <a:cs typeface="Times New Roman"/>
                      </a:endParaRPr>
                    </a:p>
                    <a:p>
                      <a:pPr marL="22860">
                        <a:lnSpc>
                          <a:spcPct val="115000"/>
                        </a:lnSpc>
                        <a:spcAft>
                          <a:spcPts val="1000"/>
                        </a:spcAft>
                      </a:pPr>
                      <a:r>
                        <a:rPr lang="ru-RU" sz="1600">
                          <a:latin typeface="Times New Roman"/>
                          <a:ea typeface="Calibri"/>
                          <a:cs typeface="Times New Roman"/>
                        </a:rPr>
                        <a:t>17/Мусина</a:t>
                      </a:r>
                      <a:endParaRPr lang="ru-RU" sz="1600">
                        <a:latin typeface="Calibri"/>
                        <a:ea typeface="Calibri"/>
                        <a:cs typeface="Times New Roman"/>
                      </a:endParaRPr>
                    </a:p>
                  </a:txBody>
                  <a:tcPr marL="68580" marR="68580" marT="0" marB="0"/>
                </a:tc>
              </a:tr>
              <a:tr h="523541">
                <a:tc>
                  <a:txBody>
                    <a:bodyPr/>
                    <a:lstStyle/>
                    <a:p>
                      <a:pPr marL="22860">
                        <a:lnSpc>
                          <a:spcPct val="115000"/>
                        </a:lnSpc>
                        <a:spcAft>
                          <a:spcPts val="1000"/>
                        </a:spcAft>
                      </a:pPr>
                      <a:r>
                        <a:rPr lang="ru-RU" sz="1600" dirty="0">
                          <a:latin typeface="Times New Roman"/>
                          <a:ea typeface="Calibri"/>
                          <a:cs typeface="Times New Roman"/>
                        </a:rPr>
                        <a:t>Самый высокий результат</a:t>
                      </a:r>
                      <a:endParaRPr lang="ru-RU" sz="1600" dirty="0">
                        <a:latin typeface="Calibri"/>
                        <a:ea typeface="Calibri"/>
                        <a:cs typeface="Times New Roman"/>
                      </a:endParaRPr>
                    </a:p>
                  </a:txBody>
                  <a:tcPr marL="68580" marR="68580" marT="0" marB="0"/>
                </a:tc>
                <a:tc>
                  <a:txBody>
                    <a:bodyPr/>
                    <a:lstStyle/>
                    <a:p>
                      <a:pPr marL="22860">
                        <a:lnSpc>
                          <a:spcPct val="115000"/>
                        </a:lnSpc>
                        <a:spcAft>
                          <a:spcPts val="1000"/>
                        </a:spcAft>
                      </a:pPr>
                      <a:r>
                        <a:rPr lang="ru-RU" sz="1600">
                          <a:latin typeface="Times New Roman"/>
                          <a:ea typeface="Calibri"/>
                          <a:cs typeface="Times New Roman"/>
                        </a:rPr>
                        <a:t>22/Абишев</a:t>
                      </a:r>
                      <a:endParaRPr lang="ru-RU" sz="1600">
                        <a:latin typeface="Calibri"/>
                        <a:ea typeface="Calibri"/>
                        <a:cs typeface="Times New Roman"/>
                      </a:endParaRPr>
                    </a:p>
                  </a:txBody>
                  <a:tcPr marL="68580" marR="68580" marT="0" marB="0"/>
                </a:tc>
                <a:tc>
                  <a:txBody>
                    <a:bodyPr/>
                    <a:lstStyle/>
                    <a:p>
                      <a:pPr marL="22860">
                        <a:lnSpc>
                          <a:spcPct val="115000"/>
                        </a:lnSpc>
                        <a:spcAft>
                          <a:spcPts val="1000"/>
                        </a:spcAft>
                      </a:pPr>
                      <a:r>
                        <a:rPr lang="ru-RU" sz="1600">
                          <a:latin typeface="Times New Roman"/>
                          <a:ea typeface="Calibri"/>
                          <a:cs typeface="Times New Roman"/>
                        </a:rPr>
                        <a:t>20/Малибаева,Жабалыев</a:t>
                      </a:r>
                      <a:endParaRPr lang="ru-RU" sz="1600">
                        <a:latin typeface="Calibri"/>
                        <a:ea typeface="Calibri"/>
                        <a:cs typeface="Times New Roman"/>
                      </a:endParaRPr>
                    </a:p>
                  </a:txBody>
                  <a:tcPr marL="68580" marR="68580" marT="0" marB="0"/>
                </a:tc>
              </a:tr>
              <a:tr h="848060">
                <a:tc>
                  <a:txBody>
                    <a:bodyPr/>
                    <a:lstStyle/>
                    <a:p>
                      <a:pPr>
                        <a:lnSpc>
                          <a:spcPct val="115000"/>
                        </a:lnSpc>
                        <a:spcAft>
                          <a:spcPts val="0"/>
                        </a:spcAft>
                      </a:pPr>
                      <a:r>
                        <a:rPr lang="ru-RU" sz="1600" b="1" dirty="0">
                          <a:latin typeface="Times New Roman"/>
                          <a:ea typeface="Calibri"/>
                          <a:cs typeface="Times New Roman"/>
                        </a:rPr>
                        <a:t>По результатам 16 6тестирования</a:t>
                      </a:r>
                      <a:r>
                        <a:rPr lang="ru-RU" sz="1600" dirty="0">
                          <a:latin typeface="Times New Roman"/>
                          <a:ea typeface="Calibri"/>
                          <a:cs typeface="Times New Roman"/>
                        </a:rPr>
                        <a:t>:</a:t>
                      </a:r>
                      <a:endParaRPr lang="ru-RU" sz="1600" dirty="0">
                        <a:latin typeface="Calibri"/>
                        <a:ea typeface="Calibri"/>
                        <a:cs typeface="Times New Roman"/>
                      </a:endParaRPr>
                    </a:p>
                    <a:p>
                      <a:pPr>
                        <a:lnSpc>
                          <a:spcPct val="115000"/>
                        </a:lnSpc>
                        <a:spcAft>
                          <a:spcPts val="1000"/>
                        </a:spcAft>
                      </a:pPr>
                      <a:r>
                        <a:rPr lang="ru-RU" sz="1600" dirty="0">
                          <a:latin typeface="Times New Roman"/>
                          <a:ea typeface="Calibri"/>
                          <a:cs typeface="Times New Roman"/>
                        </a:rPr>
                        <a:t>Самый низкий</a:t>
                      </a:r>
                      <a:endParaRPr lang="ru-RU" sz="1600" dirty="0">
                        <a:latin typeface="Calibri"/>
                        <a:ea typeface="Calibri"/>
                        <a:cs typeface="Times New Roman"/>
                      </a:endParaRPr>
                    </a:p>
                  </a:txBody>
                  <a:tcPr marL="68580" marR="68580" marT="0" marB="0"/>
                </a:tc>
                <a:tc>
                  <a:txBody>
                    <a:bodyPr/>
                    <a:lstStyle/>
                    <a:p>
                      <a:pPr marL="22860">
                        <a:lnSpc>
                          <a:spcPct val="115000"/>
                        </a:lnSpc>
                        <a:spcAft>
                          <a:spcPts val="1000"/>
                        </a:spcAft>
                      </a:pPr>
                      <a:endParaRPr lang="ru-RU" sz="1600">
                        <a:latin typeface="Times New Roman"/>
                        <a:ea typeface="Calibri"/>
                        <a:cs typeface="Times New Roman"/>
                      </a:endParaRPr>
                    </a:p>
                    <a:p>
                      <a:pPr marL="22860">
                        <a:lnSpc>
                          <a:spcPct val="115000"/>
                        </a:lnSpc>
                        <a:spcAft>
                          <a:spcPts val="1000"/>
                        </a:spcAft>
                      </a:pPr>
                      <a:r>
                        <a:rPr lang="ru-RU" sz="1600">
                          <a:latin typeface="Times New Roman"/>
                          <a:ea typeface="Calibri"/>
                          <a:cs typeface="Times New Roman"/>
                        </a:rPr>
                        <a:t>8/Гунгер</a:t>
                      </a:r>
                      <a:endParaRPr lang="ru-RU" sz="1600">
                        <a:latin typeface="Calibri"/>
                        <a:ea typeface="Calibri"/>
                        <a:cs typeface="Times New Roman"/>
                      </a:endParaRPr>
                    </a:p>
                  </a:txBody>
                  <a:tcPr marL="68580" marR="68580" marT="0" marB="0"/>
                </a:tc>
                <a:tc>
                  <a:txBody>
                    <a:bodyPr/>
                    <a:lstStyle/>
                    <a:p>
                      <a:pPr marL="22860">
                        <a:lnSpc>
                          <a:spcPct val="115000"/>
                        </a:lnSpc>
                        <a:spcAft>
                          <a:spcPts val="1000"/>
                        </a:spcAft>
                      </a:pPr>
                      <a:endParaRPr lang="ru-RU" sz="1600">
                        <a:latin typeface="Times New Roman"/>
                        <a:ea typeface="Calibri"/>
                        <a:cs typeface="Times New Roman"/>
                      </a:endParaRPr>
                    </a:p>
                    <a:p>
                      <a:pPr marL="22860">
                        <a:lnSpc>
                          <a:spcPct val="115000"/>
                        </a:lnSpc>
                        <a:spcAft>
                          <a:spcPts val="1000"/>
                        </a:spcAft>
                      </a:pPr>
                      <a:r>
                        <a:rPr lang="ru-RU" sz="1600">
                          <a:latin typeface="Times New Roman"/>
                          <a:ea typeface="Calibri"/>
                          <a:cs typeface="Times New Roman"/>
                        </a:rPr>
                        <a:t>9/Мусина</a:t>
                      </a:r>
                      <a:endParaRPr lang="ru-RU" sz="1600">
                        <a:latin typeface="Calibri"/>
                        <a:ea typeface="Calibri"/>
                        <a:cs typeface="Times New Roman"/>
                      </a:endParaRPr>
                    </a:p>
                  </a:txBody>
                  <a:tcPr marL="68580" marR="68580" marT="0" marB="0"/>
                </a:tc>
              </a:tr>
              <a:tr h="523541">
                <a:tc>
                  <a:txBody>
                    <a:bodyPr/>
                    <a:lstStyle/>
                    <a:p>
                      <a:pPr marL="22860">
                        <a:lnSpc>
                          <a:spcPct val="115000"/>
                        </a:lnSpc>
                        <a:spcAft>
                          <a:spcPts val="1000"/>
                        </a:spcAft>
                      </a:pPr>
                      <a:r>
                        <a:rPr lang="ru-RU" sz="1600" dirty="0">
                          <a:latin typeface="Times New Roman"/>
                          <a:ea typeface="Calibri"/>
                          <a:cs typeface="Times New Roman"/>
                        </a:rPr>
                        <a:t>Самый высокий результат</a:t>
                      </a:r>
                      <a:endParaRPr lang="ru-RU" sz="1600" dirty="0">
                        <a:latin typeface="Calibri"/>
                        <a:ea typeface="Calibri"/>
                        <a:cs typeface="Times New Roman"/>
                      </a:endParaRPr>
                    </a:p>
                  </a:txBody>
                  <a:tcPr marL="68580" marR="68580" marT="0" marB="0"/>
                </a:tc>
                <a:tc>
                  <a:txBody>
                    <a:bodyPr/>
                    <a:lstStyle/>
                    <a:p>
                      <a:pPr marL="22860">
                        <a:lnSpc>
                          <a:spcPct val="115000"/>
                        </a:lnSpc>
                        <a:spcAft>
                          <a:spcPts val="1000"/>
                        </a:spcAft>
                      </a:pPr>
                      <a:r>
                        <a:rPr lang="ru-RU" sz="1600" dirty="0">
                          <a:latin typeface="Times New Roman"/>
                          <a:ea typeface="Calibri"/>
                          <a:cs typeface="Times New Roman"/>
                        </a:rPr>
                        <a:t>24/</a:t>
                      </a:r>
                      <a:r>
                        <a:rPr lang="ru-RU" sz="1600" dirty="0" err="1">
                          <a:latin typeface="Times New Roman"/>
                          <a:ea typeface="Calibri"/>
                          <a:cs typeface="Times New Roman"/>
                        </a:rPr>
                        <a:t>Ташметова</a:t>
                      </a:r>
                      <a:endParaRPr lang="ru-RU" sz="1600" dirty="0">
                        <a:latin typeface="Calibri"/>
                        <a:ea typeface="Calibri"/>
                        <a:cs typeface="Times New Roman"/>
                      </a:endParaRPr>
                    </a:p>
                  </a:txBody>
                  <a:tcPr marL="68580" marR="68580" marT="0" marB="0"/>
                </a:tc>
                <a:tc>
                  <a:txBody>
                    <a:bodyPr/>
                    <a:lstStyle/>
                    <a:p>
                      <a:pPr marL="22860">
                        <a:lnSpc>
                          <a:spcPct val="115000"/>
                        </a:lnSpc>
                        <a:spcAft>
                          <a:spcPts val="1000"/>
                        </a:spcAft>
                      </a:pPr>
                      <a:r>
                        <a:rPr lang="ru-RU" sz="1600">
                          <a:latin typeface="Times New Roman"/>
                          <a:ea typeface="Calibri"/>
                          <a:cs typeface="Times New Roman"/>
                        </a:rPr>
                        <a:t>22Жабалыев</a:t>
                      </a:r>
                      <a:endParaRPr lang="ru-RU" sz="1600">
                        <a:latin typeface="Calibri"/>
                        <a:ea typeface="Calibri"/>
                        <a:cs typeface="Times New Roman"/>
                      </a:endParaRPr>
                    </a:p>
                  </a:txBody>
                  <a:tcPr marL="68580" marR="68580" marT="0" marB="0"/>
                </a:tc>
              </a:tr>
              <a:tr h="848060">
                <a:tc>
                  <a:txBody>
                    <a:bodyPr/>
                    <a:lstStyle/>
                    <a:p>
                      <a:pPr>
                        <a:lnSpc>
                          <a:spcPct val="115000"/>
                        </a:lnSpc>
                        <a:spcAft>
                          <a:spcPts val="0"/>
                        </a:spcAft>
                      </a:pPr>
                      <a:r>
                        <a:rPr lang="ru-RU" sz="1600" b="1" dirty="0">
                          <a:latin typeface="Times New Roman"/>
                          <a:ea typeface="Calibri"/>
                          <a:cs typeface="Times New Roman"/>
                        </a:rPr>
                        <a:t>По результатам 17 тестирования:</a:t>
                      </a:r>
                      <a:endParaRPr lang="ru-RU" sz="1600" dirty="0">
                        <a:latin typeface="Calibri"/>
                        <a:ea typeface="Calibri"/>
                        <a:cs typeface="Times New Roman"/>
                      </a:endParaRPr>
                    </a:p>
                    <a:p>
                      <a:pPr>
                        <a:lnSpc>
                          <a:spcPct val="115000"/>
                        </a:lnSpc>
                        <a:spcAft>
                          <a:spcPts val="1000"/>
                        </a:spcAft>
                      </a:pPr>
                      <a:r>
                        <a:rPr lang="ru-RU" sz="1600" dirty="0">
                          <a:latin typeface="Times New Roman"/>
                          <a:ea typeface="Calibri"/>
                          <a:cs typeface="Times New Roman"/>
                        </a:rPr>
                        <a:t>Самый низкий</a:t>
                      </a:r>
                      <a:endParaRPr lang="ru-RU" sz="1600" dirty="0">
                        <a:latin typeface="Calibri"/>
                        <a:ea typeface="Calibri"/>
                        <a:cs typeface="Times New Roman"/>
                      </a:endParaRPr>
                    </a:p>
                  </a:txBody>
                  <a:tcPr marL="68580" marR="68580" marT="0" marB="0"/>
                </a:tc>
                <a:tc>
                  <a:txBody>
                    <a:bodyPr/>
                    <a:lstStyle/>
                    <a:p>
                      <a:pPr marL="22860">
                        <a:lnSpc>
                          <a:spcPct val="115000"/>
                        </a:lnSpc>
                        <a:spcAft>
                          <a:spcPts val="1000"/>
                        </a:spcAft>
                      </a:pPr>
                      <a:endParaRPr lang="ru-RU" sz="1600" dirty="0">
                        <a:latin typeface="Times New Roman"/>
                        <a:ea typeface="Calibri"/>
                        <a:cs typeface="Times New Roman"/>
                      </a:endParaRPr>
                    </a:p>
                    <a:p>
                      <a:pPr marL="22860">
                        <a:lnSpc>
                          <a:spcPct val="115000"/>
                        </a:lnSpc>
                        <a:spcAft>
                          <a:spcPts val="1000"/>
                        </a:spcAft>
                      </a:pPr>
                      <a:r>
                        <a:rPr lang="ru-RU" sz="1600" dirty="0">
                          <a:latin typeface="Times New Roman"/>
                          <a:ea typeface="Calibri"/>
                          <a:cs typeface="Times New Roman"/>
                        </a:rPr>
                        <a:t>8/Сергеева</a:t>
                      </a:r>
                      <a:endParaRPr lang="ru-RU" sz="1600" dirty="0">
                        <a:latin typeface="Calibri"/>
                        <a:ea typeface="Calibri"/>
                        <a:cs typeface="Times New Roman"/>
                      </a:endParaRPr>
                    </a:p>
                  </a:txBody>
                  <a:tcPr marL="68580" marR="68580" marT="0" marB="0"/>
                </a:tc>
                <a:tc>
                  <a:txBody>
                    <a:bodyPr/>
                    <a:lstStyle/>
                    <a:p>
                      <a:pPr marL="22860">
                        <a:lnSpc>
                          <a:spcPct val="115000"/>
                        </a:lnSpc>
                        <a:spcAft>
                          <a:spcPts val="1000"/>
                        </a:spcAft>
                      </a:pPr>
                      <a:endParaRPr lang="ru-RU" sz="1600">
                        <a:latin typeface="Times New Roman"/>
                        <a:ea typeface="Calibri"/>
                        <a:cs typeface="Times New Roman"/>
                      </a:endParaRPr>
                    </a:p>
                    <a:p>
                      <a:pPr marL="22860">
                        <a:lnSpc>
                          <a:spcPct val="115000"/>
                        </a:lnSpc>
                        <a:spcAft>
                          <a:spcPts val="1000"/>
                        </a:spcAft>
                      </a:pPr>
                      <a:r>
                        <a:rPr lang="ru-RU" sz="1600">
                          <a:latin typeface="Times New Roman"/>
                          <a:ea typeface="Calibri"/>
                          <a:cs typeface="Times New Roman"/>
                        </a:rPr>
                        <a:t>15/Мусина</a:t>
                      </a:r>
                      <a:endParaRPr lang="ru-RU" sz="1600">
                        <a:latin typeface="Calibri"/>
                        <a:ea typeface="Calibri"/>
                        <a:cs typeface="Times New Roman"/>
                      </a:endParaRPr>
                    </a:p>
                  </a:txBody>
                  <a:tcPr marL="68580" marR="68580" marT="0" marB="0"/>
                </a:tc>
              </a:tr>
              <a:tr h="523541">
                <a:tc>
                  <a:txBody>
                    <a:bodyPr/>
                    <a:lstStyle/>
                    <a:p>
                      <a:pPr marL="22860">
                        <a:lnSpc>
                          <a:spcPct val="115000"/>
                        </a:lnSpc>
                        <a:spcAft>
                          <a:spcPts val="1000"/>
                        </a:spcAft>
                      </a:pPr>
                      <a:r>
                        <a:rPr lang="ru-RU" sz="1600">
                          <a:latin typeface="Times New Roman"/>
                          <a:ea typeface="Calibri"/>
                          <a:cs typeface="Times New Roman"/>
                        </a:rPr>
                        <a:t>Самый высокий результат</a:t>
                      </a:r>
                      <a:endParaRPr lang="ru-RU" sz="1600">
                        <a:latin typeface="Calibri"/>
                        <a:ea typeface="Calibri"/>
                        <a:cs typeface="Times New Roman"/>
                      </a:endParaRPr>
                    </a:p>
                  </a:txBody>
                  <a:tcPr marL="68580" marR="68580" marT="0" marB="0"/>
                </a:tc>
                <a:tc>
                  <a:txBody>
                    <a:bodyPr/>
                    <a:lstStyle/>
                    <a:p>
                      <a:pPr marL="22860">
                        <a:lnSpc>
                          <a:spcPct val="115000"/>
                        </a:lnSpc>
                        <a:spcAft>
                          <a:spcPts val="1000"/>
                        </a:spcAft>
                      </a:pPr>
                      <a:r>
                        <a:rPr lang="ru-RU" sz="1600" dirty="0">
                          <a:latin typeface="Times New Roman"/>
                          <a:ea typeface="Calibri"/>
                          <a:cs typeface="Times New Roman"/>
                        </a:rPr>
                        <a:t>24/Жабалыев, </a:t>
                      </a:r>
                      <a:r>
                        <a:rPr lang="ru-RU" sz="1600" dirty="0" err="1">
                          <a:latin typeface="Times New Roman"/>
                          <a:ea typeface="Calibri"/>
                          <a:cs typeface="Times New Roman"/>
                        </a:rPr>
                        <a:t>Порядкина</a:t>
                      </a:r>
                      <a:endParaRPr lang="ru-RU" sz="1600" dirty="0">
                        <a:latin typeface="Calibri"/>
                        <a:ea typeface="Calibri"/>
                        <a:cs typeface="Times New Roman"/>
                      </a:endParaRPr>
                    </a:p>
                  </a:txBody>
                  <a:tcPr marL="68580" marR="68580" marT="0" marB="0"/>
                </a:tc>
                <a:tc>
                  <a:txBody>
                    <a:bodyPr/>
                    <a:lstStyle/>
                    <a:p>
                      <a:pPr marL="22860">
                        <a:lnSpc>
                          <a:spcPct val="115000"/>
                        </a:lnSpc>
                        <a:spcAft>
                          <a:spcPts val="1000"/>
                        </a:spcAft>
                      </a:pPr>
                      <a:r>
                        <a:rPr lang="ru-RU" sz="1600">
                          <a:latin typeface="Times New Roman"/>
                          <a:ea typeface="Calibri"/>
                          <a:cs typeface="Times New Roman"/>
                        </a:rPr>
                        <a:t>21/Жабалыев</a:t>
                      </a:r>
                      <a:endParaRPr lang="ru-RU" sz="1600">
                        <a:latin typeface="Calibri"/>
                        <a:ea typeface="Calibri"/>
                        <a:cs typeface="Times New Roman"/>
                      </a:endParaRPr>
                    </a:p>
                  </a:txBody>
                  <a:tcPr marL="68580" marR="68580" marT="0" marB="0"/>
                </a:tc>
              </a:tr>
              <a:tr h="848060">
                <a:tc>
                  <a:txBody>
                    <a:bodyPr/>
                    <a:lstStyle/>
                    <a:p>
                      <a:pPr>
                        <a:lnSpc>
                          <a:spcPct val="115000"/>
                        </a:lnSpc>
                        <a:spcAft>
                          <a:spcPts val="0"/>
                        </a:spcAft>
                      </a:pPr>
                      <a:r>
                        <a:rPr lang="ru-RU" sz="1600" b="1">
                          <a:latin typeface="Times New Roman"/>
                          <a:ea typeface="Calibri"/>
                          <a:cs typeface="Times New Roman"/>
                        </a:rPr>
                        <a:t>По результатам 18 тестирования:</a:t>
                      </a:r>
                      <a:endParaRPr lang="ru-RU" sz="1600">
                        <a:latin typeface="Calibri"/>
                        <a:ea typeface="Calibri"/>
                        <a:cs typeface="Times New Roman"/>
                      </a:endParaRPr>
                    </a:p>
                    <a:p>
                      <a:pPr>
                        <a:lnSpc>
                          <a:spcPct val="115000"/>
                        </a:lnSpc>
                        <a:spcAft>
                          <a:spcPts val="1000"/>
                        </a:spcAft>
                      </a:pPr>
                      <a:r>
                        <a:rPr lang="ru-RU" sz="1600">
                          <a:latin typeface="Times New Roman"/>
                          <a:ea typeface="Calibri"/>
                          <a:cs typeface="Times New Roman"/>
                        </a:rPr>
                        <a:t>Самый низкий</a:t>
                      </a:r>
                      <a:endParaRPr lang="ru-RU" sz="1600">
                        <a:latin typeface="Calibri"/>
                        <a:ea typeface="Calibri"/>
                        <a:cs typeface="Times New Roman"/>
                      </a:endParaRPr>
                    </a:p>
                  </a:txBody>
                  <a:tcPr marL="68580" marR="68580" marT="0" marB="0"/>
                </a:tc>
                <a:tc>
                  <a:txBody>
                    <a:bodyPr/>
                    <a:lstStyle/>
                    <a:p>
                      <a:pPr marL="22860">
                        <a:lnSpc>
                          <a:spcPct val="115000"/>
                        </a:lnSpc>
                        <a:spcAft>
                          <a:spcPts val="1000"/>
                        </a:spcAft>
                      </a:pPr>
                      <a:endParaRPr lang="ru-RU" sz="1600" dirty="0">
                        <a:latin typeface="Times New Roman"/>
                        <a:ea typeface="Calibri"/>
                        <a:cs typeface="Times New Roman"/>
                      </a:endParaRPr>
                    </a:p>
                    <a:p>
                      <a:pPr marL="22860">
                        <a:lnSpc>
                          <a:spcPct val="115000"/>
                        </a:lnSpc>
                        <a:spcAft>
                          <a:spcPts val="1000"/>
                        </a:spcAft>
                      </a:pPr>
                      <a:r>
                        <a:rPr lang="ru-RU" sz="1600" dirty="0">
                          <a:latin typeface="Times New Roman"/>
                          <a:ea typeface="Calibri"/>
                          <a:cs typeface="Times New Roman"/>
                        </a:rPr>
                        <a:t>13/</a:t>
                      </a:r>
                      <a:r>
                        <a:rPr lang="ru-RU" sz="1600" dirty="0" err="1">
                          <a:latin typeface="Times New Roman"/>
                          <a:ea typeface="Calibri"/>
                          <a:cs typeface="Times New Roman"/>
                        </a:rPr>
                        <a:t>Зимарёв</a:t>
                      </a:r>
                      <a:endParaRPr lang="ru-RU" sz="1600" dirty="0">
                        <a:latin typeface="Calibri"/>
                        <a:ea typeface="Calibri"/>
                        <a:cs typeface="Times New Roman"/>
                      </a:endParaRPr>
                    </a:p>
                  </a:txBody>
                  <a:tcPr marL="68580" marR="68580" marT="0" marB="0"/>
                </a:tc>
                <a:tc>
                  <a:txBody>
                    <a:bodyPr/>
                    <a:lstStyle/>
                    <a:p>
                      <a:pPr marL="22860">
                        <a:lnSpc>
                          <a:spcPct val="115000"/>
                        </a:lnSpc>
                        <a:spcAft>
                          <a:spcPts val="1000"/>
                        </a:spcAft>
                      </a:pPr>
                      <a:endParaRPr lang="ru-RU" sz="1600" dirty="0">
                        <a:latin typeface="Times New Roman"/>
                        <a:ea typeface="Calibri"/>
                        <a:cs typeface="Times New Roman"/>
                      </a:endParaRPr>
                    </a:p>
                    <a:p>
                      <a:pPr marL="22860">
                        <a:lnSpc>
                          <a:spcPct val="115000"/>
                        </a:lnSpc>
                        <a:spcAft>
                          <a:spcPts val="1000"/>
                        </a:spcAft>
                      </a:pPr>
                      <a:r>
                        <a:rPr lang="ru-RU" sz="1600" dirty="0">
                          <a:latin typeface="Times New Roman"/>
                          <a:ea typeface="Calibri"/>
                          <a:cs typeface="Times New Roman"/>
                        </a:rPr>
                        <a:t>13/Малибаева</a:t>
                      </a:r>
                      <a:endParaRPr lang="ru-RU" sz="1600" dirty="0">
                        <a:latin typeface="Calibri"/>
                        <a:ea typeface="Calibri"/>
                        <a:cs typeface="Times New Roman"/>
                      </a:endParaRPr>
                    </a:p>
                  </a:txBody>
                  <a:tcPr marL="68580" marR="68580" marT="0" marB="0"/>
                </a:tc>
              </a:tr>
              <a:tr h="523541">
                <a:tc>
                  <a:txBody>
                    <a:bodyPr/>
                    <a:lstStyle/>
                    <a:p>
                      <a:pPr marL="22860">
                        <a:lnSpc>
                          <a:spcPct val="115000"/>
                        </a:lnSpc>
                        <a:spcAft>
                          <a:spcPts val="1000"/>
                        </a:spcAft>
                      </a:pPr>
                      <a:r>
                        <a:rPr lang="ru-RU" sz="1600">
                          <a:latin typeface="Times New Roman"/>
                          <a:ea typeface="Calibri"/>
                          <a:cs typeface="Times New Roman"/>
                        </a:rPr>
                        <a:t>Самый высокий результат</a:t>
                      </a:r>
                      <a:endParaRPr lang="ru-RU" sz="1600">
                        <a:latin typeface="Calibri"/>
                        <a:ea typeface="Calibri"/>
                        <a:cs typeface="Times New Roman"/>
                      </a:endParaRPr>
                    </a:p>
                  </a:txBody>
                  <a:tcPr marL="68580" marR="68580" marT="0" marB="0"/>
                </a:tc>
                <a:tc>
                  <a:txBody>
                    <a:bodyPr/>
                    <a:lstStyle/>
                    <a:p>
                      <a:pPr marL="22860">
                        <a:lnSpc>
                          <a:spcPct val="115000"/>
                        </a:lnSpc>
                        <a:spcAft>
                          <a:spcPts val="1000"/>
                        </a:spcAft>
                      </a:pPr>
                      <a:r>
                        <a:rPr lang="ru-RU" sz="1600">
                          <a:latin typeface="Times New Roman"/>
                          <a:ea typeface="Calibri"/>
                          <a:cs typeface="Times New Roman"/>
                        </a:rPr>
                        <a:t>23/Гунгер</a:t>
                      </a:r>
                      <a:endParaRPr lang="ru-RU" sz="1600">
                        <a:latin typeface="Calibri"/>
                        <a:ea typeface="Calibri"/>
                        <a:cs typeface="Times New Roman"/>
                      </a:endParaRPr>
                    </a:p>
                  </a:txBody>
                  <a:tcPr marL="68580" marR="68580" marT="0" marB="0"/>
                </a:tc>
                <a:tc>
                  <a:txBody>
                    <a:bodyPr/>
                    <a:lstStyle/>
                    <a:p>
                      <a:pPr marL="22860">
                        <a:lnSpc>
                          <a:spcPct val="115000"/>
                        </a:lnSpc>
                        <a:spcAft>
                          <a:spcPts val="1000"/>
                        </a:spcAft>
                      </a:pPr>
                      <a:r>
                        <a:rPr lang="ru-RU" sz="1600" dirty="0">
                          <a:latin typeface="Times New Roman"/>
                          <a:ea typeface="Calibri"/>
                          <a:cs typeface="Times New Roman"/>
                        </a:rPr>
                        <a:t>15/ Мусина</a:t>
                      </a:r>
                      <a:endParaRPr lang="ru-RU" sz="1600" dirty="0">
                        <a:latin typeface="Calibri"/>
                        <a:ea typeface="Calibri"/>
                        <a:cs typeface="Times New Roman"/>
                      </a:endParaRPr>
                    </a:p>
                  </a:txBody>
                  <a:tcPr marL="68580" marR="68580" marT="0" marB="0"/>
                </a:tc>
              </a:tr>
              <a:tr h="848060">
                <a:tc>
                  <a:txBody>
                    <a:bodyPr/>
                    <a:lstStyle/>
                    <a:p>
                      <a:pPr>
                        <a:lnSpc>
                          <a:spcPct val="115000"/>
                        </a:lnSpc>
                        <a:spcAft>
                          <a:spcPts val="0"/>
                        </a:spcAft>
                      </a:pPr>
                      <a:r>
                        <a:rPr lang="ru-RU" sz="1600" b="1">
                          <a:latin typeface="Times New Roman"/>
                          <a:ea typeface="Calibri"/>
                          <a:cs typeface="Times New Roman"/>
                        </a:rPr>
                        <a:t>По результатам 19 тестирования:</a:t>
                      </a:r>
                      <a:endParaRPr lang="ru-RU" sz="1600">
                        <a:latin typeface="Calibri"/>
                        <a:ea typeface="Calibri"/>
                        <a:cs typeface="Times New Roman"/>
                      </a:endParaRPr>
                    </a:p>
                    <a:p>
                      <a:pPr>
                        <a:lnSpc>
                          <a:spcPct val="115000"/>
                        </a:lnSpc>
                        <a:spcAft>
                          <a:spcPts val="1000"/>
                        </a:spcAft>
                      </a:pPr>
                      <a:r>
                        <a:rPr lang="ru-RU" sz="1600">
                          <a:latin typeface="Times New Roman"/>
                          <a:ea typeface="Calibri"/>
                          <a:cs typeface="Times New Roman"/>
                        </a:rPr>
                        <a:t>Самый низкий</a:t>
                      </a:r>
                      <a:endParaRPr lang="ru-RU" sz="1600">
                        <a:latin typeface="Calibri"/>
                        <a:ea typeface="Calibri"/>
                        <a:cs typeface="Times New Roman"/>
                      </a:endParaRPr>
                    </a:p>
                  </a:txBody>
                  <a:tcPr marL="68580" marR="68580" marT="0" marB="0"/>
                </a:tc>
                <a:tc>
                  <a:txBody>
                    <a:bodyPr/>
                    <a:lstStyle/>
                    <a:p>
                      <a:pPr marL="22860">
                        <a:lnSpc>
                          <a:spcPct val="115000"/>
                        </a:lnSpc>
                        <a:spcAft>
                          <a:spcPts val="1000"/>
                        </a:spcAft>
                      </a:pPr>
                      <a:endParaRPr lang="ru-RU" sz="1600">
                        <a:latin typeface="Times New Roman"/>
                        <a:ea typeface="Calibri"/>
                        <a:cs typeface="Times New Roman"/>
                      </a:endParaRPr>
                    </a:p>
                    <a:p>
                      <a:pPr marL="22860">
                        <a:lnSpc>
                          <a:spcPct val="115000"/>
                        </a:lnSpc>
                        <a:spcAft>
                          <a:spcPts val="1000"/>
                        </a:spcAft>
                      </a:pPr>
                      <a:r>
                        <a:rPr lang="ru-RU" sz="1600">
                          <a:latin typeface="Times New Roman"/>
                          <a:ea typeface="Calibri"/>
                          <a:cs typeface="Times New Roman"/>
                        </a:rPr>
                        <a:t>17/ Тукенов</a:t>
                      </a:r>
                      <a:endParaRPr lang="ru-RU" sz="1600">
                        <a:latin typeface="Calibri"/>
                        <a:ea typeface="Calibri"/>
                        <a:cs typeface="Times New Roman"/>
                      </a:endParaRPr>
                    </a:p>
                  </a:txBody>
                  <a:tcPr marL="68580" marR="68580" marT="0" marB="0"/>
                </a:tc>
                <a:tc>
                  <a:txBody>
                    <a:bodyPr/>
                    <a:lstStyle/>
                    <a:p>
                      <a:pPr marL="22860">
                        <a:lnSpc>
                          <a:spcPct val="115000"/>
                        </a:lnSpc>
                        <a:spcAft>
                          <a:spcPts val="1000"/>
                        </a:spcAft>
                      </a:pPr>
                      <a:endParaRPr lang="ru-RU" sz="1600" dirty="0">
                        <a:latin typeface="Times New Roman"/>
                        <a:ea typeface="Calibri"/>
                        <a:cs typeface="Times New Roman"/>
                      </a:endParaRPr>
                    </a:p>
                    <a:p>
                      <a:pPr marL="22860">
                        <a:lnSpc>
                          <a:spcPct val="115000"/>
                        </a:lnSpc>
                        <a:spcAft>
                          <a:spcPts val="1000"/>
                        </a:spcAft>
                      </a:pPr>
                      <a:r>
                        <a:rPr lang="ru-RU" sz="1600" dirty="0">
                          <a:latin typeface="Times New Roman"/>
                          <a:ea typeface="Calibri"/>
                          <a:cs typeface="Times New Roman"/>
                        </a:rPr>
                        <a:t>--------------------</a:t>
                      </a:r>
                      <a:endParaRPr lang="ru-RU" sz="1600" dirty="0">
                        <a:latin typeface="Calibri"/>
                        <a:ea typeface="Calibri"/>
                        <a:cs typeface="Times New Roman"/>
                      </a:endParaRPr>
                    </a:p>
                  </a:txBody>
                  <a:tcPr marL="68580" marR="68580" marT="0" marB="0"/>
                </a:tc>
              </a:tr>
              <a:tr h="523541">
                <a:tc>
                  <a:txBody>
                    <a:bodyPr/>
                    <a:lstStyle/>
                    <a:p>
                      <a:pPr marL="22860">
                        <a:lnSpc>
                          <a:spcPct val="115000"/>
                        </a:lnSpc>
                        <a:spcAft>
                          <a:spcPts val="1000"/>
                        </a:spcAft>
                      </a:pPr>
                      <a:r>
                        <a:rPr lang="ru-RU" sz="1600">
                          <a:latin typeface="Times New Roman"/>
                          <a:ea typeface="Calibri"/>
                          <a:cs typeface="Times New Roman"/>
                        </a:rPr>
                        <a:t>Самый высокий результат</a:t>
                      </a:r>
                      <a:endParaRPr lang="ru-RU" sz="1600">
                        <a:latin typeface="Calibri"/>
                        <a:ea typeface="Calibri"/>
                        <a:cs typeface="Times New Roman"/>
                      </a:endParaRPr>
                    </a:p>
                  </a:txBody>
                  <a:tcPr marL="68580" marR="68580" marT="0" marB="0"/>
                </a:tc>
                <a:tc>
                  <a:txBody>
                    <a:bodyPr/>
                    <a:lstStyle/>
                    <a:p>
                      <a:pPr marL="22860">
                        <a:lnSpc>
                          <a:spcPct val="115000"/>
                        </a:lnSpc>
                        <a:spcAft>
                          <a:spcPts val="1000"/>
                        </a:spcAft>
                      </a:pPr>
                      <a:r>
                        <a:rPr lang="ru-RU" sz="1600" dirty="0">
                          <a:latin typeface="Times New Roman"/>
                          <a:ea typeface="Calibri"/>
                          <a:cs typeface="Times New Roman"/>
                        </a:rPr>
                        <a:t>24/</a:t>
                      </a:r>
                      <a:r>
                        <a:rPr lang="ru-RU" sz="1600" dirty="0" err="1">
                          <a:latin typeface="Times New Roman"/>
                          <a:ea typeface="Calibri"/>
                          <a:cs typeface="Times New Roman"/>
                        </a:rPr>
                        <a:t>Порядкина</a:t>
                      </a:r>
                      <a:endParaRPr lang="ru-RU" sz="1600" dirty="0">
                        <a:latin typeface="Calibri"/>
                        <a:ea typeface="Calibri"/>
                        <a:cs typeface="Times New Roman"/>
                      </a:endParaRPr>
                    </a:p>
                  </a:txBody>
                  <a:tcPr marL="68580" marR="68580" marT="0" marB="0"/>
                </a:tc>
                <a:tc>
                  <a:txBody>
                    <a:bodyPr/>
                    <a:lstStyle/>
                    <a:p>
                      <a:pPr marL="22860">
                        <a:lnSpc>
                          <a:spcPct val="115000"/>
                        </a:lnSpc>
                        <a:spcAft>
                          <a:spcPts val="1000"/>
                        </a:spcAft>
                      </a:pPr>
                      <a:r>
                        <a:rPr lang="ru-RU" sz="1600" dirty="0">
                          <a:latin typeface="Times New Roman"/>
                          <a:ea typeface="Calibri"/>
                          <a:cs typeface="Times New Roman"/>
                        </a:rPr>
                        <a:t>19/</a:t>
                      </a:r>
                      <a:r>
                        <a:rPr lang="ru-RU" sz="1600" dirty="0" err="1">
                          <a:latin typeface="Times New Roman"/>
                          <a:ea typeface="Calibri"/>
                          <a:cs typeface="Times New Roman"/>
                        </a:rPr>
                        <a:t>Малибаева,Мусина</a:t>
                      </a:r>
                      <a:endParaRPr lang="ru-RU" sz="1600" dirty="0">
                        <a:latin typeface="Calibri"/>
                        <a:ea typeface="Calibri"/>
                        <a:cs typeface="Times New Roman"/>
                      </a:endParaRPr>
                    </a:p>
                  </a:txBody>
                  <a:tcPr marL="68580" marR="68580" marT="0" marB="0"/>
                </a:tc>
              </a:tr>
            </a:tbl>
          </a:graphicData>
        </a:graphic>
      </p:graphicFrame>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dirty="0"/>
          </a:p>
        </p:txBody>
      </p:sp>
      <p:graphicFrame>
        <p:nvGraphicFramePr>
          <p:cNvPr id="4" name="Содержимое 3"/>
          <p:cNvGraphicFramePr>
            <a:graphicFrameLocks noGrp="1"/>
          </p:cNvGraphicFramePr>
          <p:nvPr>
            <p:ph idx="1"/>
          </p:nvPr>
        </p:nvGraphicFramePr>
        <p:xfrm>
          <a:off x="0" y="-1"/>
          <a:ext cx="9144000" cy="6858000"/>
        </p:xfrm>
        <a:graphic>
          <a:graphicData uri="http://schemas.openxmlformats.org/drawingml/2006/table">
            <a:tbl>
              <a:tblPr firstRow="1" bandRow="1">
                <a:tableStyleId>{5C22544A-7EE6-4342-B048-85BDC9FD1C3A}</a:tableStyleId>
              </a:tblPr>
              <a:tblGrid>
                <a:gridCol w="3048000"/>
                <a:gridCol w="3048000"/>
                <a:gridCol w="3048000"/>
              </a:tblGrid>
              <a:tr h="945710">
                <a:tc>
                  <a:txBody>
                    <a:bodyPr/>
                    <a:lstStyle/>
                    <a:p>
                      <a:pPr>
                        <a:lnSpc>
                          <a:spcPct val="115000"/>
                        </a:lnSpc>
                        <a:spcAft>
                          <a:spcPts val="0"/>
                        </a:spcAft>
                      </a:pPr>
                      <a:r>
                        <a:rPr lang="ru-RU" sz="1600" b="1" dirty="0">
                          <a:latin typeface="Times New Roman"/>
                          <a:ea typeface="Calibri"/>
                          <a:cs typeface="Times New Roman"/>
                        </a:rPr>
                        <a:t>По результатам </a:t>
                      </a:r>
                      <a:r>
                        <a:rPr lang="ru-RU" sz="1600" b="1" dirty="0" smtClean="0">
                          <a:latin typeface="Times New Roman"/>
                          <a:ea typeface="Calibri"/>
                          <a:cs typeface="Times New Roman"/>
                        </a:rPr>
                        <a:t>20 тестирования</a:t>
                      </a:r>
                      <a:r>
                        <a:rPr lang="ru-RU" sz="1600" dirty="0">
                          <a:latin typeface="Times New Roman"/>
                          <a:ea typeface="Calibri"/>
                          <a:cs typeface="Times New Roman"/>
                        </a:rPr>
                        <a:t>:</a:t>
                      </a:r>
                      <a:endParaRPr lang="ru-RU" sz="1600" dirty="0">
                        <a:latin typeface="Calibri"/>
                        <a:ea typeface="Calibri"/>
                        <a:cs typeface="Times New Roman"/>
                      </a:endParaRPr>
                    </a:p>
                    <a:p>
                      <a:pPr>
                        <a:lnSpc>
                          <a:spcPct val="115000"/>
                        </a:lnSpc>
                        <a:spcAft>
                          <a:spcPts val="1000"/>
                        </a:spcAft>
                      </a:pPr>
                      <a:r>
                        <a:rPr lang="ru-RU" sz="1600" dirty="0">
                          <a:latin typeface="Times New Roman"/>
                          <a:ea typeface="Calibri"/>
                          <a:cs typeface="Times New Roman"/>
                        </a:rPr>
                        <a:t>Самый низкий</a:t>
                      </a:r>
                      <a:endParaRPr lang="ru-RU" sz="1600" dirty="0">
                        <a:latin typeface="Calibri"/>
                        <a:ea typeface="Calibri"/>
                        <a:cs typeface="Times New Roman"/>
                      </a:endParaRPr>
                    </a:p>
                  </a:txBody>
                  <a:tcPr marL="68580" marR="68580" marT="0" marB="0"/>
                </a:tc>
                <a:tc>
                  <a:txBody>
                    <a:bodyPr/>
                    <a:lstStyle/>
                    <a:p>
                      <a:pPr marL="22860">
                        <a:lnSpc>
                          <a:spcPct val="115000"/>
                        </a:lnSpc>
                        <a:spcAft>
                          <a:spcPts val="1000"/>
                        </a:spcAft>
                      </a:pPr>
                      <a:endParaRPr lang="ru-RU" sz="1600" dirty="0">
                        <a:latin typeface="Times New Roman"/>
                        <a:ea typeface="Calibri"/>
                        <a:cs typeface="Times New Roman"/>
                      </a:endParaRPr>
                    </a:p>
                    <a:p>
                      <a:pPr marL="22860">
                        <a:lnSpc>
                          <a:spcPct val="115000"/>
                        </a:lnSpc>
                        <a:spcAft>
                          <a:spcPts val="1000"/>
                        </a:spcAft>
                      </a:pPr>
                      <a:r>
                        <a:rPr lang="ru-RU" sz="1600" dirty="0">
                          <a:latin typeface="Times New Roman"/>
                          <a:ea typeface="Calibri"/>
                          <a:cs typeface="Times New Roman"/>
                        </a:rPr>
                        <a:t>13/Малибаева</a:t>
                      </a:r>
                      <a:endParaRPr lang="ru-RU" sz="1600" dirty="0">
                        <a:latin typeface="Calibri"/>
                        <a:ea typeface="Calibri"/>
                        <a:cs typeface="Times New Roman"/>
                      </a:endParaRPr>
                    </a:p>
                  </a:txBody>
                  <a:tcPr marL="68580" marR="68580" marT="0" marB="0"/>
                </a:tc>
                <a:tc>
                  <a:txBody>
                    <a:bodyPr/>
                    <a:lstStyle/>
                    <a:p>
                      <a:pPr marL="22860">
                        <a:lnSpc>
                          <a:spcPct val="115000"/>
                        </a:lnSpc>
                        <a:spcAft>
                          <a:spcPts val="1000"/>
                        </a:spcAft>
                      </a:pPr>
                      <a:endParaRPr lang="ru-RU" sz="1600">
                        <a:latin typeface="Times New Roman"/>
                        <a:ea typeface="Calibri"/>
                        <a:cs typeface="Times New Roman"/>
                      </a:endParaRPr>
                    </a:p>
                    <a:p>
                      <a:pPr marL="22860">
                        <a:lnSpc>
                          <a:spcPct val="115000"/>
                        </a:lnSpc>
                        <a:spcAft>
                          <a:spcPts val="1000"/>
                        </a:spcAft>
                      </a:pPr>
                      <a:r>
                        <a:rPr lang="ru-RU" sz="1600">
                          <a:latin typeface="Times New Roman"/>
                          <a:ea typeface="Calibri"/>
                          <a:cs typeface="Times New Roman"/>
                        </a:rPr>
                        <a:t>12/Малибаева</a:t>
                      </a:r>
                      <a:endParaRPr lang="ru-RU" sz="1600">
                        <a:latin typeface="Calibri"/>
                        <a:ea typeface="Calibri"/>
                        <a:cs typeface="Times New Roman"/>
                      </a:endParaRPr>
                    </a:p>
                  </a:txBody>
                  <a:tcPr marL="68580" marR="68580" marT="0" marB="0"/>
                </a:tc>
              </a:tr>
              <a:tr h="425890">
                <a:tc>
                  <a:txBody>
                    <a:bodyPr/>
                    <a:lstStyle/>
                    <a:p>
                      <a:pPr marL="22860">
                        <a:lnSpc>
                          <a:spcPct val="115000"/>
                        </a:lnSpc>
                        <a:spcAft>
                          <a:spcPts val="1000"/>
                        </a:spcAft>
                      </a:pPr>
                      <a:r>
                        <a:rPr lang="ru-RU" sz="1600">
                          <a:latin typeface="Times New Roman"/>
                          <a:ea typeface="Calibri"/>
                          <a:cs typeface="Times New Roman"/>
                        </a:rPr>
                        <a:t>Самый высокий результат</a:t>
                      </a:r>
                      <a:endParaRPr lang="ru-RU" sz="1600">
                        <a:latin typeface="Calibri"/>
                        <a:ea typeface="Calibri"/>
                        <a:cs typeface="Times New Roman"/>
                      </a:endParaRPr>
                    </a:p>
                  </a:txBody>
                  <a:tcPr marL="68580" marR="68580" marT="0" marB="0"/>
                </a:tc>
                <a:tc>
                  <a:txBody>
                    <a:bodyPr/>
                    <a:lstStyle/>
                    <a:p>
                      <a:pPr marL="22860">
                        <a:lnSpc>
                          <a:spcPct val="115000"/>
                        </a:lnSpc>
                        <a:spcAft>
                          <a:spcPts val="1000"/>
                        </a:spcAft>
                      </a:pPr>
                      <a:r>
                        <a:rPr lang="ru-RU" sz="1600" dirty="0">
                          <a:latin typeface="Times New Roman"/>
                          <a:ea typeface="Calibri"/>
                          <a:cs typeface="Times New Roman"/>
                        </a:rPr>
                        <a:t>24/</a:t>
                      </a:r>
                      <a:r>
                        <a:rPr lang="ru-RU" sz="1600" dirty="0" err="1">
                          <a:latin typeface="Times New Roman"/>
                          <a:ea typeface="Calibri"/>
                          <a:cs typeface="Times New Roman"/>
                        </a:rPr>
                        <a:t>Порядкина</a:t>
                      </a:r>
                      <a:endParaRPr lang="ru-RU" sz="1600" dirty="0">
                        <a:latin typeface="Calibri"/>
                        <a:ea typeface="Calibri"/>
                        <a:cs typeface="Times New Roman"/>
                      </a:endParaRPr>
                    </a:p>
                  </a:txBody>
                  <a:tcPr marL="68580" marR="68580" marT="0" marB="0"/>
                </a:tc>
                <a:tc>
                  <a:txBody>
                    <a:bodyPr/>
                    <a:lstStyle/>
                    <a:p>
                      <a:pPr marL="22860">
                        <a:lnSpc>
                          <a:spcPct val="115000"/>
                        </a:lnSpc>
                        <a:spcAft>
                          <a:spcPts val="1000"/>
                        </a:spcAft>
                      </a:pPr>
                      <a:r>
                        <a:rPr lang="ru-RU" sz="1600">
                          <a:latin typeface="Times New Roman"/>
                          <a:ea typeface="Calibri"/>
                          <a:cs typeface="Times New Roman"/>
                        </a:rPr>
                        <a:t>21/Жабалыев</a:t>
                      </a:r>
                      <a:endParaRPr lang="ru-RU" sz="1600">
                        <a:latin typeface="Calibri"/>
                        <a:ea typeface="Calibri"/>
                        <a:cs typeface="Times New Roman"/>
                      </a:endParaRPr>
                    </a:p>
                  </a:txBody>
                  <a:tcPr marL="68580" marR="68580" marT="0" marB="0"/>
                </a:tc>
              </a:tr>
              <a:tr h="945710">
                <a:tc>
                  <a:txBody>
                    <a:bodyPr/>
                    <a:lstStyle/>
                    <a:p>
                      <a:pPr>
                        <a:lnSpc>
                          <a:spcPct val="115000"/>
                        </a:lnSpc>
                        <a:spcAft>
                          <a:spcPts val="0"/>
                        </a:spcAft>
                      </a:pPr>
                      <a:r>
                        <a:rPr lang="ru-RU" sz="1600" b="1" dirty="0">
                          <a:latin typeface="Times New Roman"/>
                          <a:ea typeface="Calibri"/>
                          <a:cs typeface="Times New Roman"/>
                        </a:rPr>
                        <a:t>По результатам 21 тестирования</a:t>
                      </a:r>
                      <a:r>
                        <a:rPr lang="ru-RU" sz="1600" dirty="0">
                          <a:latin typeface="Times New Roman"/>
                          <a:ea typeface="Calibri"/>
                          <a:cs typeface="Times New Roman"/>
                        </a:rPr>
                        <a:t>:</a:t>
                      </a:r>
                      <a:endParaRPr lang="ru-RU" sz="1600" dirty="0">
                        <a:latin typeface="Calibri"/>
                        <a:ea typeface="Calibri"/>
                        <a:cs typeface="Times New Roman"/>
                      </a:endParaRPr>
                    </a:p>
                    <a:p>
                      <a:pPr>
                        <a:lnSpc>
                          <a:spcPct val="115000"/>
                        </a:lnSpc>
                        <a:spcAft>
                          <a:spcPts val="1000"/>
                        </a:spcAft>
                      </a:pPr>
                      <a:r>
                        <a:rPr lang="ru-RU" sz="1600" dirty="0">
                          <a:latin typeface="Times New Roman"/>
                          <a:ea typeface="Calibri"/>
                          <a:cs typeface="Times New Roman"/>
                        </a:rPr>
                        <a:t>Самый низкий</a:t>
                      </a:r>
                      <a:endParaRPr lang="ru-RU" sz="1600" dirty="0">
                        <a:latin typeface="Calibri"/>
                        <a:ea typeface="Calibri"/>
                        <a:cs typeface="Times New Roman"/>
                      </a:endParaRPr>
                    </a:p>
                  </a:txBody>
                  <a:tcPr marL="68580" marR="68580" marT="0" marB="0"/>
                </a:tc>
                <a:tc>
                  <a:txBody>
                    <a:bodyPr/>
                    <a:lstStyle/>
                    <a:p>
                      <a:pPr marL="22860">
                        <a:lnSpc>
                          <a:spcPct val="115000"/>
                        </a:lnSpc>
                        <a:spcAft>
                          <a:spcPts val="1000"/>
                        </a:spcAft>
                      </a:pPr>
                      <a:endParaRPr lang="ru-RU" sz="1600">
                        <a:latin typeface="Times New Roman"/>
                        <a:ea typeface="Calibri"/>
                        <a:cs typeface="Times New Roman"/>
                      </a:endParaRPr>
                    </a:p>
                    <a:p>
                      <a:pPr marL="22860">
                        <a:lnSpc>
                          <a:spcPct val="115000"/>
                        </a:lnSpc>
                        <a:spcAft>
                          <a:spcPts val="1000"/>
                        </a:spcAft>
                      </a:pPr>
                      <a:r>
                        <a:rPr lang="ru-RU" sz="1600">
                          <a:latin typeface="Times New Roman"/>
                          <a:ea typeface="Calibri"/>
                          <a:cs typeface="Times New Roman"/>
                        </a:rPr>
                        <a:t>13/Малибаева</a:t>
                      </a:r>
                      <a:endParaRPr lang="ru-RU" sz="1600">
                        <a:latin typeface="Calibri"/>
                        <a:ea typeface="Calibri"/>
                        <a:cs typeface="Times New Roman"/>
                      </a:endParaRPr>
                    </a:p>
                  </a:txBody>
                  <a:tcPr marL="68580" marR="68580" marT="0" marB="0"/>
                </a:tc>
                <a:tc>
                  <a:txBody>
                    <a:bodyPr/>
                    <a:lstStyle/>
                    <a:p>
                      <a:pPr marL="22860">
                        <a:lnSpc>
                          <a:spcPct val="115000"/>
                        </a:lnSpc>
                        <a:spcAft>
                          <a:spcPts val="1000"/>
                        </a:spcAft>
                      </a:pPr>
                      <a:endParaRPr lang="ru-RU" sz="1600">
                        <a:latin typeface="Times New Roman"/>
                        <a:ea typeface="Calibri"/>
                        <a:cs typeface="Times New Roman"/>
                      </a:endParaRPr>
                    </a:p>
                    <a:p>
                      <a:pPr marL="22860">
                        <a:lnSpc>
                          <a:spcPct val="115000"/>
                        </a:lnSpc>
                        <a:spcAft>
                          <a:spcPts val="1000"/>
                        </a:spcAft>
                      </a:pPr>
                      <a:r>
                        <a:rPr lang="ru-RU" sz="1600">
                          <a:latin typeface="Times New Roman"/>
                          <a:ea typeface="Calibri"/>
                          <a:cs typeface="Times New Roman"/>
                        </a:rPr>
                        <a:t>12/Малибаева</a:t>
                      </a:r>
                      <a:endParaRPr lang="ru-RU" sz="1600">
                        <a:latin typeface="Calibri"/>
                        <a:ea typeface="Calibri"/>
                        <a:cs typeface="Times New Roman"/>
                      </a:endParaRPr>
                    </a:p>
                  </a:txBody>
                  <a:tcPr marL="68580" marR="68580" marT="0" marB="0"/>
                </a:tc>
              </a:tr>
              <a:tr h="425890">
                <a:tc>
                  <a:txBody>
                    <a:bodyPr/>
                    <a:lstStyle/>
                    <a:p>
                      <a:pPr marL="22860">
                        <a:lnSpc>
                          <a:spcPct val="115000"/>
                        </a:lnSpc>
                        <a:spcAft>
                          <a:spcPts val="1000"/>
                        </a:spcAft>
                      </a:pPr>
                      <a:r>
                        <a:rPr lang="ru-RU" sz="1600">
                          <a:latin typeface="Times New Roman"/>
                          <a:ea typeface="Calibri"/>
                          <a:cs typeface="Times New Roman"/>
                        </a:rPr>
                        <a:t>Самый высокий результат</a:t>
                      </a:r>
                      <a:endParaRPr lang="ru-RU" sz="1600">
                        <a:latin typeface="Calibri"/>
                        <a:ea typeface="Calibri"/>
                        <a:cs typeface="Times New Roman"/>
                      </a:endParaRPr>
                    </a:p>
                  </a:txBody>
                  <a:tcPr marL="68580" marR="68580" marT="0" marB="0"/>
                </a:tc>
                <a:tc>
                  <a:txBody>
                    <a:bodyPr/>
                    <a:lstStyle/>
                    <a:p>
                      <a:pPr marL="22860">
                        <a:lnSpc>
                          <a:spcPct val="115000"/>
                        </a:lnSpc>
                        <a:spcAft>
                          <a:spcPts val="1000"/>
                        </a:spcAft>
                      </a:pPr>
                      <a:r>
                        <a:rPr lang="ru-RU" sz="1600">
                          <a:latin typeface="Times New Roman"/>
                          <a:ea typeface="Calibri"/>
                          <a:cs typeface="Times New Roman"/>
                        </a:rPr>
                        <a:t>24/Порядкина</a:t>
                      </a:r>
                      <a:endParaRPr lang="ru-RU" sz="1600">
                        <a:latin typeface="Calibri"/>
                        <a:ea typeface="Calibri"/>
                        <a:cs typeface="Times New Roman"/>
                      </a:endParaRPr>
                    </a:p>
                  </a:txBody>
                  <a:tcPr marL="68580" marR="68580" marT="0" marB="0"/>
                </a:tc>
                <a:tc>
                  <a:txBody>
                    <a:bodyPr/>
                    <a:lstStyle/>
                    <a:p>
                      <a:pPr marL="22860">
                        <a:lnSpc>
                          <a:spcPct val="115000"/>
                        </a:lnSpc>
                        <a:spcAft>
                          <a:spcPts val="1000"/>
                        </a:spcAft>
                      </a:pPr>
                      <a:r>
                        <a:rPr lang="ru-RU" sz="1600">
                          <a:latin typeface="Times New Roman"/>
                          <a:ea typeface="Calibri"/>
                          <a:cs typeface="Times New Roman"/>
                        </a:rPr>
                        <a:t>21/Жабалыев</a:t>
                      </a:r>
                      <a:endParaRPr lang="ru-RU" sz="1600">
                        <a:latin typeface="Calibri"/>
                        <a:ea typeface="Calibri"/>
                        <a:cs typeface="Times New Roman"/>
                      </a:endParaRPr>
                    </a:p>
                  </a:txBody>
                  <a:tcPr marL="68580" marR="68580" marT="0" marB="0"/>
                </a:tc>
              </a:tr>
              <a:tr h="945710">
                <a:tc>
                  <a:txBody>
                    <a:bodyPr/>
                    <a:lstStyle/>
                    <a:p>
                      <a:pPr>
                        <a:lnSpc>
                          <a:spcPct val="115000"/>
                        </a:lnSpc>
                        <a:spcAft>
                          <a:spcPts val="0"/>
                        </a:spcAft>
                      </a:pPr>
                      <a:r>
                        <a:rPr lang="ru-RU" sz="1600" b="1">
                          <a:latin typeface="Times New Roman"/>
                          <a:ea typeface="Calibri"/>
                          <a:cs typeface="Times New Roman"/>
                        </a:rPr>
                        <a:t>По результатам 22 тестирования</a:t>
                      </a:r>
                      <a:r>
                        <a:rPr lang="ru-RU" sz="1600">
                          <a:latin typeface="Times New Roman"/>
                          <a:ea typeface="Calibri"/>
                          <a:cs typeface="Times New Roman"/>
                        </a:rPr>
                        <a:t>:</a:t>
                      </a:r>
                      <a:endParaRPr lang="ru-RU" sz="1600">
                        <a:latin typeface="Calibri"/>
                        <a:ea typeface="Calibri"/>
                        <a:cs typeface="Times New Roman"/>
                      </a:endParaRPr>
                    </a:p>
                    <a:p>
                      <a:pPr>
                        <a:lnSpc>
                          <a:spcPct val="115000"/>
                        </a:lnSpc>
                        <a:spcAft>
                          <a:spcPts val="1000"/>
                        </a:spcAft>
                      </a:pPr>
                      <a:r>
                        <a:rPr lang="ru-RU" sz="1600">
                          <a:latin typeface="Times New Roman"/>
                          <a:ea typeface="Calibri"/>
                          <a:cs typeface="Times New Roman"/>
                        </a:rPr>
                        <a:t>Самый низкий</a:t>
                      </a:r>
                      <a:endParaRPr lang="ru-RU" sz="1600">
                        <a:latin typeface="Calibri"/>
                        <a:ea typeface="Calibri"/>
                        <a:cs typeface="Times New Roman"/>
                      </a:endParaRPr>
                    </a:p>
                  </a:txBody>
                  <a:tcPr marL="68580" marR="68580" marT="0" marB="0"/>
                </a:tc>
                <a:tc>
                  <a:txBody>
                    <a:bodyPr/>
                    <a:lstStyle/>
                    <a:p>
                      <a:pPr marL="22860">
                        <a:lnSpc>
                          <a:spcPct val="115000"/>
                        </a:lnSpc>
                        <a:spcAft>
                          <a:spcPts val="1000"/>
                        </a:spcAft>
                      </a:pPr>
                      <a:endParaRPr lang="ru-RU" sz="1600">
                        <a:latin typeface="Times New Roman"/>
                        <a:ea typeface="Calibri"/>
                        <a:cs typeface="Times New Roman"/>
                      </a:endParaRPr>
                    </a:p>
                    <a:p>
                      <a:pPr marL="22860">
                        <a:lnSpc>
                          <a:spcPct val="115000"/>
                        </a:lnSpc>
                        <a:spcAft>
                          <a:spcPts val="1000"/>
                        </a:spcAft>
                      </a:pPr>
                      <a:r>
                        <a:rPr lang="ru-RU" sz="1600">
                          <a:latin typeface="Times New Roman"/>
                          <a:ea typeface="Calibri"/>
                          <a:cs typeface="Times New Roman"/>
                        </a:rPr>
                        <a:t>16/Гунгер, Зимарёв</a:t>
                      </a:r>
                      <a:endParaRPr lang="ru-RU" sz="1600">
                        <a:latin typeface="Calibri"/>
                        <a:ea typeface="Calibri"/>
                        <a:cs typeface="Times New Roman"/>
                      </a:endParaRPr>
                    </a:p>
                  </a:txBody>
                  <a:tcPr marL="68580" marR="68580" marT="0" marB="0"/>
                </a:tc>
                <a:tc>
                  <a:txBody>
                    <a:bodyPr/>
                    <a:lstStyle/>
                    <a:p>
                      <a:pPr marL="22860">
                        <a:lnSpc>
                          <a:spcPct val="115000"/>
                        </a:lnSpc>
                        <a:spcAft>
                          <a:spcPts val="1000"/>
                        </a:spcAft>
                      </a:pPr>
                      <a:endParaRPr lang="ru-RU" sz="1600">
                        <a:latin typeface="Times New Roman"/>
                        <a:ea typeface="Calibri"/>
                        <a:cs typeface="Times New Roman"/>
                      </a:endParaRPr>
                    </a:p>
                    <a:p>
                      <a:pPr marL="22860">
                        <a:lnSpc>
                          <a:spcPct val="115000"/>
                        </a:lnSpc>
                        <a:spcAft>
                          <a:spcPts val="1000"/>
                        </a:spcAft>
                      </a:pPr>
                      <a:r>
                        <a:rPr lang="ru-RU" sz="1600">
                          <a:latin typeface="Times New Roman"/>
                          <a:ea typeface="Calibri"/>
                          <a:cs typeface="Times New Roman"/>
                        </a:rPr>
                        <a:t>24/Жабалыев</a:t>
                      </a:r>
                      <a:endParaRPr lang="ru-RU" sz="1600">
                        <a:latin typeface="Calibri"/>
                        <a:ea typeface="Calibri"/>
                        <a:cs typeface="Times New Roman"/>
                      </a:endParaRPr>
                    </a:p>
                  </a:txBody>
                  <a:tcPr marL="68580" marR="68580" marT="0" marB="0"/>
                </a:tc>
              </a:tr>
              <a:tr h="425890">
                <a:tc>
                  <a:txBody>
                    <a:bodyPr/>
                    <a:lstStyle/>
                    <a:p>
                      <a:pPr marL="22860">
                        <a:lnSpc>
                          <a:spcPct val="115000"/>
                        </a:lnSpc>
                        <a:spcAft>
                          <a:spcPts val="1000"/>
                        </a:spcAft>
                      </a:pPr>
                      <a:r>
                        <a:rPr lang="ru-RU" sz="1600">
                          <a:latin typeface="Times New Roman"/>
                          <a:ea typeface="Calibri"/>
                          <a:cs typeface="Times New Roman"/>
                        </a:rPr>
                        <a:t>Самый высокий результат</a:t>
                      </a:r>
                      <a:endParaRPr lang="ru-RU" sz="1600">
                        <a:latin typeface="Calibri"/>
                        <a:ea typeface="Calibri"/>
                        <a:cs typeface="Times New Roman"/>
                      </a:endParaRPr>
                    </a:p>
                  </a:txBody>
                  <a:tcPr marL="68580" marR="68580" marT="0" marB="0"/>
                </a:tc>
                <a:tc>
                  <a:txBody>
                    <a:bodyPr/>
                    <a:lstStyle/>
                    <a:p>
                      <a:pPr marL="22860">
                        <a:lnSpc>
                          <a:spcPct val="115000"/>
                        </a:lnSpc>
                        <a:spcAft>
                          <a:spcPts val="1000"/>
                        </a:spcAft>
                      </a:pPr>
                      <a:r>
                        <a:rPr lang="ru-RU" sz="1600">
                          <a:latin typeface="Times New Roman"/>
                          <a:ea typeface="Calibri"/>
                          <a:cs typeface="Times New Roman"/>
                        </a:rPr>
                        <a:t>24/Абишев</a:t>
                      </a:r>
                      <a:endParaRPr lang="ru-RU" sz="1600">
                        <a:latin typeface="Calibri"/>
                        <a:ea typeface="Calibri"/>
                        <a:cs typeface="Times New Roman"/>
                      </a:endParaRPr>
                    </a:p>
                  </a:txBody>
                  <a:tcPr marL="68580" marR="68580" marT="0" marB="0"/>
                </a:tc>
                <a:tc>
                  <a:txBody>
                    <a:bodyPr/>
                    <a:lstStyle/>
                    <a:p>
                      <a:pPr marL="22860">
                        <a:lnSpc>
                          <a:spcPct val="115000"/>
                        </a:lnSpc>
                        <a:spcAft>
                          <a:spcPts val="1000"/>
                        </a:spcAft>
                      </a:pPr>
                      <a:r>
                        <a:rPr lang="ru-RU" sz="1600">
                          <a:latin typeface="Times New Roman"/>
                          <a:ea typeface="Calibri"/>
                          <a:cs typeface="Times New Roman"/>
                        </a:rPr>
                        <a:t>17/Малибаева</a:t>
                      </a:r>
                      <a:endParaRPr lang="ru-RU" sz="1600">
                        <a:latin typeface="Calibri"/>
                        <a:ea typeface="Calibri"/>
                        <a:cs typeface="Times New Roman"/>
                      </a:endParaRPr>
                    </a:p>
                  </a:txBody>
                  <a:tcPr marL="68580" marR="68580" marT="0" marB="0"/>
                </a:tc>
              </a:tr>
              <a:tr h="945710">
                <a:tc>
                  <a:txBody>
                    <a:bodyPr/>
                    <a:lstStyle/>
                    <a:p>
                      <a:pPr>
                        <a:lnSpc>
                          <a:spcPct val="115000"/>
                        </a:lnSpc>
                        <a:spcAft>
                          <a:spcPts val="0"/>
                        </a:spcAft>
                      </a:pPr>
                      <a:r>
                        <a:rPr lang="ru-RU" sz="1600" b="1">
                          <a:latin typeface="Times New Roman"/>
                          <a:ea typeface="Calibri"/>
                          <a:cs typeface="Times New Roman"/>
                        </a:rPr>
                        <a:t>По результатам 23 тестирования</a:t>
                      </a:r>
                      <a:r>
                        <a:rPr lang="ru-RU" sz="1600">
                          <a:latin typeface="Times New Roman"/>
                          <a:ea typeface="Calibri"/>
                          <a:cs typeface="Times New Roman"/>
                        </a:rPr>
                        <a:t>:</a:t>
                      </a:r>
                      <a:endParaRPr lang="ru-RU" sz="1600">
                        <a:latin typeface="Calibri"/>
                        <a:ea typeface="Calibri"/>
                        <a:cs typeface="Times New Roman"/>
                      </a:endParaRPr>
                    </a:p>
                    <a:p>
                      <a:pPr>
                        <a:lnSpc>
                          <a:spcPct val="115000"/>
                        </a:lnSpc>
                        <a:spcAft>
                          <a:spcPts val="1000"/>
                        </a:spcAft>
                      </a:pPr>
                      <a:r>
                        <a:rPr lang="ru-RU" sz="1600">
                          <a:latin typeface="Times New Roman"/>
                          <a:ea typeface="Calibri"/>
                          <a:cs typeface="Times New Roman"/>
                        </a:rPr>
                        <a:t>Самый низкий</a:t>
                      </a:r>
                      <a:endParaRPr lang="ru-RU" sz="1600">
                        <a:latin typeface="Calibri"/>
                        <a:ea typeface="Calibri"/>
                        <a:cs typeface="Times New Roman"/>
                      </a:endParaRPr>
                    </a:p>
                  </a:txBody>
                  <a:tcPr marL="68580" marR="68580" marT="0" marB="0"/>
                </a:tc>
                <a:tc>
                  <a:txBody>
                    <a:bodyPr/>
                    <a:lstStyle/>
                    <a:p>
                      <a:pPr marL="22860">
                        <a:lnSpc>
                          <a:spcPct val="115000"/>
                        </a:lnSpc>
                        <a:spcAft>
                          <a:spcPts val="1000"/>
                        </a:spcAft>
                      </a:pPr>
                      <a:endParaRPr lang="ru-RU" sz="1600">
                        <a:latin typeface="Times New Roman"/>
                        <a:ea typeface="Calibri"/>
                        <a:cs typeface="Times New Roman"/>
                      </a:endParaRPr>
                    </a:p>
                    <a:p>
                      <a:pPr marL="22860">
                        <a:lnSpc>
                          <a:spcPct val="115000"/>
                        </a:lnSpc>
                        <a:spcAft>
                          <a:spcPts val="1000"/>
                        </a:spcAft>
                      </a:pPr>
                      <a:r>
                        <a:rPr lang="ru-RU" sz="1600">
                          <a:latin typeface="Times New Roman"/>
                          <a:ea typeface="Calibri"/>
                          <a:cs typeface="Times New Roman"/>
                        </a:rPr>
                        <a:t>21/Жандусов, Сенькина</a:t>
                      </a:r>
                      <a:endParaRPr lang="ru-RU" sz="1600">
                        <a:latin typeface="Calibri"/>
                        <a:ea typeface="Calibri"/>
                        <a:cs typeface="Times New Roman"/>
                      </a:endParaRPr>
                    </a:p>
                  </a:txBody>
                  <a:tcPr marL="68580" marR="68580" marT="0" marB="0"/>
                </a:tc>
                <a:tc>
                  <a:txBody>
                    <a:bodyPr/>
                    <a:lstStyle/>
                    <a:p>
                      <a:pPr marL="22860">
                        <a:lnSpc>
                          <a:spcPct val="115000"/>
                        </a:lnSpc>
                        <a:spcAft>
                          <a:spcPts val="1000"/>
                        </a:spcAft>
                      </a:pPr>
                      <a:endParaRPr lang="ru-RU" sz="1600">
                        <a:latin typeface="Times New Roman"/>
                        <a:ea typeface="Calibri"/>
                        <a:cs typeface="Times New Roman"/>
                      </a:endParaRPr>
                    </a:p>
                    <a:p>
                      <a:pPr marL="22860">
                        <a:lnSpc>
                          <a:spcPct val="115000"/>
                        </a:lnSpc>
                        <a:spcAft>
                          <a:spcPts val="1000"/>
                        </a:spcAft>
                      </a:pPr>
                      <a:r>
                        <a:rPr lang="ru-RU" sz="1600">
                          <a:latin typeface="Times New Roman"/>
                          <a:ea typeface="Calibri"/>
                          <a:cs typeface="Times New Roman"/>
                        </a:rPr>
                        <a:t>--------------------------</a:t>
                      </a:r>
                      <a:endParaRPr lang="ru-RU" sz="1600">
                        <a:latin typeface="Calibri"/>
                        <a:ea typeface="Calibri"/>
                        <a:cs typeface="Times New Roman"/>
                      </a:endParaRPr>
                    </a:p>
                  </a:txBody>
                  <a:tcPr marL="68580" marR="68580" marT="0" marB="0"/>
                </a:tc>
              </a:tr>
              <a:tr h="425890">
                <a:tc>
                  <a:txBody>
                    <a:bodyPr/>
                    <a:lstStyle/>
                    <a:p>
                      <a:pPr marL="22860">
                        <a:lnSpc>
                          <a:spcPct val="115000"/>
                        </a:lnSpc>
                        <a:spcAft>
                          <a:spcPts val="1000"/>
                        </a:spcAft>
                      </a:pPr>
                      <a:r>
                        <a:rPr lang="ru-RU" sz="1600">
                          <a:latin typeface="Times New Roman"/>
                          <a:ea typeface="Calibri"/>
                          <a:cs typeface="Times New Roman"/>
                        </a:rPr>
                        <a:t>Самый высокий результат</a:t>
                      </a:r>
                      <a:endParaRPr lang="ru-RU" sz="1600">
                        <a:latin typeface="Calibri"/>
                        <a:ea typeface="Calibri"/>
                        <a:cs typeface="Times New Roman"/>
                      </a:endParaRPr>
                    </a:p>
                  </a:txBody>
                  <a:tcPr marL="68580" marR="68580" marT="0" marB="0"/>
                </a:tc>
                <a:tc>
                  <a:txBody>
                    <a:bodyPr/>
                    <a:lstStyle/>
                    <a:p>
                      <a:pPr marL="22860">
                        <a:lnSpc>
                          <a:spcPct val="115000"/>
                        </a:lnSpc>
                        <a:spcAft>
                          <a:spcPts val="1000"/>
                        </a:spcAft>
                      </a:pPr>
                      <a:r>
                        <a:rPr lang="ru-RU" sz="1600">
                          <a:latin typeface="Times New Roman"/>
                          <a:ea typeface="Calibri"/>
                          <a:cs typeface="Times New Roman"/>
                        </a:rPr>
                        <a:t>25/Абишев,Мусина</a:t>
                      </a:r>
                      <a:endParaRPr lang="ru-RU" sz="1600">
                        <a:latin typeface="Calibri"/>
                        <a:ea typeface="Calibri"/>
                        <a:cs typeface="Times New Roman"/>
                      </a:endParaRPr>
                    </a:p>
                  </a:txBody>
                  <a:tcPr marL="68580" marR="68580" marT="0" marB="0"/>
                </a:tc>
                <a:tc>
                  <a:txBody>
                    <a:bodyPr/>
                    <a:lstStyle/>
                    <a:p>
                      <a:pPr marL="22860">
                        <a:lnSpc>
                          <a:spcPct val="115000"/>
                        </a:lnSpc>
                        <a:spcAft>
                          <a:spcPts val="1000"/>
                        </a:spcAft>
                      </a:pPr>
                      <a:r>
                        <a:rPr lang="ru-RU" sz="1600" dirty="0">
                          <a:latin typeface="Times New Roman"/>
                          <a:ea typeface="Calibri"/>
                          <a:cs typeface="Times New Roman"/>
                        </a:rPr>
                        <a:t>25/Малибаева</a:t>
                      </a:r>
                      <a:endParaRPr lang="ru-RU" sz="1600" dirty="0">
                        <a:latin typeface="Calibri"/>
                        <a:ea typeface="Calibri"/>
                        <a:cs typeface="Times New Roman"/>
                      </a:endParaRPr>
                    </a:p>
                  </a:txBody>
                  <a:tcPr marL="68580" marR="68580" marT="0" marB="0"/>
                </a:tc>
              </a:tr>
              <a:tr h="945710">
                <a:tc>
                  <a:txBody>
                    <a:bodyPr/>
                    <a:lstStyle/>
                    <a:p>
                      <a:pPr>
                        <a:lnSpc>
                          <a:spcPct val="115000"/>
                        </a:lnSpc>
                        <a:spcAft>
                          <a:spcPts val="0"/>
                        </a:spcAft>
                      </a:pPr>
                      <a:r>
                        <a:rPr lang="ru-RU" sz="1600" b="1">
                          <a:latin typeface="Times New Roman"/>
                          <a:ea typeface="Calibri"/>
                          <a:cs typeface="Times New Roman"/>
                        </a:rPr>
                        <a:t>По результатам 24 тестирования:</a:t>
                      </a:r>
                      <a:endParaRPr lang="ru-RU" sz="1600">
                        <a:latin typeface="Calibri"/>
                        <a:ea typeface="Calibri"/>
                        <a:cs typeface="Times New Roman"/>
                      </a:endParaRPr>
                    </a:p>
                    <a:p>
                      <a:pPr>
                        <a:lnSpc>
                          <a:spcPct val="115000"/>
                        </a:lnSpc>
                        <a:spcAft>
                          <a:spcPts val="1000"/>
                        </a:spcAft>
                      </a:pPr>
                      <a:r>
                        <a:rPr lang="ru-RU" sz="1600">
                          <a:latin typeface="Times New Roman"/>
                          <a:ea typeface="Calibri"/>
                          <a:cs typeface="Times New Roman"/>
                        </a:rPr>
                        <a:t>Самый низкий</a:t>
                      </a:r>
                      <a:endParaRPr lang="ru-RU" sz="1600">
                        <a:latin typeface="Calibri"/>
                        <a:ea typeface="Calibri"/>
                        <a:cs typeface="Times New Roman"/>
                      </a:endParaRPr>
                    </a:p>
                  </a:txBody>
                  <a:tcPr marL="68580" marR="68580" marT="0" marB="0"/>
                </a:tc>
                <a:tc>
                  <a:txBody>
                    <a:bodyPr/>
                    <a:lstStyle/>
                    <a:p>
                      <a:pPr marL="22860">
                        <a:lnSpc>
                          <a:spcPct val="115000"/>
                        </a:lnSpc>
                        <a:spcAft>
                          <a:spcPts val="1000"/>
                        </a:spcAft>
                      </a:pPr>
                      <a:endParaRPr lang="ru-RU" sz="1600">
                        <a:latin typeface="Times New Roman"/>
                        <a:ea typeface="Calibri"/>
                        <a:cs typeface="Times New Roman"/>
                      </a:endParaRPr>
                    </a:p>
                    <a:p>
                      <a:pPr marL="22860">
                        <a:lnSpc>
                          <a:spcPct val="115000"/>
                        </a:lnSpc>
                        <a:spcAft>
                          <a:spcPts val="1000"/>
                        </a:spcAft>
                      </a:pPr>
                      <a:r>
                        <a:rPr lang="ru-RU" sz="1600">
                          <a:latin typeface="Times New Roman"/>
                          <a:ea typeface="Calibri"/>
                          <a:cs typeface="Times New Roman"/>
                        </a:rPr>
                        <a:t>19/Жандусов</a:t>
                      </a:r>
                      <a:endParaRPr lang="ru-RU" sz="1600">
                        <a:latin typeface="Calibri"/>
                        <a:ea typeface="Calibri"/>
                        <a:cs typeface="Times New Roman"/>
                      </a:endParaRPr>
                    </a:p>
                  </a:txBody>
                  <a:tcPr marL="68580" marR="68580" marT="0" marB="0"/>
                </a:tc>
                <a:tc>
                  <a:txBody>
                    <a:bodyPr/>
                    <a:lstStyle/>
                    <a:p>
                      <a:pPr marL="22860">
                        <a:lnSpc>
                          <a:spcPct val="115000"/>
                        </a:lnSpc>
                        <a:spcAft>
                          <a:spcPts val="1000"/>
                        </a:spcAft>
                      </a:pPr>
                      <a:endParaRPr lang="ru-RU" sz="1600">
                        <a:latin typeface="Times New Roman"/>
                        <a:ea typeface="Calibri"/>
                        <a:cs typeface="Times New Roman"/>
                      </a:endParaRPr>
                    </a:p>
                    <a:p>
                      <a:pPr marL="22860">
                        <a:lnSpc>
                          <a:spcPct val="115000"/>
                        </a:lnSpc>
                        <a:spcAft>
                          <a:spcPts val="1000"/>
                        </a:spcAft>
                      </a:pPr>
                      <a:r>
                        <a:rPr lang="ru-RU" sz="1600">
                          <a:latin typeface="Times New Roman"/>
                          <a:ea typeface="Calibri"/>
                          <a:cs typeface="Times New Roman"/>
                        </a:rPr>
                        <a:t>22/Жабалыев</a:t>
                      </a:r>
                      <a:endParaRPr lang="ru-RU" sz="1600">
                        <a:latin typeface="Calibri"/>
                        <a:ea typeface="Calibri"/>
                        <a:cs typeface="Times New Roman"/>
                      </a:endParaRPr>
                    </a:p>
                  </a:txBody>
                  <a:tcPr marL="68580" marR="68580" marT="0" marB="0"/>
                </a:tc>
              </a:tr>
              <a:tr h="425890">
                <a:tc>
                  <a:txBody>
                    <a:bodyPr/>
                    <a:lstStyle/>
                    <a:p>
                      <a:pPr marL="22860">
                        <a:lnSpc>
                          <a:spcPct val="115000"/>
                        </a:lnSpc>
                        <a:spcAft>
                          <a:spcPts val="1000"/>
                        </a:spcAft>
                      </a:pPr>
                      <a:r>
                        <a:rPr lang="ru-RU" sz="1600">
                          <a:latin typeface="Times New Roman"/>
                          <a:ea typeface="Calibri"/>
                          <a:cs typeface="Times New Roman"/>
                        </a:rPr>
                        <a:t>Самый высокий результат</a:t>
                      </a:r>
                      <a:endParaRPr lang="ru-RU" sz="1600">
                        <a:latin typeface="Calibri"/>
                        <a:ea typeface="Calibri"/>
                        <a:cs typeface="Times New Roman"/>
                      </a:endParaRPr>
                    </a:p>
                  </a:txBody>
                  <a:tcPr marL="68580" marR="68580" marT="0" marB="0"/>
                </a:tc>
                <a:tc>
                  <a:txBody>
                    <a:bodyPr/>
                    <a:lstStyle/>
                    <a:p>
                      <a:pPr marL="22860">
                        <a:lnSpc>
                          <a:spcPct val="115000"/>
                        </a:lnSpc>
                        <a:spcAft>
                          <a:spcPts val="1000"/>
                        </a:spcAft>
                      </a:pPr>
                      <a:r>
                        <a:rPr lang="ru-RU" sz="1600">
                          <a:latin typeface="Times New Roman"/>
                          <a:ea typeface="Calibri"/>
                          <a:cs typeface="Times New Roman"/>
                        </a:rPr>
                        <a:t>25/Чуклина</a:t>
                      </a:r>
                      <a:endParaRPr lang="ru-RU" sz="1600">
                        <a:latin typeface="Calibri"/>
                        <a:ea typeface="Calibri"/>
                        <a:cs typeface="Times New Roman"/>
                      </a:endParaRPr>
                    </a:p>
                  </a:txBody>
                  <a:tcPr marL="68580" marR="68580" marT="0" marB="0"/>
                </a:tc>
                <a:tc>
                  <a:txBody>
                    <a:bodyPr/>
                    <a:lstStyle/>
                    <a:p>
                      <a:pPr marL="22860">
                        <a:lnSpc>
                          <a:spcPct val="115000"/>
                        </a:lnSpc>
                        <a:spcAft>
                          <a:spcPts val="1000"/>
                        </a:spcAft>
                      </a:pPr>
                      <a:r>
                        <a:rPr lang="ru-RU" sz="1600" dirty="0">
                          <a:latin typeface="Times New Roman"/>
                          <a:ea typeface="Calibri"/>
                          <a:cs typeface="Times New Roman"/>
                        </a:rPr>
                        <a:t>24/Малибаева</a:t>
                      </a:r>
                      <a:endParaRPr lang="ru-RU" sz="1600" dirty="0">
                        <a:latin typeface="Calibri"/>
                        <a:ea typeface="Calibri"/>
                        <a:cs typeface="Times New Roman"/>
                      </a:endParaRPr>
                    </a:p>
                  </a:txBody>
                  <a:tcPr marL="68580" marR="68580" marT="0" marB="0"/>
                </a:tc>
              </a:tr>
            </a:tbl>
          </a:graphicData>
        </a:graphic>
      </p:graphicFrame>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graphicFrame>
        <p:nvGraphicFramePr>
          <p:cNvPr id="4" name="Содержимое 3"/>
          <p:cNvGraphicFramePr>
            <a:graphicFrameLocks noGrp="1"/>
          </p:cNvGraphicFramePr>
          <p:nvPr>
            <p:ph idx="1"/>
          </p:nvPr>
        </p:nvGraphicFramePr>
        <p:xfrm>
          <a:off x="0" y="-1"/>
          <a:ext cx="9144000" cy="6858000"/>
        </p:xfrm>
        <a:graphic>
          <a:graphicData uri="http://schemas.openxmlformats.org/drawingml/2006/table">
            <a:tbl>
              <a:tblPr firstRow="1" bandRow="1">
                <a:tableStyleId>{5C22544A-7EE6-4342-B048-85BDC9FD1C3A}</a:tableStyleId>
              </a:tblPr>
              <a:tblGrid>
                <a:gridCol w="3048000"/>
                <a:gridCol w="3048000"/>
                <a:gridCol w="3048000"/>
              </a:tblGrid>
              <a:tr h="945710">
                <a:tc>
                  <a:txBody>
                    <a:bodyPr/>
                    <a:lstStyle/>
                    <a:p>
                      <a:pPr>
                        <a:lnSpc>
                          <a:spcPct val="115000"/>
                        </a:lnSpc>
                        <a:spcAft>
                          <a:spcPts val="0"/>
                        </a:spcAft>
                      </a:pPr>
                      <a:r>
                        <a:rPr lang="ru-RU" sz="1600" b="1" dirty="0">
                          <a:latin typeface="Times New Roman"/>
                          <a:ea typeface="Calibri"/>
                          <a:cs typeface="Times New Roman"/>
                        </a:rPr>
                        <a:t>По результатам 25 тестирования</a:t>
                      </a:r>
                      <a:r>
                        <a:rPr lang="ru-RU" sz="1600" dirty="0">
                          <a:latin typeface="Times New Roman"/>
                          <a:ea typeface="Calibri"/>
                          <a:cs typeface="Times New Roman"/>
                        </a:rPr>
                        <a:t>:</a:t>
                      </a:r>
                      <a:endParaRPr lang="ru-RU" sz="1600" dirty="0">
                        <a:latin typeface="Calibri"/>
                        <a:ea typeface="Calibri"/>
                        <a:cs typeface="Times New Roman"/>
                      </a:endParaRPr>
                    </a:p>
                    <a:p>
                      <a:pPr>
                        <a:lnSpc>
                          <a:spcPct val="115000"/>
                        </a:lnSpc>
                        <a:spcAft>
                          <a:spcPts val="1000"/>
                        </a:spcAft>
                      </a:pPr>
                      <a:r>
                        <a:rPr lang="ru-RU" sz="1600" dirty="0">
                          <a:latin typeface="Times New Roman"/>
                          <a:ea typeface="Calibri"/>
                          <a:cs typeface="Times New Roman"/>
                        </a:rPr>
                        <a:t>Самый низкий</a:t>
                      </a:r>
                      <a:endParaRPr lang="ru-RU" sz="1600" dirty="0">
                        <a:latin typeface="Calibri"/>
                        <a:ea typeface="Calibri"/>
                        <a:cs typeface="Times New Roman"/>
                      </a:endParaRPr>
                    </a:p>
                  </a:txBody>
                  <a:tcPr marL="68580" marR="68580" marT="0" marB="0"/>
                </a:tc>
                <a:tc>
                  <a:txBody>
                    <a:bodyPr/>
                    <a:lstStyle/>
                    <a:p>
                      <a:pPr marL="22860">
                        <a:lnSpc>
                          <a:spcPct val="115000"/>
                        </a:lnSpc>
                        <a:spcAft>
                          <a:spcPts val="1000"/>
                        </a:spcAft>
                      </a:pPr>
                      <a:endParaRPr lang="ru-RU" sz="1600" dirty="0">
                        <a:latin typeface="Times New Roman"/>
                        <a:ea typeface="Calibri"/>
                        <a:cs typeface="Times New Roman"/>
                      </a:endParaRPr>
                    </a:p>
                    <a:p>
                      <a:pPr marL="22860">
                        <a:lnSpc>
                          <a:spcPct val="115000"/>
                        </a:lnSpc>
                        <a:spcAft>
                          <a:spcPts val="1000"/>
                        </a:spcAft>
                      </a:pPr>
                      <a:r>
                        <a:rPr lang="ru-RU" sz="1600" dirty="0">
                          <a:latin typeface="Times New Roman"/>
                          <a:ea typeface="Calibri"/>
                          <a:cs typeface="Times New Roman"/>
                        </a:rPr>
                        <a:t>19/</a:t>
                      </a:r>
                      <a:r>
                        <a:rPr lang="ru-RU" sz="1600" dirty="0" err="1">
                          <a:latin typeface="Times New Roman"/>
                          <a:ea typeface="Calibri"/>
                          <a:cs typeface="Times New Roman"/>
                        </a:rPr>
                        <a:t>Жандусов</a:t>
                      </a:r>
                      <a:endParaRPr lang="ru-RU" sz="1600" dirty="0">
                        <a:latin typeface="Calibri"/>
                        <a:ea typeface="Calibri"/>
                        <a:cs typeface="Times New Roman"/>
                      </a:endParaRPr>
                    </a:p>
                  </a:txBody>
                  <a:tcPr marL="68580" marR="68580" marT="0" marB="0"/>
                </a:tc>
                <a:tc>
                  <a:txBody>
                    <a:bodyPr/>
                    <a:lstStyle/>
                    <a:p>
                      <a:pPr marL="22860">
                        <a:lnSpc>
                          <a:spcPct val="115000"/>
                        </a:lnSpc>
                        <a:spcAft>
                          <a:spcPts val="1000"/>
                        </a:spcAft>
                      </a:pPr>
                      <a:endParaRPr lang="ru-RU" sz="1600">
                        <a:latin typeface="Times New Roman"/>
                        <a:ea typeface="Calibri"/>
                        <a:cs typeface="Times New Roman"/>
                      </a:endParaRPr>
                    </a:p>
                    <a:p>
                      <a:pPr marL="22860">
                        <a:lnSpc>
                          <a:spcPct val="115000"/>
                        </a:lnSpc>
                        <a:spcAft>
                          <a:spcPts val="1000"/>
                        </a:spcAft>
                      </a:pPr>
                      <a:r>
                        <a:rPr lang="ru-RU" sz="1600">
                          <a:latin typeface="Times New Roman"/>
                          <a:ea typeface="Calibri"/>
                          <a:cs typeface="Times New Roman"/>
                        </a:rPr>
                        <a:t>22/Жабалыев</a:t>
                      </a:r>
                      <a:endParaRPr lang="ru-RU" sz="1600">
                        <a:latin typeface="Calibri"/>
                        <a:ea typeface="Calibri"/>
                        <a:cs typeface="Times New Roman"/>
                      </a:endParaRPr>
                    </a:p>
                  </a:txBody>
                  <a:tcPr marL="68580" marR="68580" marT="0" marB="0"/>
                </a:tc>
              </a:tr>
              <a:tr h="425890">
                <a:tc>
                  <a:txBody>
                    <a:bodyPr/>
                    <a:lstStyle/>
                    <a:p>
                      <a:pPr marL="22860">
                        <a:lnSpc>
                          <a:spcPct val="115000"/>
                        </a:lnSpc>
                        <a:spcAft>
                          <a:spcPts val="1000"/>
                        </a:spcAft>
                      </a:pPr>
                      <a:r>
                        <a:rPr lang="ru-RU" sz="1600">
                          <a:latin typeface="Times New Roman"/>
                          <a:ea typeface="Calibri"/>
                          <a:cs typeface="Times New Roman"/>
                        </a:rPr>
                        <a:t>Самый высокий результат</a:t>
                      </a:r>
                      <a:endParaRPr lang="ru-RU" sz="1600">
                        <a:latin typeface="Calibri"/>
                        <a:ea typeface="Calibri"/>
                        <a:cs typeface="Times New Roman"/>
                      </a:endParaRPr>
                    </a:p>
                  </a:txBody>
                  <a:tcPr marL="68580" marR="68580" marT="0" marB="0"/>
                </a:tc>
                <a:tc>
                  <a:txBody>
                    <a:bodyPr/>
                    <a:lstStyle/>
                    <a:p>
                      <a:pPr marL="22860">
                        <a:lnSpc>
                          <a:spcPct val="115000"/>
                        </a:lnSpc>
                        <a:spcAft>
                          <a:spcPts val="1000"/>
                        </a:spcAft>
                      </a:pPr>
                      <a:r>
                        <a:rPr lang="ru-RU" sz="1600">
                          <a:latin typeface="Times New Roman"/>
                          <a:ea typeface="Calibri"/>
                          <a:cs typeface="Times New Roman"/>
                        </a:rPr>
                        <a:t>25/Чуклина</a:t>
                      </a:r>
                      <a:endParaRPr lang="ru-RU" sz="1600">
                        <a:latin typeface="Calibri"/>
                        <a:ea typeface="Calibri"/>
                        <a:cs typeface="Times New Roman"/>
                      </a:endParaRPr>
                    </a:p>
                  </a:txBody>
                  <a:tcPr marL="68580" marR="68580" marT="0" marB="0"/>
                </a:tc>
                <a:tc>
                  <a:txBody>
                    <a:bodyPr/>
                    <a:lstStyle/>
                    <a:p>
                      <a:pPr marL="22860">
                        <a:lnSpc>
                          <a:spcPct val="115000"/>
                        </a:lnSpc>
                        <a:spcAft>
                          <a:spcPts val="1000"/>
                        </a:spcAft>
                      </a:pPr>
                      <a:r>
                        <a:rPr lang="ru-RU" sz="1600">
                          <a:latin typeface="Times New Roman"/>
                          <a:ea typeface="Calibri"/>
                          <a:cs typeface="Times New Roman"/>
                        </a:rPr>
                        <a:t>24/Малибаева</a:t>
                      </a:r>
                      <a:endParaRPr lang="ru-RU" sz="1600">
                        <a:latin typeface="Calibri"/>
                        <a:ea typeface="Calibri"/>
                        <a:cs typeface="Times New Roman"/>
                      </a:endParaRPr>
                    </a:p>
                  </a:txBody>
                  <a:tcPr marL="68580" marR="68580" marT="0" marB="0"/>
                </a:tc>
              </a:tr>
              <a:tr h="945710">
                <a:tc>
                  <a:txBody>
                    <a:bodyPr/>
                    <a:lstStyle/>
                    <a:p>
                      <a:pPr>
                        <a:lnSpc>
                          <a:spcPct val="115000"/>
                        </a:lnSpc>
                        <a:spcAft>
                          <a:spcPts val="0"/>
                        </a:spcAft>
                      </a:pPr>
                      <a:r>
                        <a:rPr lang="ru-RU" sz="1600" b="1">
                          <a:latin typeface="Times New Roman"/>
                          <a:ea typeface="Calibri"/>
                          <a:cs typeface="Times New Roman"/>
                        </a:rPr>
                        <a:t>По результатам26 тестирования:</a:t>
                      </a:r>
                      <a:endParaRPr lang="ru-RU" sz="1600">
                        <a:latin typeface="Calibri"/>
                        <a:ea typeface="Calibri"/>
                        <a:cs typeface="Times New Roman"/>
                      </a:endParaRPr>
                    </a:p>
                    <a:p>
                      <a:pPr>
                        <a:lnSpc>
                          <a:spcPct val="115000"/>
                        </a:lnSpc>
                        <a:spcAft>
                          <a:spcPts val="1000"/>
                        </a:spcAft>
                      </a:pPr>
                      <a:r>
                        <a:rPr lang="ru-RU" sz="1600">
                          <a:latin typeface="Times New Roman"/>
                          <a:ea typeface="Calibri"/>
                          <a:cs typeface="Times New Roman"/>
                        </a:rPr>
                        <a:t>Самый низкий</a:t>
                      </a:r>
                      <a:endParaRPr lang="ru-RU" sz="1600">
                        <a:latin typeface="Calibri"/>
                        <a:ea typeface="Calibri"/>
                        <a:cs typeface="Times New Roman"/>
                      </a:endParaRPr>
                    </a:p>
                  </a:txBody>
                  <a:tcPr marL="68580" marR="68580" marT="0" marB="0"/>
                </a:tc>
                <a:tc>
                  <a:txBody>
                    <a:bodyPr/>
                    <a:lstStyle/>
                    <a:p>
                      <a:pPr marL="22860">
                        <a:lnSpc>
                          <a:spcPct val="115000"/>
                        </a:lnSpc>
                        <a:spcAft>
                          <a:spcPts val="1000"/>
                        </a:spcAft>
                      </a:pPr>
                      <a:endParaRPr lang="ru-RU" sz="1600">
                        <a:latin typeface="Times New Roman"/>
                        <a:ea typeface="Calibri"/>
                        <a:cs typeface="Times New Roman"/>
                      </a:endParaRPr>
                    </a:p>
                    <a:p>
                      <a:pPr marL="22860">
                        <a:lnSpc>
                          <a:spcPct val="115000"/>
                        </a:lnSpc>
                        <a:spcAft>
                          <a:spcPts val="1000"/>
                        </a:spcAft>
                      </a:pPr>
                      <a:r>
                        <a:rPr lang="ru-RU" sz="1600">
                          <a:latin typeface="Times New Roman"/>
                          <a:ea typeface="Calibri"/>
                          <a:cs typeface="Times New Roman"/>
                        </a:rPr>
                        <a:t>20/Гунгер</a:t>
                      </a:r>
                      <a:endParaRPr lang="ru-RU" sz="1600">
                        <a:latin typeface="Calibri"/>
                        <a:ea typeface="Calibri"/>
                        <a:cs typeface="Times New Roman"/>
                      </a:endParaRPr>
                    </a:p>
                  </a:txBody>
                  <a:tcPr marL="68580" marR="68580" marT="0" marB="0"/>
                </a:tc>
                <a:tc>
                  <a:txBody>
                    <a:bodyPr/>
                    <a:lstStyle/>
                    <a:p>
                      <a:pPr marL="22860">
                        <a:lnSpc>
                          <a:spcPct val="115000"/>
                        </a:lnSpc>
                        <a:spcAft>
                          <a:spcPts val="1000"/>
                        </a:spcAft>
                      </a:pPr>
                      <a:endParaRPr lang="ru-RU" sz="1600">
                        <a:latin typeface="Times New Roman"/>
                        <a:ea typeface="Calibri"/>
                        <a:cs typeface="Times New Roman"/>
                      </a:endParaRPr>
                    </a:p>
                    <a:p>
                      <a:pPr marL="22860">
                        <a:lnSpc>
                          <a:spcPct val="115000"/>
                        </a:lnSpc>
                        <a:spcAft>
                          <a:spcPts val="1000"/>
                        </a:spcAft>
                      </a:pPr>
                      <a:r>
                        <a:rPr lang="ru-RU" sz="1600">
                          <a:latin typeface="Times New Roman"/>
                          <a:ea typeface="Calibri"/>
                          <a:cs typeface="Times New Roman"/>
                        </a:rPr>
                        <a:t>17/Жабалыев</a:t>
                      </a:r>
                      <a:endParaRPr lang="ru-RU" sz="1600">
                        <a:latin typeface="Calibri"/>
                        <a:ea typeface="Calibri"/>
                        <a:cs typeface="Times New Roman"/>
                      </a:endParaRPr>
                    </a:p>
                  </a:txBody>
                  <a:tcPr marL="68580" marR="68580" marT="0" marB="0"/>
                </a:tc>
              </a:tr>
              <a:tr h="425890">
                <a:tc>
                  <a:txBody>
                    <a:bodyPr/>
                    <a:lstStyle/>
                    <a:p>
                      <a:pPr marL="22860">
                        <a:lnSpc>
                          <a:spcPct val="115000"/>
                        </a:lnSpc>
                        <a:spcAft>
                          <a:spcPts val="1000"/>
                        </a:spcAft>
                      </a:pPr>
                      <a:r>
                        <a:rPr lang="ru-RU" sz="1600">
                          <a:latin typeface="Times New Roman"/>
                          <a:ea typeface="Calibri"/>
                          <a:cs typeface="Times New Roman"/>
                        </a:rPr>
                        <a:t>Самый высокий результат</a:t>
                      </a:r>
                      <a:endParaRPr lang="ru-RU" sz="1600">
                        <a:latin typeface="Calibri"/>
                        <a:ea typeface="Calibri"/>
                        <a:cs typeface="Times New Roman"/>
                      </a:endParaRPr>
                    </a:p>
                  </a:txBody>
                  <a:tcPr marL="68580" marR="68580" marT="0" marB="0"/>
                </a:tc>
                <a:tc>
                  <a:txBody>
                    <a:bodyPr/>
                    <a:lstStyle/>
                    <a:p>
                      <a:pPr marL="22860">
                        <a:lnSpc>
                          <a:spcPct val="115000"/>
                        </a:lnSpc>
                        <a:spcAft>
                          <a:spcPts val="1000"/>
                        </a:spcAft>
                      </a:pPr>
                      <a:r>
                        <a:rPr lang="ru-RU" sz="1600">
                          <a:latin typeface="Times New Roman"/>
                          <a:ea typeface="Calibri"/>
                          <a:cs typeface="Times New Roman"/>
                        </a:rPr>
                        <a:t>25/Малибаева</a:t>
                      </a:r>
                      <a:endParaRPr lang="ru-RU" sz="1600">
                        <a:latin typeface="Calibri"/>
                        <a:ea typeface="Calibri"/>
                        <a:cs typeface="Times New Roman"/>
                      </a:endParaRPr>
                    </a:p>
                  </a:txBody>
                  <a:tcPr marL="68580" marR="68580" marT="0" marB="0"/>
                </a:tc>
                <a:tc>
                  <a:txBody>
                    <a:bodyPr/>
                    <a:lstStyle/>
                    <a:p>
                      <a:pPr marL="22860">
                        <a:lnSpc>
                          <a:spcPct val="115000"/>
                        </a:lnSpc>
                        <a:spcAft>
                          <a:spcPts val="1000"/>
                        </a:spcAft>
                      </a:pPr>
                      <a:r>
                        <a:rPr lang="ru-RU" sz="1600">
                          <a:latin typeface="Times New Roman"/>
                          <a:ea typeface="Calibri"/>
                          <a:cs typeface="Times New Roman"/>
                        </a:rPr>
                        <a:t>22/Мусина</a:t>
                      </a:r>
                      <a:endParaRPr lang="ru-RU" sz="1600">
                        <a:latin typeface="Calibri"/>
                        <a:ea typeface="Calibri"/>
                        <a:cs typeface="Times New Roman"/>
                      </a:endParaRPr>
                    </a:p>
                  </a:txBody>
                  <a:tcPr marL="68580" marR="68580" marT="0" marB="0"/>
                </a:tc>
              </a:tr>
              <a:tr h="945710">
                <a:tc>
                  <a:txBody>
                    <a:bodyPr/>
                    <a:lstStyle/>
                    <a:p>
                      <a:pPr>
                        <a:lnSpc>
                          <a:spcPct val="115000"/>
                        </a:lnSpc>
                        <a:spcAft>
                          <a:spcPts val="0"/>
                        </a:spcAft>
                      </a:pPr>
                      <a:r>
                        <a:rPr lang="ru-RU" sz="1600" b="1">
                          <a:latin typeface="Times New Roman"/>
                          <a:ea typeface="Calibri"/>
                          <a:cs typeface="Times New Roman"/>
                        </a:rPr>
                        <a:t>По результатам 27 тестирования:</a:t>
                      </a:r>
                      <a:endParaRPr lang="ru-RU" sz="1600">
                        <a:latin typeface="Calibri"/>
                        <a:ea typeface="Calibri"/>
                        <a:cs typeface="Times New Roman"/>
                      </a:endParaRPr>
                    </a:p>
                    <a:p>
                      <a:pPr>
                        <a:lnSpc>
                          <a:spcPct val="115000"/>
                        </a:lnSpc>
                        <a:spcAft>
                          <a:spcPts val="1000"/>
                        </a:spcAft>
                      </a:pPr>
                      <a:r>
                        <a:rPr lang="ru-RU" sz="1600">
                          <a:latin typeface="Times New Roman"/>
                          <a:ea typeface="Calibri"/>
                          <a:cs typeface="Times New Roman"/>
                        </a:rPr>
                        <a:t>Самый низкий</a:t>
                      </a:r>
                      <a:endParaRPr lang="ru-RU" sz="1600">
                        <a:latin typeface="Calibri"/>
                        <a:ea typeface="Calibri"/>
                        <a:cs typeface="Times New Roman"/>
                      </a:endParaRPr>
                    </a:p>
                  </a:txBody>
                  <a:tcPr marL="68580" marR="68580" marT="0" marB="0"/>
                </a:tc>
                <a:tc>
                  <a:txBody>
                    <a:bodyPr/>
                    <a:lstStyle/>
                    <a:p>
                      <a:pPr marL="22860">
                        <a:lnSpc>
                          <a:spcPct val="115000"/>
                        </a:lnSpc>
                        <a:spcAft>
                          <a:spcPts val="1000"/>
                        </a:spcAft>
                      </a:pPr>
                      <a:endParaRPr lang="ru-RU" sz="1600">
                        <a:latin typeface="Times New Roman"/>
                        <a:ea typeface="Calibri"/>
                        <a:cs typeface="Times New Roman"/>
                      </a:endParaRPr>
                    </a:p>
                    <a:p>
                      <a:pPr marL="22860">
                        <a:lnSpc>
                          <a:spcPct val="115000"/>
                        </a:lnSpc>
                        <a:spcAft>
                          <a:spcPts val="1000"/>
                        </a:spcAft>
                      </a:pPr>
                      <a:r>
                        <a:rPr lang="ru-RU" sz="1600">
                          <a:latin typeface="Times New Roman"/>
                          <a:ea typeface="Calibri"/>
                          <a:cs typeface="Times New Roman"/>
                        </a:rPr>
                        <a:t>19/Гунгер</a:t>
                      </a:r>
                      <a:endParaRPr lang="ru-RU" sz="1600">
                        <a:latin typeface="Calibri"/>
                        <a:ea typeface="Calibri"/>
                        <a:cs typeface="Times New Roman"/>
                      </a:endParaRPr>
                    </a:p>
                  </a:txBody>
                  <a:tcPr marL="68580" marR="68580" marT="0" marB="0"/>
                </a:tc>
                <a:tc>
                  <a:txBody>
                    <a:bodyPr/>
                    <a:lstStyle/>
                    <a:p>
                      <a:pPr marL="22860">
                        <a:lnSpc>
                          <a:spcPct val="115000"/>
                        </a:lnSpc>
                        <a:spcAft>
                          <a:spcPts val="1000"/>
                        </a:spcAft>
                      </a:pPr>
                      <a:endParaRPr lang="ru-RU" sz="1600" dirty="0">
                        <a:latin typeface="Times New Roman"/>
                        <a:ea typeface="Calibri"/>
                        <a:cs typeface="Times New Roman"/>
                      </a:endParaRPr>
                    </a:p>
                    <a:p>
                      <a:pPr marL="22860">
                        <a:lnSpc>
                          <a:spcPct val="115000"/>
                        </a:lnSpc>
                        <a:spcAft>
                          <a:spcPts val="1000"/>
                        </a:spcAft>
                      </a:pPr>
                      <a:r>
                        <a:rPr lang="ru-RU" sz="1600" dirty="0">
                          <a:latin typeface="Times New Roman"/>
                          <a:ea typeface="Calibri"/>
                          <a:cs typeface="Times New Roman"/>
                        </a:rPr>
                        <a:t>22/Жабалыев, Малибаева</a:t>
                      </a:r>
                      <a:endParaRPr lang="ru-RU" sz="1600" dirty="0">
                        <a:latin typeface="Calibri"/>
                        <a:ea typeface="Calibri"/>
                        <a:cs typeface="Times New Roman"/>
                      </a:endParaRPr>
                    </a:p>
                  </a:txBody>
                  <a:tcPr marL="68580" marR="68580" marT="0" marB="0"/>
                </a:tc>
              </a:tr>
              <a:tr h="425890">
                <a:tc>
                  <a:txBody>
                    <a:bodyPr/>
                    <a:lstStyle/>
                    <a:p>
                      <a:pPr marL="22860">
                        <a:lnSpc>
                          <a:spcPct val="115000"/>
                        </a:lnSpc>
                        <a:spcAft>
                          <a:spcPts val="1000"/>
                        </a:spcAft>
                      </a:pPr>
                      <a:r>
                        <a:rPr lang="ru-RU" sz="1600" dirty="0">
                          <a:latin typeface="Times New Roman"/>
                          <a:ea typeface="Calibri"/>
                          <a:cs typeface="Times New Roman"/>
                        </a:rPr>
                        <a:t>Самый высокий результат</a:t>
                      </a:r>
                      <a:endParaRPr lang="ru-RU" sz="1600" dirty="0">
                        <a:latin typeface="Calibri"/>
                        <a:ea typeface="Calibri"/>
                        <a:cs typeface="Times New Roman"/>
                      </a:endParaRPr>
                    </a:p>
                  </a:txBody>
                  <a:tcPr marL="68580" marR="68580" marT="0" marB="0"/>
                </a:tc>
                <a:tc>
                  <a:txBody>
                    <a:bodyPr/>
                    <a:lstStyle/>
                    <a:p>
                      <a:pPr marL="22860">
                        <a:lnSpc>
                          <a:spcPct val="115000"/>
                        </a:lnSpc>
                        <a:spcAft>
                          <a:spcPts val="1000"/>
                        </a:spcAft>
                      </a:pPr>
                      <a:r>
                        <a:rPr lang="ru-RU" sz="1600">
                          <a:latin typeface="Times New Roman"/>
                          <a:ea typeface="Calibri"/>
                          <a:cs typeface="Times New Roman"/>
                        </a:rPr>
                        <a:t>25/Сенькина</a:t>
                      </a:r>
                      <a:endParaRPr lang="ru-RU" sz="1600">
                        <a:latin typeface="Calibri"/>
                        <a:ea typeface="Calibri"/>
                        <a:cs typeface="Times New Roman"/>
                      </a:endParaRPr>
                    </a:p>
                  </a:txBody>
                  <a:tcPr marL="68580" marR="68580" marT="0" marB="0"/>
                </a:tc>
                <a:tc>
                  <a:txBody>
                    <a:bodyPr/>
                    <a:lstStyle/>
                    <a:p>
                      <a:pPr marL="22860">
                        <a:lnSpc>
                          <a:spcPct val="115000"/>
                        </a:lnSpc>
                        <a:spcAft>
                          <a:spcPts val="1000"/>
                        </a:spcAft>
                      </a:pPr>
                      <a:r>
                        <a:rPr lang="ru-RU" sz="1600">
                          <a:latin typeface="Times New Roman"/>
                          <a:ea typeface="Calibri"/>
                          <a:cs typeface="Times New Roman"/>
                        </a:rPr>
                        <a:t>23/Мусина</a:t>
                      </a:r>
                      <a:endParaRPr lang="ru-RU" sz="1600">
                        <a:latin typeface="Calibri"/>
                        <a:ea typeface="Calibri"/>
                        <a:cs typeface="Times New Roman"/>
                      </a:endParaRPr>
                    </a:p>
                  </a:txBody>
                  <a:tcPr marL="68580" marR="68580" marT="0" marB="0"/>
                </a:tc>
              </a:tr>
              <a:tr h="945710">
                <a:tc>
                  <a:txBody>
                    <a:bodyPr/>
                    <a:lstStyle/>
                    <a:p>
                      <a:pPr>
                        <a:lnSpc>
                          <a:spcPct val="115000"/>
                        </a:lnSpc>
                        <a:spcAft>
                          <a:spcPts val="0"/>
                        </a:spcAft>
                      </a:pPr>
                      <a:r>
                        <a:rPr lang="ru-RU" sz="1600" b="1">
                          <a:latin typeface="Times New Roman"/>
                          <a:ea typeface="Calibri"/>
                          <a:cs typeface="Times New Roman"/>
                        </a:rPr>
                        <a:t>По результатам 28 тестирования:</a:t>
                      </a:r>
                      <a:endParaRPr lang="ru-RU" sz="1600">
                        <a:latin typeface="Calibri"/>
                        <a:ea typeface="Calibri"/>
                        <a:cs typeface="Times New Roman"/>
                      </a:endParaRPr>
                    </a:p>
                    <a:p>
                      <a:pPr>
                        <a:lnSpc>
                          <a:spcPct val="115000"/>
                        </a:lnSpc>
                        <a:spcAft>
                          <a:spcPts val="1000"/>
                        </a:spcAft>
                      </a:pPr>
                      <a:r>
                        <a:rPr lang="ru-RU" sz="1600">
                          <a:latin typeface="Times New Roman"/>
                          <a:ea typeface="Calibri"/>
                          <a:cs typeface="Times New Roman"/>
                        </a:rPr>
                        <a:t>Самый низкий</a:t>
                      </a:r>
                      <a:endParaRPr lang="ru-RU" sz="1600">
                        <a:latin typeface="Calibri"/>
                        <a:ea typeface="Calibri"/>
                        <a:cs typeface="Times New Roman"/>
                      </a:endParaRPr>
                    </a:p>
                  </a:txBody>
                  <a:tcPr marL="68580" marR="68580" marT="0" marB="0"/>
                </a:tc>
                <a:tc>
                  <a:txBody>
                    <a:bodyPr/>
                    <a:lstStyle/>
                    <a:p>
                      <a:pPr marL="22860">
                        <a:lnSpc>
                          <a:spcPct val="115000"/>
                        </a:lnSpc>
                        <a:spcAft>
                          <a:spcPts val="1000"/>
                        </a:spcAft>
                      </a:pPr>
                      <a:r>
                        <a:rPr lang="ru-RU" sz="1600">
                          <a:latin typeface="Times New Roman"/>
                          <a:ea typeface="Calibri"/>
                          <a:cs typeface="Times New Roman"/>
                        </a:rPr>
                        <a:t>19/Гунгер</a:t>
                      </a:r>
                      <a:endParaRPr lang="ru-RU" sz="1600">
                        <a:latin typeface="Calibri"/>
                        <a:ea typeface="Calibri"/>
                        <a:cs typeface="Times New Roman"/>
                      </a:endParaRPr>
                    </a:p>
                  </a:txBody>
                  <a:tcPr marL="68580" marR="68580" marT="0" marB="0"/>
                </a:tc>
                <a:tc>
                  <a:txBody>
                    <a:bodyPr/>
                    <a:lstStyle/>
                    <a:p>
                      <a:pPr marL="22860">
                        <a:lnSpc>
                          <a:spcPct val="115000"/>
                        </a:lnSpc>
                        <a:spcAft>
                          <a:spcPts val="1000"/>
                        </a:spcAft>
                      </a:pPr>
                      <a:r>
                        <a:rPr lang="ru-RU" sz="1600">
                          <a:latin typeface="Times New Roman"/>
                          <a:ea typeface="Calibri"/>
                          <a:cs typeface="Times New Roman"/>
                        </a:rPr>
                        <a:t>21/Мусина</a:t>
                      </a:r>
                      <a:endParaRPr lang="ru-RU" sz="1600">
                        <a:latin typeface="Calibri"/>
                        <a:ea typeface="Calibri"/>
                        <a:cs typeface="Times New Roman"/>
                      </a:endParaRPr>
                    </a:p>
                  </a:txBody>
                  <a:tcPr marL="68580" marR="68580" marT="0" marB="0"/>
                </a:tc>
              </a:tr>
              <a:tr h="425890">
                <a:tc>
                  <a:txBody>
                    <a:bodyPr/>
                    <a:lstStyle/>
                    <a:p>
                      <a:pPr>
                        <a:lnSpc>
                          <a:spcPct val="115000"/>
                        </a:lnSpc>
                        <a:spcAft>
                          <a:spcPts val="1000"/>
                        </a:spcAft>
                      </a:pPr>
                      <a:r>
                        <a:rPr lang="ru-RU" sz="1600">
                          <a:latin typeface="Times New Roman"/>
                          <a:ea typeface="Calibri"/>
                          <a:cs typeface="Times New Roman"/>
                        </a:rPr>
                        <a:t>Самый высокий результат</a:t>
                      </a:r>
                      <a:endParaRPr lang="ru-RU" sz="1600">
                        <a:latin typeface="Calibri"/>
                        <a:ea typeface="Calibri"/>
                        <a:cs typeface="Times New Roman"/>
                      </a:endParaRPr>
                    </a:p>
                  </a:txBody>
                  <a:tcPr marL="68580" marR="68580" marT="0" marB="0"/>
                </a:tc>
                <a:tc>
                  <a:txBody>
                    <a:bodyPr/>
                    <a:lstStyle/>
                    <a:p>
                      <a:pPr marL="22860">
                        <a:lnSpc>
                          <a:spcPct val="115000"/>
                        </a:lnSpc>
                        <a:spcAft>
                          <a:spcPts val="1000"/>
                        </a:spcAft>
                      </a:pPr>
                      <a:r>
                        <a:rPr lang="ru-RU" sz="1600">
                          <a:latin typeface="Times New Roman"/>
                          <a:ea typeface="Calibri"/>
                          <a:cs typeface="Times New Roman"/>
                        </a:rPr>
                        <a:t>25/Чуклина</a:t>
                      </a:r>
                      <a:endParaRPr lang="ru-RU" sz="1600">
                        <a:latin typeface="Calibri"/>
                        <a:ea typeface="Calibri"/>
                        <a:cs typeface="Times New Roman"/>
                      </a:endParaRPr>
                    </a:p>
                  </a:txBody>
                  <a:tcPr marL="68580" marR="68580" marT="0" marB="0"/>
                </a:tc>
                <a:tc>
                  <a:txBody>
                    <a:bodyPr/>
                    <a:lstStyle/>
                    <a:p>
                      <a:pPr marL="22860">
                        <a:lnSpc>
                          <a:spcPct val="115000"/>
                        </a:lnSpc>
                        <a:spcAft>
                          <a:spcPts val="1000"/>
                        </a:spcAft>
                      </a:pPr>
                      <a:r>
                        <a:rPr lang="ru-RU" sz="1600">
                          <a:latin typeface="Times New Roman"/>
                          <a:ea typeface="Calibri"/>
                          <a:cs typeface="Times New Roman"/>
                        </a:rPr>
                        <a:t>25/Малибаева,Жабалыев</a:t>
                      </a:r>
                      <a:endParaRPr lang="ru-RU" sz="1600">
                        <a:latin typeface="Calibri"/>
                        <a:ea typeface="Calibri"/>
                        <a:cs typeface="Times New Roman"/>
                      </a:endParaRPr>
                    </a:p>
                  </a:txBody>
                  <a:tcPr marL="68580" marR="68580" marT="0" marB="0"/>
                </a:tc>
              </a:tr>
              <a:tr h="945710">
                <a:tc>
                  <a:txBody>
                    <a:bodyPr/>
                    <a:lstStyle/>
                    <a:p>
                      <a:pPr>
                        <a:lnSpc>
                          <a:spcPct val="115000"/>
                        </a:lnSpc>
                        <a:spcAft>
                          <a:spcPts val="0"/>
                        </a:spcAft>
                      </a:pPr>
                      <a:r>
                        <a:rPr lang="ru-RU" sz="1600" b="1">
                          <a:latin typeface="Times New Roman"/>
                          <a:ea typeface="Calibri"/>
                          <a:cs typeface="Times New Roman"/>
                        </a:rPr>
                        <a:t>По результатам итогового</a:t>
                      </a:r>
                      <a:r>
                        <a:rPr lang="ru-RU" sz="1600">
                          <a:latin typeface="Times New Roman"/>
                          <a:ea typeface="Calibri"/>
                          <a:cs typeface="Times New Roman"/>
                        </a:rPr>
                        <a:t> тестирования:</a:t>
                      </a:r>
                      <a:endParaRPr lang="ru-RU" sz="1600">
                        <a:latin typeface="Calibri"/>
                        <a:ea typeface="Calibri"/>
                        <a:cs typeface="Times New Roman"/>
                      </a:endParaRPr>
                    </a:p>
                    <a:p>
                      <a:pPr>
                        <a:lnSpc>
                          <a:spcPct val="115000"/>
                        </a:lnSpc>
                        <a:spcAft>
                          <a:spcPts val="1000"/>
                        </a:spcAft>
                      </a:pPr>
                      <a:r>
                        <a:rPr lang="ru-RU" sz="1600">
                          <a:latin typeface="Times New Roman"/>
                          <a:ea typeface="Calibri"/>
                          <a:cs typeface="Times New Roman"/>
                        </a:rPr>
                        <a:t>Самый низкий</a:t>
                      </a:r>
                      <a:endParaRPr lang="ru-RU" sz="1600">
                        <a:latin typeface="Calibri"/>
                        <a:ea typeface="Calibri"/>
                        <a:cs typeface="Times New Roman"/>
                      </a:endParaRPr>
                    </a:p>
                  </a:txBody>
                  <a:tcPr marL="68580" marR="68580" marT="0" marB="0"/>
                </a:tc>
                <a:tc>
                  <a:txBody>
                    <a:bodyPr/>
                    <a:lstStyle/>
                    <a:p>
                      <a:pPr marL="22860">
                        <a:lnSpc>
                          <a:spcPct val="115000"/>
                        </a:lnSpc>
                        <a:spcAft>
                          <a:spcPts val="1000"/>
                        </a:spcAft>
                      </a:pPr>
                      <a:endParaRPr lang="ru-RU" sz="1600">
                        <a:latin typeface="Times New Roman"/>
                        <a:ea typeface="Calibri"/>
                        <a:cs typeface="Times New Roman"/>
                      </a:endParaRPr>
                    </a:p>
                    <a:p>
                      <a:pPr marL="22860">
                        <a:lnSpc>
                          <a:spcPct val="115000"/>
                        </a:lnSpc>
                        <a:spcAft>
                          <a:spcPts val="1000"/>
                        </a:spcAft>
                      </a:pPr>
                      <a:r>
                        <a:rPr lang="ru-RU" sz="1600">
                          <a:latin typeface="Times New Roman"/>
                          <a:ea typeface="Calibri"/>
                          <a:cs typeface="Times New Roman"/>
                        </a:rPr>
                        <a:t>12/Сахаев</a:t>
                      </a:r>
                      <a:endParaRPr lang="ru-RU" sz="1600">
                        <a:latin typeface="Calibri"/>
                        <a:ea typeface="Calibri"/>
                        <a:cs typeface="Times New Roman"/>
                      </a:endParaRPr>
                    </a:p>
                  </a:txBody>
                  <a:tcPr marL="68580" marR="68580" marT="0" marB="0"/>
                </a:tc>
                <a:tc>
                  <a:txBody>
                    <a:bodyPr/>
                    <a:lstStyle/>
                    <a:p>
                      <a:pPr marL="22860">
                        <a:lnSpc>
                          <a:spcPct val="115000"/>
                        </a:lnSpc>
                        <a:spcAft>
                          <a:spcPts val="1000"/>
                        </a:spcAft>
                      </a:pPr>
                      <a:endParaRPr lang="ru-RU" sz="1600" dirty="0">
                        <a:latin typeface="Times New Roman"/>
                        <a:ea typeface="Calibri"/>
                        <a:cs typeface="Times New Roman"/>
                      </a:endParaRPr>
                    </a:p>
                    <a:p>
                      <a:pPr marL="22860">
                        <a:lnSpc>
                          <a:spcPct val="115000"/>
                        </a:lnSpc>
                        <a:spcAft>
                          <a:spcPts val="1000"/>
                        </a:spcAft>
                      </a:pPr>
                      <a:r>
                        <a:rPr lang="ru-RU" sz="1600">
                          <a:latin typeface="Times New Roman"/>
                          <a:ea typeface="Calibri"/>
                          <a:cs typeface="Times New Roman"/>
                        </a:rPr>
                        <a:t>21/Мусина</a:t>
                      </a:r>
                      <a:endParaRPr lang="ru-RU" sz="1600">
                        <a:latin typeface="Calibri"/>
                        <a:ea typeface="Calibri"/>
                        <a:cs typeface="Times New Roman"/>
                      </a:endParaRPr>
                    </a:p>
                  </a:txBody>
                  <a:tcPr marL="68580" marR="68580" marT="0" marB="0"/>
                </a:tc>
              </a:tr>
              <a:tr h="425890">
                <a:tc>
                  <a:txBody>
                    <a:bodyPr/>
                    <a:lstStyle/>
                    <a:p>
                      <a:pPr marL="22860">
                        <a:lnSpc>
                          <a:spcPct val="115000"/>
                        </a:lnSpc>
                        <a:spcAft>
                          <a:spcPts val="1000"/>
                        </a:spcAft>
                      </a:pPr>
                      <a:r>
                        <a:rPr lang="ru-RU" sz="1600">
                          <a:latin typeface="Times New Roman"/>
                          <a:ea typeface="Calibri"/>
                          <a:cs typeface="Times New Roman"/>
                        </a:rPr>
                        <a:t>Самый высокий результат</a:t>
                      </a:r>
                      <a:endParaRPr lang="ru-RU" sz="1600">
                        <a:latin typeface="Calibri"/>
                        <a:ea typeface="Calibri"/>
                        <a:cs typeface="Times New Roman"/>
                      </a:endParaRPr>
                    </a:p>
                  </a:txBody>
                  <a:tcPr marL="68580" marR="68580" marT="0" marB="0"/>
                </a:tc>
                <a:tc>
                  <a:txBody>
                    <a:bodyPr/>
                    <a:lstStyle/>
                    <a:p>
                      <a:pPr marL="22860">
                        <a:lnSpc>
                          <a:spcPct val="115000"/>
                        </a:lnSpc>
                        <a:spcAft>
                          <a:spcPts val="1000"/>
                        </a:spcAft>
                      </a:pPr>
                      <a:r>
                        <a:rPr lang="ru-RU" sz="1600">
                          <a:latin typeface="Times New Roman"/>
                          <a:ea typeface="Calibri"/>
                          <a:cs typeface="Times New Roman"/>
                        </a:rPr>
                        <a:t>24/Мусина</a:t>
                      </a:r>
                      <a:endParaRPr lang="ru-RU" sz="1600">
                        <a:latin typeface="Calibri"/>
                        <a:ea typeface="Calibri"/>
                        <a:cs typeface="Times New Roman"/>
                      </a:endParaRPr>
                    </a:p>
                  </a:txBody>
                  <a:tcPr marL="68580" marR="68580" marT="0" marB="0"/>
                </a:tc>
                <a:tc>
                  <a:txBody>
                    <a:bodyPr/>
                    <a:lstStyle/>
                    <a:p>
                      <a:pPr marL="22860">
                        <a:lnSpc>
                          <a:spcPct val="115000"/>
                        </a:lnSpc>
                        <a:spcAft>
                          <a:spcPts val="1000"/>
                        </a:spcAft>
                      </a:pPr>
                      <a:r>
                        <a:rPr lang="ru-RU" sz="1600" dirty="0">
                          <a:latin typeface="Times New Roman"/>
                          <a:ea typeface="Calibri"/>
                          <a:cs typeface="Times New Roman"/>
                        </a:rPr>
                        <a:t>23/Малибаева</a:t>
                      </a:r>
                      <a:r>
                        <a:rPr lang="ru-RU" sz="1600" dirty="0" smtClean="0">
                          <a:latin typeface="Times New Roman"/>
                          <a:ea typeface="Calibri"/>
                          <a:cs typeface="Times New Roman"/>
                        </a:rPr>
                        <a:t>, Жабалыев</a:t>
                      </a:r>
                      <a:endParaRPr lang="ru-RU" sz="1600" dirty="0">
                        <a:latin typeface="Calibri"/>
                        <a:ea typeface="Calibri"/>
                        <a:cs typeface="Times New Roman"/>
                      </a:endParaRPr>
                    </a:p>
                  </a:txBody>
                  <a:tcPr marL="68580" marR="68580" marT="0" marB="0"/>
                </a:tc>
              </a:tr>
            </a:tbl>
          </a:graphicData>
        </a:graphic>
      </p:graphicFrame>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704088"/>
            <a:ext cx="8229600" cy="3867920"/>
          </a:xfrm>
        </p:spPr>
        <p:txBody>
          <a:bodyPr>
            <a:noAutofit/>
          </a:bodyPr>
          <a:lstStyle/>
          <a:p>
            <a:r>
              <a:rPr lang="ru-RU" sz="3200" dirty="0" smtClean="0"/>
              <a:t/>
            </a:r>
            <a:br>
              <a:rPr lang="ru-RU" sz="3200" dirty="0" smtClean="0"/>
            </a:br>
            <a:r>
              <a:rPr lang="ru-RU" sz="3200" dirty="0" smtClean="0"/>
              <a:t> </a:t>
            </a:r>
            <a:br>
              <a:rPr lang="ru-RU" sz="3200" dirty="0" smtClean="0"/>
            </a:br>
            <a:r>
              <a:rPr lang="ru-RU" sz="3200" dirty="0" smtClean="0"/>
              <a:t> </a:t>
            </a:r>
            <a:br>
              <a:rPr lang="ru-RU" sz="3200" dirty="0" smtClean="0"/>
            </a:br>
            <a:r>
              <a:rPr lang="ru-RU" sz="3200" b="1" dirty="0" smtClean="0"/>
              <a:t> </a:t>
            </a:r>
            <a:r>
              <a:rPr lang="ru-RU" sz="3200" dirty="0" smtClean="0"/>
              <a:t/>
            </a:r>
            <a:br>
              <a:rPr lang="ru-RU" sz="3200" dirty="0" smtClean="0"/>
            </a:br>
            <a:r>
              <a:rPr lang="ru-RU" sz="3200" dirty="0" smtClean="0"/>
              <a:t> </a:t>
            </a:r>
            <a:br>
              <a:rPr lang="ru-RU" sz="3200" dirty="0" smtClean="0"/>
            </a:br>
            <a:r>
              <a:rPr lang="ru-RU" sz="3200" dirty="0" smtClean="0"/>
              <a:t> </a:t>
            </a:r>
            <a:br>
              <a:rPr lang="ru-RU" sz="3200" dirty="0" smtClean="0"/>
            </a:br>
            <a:r>
              <a:rPr lang="ru-RU" sz="3200" dirty="0" smtClean="0"/>
              <a:t> </a:t>
            </a:r>
            <a:br>
              <a:rPr lang="ru-RU" sz="3200" dirty="0" smtClean="0"/>
            </a:br>
            <a:r>
              <a:rPr lang="ru-RU" sz="3200" dirty="0" smtClean="0"/>
              <a:t/>
            </a:r>
            <a:br>
              <a:rPr lang="ru-RU" sz="3200" dirty="0" smtClean="0"/>
            </a:br>
            <a:r>
              <a:rPr lang="ru-RU" sz="3200" dirty="0" smtClean="0"/>
              <a:t/>
            </a:r>
            <a:br>
              <a:rPr lang="ru-RU" sz="3200" dirty="0" smtClean="0"/>
            </a:br>
            <a:r>
              <a:rPr lang="ru-RU" sz="3200" dirty="0" smtClean="0"/>
              <a:t> </a:t>
            </a:r>
            <a:r>
              <a:rPr lang="ru-RU" sz="3200" b="1" dirty="0" smtClean="0"/>
              <a:t>Индивидуальный  мониторинг результатов промежуточных  пробных тестирований по предмету в 2010-2011уч. г.  вёлся  в виде</a:t>
            </a:r>
            <a:br>
              <a:rPr lang="ru-RU" sz="3200" b="1" dirty="0" smtClean="0"/>
            </a:br>
            <a:r>
              <a:rPr lang="ru-RU" sz="3200" b="1" dirty="0" smtClean="0"/>
              <a:t> диаграмм (в электр.  и бум. вар.)</a:t>
            </a:r>
            <a:br>
              <a:rPr lang="ru-RU" sz="3200" b="1" dirty="0" smtClean="0"/>
            </a:br>
            <a:r>
              <a:rPr lang="ru-RU" sz="3200" b="1" dirty="0" smtClean="0"/>
              <a:t/>
            </a:r>
            <a:br>
              <a:rPr lang="ru-RU" sz="3200" b="1" dirty="0" smtClean="0"/>
            </a:br>
            <a:r>
              <a:rPr lang="ru-RU" sz="3200" b="1" dirty="0" smtClean="0"/>
              <a:t>  </a:t>
            </a:r>
            <a:br>
              <a:rPr lang="ru-RU" sz="3200" b="1" dirty="0" smtClean="0"/>
            </a:br>
            <a:endParaRPr lang="ru-RU" sz="3200" dirty="0"/>
          </a:p>
        </p:txBody>
      </p:sp>
      <p:sp>
        <p:nvSpPr>
          <p:cNvPr id="3" name="Содержимое 2"/>
          <p:cNvSpPr>
            <a:spLocks noGrp="1"/>
          </p:cNvSpPr>
          <p:nvPr>
            <p:ph idx="1"/>
          </p:nvPr>
        </p:nvSpPr>
        <p:spPr>
          <a:xfrm>
            <a:off x="457200" y="3571876"/>
            <a:ext cx="8229600" cy="2752724"/>
          </a:xfrm>
        </p:spPr>
        <p:txBody>
          <a:bodyPr>
            <a:normAutofit/>
          </a:bodyPr>
          <a:lstStyle/>
          <a:p>
            <a:r>
              <a:rPr lang="ru-RU" sz="2800" b="1" dirty="0" smtClean="0"/>
              <a:t>На каждое пробное тестирование составлялся </a:t>
            </a:r>
            <a:br>
              <a:rPr lang="ru-RU" sz="2800" b="1" dirty="0" smtClean="0"/>
            </a:br>
            <a:r>
              <a:rPr lang="ru-RU" sz="2800" b="1" dirty="0" smtClean="0"/>
              <a:t>поэлементный анализ.</a:t>
            </a:r>
            <a:endParaRPr lang="ru-RU"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dirty="0"/>
          </a:p>
        </p:txBody>
      </p:sp>
      <p:pic>
        <p:nvPicPr>
          <p:cNvPr id="1026" name="Picture 2" descr="C:\Documents and Settings\Зверь\Рабочий стол\Склад\Наталья фото\выпускной 2010\Изображение 070.jpg"/>
          <p:cNvPicPr>
            <a:picLocks noGrp="1" noChangeAspect="1" noChangeArrowheads="1"/>
          </p:cNvPicPr>
          <p:nvPr>
            <p:ph idx="1"/>
          </p:nvPr>
        </p:nvPicPr>
        <p:blipFill>
          <a:blip r:embed="rId2" cstate="print"/>
          <a:srcRect/>
          <a:stretch>
            <a:fillRect/>
          </a:stretch>
        </p:blipFill>
        <p:spPr bwMode="auto">
          <a:xfrm>
            <a:off x="0" y="0"/>
            <a:ext cx="9144000" cy="6858000"/>
          </a:xfrm>
          <a:prstGeom prst="rect">
            <a:avLst/>
          </a:prstGeom>
          <a:noFill/>
        </p:spPr>
      </p:pic>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ru-RU" dirty="0" smtClean="0"/>
              <a:t>Поэлементный анализ</a:t>
            </a:r>
            <a:endParaRPr lang="ru-RU" dirty="0"/>
          </a:p>
        </p:txBody>
      </p:sp>
      <p:graphicFrame>
        <p:nvGraphicFramePr>
          <p:cNvPr id="4" name="Содержимое 3"/>
          <p:cNvGraphicFramePr>
            <a:graphicFrameLocks noGrp="1"/>
          </p:cNvGraphicFramePr>
          <p:nvPr>
            <p:ph idx="1"/>
          </p:nvPr>
        </p:nvGraphicFramePr>
        <p:xfrm>
          <a:off x="457200" y="1935161"/>
          <a:ext cx="8229600" cy="3351226"/>
        </p:xfrm>
        <a:graphic>
          <a:graphicData uri="http://schemas.openxmlformats.org/drawingml/2006/table">
            <a:tbl>
              <a:tblPr firstRow="1" bandRow="1">
                <a:tableStyleId>{5C22544A-7EE6-4342-B048-85BDC9FD1C3A}</a:tableStyleId>
              </a:tblPr>
              <a:tblGrid>
                <a:gridCol w="1371600"/>
                <a:gridCol w="1371600"/>
                <a:gridCol w="1371600"/>
                <a:gridCol w="1371600"/>
                <a:gridCol w="1371600"/>
                <a:gridCol w="1371600"/>
              </a:tblGrid>
              <a:tr h="1850370">
                <a:tc>
                  <a:txBody>
                    <a:bodyPr/>
                    <a:lstStyle/>
                    <a:p>
                      <a:r>
                        <a:rPr lang="ru-RU" sz="2000" dirty="0" smtClean="0"/>
                        <a:t>ФИ уч-ся</a:t>
                      </a:r>
                      <a:endParaRPr lang="ru-RU" sz="2000" dirty="0"/>
                    </a:p>
                  </a:txBody>
                  <a:tcPr/>
                </a:tc>
                <a:tc>
                  <a:txBody>
                    <a:bodyPr/>
                    <a:lstStyle/>
                    <a:p>
                      <a:r>
                        <a:rPr lang="ru-RU" sz="2000" dirty="0" smtClean="0"/>
                        <a:t>Кол-во набран. бал./</a:t>
                      </a:r>
                    </a:p>
                    <a:p>
                      <a:r>
                        <a:rPr lang="ru-RU" sz="2000" dirty="0" smtClean="0"/>
                        <a:t>оценка</a:t>
                      </a:r>
                      <a:endParaRPr lang="ru-RU" sz="2000" dirty="0"/>
                    </a:p>
                  </a:txBody>
                  <a:tcPr/>
                </a:tc>
                <a:tc>
                  <a:txBody>
                    <a:bodyPr/>
                    <a:lstStyle/>
                    <a:p>
                      <a:r>
                        <a:rPr lang="ru-RU" sz="2000" dirty="0" smtClean="0"/>
                        <a:t>темы</a:t>
                      </a:r>
                      <a:endParaRPr lang="ru-RU" sz="2000" dirty="0"/>
                    </a:p>
                  </a:txBody>
                  <a:tcPr/>
                </a:tc>
                <a:tc>
                  <a:txBody>
                    <a:bodyPr/>
                    <a:lstStyle/>
                    <a:p>
                      <a:r>
                        <a:rPr lang="ru-RU" sz="2000" dirty="0" smtClean="0"/>
                        <a:t>по которым</a:t>
                      </a:r>
                      <a:endParaRPr lang="ru-RU" sz="2000" dirty="0"/>
                    </a:p>
                  </a:txBody>
                  <a:tcPr/>
                </a:tc>
                <a:tc>
                  <a:txBody>
                    <a:bodyPr/>
                    <a:lstStyle/>
                    <a:p>
                      <a:r>
                        <a:rPr lang="ru-RU" sz="2000" dirty="0" smtClean="0"/>
                        <a:t>допущены</a:t>
                      </a:r>
                      <a:endParaRPr lang="ru-RU" sz="2000" dirty="0"/>
                    </a:p>
                  </a:txBody>
                  <a:tcPr/>
                </a:tc>
                <a:tc>
                  <a:txBody>
                    <a:bodyPr/>
                    <a:lstStyle/>
                    <a:p>
                      <a:r>
                        <a:rPr lang="ru-RU" sz="2000" dirty="0" smtClean="0"/>
                        <a:t>ошибки</a:t>
                      </a:r>
                      <a:endParaRPr lang="ru-RU" sz="2000" dirty="0"/>
                    </a:p>
                  </a:txBody>
                  <a:tcPr/>
                </a:tc>
              </a:tr>
              <a:tr h="750428">
                <a:tc>
                  <a:txBody>
                    <a:bodyPr/>
                    <a:lstStyle/>
                    <a:p>
                      <a:endParaRPr lang="ru-RU"/>
                    </a:p>
                  </a:txBody>
                  <a:tcPr/>
                </a:tc>
                <a:tc>
                  <a:txBody>
                    <a:bodyPr/>
                    <a:lstStyle/>
                    <a:p>
                      <a:endParaRPr lang="ru-RU"/>
                    </a:p>
                  </a:txBody>
                  <a:tcPr/>
                </a:tc>
                <a:tc>
                  <a:txBody>
                    <a:bodyPr/>
                    <a:lstStyle/>
                    <a:p>
                      <a:endParaRPr lang="ru-RU"/>
                    </a:p>
                  </a:txBody>
                  <a:tcPr/>
                </a:tc>
                <a:tc>
                  <a:txBody>
                    <a:bodyPr/>
                    <a:lstStyle/>
                    <a:p>
                      <a:endParaRPr lang="ru-RU" dirty="0"/>
                    </a:p>
                  </a:txBody>
                  <a:tcPr/>
                </a:tc>
                <a:tc>
                  <a:txBody>
                    <a:bodyPr/>
                    <a:lstStyle/>
                    <a:p>
                      <a:endParaRPr lang="ru-RU"/>
                    </a:p>
                  </a:txBody>
                  <a:tcPr/>
                </a:tc>
                <a:tc>
                  <a:txBody>
                    <a:bodyPr/>
                    <a:lstStyle/>
                    <a:p>
                      <a:endParaRPr lang="ru-RU"/>
                    </a:p>
                  </a:txBody>
                  <a:tcPr/>
                </a:tc>
              </a:tr>
              <a:tr h="750428">
                <a:tc>
                  <a:txBody>
                    <a:bodyPr/>
                    <a:lstStyle/>
                    <a:p>
                      <a:endParaRPr lang="ru-RU"/>
                    </a:p>
                  </a:txBody>
                  <a:tcPr/>
                </a:tc>
                <a:tc>
                  <a:txBody>
                    <a:bodyPr/>
                    <a:lstStyle/>
                    <a:p>
                      <a:endParaRPr lang="ru-RU"/>
                    </a:p>
                  </a:txBody>
                  <a:tcPr/>
                </a:tc>
                <a:tc>
                  <a:txBody>
                    <a:bodyPr/>
                    <a:lstStyle/>
                    <a:p>
                      <a:endParaRPr lang="ru-RU"/>
                    </a:p>
                  </a:txBody>
                  <a:tcPr/>
                </a:tc>
                <a:tc>
                  <a:txBody>
                    <a:bodyPr/>
                    <a:lstStyle/>
                    <a:p>
                      <a:endParaRPr lang="ru-RU"/>
                    </a:p>
                  </a:txBody>
                  <a:tcPr/>
                </a:tc>
                <a:tc>
                  <a:txBody>
                    <a:bodyPr/>
                    <a:lstStyle/>
                    <a:p>
                      <a:endParaRPr lang="ru-RU" dirty="0"/>
                    </a:p>
                  </a:txBody>
                  <a:tcPr/>
                </a:tc>
                <a:tc>
                  <a:txBody>
                    <a:bodyPr/>
                    <a:lstStyle/>
                    <a:p>
                      <a:endParaRPr lang="ru-RU" dirty="0"/>
                    </a:p>
                  </a:txBody>
                  <a:tcPr/>
                </a:tc>
              </a:tr>
            </a:tbl>
          </a:graphicData>
        </a:graphic>
      </p:graphicFrame>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704088"/>
            <a:ext cx="8229600" cy="5582432"/>
          </a:xfrm>
        </p:spPr>
        <p:txBody>
          <a:bodyPr>
            <a:normAutofit/>
          </a:bodyPr>
          <a:lstStyle/>
          <a:p>
            <a:r>
              <a:rPr lang="ru-RU" sz="1400" b="1" dirty="0" smtClean="0"/>
              <a:t>В ЕНТ  № ___</a:t>
            </a:r>
            <a:r>
              <a:rPr lang="ru-RU" sz="1400" dirty="0" smtClean="0"/>
              <a:t>     от _____ принимали  участие _____  человек.</a:t>
            </a:r>
            <a:br>
              <a:rPr lang="ru-RU" sz="1400" dirty="0" smtClean="0"/>
            </a:br>
            <a:r>
              <a:rPr lang="ru-RU" sz="1400" dirty="0" smtClean="0"/>
              <a:t>Результаты тестирования представлены следующим образом :</a:t>
            </a:r>
            <a:br>
              <a:rPr lang="ru-RU" sz="1400" dirty="0" smtClean="0"/>
            </a:br>
            <a:r>
              <a:rPr lang="ru-RU" sz="1400" dirty="0" smtClean="0"/>
              <a:t>средний бал -____</a:t>
            </a:r>
            <a:br>
              <a:rPr lang="ru-RU" sz="1400" dirty="0" smtClean="0"/>
            </a:br>
            <a:r>
              <a:rPr lang="ru-RU" sz="1400" dirty="0" smtClean="0"/>
              <a:t>средний процент-_____</a:t>
            </a:r>
            <a:br>
              <a:rPr lang="ru-RU" sz="1400" dirty="0" smtClean="0"/>
            </a:br>
            <a:r>
              <a:rPr lang="ru-RU" sz="1400" dirty="0" smtClean="0"/>
              <a:t>Из    ___    учащихся______ ученика набрали максимальное количество баллов, оценка «5»      (_______________________________________________________________________________)</a:t>
            </a:r>
            <a:br>
              <a:rPr lang="ru-RU" sz="1400" dirty="0" smtClean="0"/>
            </a:br>
            <a:r>
              <a:rPr lang="ru-RU" sz="1400" dirty="0" smtClean="0"/>
              <a:t/>
            </a:r>
            <a:br>
              <a:rPr lang="ru-RU" sz="1400" dirty="0" smtClean="0"/>
            </a:br>
            <a:r>
              <a:rPr lang="ru-RU" sz="1400" dirty="0" smtClean="0"/>
              <a:t>___ учащихся набрали  соответственно, от_____   до _____,   оценка   «4»  (_______________________________________________________________________________)</a:t>
            </a:r>
            <a:br>
              <a:rPr lang="ru-RU" sz="1400" dirty="0" smtClean="0"/>
            </a:br>
            <a:r>
              <a:rPr lang="ru-RU" sz="1400" dirty="0" smtClean="0"/>
              <a:t>__  учащихся показали низкий результат, от   _____ до ____, оценка    «3»  (_______________________________________________________________________________)</a:t>
            </a:r>
            <a:br>
              <a:rPr lang="ru-RU" sz="1400" dirty="0" smtClean="0"/>
            </a:br>
            <a:r>
              <a:rPr lang="ru-RU" sz="1400" dirty="0" smtClean="0"/>
              <a:t> В основном были допущены ошибки по темам:</a:t>
            </a:r>
            <a:br>
              <a:rPr lang="ru-RU" sz="1400" dirty="0" smtClean="0"/>
            </a:br>
            <a:r>
              <a:rPr lang="ru-RU" sz="1400" dirty="0" smtClean="0"/>
              <a:t>_________________________________________________________________________________________________________________________________________________________________                          </a:t>
            </a:r>
            <a:br>
              <a:rPr lang="ru-RU" sz="1400" dirty="0" smtClean="0"/>
            </a:br>
            <a:r>
              <a:rPr lang="ru-RU" sz="1400" dirty="0" smtClean="0"/>
              <a:t> Учащимся (_____________________________________________________________________________________________________________ ________________________________________________) </a:t>
            </a:r>
            <a:br>
              <a:rPr lang="ru-RU" sz="1400" dirty="0" smtClean="0"/>
            </a:br>
            <a:r>
              <a:rPr lang="ru-RU" sz="1400" dirty="0" smtClean="0"/>
              <a:t>Повторить темы: _______________________________________________________________________________________________________________________________________________________________</a:t>
            </a:r>
            <a:br>
              <a:rPr lang="ru-RU" sz="1400" dirty="0" smtClean="0"/>
            </a:br>
            <a:r>
              <a:rPr lang="ru-RU" sz="1400" dirty="0" smtClean="0"/>
              <a:t> </a:t>
            </a:r>
            <a:br>
              <a:rPr lang="ru-RU" sz="1400" dirty="0" smtClean="0"/>
            </a:br>
            <a:r>
              <a:rPr lang="ru-RU" sz="1400" dirty="0" smtClean="0"/>
              <a:t>____________________________________________________________________________________________________________________________</a:t>
            </a:r>
            <a:endParaRPr lang="ru-RU" sz="1400" dirty="0"/>
          </a:p>
        </p:txBody>
      </p:sp>
      <p:sp>
        <p:nvSpPr>
          <p:cNvPr id="3" name="Содержимое 2"/>
          <p:cNvSpPr>
            <a:spLocks noGrp="1"/>
          </p:cNvSpPr>
          <p:nvPr>
            <p:ph idx="1"/>
          </p:nvPr>
        </p:nvSpPr>
        <p:spPr>
          <a:xfrm>
            <a:off x="457200" y="6072206"/>
            <a:ext cx="8229600" cy="252394"/>
          </a:xfrm>
        </p:spPr>
        <p:txBody>
          <a:bodyPr>
            <a:normAutofit fontScale="47500" lnSpcReduction="20000"/>
          </a:bodyPr>
          <a:lstStyle/>
          <a:p>
            <a:endParaRPr lang="ru-RU"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704088"/>
            <a:ext cx="8229600" cy="5368118"/>
          </a:xfrm>
        </p:spPr>
        <p:txBody>
          <a:bodyPr>
            <a:normAutofit/>
          </a:bodyPr>
          <a:lstStyle/>
          <a:p>
            <a:r>
              <a:rPr lang="ru-RU" sz="1900" dirty="0" smtClean="0"/>
              <a:t>Рекомендации: </a:t>
            </a:r>
            <a:br>
              <a:rPr lang="ru-RU" sz="1900" dirty="0" smtClean="0"/>
            </a:br>
            <a:r>
              <a:rPr lang="ru-RU" sz="1900" dirty="0" smtClean="0"/>
              <a:t>-лучше начинать выполнение теста с просмотра заданий, различая для себя легкие и трудные;</a:t>
            </a:r>
            <a:br>
              <a:rPr lang="ru-RU" sz="1900" dirty="0" smtClean="0"/>
            </a:br>
            <a:r>
              <a:rPr lang="ru-RU" sz="1900" dirty="0" smtClean="0"/>
              <a:t>- приступать к выполнению работы, начиная с тех заданий, правильные ответы на которые не вызывают сомнения;</a:t>
            </a:r>
            <a:br>
              <a:rPr lang="ru-RU" sz="1900" dirty="0" smtClean="0"/>
            </a:br>
            <a:r>
              <a:rPr lang="ru-RU" sz="1900" dirty="0" smtClean="0"/>
              <a:t>-часть тестовых заданий направлена на проверку умений не только собственно просто воспроизводить знания, но рассуждать, анализировать, создавать  новые для себя знания в процессе выполнения теста, т.е быть внимательными при работе с тестами.;</a:t>
            </a:r>
            <a:br>
              <a:rPr lang="ru-RU" sz="1900" dirty="0" smtClean="0"/>
            </a:br>
            <a:r>
              <a:rPr lang="ru-RU" sz="1900" dirty="0" smtClean="0"/>
              <a:t>- не следует останавливаться подолгу на отдельных трудных заданиях; </a:t>
            </a:r>
            <a:br>
              <a:rPr lang="ru-RU" sz="1900" dirty="0" smtClean="0"/>
            </a:br>
            <a:r>
              <a:rPr lang="ru-RU" sz="1900" dirty="0" smtClean="0"/>
              <a:t>-как можно больше работать самостоятельно с дополнительной литературой;</a:t>
            </a:r>
            <a:br>
              <a:rPr lang="ru-RU" sz="1900" dirty="0" smtClean="0"/>
            </a:br>
            <a:r>
              <a:rPr lang="ru-RU" sz="1900" dirty="0" smtClean="0"/>
              <a:t>-вместе с учителем работать над формированием  долговременной памяти       ( использовать различные приёмы запоминания, повторения ,работы с материалом);</a:t>
            </a:r>
            <a:br>
              <a:rPr lang="ru-RU" sz="1900" dirty="0" smtClean="0"/>
            </a:br>
            <a:r>
              <a:rPr lang="ru-RU" sz="1900" dirty="0" smtClean="0"/>
              <a:t>- формировать навыки самостоятельной работы у уч-ся по приобретению знаний;</a:t>
            </a:r>
            <a:br>
              <a:rPr lang="ru-RU" sz="1900" dirty="0" smtClean="0"/>
            </a:br>
            <a:r>
              <a:rPr lang="ru-RU" sz="1900" dirty="0" smtClean="0"/>
              <a:t>-выполнять тренировочные тесты, определить, какие разделы изучены лучше, а какие - хуже, с тем , чтобы сосредоточить внимание на имеющихся</a:t>
            </a:r>
            <a:endParaRPr lang="ru-RU" sz="1900" dirty="0"/>
          </a:p>
        </p:txBody>
      </p:sp>
      <p:sp>
        <p:nvSpPr>
          <p:cNvPr id="3" name="Содержимое 2"/>
          <p:cNvSpPr>
            <a:spLocks noGrp="1"/>
          </p:cNvSpPr>
          <p:nvPr>
            <p:ph idx="1"/>
          </p:nvPr>
        </p:nvSpPr>
        <p:spPr>
          <a:xfrm>
            <a:off x="457200" y="6143644"/>
            <a:ext cx="8229600" cy="180956"/>
          </a:xfrm>
        </p:spPr>
        <p:txBody>
          <a:bodyPr>
            <a:normAutofit fontScale="25000" lnSpcReduction="20000"/>
          </a:bodyPr>
          <a:lstStyle/>
          <a:p>
            <a:endParaRPr lang="ru-RU"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704088"/>
            <a:ext cx="8229600" cy="224582"/>
          </a:xfrm>
        </p:spPr>
        <p:txBody>
          <a:bodyPr>
            <a:normAutofit fontScale="90000"/>
          </a:bodyPr>
          <a:lstStyle/>
          <a:p>
            <a:endParaRPr lang="ru-RU" dirty="0"/>
          </a:p>
        </p:txBody>
      </p:sp>
      <p:sp>
        <p:nvSpPr>
          <p:cNvPr id="3" name="Содержимое 2"/>
          <p:cNvSpPr>
            <a:spLocks noGrp="1"/>
          </p:cNvSpPr>
          <p:nvPr>
            <p:ph idx="1"/>
          </p:nvPr>
        </p:nvSpPr>
        <p:spPr/>
        <p:txBody>
          <a:bodyPr/>
          <a:lstStyle/>
          <a:p>
            <a:r>
              <a:rPr lang="ru-RU" dirty="0" smtClean="0"/>
              <a:t>Согласно графику консультаций ежедневно проводятся 2-х часовые занятия, на которых ведётся работа по ликвидации пробелов в знаниях уч-ся, отрабатываются вопросы, по которым было допущено  максимальное количество ошибок, также учащиеся сами делают проверку своих ответов, попутно выписывают вопросы, которые вызывают максимальное затруднение. Таким образом, ведётся индивидуальная работа с каждым учеником. Все оценки выставляются в журнал. </a:t>
            </a:r>
          </a:p>
          <a:p>
            <a:endParaRPr lang="ru-RU"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idx="1"/>
          </p:nvPr>
        </p:nvSpPr>
        <p:spPr/>
        <p:txBody>
          <a:bodyPr>
            <a:normAutofit fontScale="92500" lnSpcReduction="10000"/>
          </a:bodyPr>
          <a:lstStyle/>
          <a:p>
            <a:r>
              <a:rPr lang="ru-RU" dirty="0" smtClean="0"/>
              <a:t>Главными участниками ЕНТ являются организации системы образования, учащиеся, родители, учителя. Учителя, осознавая серьезность ситуации, важность для учащихся тщательной подготовки, кропотливого труда, усиливают контроль, разрабатывают новые приемы и методы, и... наталкиваются на непонимание со стороны родителей и учащихся. Семья должна включаться в учебный процесс. В современных условиях только объединившись: учитель, ученик и родитель - можно добиться успеха. Усилий только учителя и ученика сегодня уже недостаточно - родитель должен стать союзником, опорой и главным советником своего ребенка.</a:t>
            </a:r>
          </a:p>
          <a:p>
            <a:endParaRPr lang="ru-RU"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704088"/>
            <a:ext cx="8229600" cy="367458"/>
          </a:xfrm>
        </p:spPr>
        <p:txBody>
          <a:bodyPr>
            <a:normAutofit fontScale="90000"/>
          </a:bodyPr>
          <a:lstStyle/>
          <a:p>
            <a:endParaRPr lang="ru-RU" dirty="0"/>
          </a:p>
        </p:txBody>
      </p:sp>
      <p:sp>
        <p:nvSpPr>
          <p:cNvPr id="3" name="Содержимое 2"/>
          <p:cNvSpPr>
            <a:spLocks noGrp="1"/>
          </p:cNvSpPr>
          <p:nvPr>
            <p:ph idx="1"/>
          </p:nvPr>
        </p:nvSpPr>
        <p:spPr/>
        <p:txBody>
          <a:bodyPr>
            <a:normAutofit fontScale="92500" lnSpcReduction="10000"/>
          </a:bodyPr>
          <a:lstStyle/>
          <a:p>
            <a:r>
              <a:rPr lang="ru-RU" dirty="0" smtClean="0"/>
              <a:t>Реальная оценка способностей, мотивации учения, учебных навыков - это только первый шаг к успеху при подготовке к ЕНТ.                                                   Эмоциональный настрой также имеет колоссальное значение. А ведь именно в такой момент и нужен ребенку доверительный разговор, анализ ошибок, допущенных в работе, конкретные предложения по их устранению, даже разработка своей технологии запоминания, решения и т.д. Учитель при анализе дает общие советы, рекомендации, но для ребёнка очень важна поддержка и понимание родителей. Найти для него нужное слово, поддержать в момент трудностей - и он со всем справится.</a:t>
            </a:r>
            <a:endParaRPr lang="ru-RU"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704088"/>
            <a:ext cx="8229600" cy="1439028"/>
          </a:xfrm>
        </p:spPr>
        <p:txBody>
          <a:bodyPr>
            <a:normAutofit fontScale="90000"/>
          </a:bodyPr>
          <a:lstStyle/>
          <a:p>
            <a:pPr algn="ctr"/>
            <a:r>
              <a:rPr lang="ru-RU" dirty="0" smtClean="0"/>
              <a:t/>
            </a:r>
            <a:br>
              <a:rPr lang="ru-RU" dirty="0" smtClean="0"/>
            </a:br>
            <a:r>
              <a:rPr lang="ru-RU" dirty="0" smtClean="0"/>
              <a:t> </a:t>
            </a:r>
            <a:br>
              <a:rPr lang="ru-RU" dirty="0" smtClean="0"/>
            </a:br>
            <a:r>
              <a:rPr lang="ru-RU" dirty="0" smtClean="0"/>
              <a:t> </a:t>
            </a:r>
            <a:br>
              <a:rPr lang="ru-RU" dirty="0" smtClean="0"/>
            </a:br>
            <a:r>
              <a:rPr lang="ru-RU" dirty="0" smtClean="0"/>
              <a:t> </a:t>
            </a:r>
            <a:r>
              <a:rPr lang="ru-RU" b="1" dirty="0" smtClean="0"/>
              <a:t>Приемы работы с запоминаемым материалом </a:t>
            </a:r>
            <a:endParaRPr lang="ru-RU" b="1" dirty="0"/>
          </a:p>
        </p:txBody>
      </p:sp>
      <p:sp>
        <p:nvSpPr>
          <p:cNvPr id="3" name="Содержимое 2"/>
          <p:cNvSpPr>
            <a:spLocks noGrp="1"/>
          </p:cNvSpPr>
          <p:nvPr>
            <p:ph idx="1"/>
          </p:nvPr>
        </p:nvSpPr>
        <p:spPr>
          <a:xfrm>
            <a:off x="457200" y="2214554"/>
            <a:ext cx="8229600" cy="4110046"/>
          </a:xfrm>
        </p:spPr>
        <p:txBody>
          <a:bodyPr>
            <a:noAutofit/>
          </a:bodyPr>
          <a:lstStyle/>
          <a:p>
            <a:pPr lvl="0"/>
            <a:r>
              <a:rPr lang="ru-RU" sz="1500" i="1" dirty="0" smtClean="0"/>
              <a:t>Группировка </a:t>
            </a:r>
            <a:r>
              <a:rPr lang="ru-RU" sz="1500" dirty="0" smtClean="0"/>
              <a:t>- разбиение материала на группы по каким-либо основаниям (смыслу, ассоциациям и др.). </a:t>
            </a:r>
          </a:p>
          <a:p>
            <a:pPr lvl="0"/>
            <a:r>
              <a:rPr lang="ru-RU" sz="1500" i="1" dirty="0" smtClean="0"/>
              <a:t>Выделение опорных пунктов </a:t>
            </a:r>
            <a:r>
              <a:rPr lang="ru-RU" sz="1500" dirty="0" smtClean="0"/>
              <a:t>- фиксация какого-либо краткого пункта, служащего опорой более широкого содержания (тезисы, заглавие, вопросы к тексту, примеры, цифровые данные, сравнения). </a:t>
            </a:r>
          </a:p>
          <a:p>
            <a:pPr lvl="0"/>
            <a:r>
              <a:rPr lang="ru-RU" sz="1500" i="1" dirty="0" smtClean="0"/>
              <a:t>План </a:t>
            </a:r>
            <a:r>
              <a:rPr lang="ru-RU" sz="1500" dirty="0" smtClean="0"/>
              <a:t>- совокупность опорных пунктов. </a:t>
            </a:r>
          </a:p>
          <a:p>
            <a:pPr lvl="0"/>
            <a:r>
              <a:rPr lang="ru-RU" sz="1500" i="1" dirty="0" smtClean="0"/>
              <a:t> Классификация </a:t>
            </a:r>
            <a:r>
              <a:rPr lang="ru-RU" sz="1500" dirty="0" smtClean="0"/>
              <a:t>- распределение каких-либо предметов, явлений, понятий по классам, группам, разрядам на основе определенных общих признаков. </a:t>
            </a:r>
          </a:p>
          <a:p>
            <a:pPr lvl="0"/>
            <a:r>
              <a:rPr lang="ru-RU" sz="1500" i="1" dirty="0" smtClean="0"/>
              <a:t>Структурирование </a:t>
            </a:r>
            <a:r>
              <a:rPr lang="ru-RU" sz="1500" dirty="0" smtClean="0"/>
              <a:t>- установление взаимного расположения частей, составляющих целое. </a:t>
            </a:r>
          </a:p>
          <a:p>
            <a:pPr lvl="0"/>
            <a:r>
              <a:rPr lang="ru-RU" sz="1500" i="1" dirty="0" smtClean="0"/>
              <a:t> Схематизация (построение графических схем) ­</a:t>
            </a:r>
            <a:r>
              <a:rPr lang="ru-RU" sz="1500" dirty="0" smtClean="0"/>
              <a:t>изображение или описание чего-либо в основных чертах или упрощенное представление запоминаемой информации. </a:t>
            </a:r>
          </a:p>
          <a:p>
            <a:pPr lvl="0"/>
            <a:r>
              <a:rPr lang="ru-RU" sz="1500" i="1" dirty="0" smtClean="0"/>
              <a:t>Серийная организация материала </a:t>
            </a:r>
            <a:r>
              <a:rPr lang="ru-RU" sz="1500" dirty="0" smtClean="0"/>
              <a:t>- установление или построение различных последовательностей: распределение по объему, по времени, упорядочивание в пространстве. </a:t>
            </a:r>
          </a:p>
          <a:p>
            <a:pPr lvl="0"/>
            <a:r>
              <a:rPr lang="ru-RU" sz="1500" i="1" dirty="0" smtClean="0"/>
              <a:t>Ассоциации </a:t>
            </a:r>
            <a:r>
              <a:rPr lang="ru-RU" sz="1500" dirty="0" smtClean="0"/>
              <a:t>- установление связей по сходству, смежности или противоположности. </a:t>
            </a:r>
          </a:p>
          <a:p>
            <a:pPr>
              <a:buNone/>
            </a:pPr>
            <a:r>
              <a:rPr lang="ru-RU" sz="1500" b="1" dirty="0" smtClean="0"/>
              <a:t> </a:t>
            </a:r>
            <a:endParaRPr lang="ru-RU" sz="1500" dirty="0" smtClean="0"/>
          </a:p>
          <a:p>
            <a:endParaRPr lang="ru-RU" sz="1500"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algn="ctr"/>
            <a:r>
              <a:rPr lang="ru-RU" b="1" dirty="0" smtClean="0"/>
              <a:t>Подготовка к ЕНТ с помощью ИКТ</a:t>
            </a:r>
            <a:endParaRPr lang="ru-RU" dirty="0"/>
          </a:p>
        </p:txBody>
      </p:sp>
      <p:sp>
        <p:nvSpPr>
          <p:cNvPr id="3" name="Содержимое 2"/>
          <p:cNvSpPr>
            <a:spLocks noGrp="1"/>
          </p:cNvSpPr>
          <p:nvPr>
            <p:ph idx="1"/>
          </p:nvPr>
        </p:nvSpPr>
        <p:spPr/>
        <p:txBody>
          <a:bodyPr>
            <a:normAutofit lnSpcReduction="10000"/>
          </a:bodyPr>
          <a:lstStyle/>
          <a:p>
            <a:r>
              <a:rPr lang="ru-RU" dirty="0" smtClean="0"/>
              <a:t>Мультимедийные технологии сегодня по прежнему представляют собой одно из передовых достижений в сфере применения компьютеров в обучении. По данным исследований, в памяти человека остается 1/4  часть услышанного материала, 1/3 часть увиденного, 3/4  часть увиденного и услышанного, больший объём учебного  материала, если ученик привлечен в активные действия в процессе обучения. Компьютер позволяет создать условия для повышения процесса обучения. </a:t>
            </a:r>
          </a:p>
          <a:p>
            <a:endParaRPr lang="ru-RU"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algn="ctr"/>
            <a:r>
              <a:rPr lang="ru-RU" dirty="0" smtClean="0"/>
              <a:t>Что я считаю самым важным при подготовке к ЕНТ?</a:t>
            </a:r>
            <a:endParaRPr lang="ru-RU" dirty="0"/>
          </a:p>
        </p:txBody>
      </p:sp>
      <p:sp>
        <p:nvSpPr>
          <p:cNvPr id="3" name="Содержимое 2"/>
          <p:cNvSpPr>
            <a:spLocks noGrp="1"/>
          </p:cNvSpPr>
          <p:nvPr>
            <p:ph idx="1"/>
          </p:nvPr>
        </p:nvSpPr>
        <p:spPr/>
        <p:txBody>
          <a:bodyPr>
            <a:normAutofit fontScale="92500" lnSpcReduction="20000"/>
          </a:bodyPr>
          <a:lstStyle/>
          <a:p>
            <a:r>
              <a:rPr lang="ru-RU" dirty="0" smtClean="0"/>
              <a:t>Первое – это хронологические практикумы. Существуют различные  приёмы запоминания дат такие, как принцип «колодца», аналогии. Считаю, что знание наизусть более 600 дат из истории Казахстана для учеников сложно, учитывая, что также необходимо знать хронологию всемирной истории.  </a:t>
            </a:r>
          </a:p>
          <a:p>
            <a:r>
              <a:rPr lang="ru-RU" dirty="0" smtClean="0"/>
              <a:t>Второе условие – это обязательное изучение исторического пространства.</a:t>
            </a:r>
          </a:p>
          <a:p>
            <a:r>
              <a:rPr lang="ru-RU" dirty="0" smtClean="0"/>
              <a:t>Третьим условием  является знание исторических персонажей. Мир их перенаселён, но знать их необходимо.</a:t>
            </a:r>
          </a:p>
          <a:p>
            <a:r>
              <a:rPr lang="ru-RU" dirty="0" smtClean="0"/>
              <a:t>Четвертым условием  является проведение элективных курсов.  </a:t>
            </a:r>
          </a:p>
          <a:p>
            <a:endParaRPr lang="ru-RU"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dirty="0"/>
          </a:p>
        </p:txBody>
      </p:sp>
      <p:sp>
        <p:nvSpPr>
          <p:cNvPr id="3" name="Содержимое 2"/>
          <p:cNvSpPr>
            <a:spLocks noGrp="1"/>
          </p:cNvSpPr>
          <p:nvPr>
            <p:ph idx="1"/>
          </p:nvPr>
        </p:nvSpPr>
        <p:spPr>
          <a:xfrm>
            <a:off x="457200" y="2071678"/>
            <a:ext cx="8229600" cy="4252922"/>
          </a:xfrm>
        </p:spPr>
        <p:txBody>
          <a:bodyPr/>
          <a:lstStyle/>
          <a:p>
            <a:r>
              <a:rPr lang="ru-RU" dirty="0" smtClean="0"/>
              <a:t>Использование мультимедийных технологий позволяет:</a:t>
            </a:r>
          </a:p>
          <a:p>
            <a:r>
              <a:rPr lang="ru-RU" dirty="0" smtClean="0"/>
              <a:t>– научить  самостоятельно мыслить, осмысливать;</a:t>
            </a:r>
            <a:br>
              <a:rPr lang="ru-RU" dirty="0" smtClean="0"/>
            </a:br>
            <a:r>
              <a:rPr lang="ru-RU" dirty="0" smtClean="0"/>
              <a:t>– структурировать и передавать информацию, чтобы другие узнали о том, что новое он открыл для себя.</a:t>
            </a:r>
          </a:p>
          <a:p>
            <a:endParaRPr lang="ru-RU"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 Панфёрова </a:t>
            </a:r>
            <a:r>
              <a:rPr lang="ru-RU" dirty="0" smtClean="0"/>
              <a:t>Наталья Михайловна</a:t>
            </a:r>
            <a:endParaRPr lang="ru-RU" dirty="0"/>
          </a:p>
        </p:txBody>
      </p:sp>
      <p:sp>
        <p:nvSpPr>
          <p:cNvPr id="3" name="Содержимое 2"/>
          <p:cNvSpPr>
            <a:spLocks noGrp="1"/>
          </p:cNvSpPr>
          <p:nvPr>
            <p:ph idx="1"/>
          </p:nvPr>
        </p:nvSpPr>
        <p:spPr/>
        <p:txBody>
          <a:bodyPr>
            <a:normAutofit lnSpcReduction="10000"/>
          </a:bodyPr>
          <a:lstStyle/>
          <a:p>
            <a:pPr>
              <a:buNone/>
            </a:pPr>
            <a:r>
              <a:rPr lang="ru-RU" dirty="0" smtClean="0"/>
              <a:t>Образование: </a:t>
            </a:r>
            <a:r>
              <a:rPr lang="ru-RU" u="sng" dirty="0" smtClean="0"/>
              <a:t>высшее (СКГУ)</a:t>
            </a:r>
          </a:p>
          <a:p>
            <a:pPr>
              <a:buNone/>
            </a:pPr>
            <a:r>
              <a:rPr lang="ru-RU" dirty="0" smtClean="0"/>
              <a:t>Квалификация по диплому:</a:t>
            </a:r>
          </a:p>
          <a:p>
            <a:pPr>
              <a:buNone/>
            </a:pPr>
            <a:r>
              <a:rPr lang="ru-RU" dirty="0" smtClean="0"/>
              <a:t> </a:t>
            </a:r>
            <a:r>
              <a:rPr lang="ru-RU" u="sng" dirty="0" smtClean="0"/>
              <a:t>учитель </a:t>
            </a:r>
            <a:r>
              <a:rPr lang="ru-RU" dirty="0" smtClean="0"/>
              <a:t> </a:t>
            </a:r>
            <a:r>
              <a:rPr lang="ru-RU" u="sng" dirty="0" smtClean="0"/>
              <a:t>истории и географии </a:t>
            </a:r>
          </a:p>
          <a:p>
            <a:pPr>
              <a:buNone/>
            </a:pPr>
            <a:r>
              <a:rPr lang="ru-RU" dirty="0" smtClean="0"/>
              <a:t> Преподаваемый предмет: </a:t>
            </a:r>
          </a:p>
          <a:p>
            <a:pPr>
              <a:buNone/>
            </a:pPr>
            <a:r>
              <a:rPr lang="ru-RU" u="sng" dirty="0" smtClean="0"/>
              <a:t> история, обществознание,</a:t>
            </a:r>
            <a:r>
              <a:rPr lang="ru-RU" dirty="0" smtClean="0"/>
              <a:t> </a:t>
            </a:r>
            <a:r>
              <a:rPr lang="ru-RU" u="sng" dirty="0" smtClean="0"/>
              <a:t>основы права.</a:t>
            </a:r>
          </a:p>
          <a:p>
            <a:pPr>
              <a:buNone/>
            </a:pPr>
            <a:r>
              <a:rPr lang="ru-RU" dirty="0" smtClean="0"/>
              <a:t>Стаж: </a:t>
            </a:r>
            <a:r>
              <a:rPr lang="ru-RU" u="sng" dirty="0" smtClean="0"/>
              <a:t>7 лет </a:t>
            </a:r>
            <a:endParaRPr lang="ru-RU" dirty="0" smtClean="0"/>
          </a:p>
          <a:p>
            <a:pPr>
              <a:buNone/>
            </a:pPr>
            <a:r>
              <a:rPr lang="ru-RU" dirty="0" smtClean="0"/>
              <a:t>Категория: </a:t>
            </a:r>
            <a:r>
              <a:rPr lang="ru-RU" u="sng" dirty="0" smtClean="0"/>
              <a:t>2 </a:t>
            </a:r>
            <a:endParaRPr lang="ru-RU" dirty="0" smtClean="0"/>
          </a:p>
          <a:p>
            <a:pPr>
              <a:buNone/>
            </a:pPr>
            <a:r>
              <a:rPr lang="ru-RU" dirty="0" smtClean="0"/>
              <a:t>Классы: </a:t>
            </a:r>
            <a:r>
              <a:rPr lang="ru-RU" u="sng" dirty="0" smtClean="0"/>
              <a:t>5-11 </a:t>
            </a:r>
          </a:p>
          <a:p>
            <a:pPr>
              <a:buNone/>
            </a:pPr>
            <a:r>
              <a:rPr lang="ru-RU" dirty="0" smtClean="0"/>
              <a:t>Нагрузка: </a:t>
            </a:r>
            <a:r>
              <a:rPr lang="ru-RU" u="sng" dirty="0" smtClean="0"/>
              <a:t>28ч </a:t>
            </a:r>
          </a:p>
          <a:p>
            <a:pPr>
              <a:buNone/>
            </a:pPr>
            <a:r>
              <a:rPr lang="ru-RU" dirty="0" smtClean="0"/>
              <a:t>Аттестация: </a:t>
            </a:r>
            <a:r>
              <a:rPr lang="ru-RU" u="sng" dirty="0" smtClean="0"/>
              <a:t>2008г</a:t>
            </a:r>
            <a:endParaRPr lang="ru-RU" dirty="0" smtClean="0"/>
          </a:p>
          <a:p>
            <a:endParaRPr lang="ru-RU"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dirty="0"/>
          </a:p>
        </p:txBody>
      </p:sp>
      <p:sp>
        <p:nvSpPr>
          <p:cNvPr id="3" name="Содержимое 2"/>
          <p:cNvSpPr>
            <a:spLocks noGrp="1"/>
          </p:cNvSpPr>
          <p:nvPr>
            <p:ph idx="1"/>
          </p:nvPr>
        </p:nvSpPr>
        <p:spPr/>
        <p:txBody>
          <a:bodyPr/>
          <a:lstStyle/>
          <a:p>
            <a:r>
              <a:rPr lang="ru-RU" dirty="0" smtClean="0"/>
              <a:t>Педагоги должны чутко реагировать на все изменения в стратегии образования, разумно использовать информационно-коммуникативные возможности нового века, выявлять и решать актуальные проблемы Просвещения.</a:t>
            </a:r>
          </a:p>
          <a:p>
            <a:endParaRPr lang="ru-RU"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b="1" dirty="0" smtClean="0"/>
              <a:t>Методическая проблема:</a:t>
            </a:r>
            <a:endParaRPr lang="ru-RU" dirty="0"/>
          </a:p>
        </p:txBody>
      </p:sp>
      <p:sp>
        <p:nvSpPr>
          <p:cNvPr id="3" name="Содержимое 2"/>
          <p:cNvSpPr>
            <a:spLocks noGrp="1"/>
          </p:cNvSpPr>
          <p:nvPr>
            <p:ph idx="1"/>
          </p:nvPr>
        </p:nvSpPr>
        <p:spPr/>
        <p:txBody>
          <a:bodyPr/>
          <a:lstStyle/>
          <a:p>
            <a:endParaRPr lang="ru-RU" i="1" dirty="0" smtClean="0"/>
          </a:p>
          <a:p>
            <a:r>
              <a:rPr lang="ru-RU" i="1" dirty="0" smtClean="0"/>
              <a:t>«Поиск новых путей по активизации мыслительной деятельности учащихся на уроках истории с целью повышения качества знаний» </a:t>
            </a:r>
          </a:p>
          <a:p>
            <a:endParaRPr lang="ru-RU" i="1" dirty="0" smtClean="0"/>
          </a:p>
          <a:p>
            <a:endParaRPr lang="ru-RU" dirty="0" smtClean="0"/>
          </a:p>
          <a:p>
            <a:r>
              <a:rPr lang="ru-RU" i="1" dirty="0" smtClean="0"/>
              <a:t>ИКТ, метод проектов </a:t>
            </a:r>
            <a:endParaRPr lang="ru-RU" dirty="0" smtClean="0"/>
          </a:p>
          <a:p>
            <a:endParaRPr lang="ru-RU"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b="1" dirty="0" smtClean="0"/>
              <a:t>Нормативные документы:</a:t>
            </a:r>
            <a:endParaRPr lang="ru-RU" dirty="0"/>
          </a:p>
        </p:txBody>
      </p:sp>
      <p:sp>
        <p:nvSpPr>
          <p:cNvPr id="3" name="Содержимое 2"/>
          <p:cNvSpPr>
            <a:spLocks noGrp="1"/>
          </p:cNvSpPr>
          <p:nvPr>
            <p:ph idx="1"/>
          </p:nvPr>
        </p:nvSpPr>
        <p:spPr/>
        <p:txBody>
          <a:bodyPr/>
          <a:lstStyle/>
          <a:p>
            <a:pPr lvl="0"/>
            <a:r>
              <a:rPr lang="ru-RU" dirty="0" smtClean="0"/>
              <a:t>Закон об образовании</a:t>
            </a:r>
          </a:p>
          <a:p>
            <a:pPr lvl="0"/>
            <a:r>
              <a:rPr lang="ru-RU" dirty="0" smtClean="0"/>
              <a:t> Концепция о 12 -летнем образовании </a:t>
            </a:r>
          </a:p>
          <a:p>
            <a:pPr lvl="0"/>
            <a:r>
              <a:rPr lang="ru-RU" dirty="0" smtClean="0"/>
              <a:t> ГОСО 2002г. </a:t>
            </a:r>
          </a:p>
          <a:p>
            <a:pPr lvl="0"/>
            <a:r>
              <a:rPr lang="ru-RU" dirty="0" smtClean="0"/>
              <a:t> Инструктивно методическое письмо </a:t>
            </a:r>
          </a:p>
          <a:p>
            <a:pPr lvl="0"/>
            <a:r>
              <a:rPr lang="ru-RU" dirty="0" smtClean="0"/>
              <a:t>Государственные  программы по предмету </a:t>
            </a:r>
          </a:p>
          <a:p>
            <a:pPr lvl="0"/>
            <a:r>
              <a:rPr lang="ru-RU" dirty="0" smtClean="0"/>
              <a:t> Календарно – тематическое планирование </a:t>
            </a:r>
          </a:p>
          <a:p>
            <a:pPr lvl="0"/>
            <a:r>
              <a:rPr lang="ru-RU" dirty="0" smtClean="0"/>
              <a:t> Поурочное планирование   </a:t>
            </a:r>
          </a:p>
          <a:p>
            <a:endParaRPr lang="ru-RU"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algn="ctr"/>
            <a:r>
              <a:rPr lang="ru-RU" b="1" dirty="0" smtClean="0"/>
              <a:t>Сведения о повышении квалификации:</a:t>
            </a:r>
            <a:endParaRPr lang="ru-RU" dirty="0"/>
          </a:p>
        </p:txBody>
      </p:sp>
      <p:sp>
        <p:nvSpPr>
          <p:cNvPr id="3" name="Содержимое 2"/>
          <p:cNvSpPr>
            <a:spLocks noGrp="1"/>
          </p:cNvSpPr>
          <p:nvPr>
            <p:ph idx="1"/>
          </p:nvPr>
        </p:nvSpPr>
        <p:spPr/>
        <p:txBody>
          <a:bodyPr>
            <a:normAutofit lnSpcReduction="10000"/>
          </a:bodyPr>
          <a:lstStyle/>
          <a:p>
            <a:pPr lvl="0"/>
            <a:r>
              <a:rPr lang="ru-RU" dirty="0" smtClean="0"/>
              <a:t>«Актуальные проблемы теории и методики преподавания дисциплин историко-обществоведческого цикла» май 2005 г.</a:t>
            </a:r>
          </a:p>
          <a:p>
            <a:pPr lvl="0"/>
            <a:r>
              <a:rPr lang="ru-RU" dirty="0" smtClean="0"/>
              <a:t>«Специфика преподавания общественно- правовых дисциплин в средней школе в условиях перехода на 12-летнее образование» январь 2007 г.</a:t>
            </a:r>
          </a:p>
          <a:p>
            <a:pPr lvl="0"/>
            <a:r>
              <a:rPr lang="ru-RU" dirty="0" smtClean="0"/>
              <a:t>«Формирование географической картины мира через различные формы учебной деятельности»апрель 2009 г</a:t>
            </a:r>
          </a:p>
          <a:p>
            <a:pPr lvl="0"/>
            <a:r>
              <a:rPr lang="ru-RU" dirty="0" smtClean="0"/>
              <a:t>«Профессионально - компетентностный подход в подготовке учителей «Самопознание»» июль 2010 г </a:t>
            </a:r>
          </a:p>
          <a:p>
            <a:endParaRPr lang="ru-RU" dirty="0" smtClean="0"/>
          </a:p>
          <a:p>
            <a:endParaRPr lang="ru-RU"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28596" y="785794"/>
            <a:ext cx="8229600" cy="1143000"/>
          </a:xfrm>
        </p:spPr>
        <p:txBody>
          <a:bodyPr>
            <a:normAutofit fontScale="90000"/>
          </a:bodyPr>
          <a:lstStyle/>
          <a:p>
            <a:r>
              <a:rPr lang="ru-RU" sz="4000" b="1" dirty="0" smtClean="0"/>
              <a:t>С</a:t>
            </a:r>
            <a:r>
              <a:rPr lang="ru-RU" sz="1600" b="1" dirty="0" smtClean="0"/>
              <a:t> </a:t>
            </a:r>
            <a:r>
              <a:rPr lang="ru-RU" sz="4000" b="1" dirty="0" smtClean="0"/>
              <a:t>начала учебного года в нашей школе</a:t>
            </a:r>
            <a:endParaRPr lang="ru-RU" sz="4000" b="1" dirty="0"/>
          </a:p>
        </p:txBody>
      </p:sp>
      <p:sp>
        <p:nvSpPr>
          <p:cNvPr id="3" name="Содержимое 2"/>
          <p:cNvSpPr>
            <a:spLocks noGrp="1"/>
          </p:cNvSpPr>
          <p:nvPr>
            <p:ph idx="1"/>
          </p:nvPr>
        </p:nvSpPr>
        <p:spPr>
          <a:xfrm>
            <a:off x="457200" y="2000240"/>
            <a:ext cx="8229600" cy="4324360"/>
          </a:xfrm>
        </p:spPr>
        <p:txBody>
          <a:bodyPr>
            <a:normAutofit lnSpcReduction="10000"/>
          </a:bodyPr>
          <a:lstStyle/>
          <a:p>
            <a:pPr>
              <a:buNone/>
            </a:pPr>
            <a:r>
              <a:rPr lang="ru-RU" dirty="0" smtClean="0"/>
              <a:t>  </a:t>
            </a:r>
            <a:r>
              <a:rPr lang="ru-RU" sz="4000" dirty="0" smtClean="0"/>
              <a:t> </a:t>
            </a:r>
            <a:r>
              <a:rPr lang="ru-RU" dirty="0" smtClean="0"/>
              <a:t>согласно формату и содержанию ЕНТ  ведётся  предварительная работа с учащимися 11 класса. Все ученики 11 класса участвуют в подготовке к ЕНТ. В сентябре 2010 года учащиеся 11 класса окончательно определились с выбором профильного предмета. На основе ГОСО и сборников по подготовке к ЕНТ были разработаны: программа для консультаций на год, график консультаций и пробных тестирований.</a:t>
            </a:r>
          </a:p>
          <a:p>
            <a:pPr>
              <a:buNone/>
            </a:pPr>
            <a:r>
              <a:rPr lang="ru-RU" dirty="0" smtClean="0"/>
              <a:t> </a:t>
            </a:r>
            <a:endParaRPr lang="ru-RU"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ru-RU" dirty="0" smtClean="0"/>
              <a:t>Этапы работы учителя</a:t>
            </a:r>
            <a:endParaRPr lang="ru-RU" dirty="0"/>
          </a:p>
        </p:txBody>
      </p:sp>
      <p:graphicFrame>
        <p:nvGraphicFramePr>
          <p:cNvPr id="5" name="Содержимое 4"/>
          <p:cNvGraphicFramePr>
            <a:graphicFrameLocks noGrp="1"/>
          </p:cNvGraphicFramePr>
          <p:nvPr>
            <p:ph idx="1"/>
          </p:nvPr>
        </p:nvGraphicFramePr>
        <p:xfrm>
          <a:off x="457200" y="1935163"/>
          <a:ext cx="8229600" cy="3017520"/>
        </p:xfrm>
        <a:graphic>
          <a:graphicData uri="http://schemas.openxmlformats.org/drawingml/2006/table">
            <a:tbl>
              <a:tblPr firstRow="1" bandRow="1">
                <a:tableStyleId>{5C22544A-7EE6-4342-B048-85BDC9FD1C3A}</a:tableStyleId>
              </a:tblPr>
              <a:tblGrid>
                <a:gridCol w="2743200"/>
                <a:gridCol w="2743200"/>
                <a:gridCol w="2743200"/>
              </a:tblGrid>
              <a:tr h="587773">
                <a:tc>
                  <a:txBody>
                    <a:bodyPr/>
                    <a:lstStyle/>
                    <a:p>
                      <a:r>
                        <a:rPr lang="ru-RU" dirty="0" smtClean="0"/>
                        <a:t>Диагностический </a:t>
                      </a:r>
                      <a:endParaRPr lang="ru-RU" dirty="0"/>
                    </a:p>
                  </a:txBody>
                  <a:tcPr/>
                </a:tc>
                <a:tc>
                  <a:txBody>
                    <a:bodyPr/>
                    <a:lstStyle/>
                    <a:p>
                      <a:r>
                        <a:rPr lang="ru-RU" dirty="0" smtClean="0"/>
                        <a:t>Выявление «западающего звена в отдельных темах»</a:t>
                      </a:r>
                      <a:endParaRPr lang="ru-RU" dirty="0"/>
                    </a:p>
                  </a:txBody>
                  <a:tcPr/>
                </a:tc>
                <a:tc>
                  <a:txBody>
                    <a:bodyPr/>
                    <a:lstStyle/>
                    <a:p>
                      <a:r>
                        <a:rPr lang="ru-RU" dirty="0" smtClean="0"/>
                        <a:t>Тестирование</a:t>
                      </a:r>
                    </a:p>
                    <a:p>
                      <a:r>
                        <a:rPr lang="ru-RU" dirty="0" smtClean="0"/>
                        <a:t>Собеседование</a:t>
                      </a:r>
                    </a:p>
                    <a:p>
                      <a:r>
                        <a:rPr lang="ru-RU" dirty="0" smtClean="0"/>
                        <a:t>Контрольные срезы</a:t>
                      </a:r>
                      <a:endParaRPr lang="ru-RU" dirty="0"/>
                    </a:p>
                  </a:txBody>
                  <a:tcPr/>
                </a:tc>
              </a:tr>
              <a:tr h="587773">
                <a:tc>
                  <a:txBody>
                    <a:bodyPr/>
                    <a:lstStyle/>
                    <a:p>
                      <a:r>
                        <a:rPr lang="ru-RU" dirty="0" smtClean="0"/>
                        <a:t>Практический</a:t>
                      </a:r>
                      <a:endParaRPr lang="ru-RU" dirty="0"/>
                    </a:p>
                  </a:txBody>
                  <a:tcPr/>
                </a:tc>
                <a:tc>
                  <a:txBody>
                    <a:bodyPr/>
                    <a:lstStyle/>
                    <a:p>
                      <a:r>
                        <a:rPr lang="ru-RU" dirty="0" smtClean="0"/>
                        <a:t>Обеспечение условий для восполнения и обновления знаний</a:t>
                      </a:r>
                      <a:endParaRPr lang="ru-RU" dirty="0"/>
                    </a:p>
                  </a:txBody>
                  <a:tcPr/>
                </a:tc>
                <a:tc>
                  <a:txBody>
                    <a:bodyPr/>
                    <a:lstStyle/>
                    <a:p>
                      <a:r>
                        <a:rPr lang="ru-RU" dirty="0" smtClean="0"/>
                        <a:t>Уроки</a:t>
                      </a:r>
                    </a:p>
                    <a:p>
                      <a:r>
                        <a:rPr lang="ru-RU" dirty="0" smtClean="0"/>
                        <a:t>Индивидуальная работа</a:t>
                      </a:r>
                    </a:p>
                    <a:p>
                      <a:r>
                        <a:rPr lang="ru-RU" dirty="0" smtClean="0"/>
                        <a:t>Самостоятельная работа</a:t>
                      </a:r>
                    </a:p>
                    <a:p>
                      <a:r>
                        <a:rPr lang="ru-RU" dirty="0" smtClean="0"/>
                        <a:t>Проблемное изучение на консультациях</a:t>
                      </a:r>
                      <a:endParaRPr lang="ru-RU" dirty="0"/>
                    </a:p>
                  </a:txBody>
                  <a:tcPr/>
                </a:tc>
              </a:tr>
              <a:tr h="587773">
                <a:tc>
                  <a:txBody>
                    <a:bodyPr/>
                    <a:lstStyle/>
                    <a:p>
                      <a:r>
                        <a:rPr lang="ru-RU" dirty="0" smtClean="0"/>
                        <a:t>Контрольный </a:t>
                      </a:r>
                      <a:endParaRPr lang="ru-RU" dirty="0"/>
                    </a:p>
                  </a:txBody>
                  <a:tcPr/>
                </a:tc>
                <a:tc>
                  <a:txBody>
                    <a:bodyPr/>
                    <a:lstStyle/>
                    <a:p>
                      <a:r>
                        <a:rPr lang="ru-RU" dirty="0" smtClean="0"/>
                        <a:t>Контроль за уровнем усвоения темы</a:t>
                      </a:r>
                      <a:endParaRPr lang="ru-RU" dirty="0"/>
                    </a:p>
                  </a:txBody>
                  <a:tcPr/>
                </a:tc>
                <a:tc>
                  <a:txBody>
                    <a:bodyPr/>
                    <a:lstStyle/>
                    <a:p>
                      <a:r>
                        <a:rPr lang="ru-RU" dirty="0" smtClean="0"/>
                        <a:t>Контрольное тестирование</a:t>
                      </a:r>
                      <a:endParaRPr lang="ru-RU" dirty="0"/>
                    </a:p>
                  </a:txBody>
                  <a:tcPr/>
                </a:tc>
              </a:tr>
            </a:tbl>
          </a:graphicData>
        </a:graphic>
      </p:graphicFrame>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704088"/>
            <a:ext cx="8229600" cy="4225110"/>
          </a:xfrm>
        </p:spPr>
        <p:txBody>
          <a:bodyPr>
            <a:normAutofit/>
          </a:bodyPr>
          <a:lstStyle/>
          <a:p>
            <a:r>
              <a:rPr lang="ru-RU" dirty="0" smtClean="0"/>
              <a:t> </a:t>
            </a:r>
            <a:endParaRPr lang="ru-RU" sz="4400" dirty="0"/>
          </a:p>
        </p:txBody>
      </p:sp>
      <p:sp>
        <p:nvSpPr>
          <p:cNvPr id="3" name="Содержимое 2"/>
          <p:cNvSpPr>
            <a:spLocks noGrp="1"/>
          </p:cNvSpPr>
          <p:nvPr>
            <p:ph idx="1"/>
          </p:nvPr>
        </p:nvSpPr>
        <p:spPr/>
        <p:txBody>
          <a:bodyPr/>
          <a:lstStyle/>
          <a:p>
            <a:r>
              <a:rPr lang="ru-RU" sz="2800" dirty="0" smtClean="0"/>
              <a:t>Первое пробное комплексное  тестирование было проведено 11 сентября.  Если сравнить с 2009-2010 уч. годом, то результаты 1 пробного тестирования были следующими:</a:t>
            </a:r>
            <a:endParaRPr lang="ru-RU"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Поток">
  <a:themeElements>
    <a:clrScheme name="Поток">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Поток">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Поток">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317</TotalTime>
  <Words>1401</Words>
  <Application>Microsoft Office PowerPoint</Application>
  <PresentationFormat>Экран (4:3)</PresentationFormat>
  <Paragraphs>389</Paragraphs>
  <Slides>30</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30</vt:i4>
      </vt:variant>
    </vt:vector>
  </HeadingPairs>
  <TitlesOfParts>
    <vt:vector size="31" baseType="lpstr">
      <vt:lpstr>Поток</vt:lpstr>
      <vt:lpstr>Подготовка к ЕНТ   </vt:lpstr>
      <vt:lpstr>Слайд 2</vt:lpstr>
      <vt:lpstr> Панфёрова Наталья Михайловна</vt:lpstr>
      <vt:lpstr>Методическая проблема:</vt:lpstr>
      <vt:lpstr>Нормативные документы:</vt:lpstr>
      <vt:lpstr>Сведения о повышении квалификации:</vt:lpstr>
      <vt:lpstr>С начала учебного года в нашей школе</vt:lpstr>
      <vt:lpstr>Этапы работы учителя</vt:lpstr>
      <vt:lpstr> </vt:lpstr>
      <vt:lpstr>Слайд 10</vt:lpstr>
      <vt:lpstr>Сравнительная диагностика обученности и результатов промежуточных тестирований  за 2010-2011 уч. г</vt:lpstr>
      <vt:lpstr>Итоги пробного тестирования за 2010-2011уч.год </vt:lpstr>
      <vt:lpstr>Слайд 13</vt:lpstr>
      <vt:lpstr>Слайд 14</vt:lpstr>
      <vt:lpstr>Слайд 15</vt:lpstr>
      <vt:lpstr>Слайд 16</vt:lpstr>
      <vt:lpstr>Слайд 17</vt:lpstr>
      <vt:lpstr>Слайд 18</vt:lpstr>
      <vt:lpstr>                Индивидуальный  мониторинг результатов промежуточных  пробных тестирований по предмету в 2010-2011уч. г.  вёлся  в виде  диаграмм (в электр.  и бум. вар.)     </vt:lpstr>
      <vt:lpstr>Поэлементный анализ</vt:lpstr>
      <vt:lpstr>В ЕНТ  № ___     от _____ принимали  участие _____  человек. Результаты тестирования представлены следующим образом : средний бал -____ средний процент-_____ Из    ___    учащихся______ ученика набрали максимальное количество баллов, оценка «5»      (_______________________________________________________________________________)  ___ учащихся набрали  соответственно, от_____   до _____,   оценка   «4»  (_______________________________________________________________________________) __  учащихся показали низкий результат, от   _____ до ____, оценка    «3»  (_______________________________________________________________________________)  В основном были допущены ошибки по темам: _________________________________________________________________________________________________________________________________________________________________                            Учащимся (_____________________________________________________________________________________________________________ ________________________________________________)  Повторить темы: _______________________________________________________________________________________________________________________________________________________________   ____________________________________________________________________________________________________________________________</vt:lpstr>
      <vt:lpstr>Рекомендации:  -лучше начинать выполнение теста с просмотра заданий, различая для себя легкие и трудные; - приступать к выполнению работы, начиная с тех заданий, правильные ответы на которые не вызывают сомнения; -часть тестовых заданий направлена на проверку умений не только собственно просто воспроизводить знания, но рассуждать, анализировать, создавать  новые для себя знания в процессе выполнения теста, т.е быть внимательными при работе с тестами.; - не следует останавливаться подолгу на отдельных трудных заданиях;  -как можно больше работать самостоятельно с дополнительной литературой; -вместе с учителем работать над формированием  долговременной памяти       ( использовать различные приёмы запоминания, повторения ,работы с материалом); - формировать навыки самостоятельной работы у уч-ся по приобретению знаний; -выполнять тренировочные тесты, определить, какие разделы изучены лучше, а какие - хуже, с тем , чтобы сосредоточить внимание на имеющихся</vt:lpstr>
      <vt:lpstr>Слайд 23</vt:lpstr>
      <vt:lpstr>Слайд 24</vt:lpstr>
      <vt:lpstr>Слайд 25</vt:lpstr>
      <vt:lpstr>      Приемы работы с запоминаемым материалом </vt:lpstr>
      <vt:lpstr>Подготовка к ЕНТ с помощью ИКТ</vt:lpstr>
      <vt:lpstr>Что я считаю самым важным при подготовке к ЕНТ?</vt:lpstr>
      <vt:lpstr>Слайд 29</vt:lpstr>
      <vt:lpstr>Слайд 30</vt:lpstr>
    </vt:vector>
  </TitlesOfParts>
  <Company>Reanimator Extreme Edition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Подготовка к ЕНТ 2010-2011 уч. год </dc:title>
  <dc:creator>Elli 2.1 Full</dc:creator>
  <cp:lastModifiedBy>User</cp:lastModifiedBy>
  <cp:revision>37</cp:revision>
  <dcterms:created xsi:type="dcterms:W3CDTF">2011-06-21T20:22:36Z</dcterms:created>
  <dcterms:modified xsi:type="dcterms:W3CDTF">2015-10-05T19:32:36Z</dcterms:modified>
</cp:coreProperties>
</file>