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5" r:id="rId7"/>
    <p:sldId id="261" r:id="rId8"/>
    <p:sldId id="262" r:id="rId9"/>
    <p:sldId id="263" r:id="rId10"/>
    <p:sldId id="269" r:id="rId11"/>
    <p:sldId id="274" r:id="rId12"/>
    <p:sldId id="271" r:id="rId13"/>
    <p:sldId id="273" r:id="rId14"/>
    <p:sldId id="277" r:id="rId15"/>
    <p:sldId id="272" r:id="rId16"/>
    <p:sldId id="275" r:id="rId17"/>
    <p:sldId id="270" r:id="rId18"/>
    <p:sldId id="276" r:id="rId19"/>
    <p:sldId id="268" r:id="rId20"/>
    <p:sldId id="266" r:id="rId21"/>
    <p:sldId id="267" r:id="rId22"/>
    <p:sldId id="278" r:id="rId23"/>
    <p:sldId id="279" r:id="rId24"/>
    <p:sldId id="280" r:id="rId25"/>
    <p:sldId id="26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18B6-1073-4972-B1DF-B91862E5A845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69C-A923-4E6A-893D-FF749D272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18B6-1073-4972-B1DF-B91862E5A845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69C-A923-4E6A-893D-FF749D272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18B6-1073-4972-B1DF-B91862E5A845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69C-A923-4E6A-893D-FF749D272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18B6-1073-4972-B1DF-B91862E5A845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69C-A923-4E6A-893D-FF749D272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18B6-1073-4972-B1DF-B91862E5A845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69C-A923-4E6A-893D-FF749D272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18B6-1073-4972-B1DF-B91862E5A845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69C-A923-4E6A-893D-FF749D272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18B6-1073-4972-B1DF-B91862E5A845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69C-A923-4E6A-893D-FF749D272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18B6-1073-4972-B1DF-B91862E5A845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69C-A923-4E6A-893D-FF749D272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18B6-1073-4972-B1DF-B91862E5A845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69C-A923-4E6A-893D-FF749D272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18B6-1073-4972-B1DF-B91862E5A845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C69C-A923-4E6A-893D-FF749D272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18B6-1073-4972-B1DF-B91862E5A845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58C69C-A923-4E6A-893D-FF749D2727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DE18B6-1073-4972-B1DF-B91862E5A845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58C69C-A923-4E6A-893D-FF749D27278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1008112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КГУ «Корнеевская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гимназия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05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84784"/>
            <a:ext cx="9144000" cy="537321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ана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3703" y="0"/>
            <a:ext cx="5850297" cy="4389437"/>
          </a:xfrm>
          <a:prstGeom prst="rect">
            <a:avLst/>
          </a:prstGeom>
          <a:noFill/>
        </p:spPr>
      </p:pic>
      <p:pic>
        <p:nvPicPr>
          <p:cNvPr id="3075" name="Picture 3" descr="C:\Users\User\Downloads\ба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7"/>
            <a:ext cx="4691337" cy="3717033"/>
          </a:xfrm>
          <a:prstGeom prst="rect">
            <a:avLst/>
          </a:prstGeom>
          <a:noFill/>
        </p:spPr>
      </p:pic>
      <p:pic>
        <p:nvPicPr>
          <p:cNvPr id="3076" name="Picture 4" descr="C:\Users\User\Downloads\бажен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87424"/>
            <a:ext cx="3672408" cy="3672408"/>
          </a:xfrm>
          <a:prstGeom prst="rect">
            <a:avLst/>
          </a:prstGeom>
          <a:noFill/>
        </p:spPr>
      </p:pic>
      <p:pic>
        <p:nvPicPr>
          <p:cNvPr id="7" name="Picture 2" descr="C:\Users\User\Downloads\берли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456383"/>
            <a:ext cx="5004049" cy="3501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Кёльн 2015г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(Бакирова Зинаида)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ownloads\кёль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49694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C:\Users\User\Downloads\зина кёль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7822" cy="3973160"/>
          </a:xfrm>
          <a:prstGeom prst="rect">
            <a:avLst/>
          </a:prstGeom>
          <a:noFill/>
        </p:spPr>
      </p:pic>
      <p:pic>
        <p:nvPicPr>
          <p:cNvPr id="8" name="Picture 3" descr="C:\Users\User\Downloads\камажа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3940150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ownloads\з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67322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Бишкек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2015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(Горшкова Юлия, Пивоварова Елена)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ownloads\юл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1"/>
            <a:ext cx="8136904" cy="5055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ЕЕ</a:t>
            </a:r>
            <a:endParaRPr lang="ru-RU" sz="2000" dirty="0"/>
          </a:p>
        </p:txBody>
      </p:sp>
      <p:pic>
        <p:nvPicPr>
          <p:cNvPr id="6146" name="Picture 2" descr="C:\Users\User\Downloads\вс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280920" cy="5775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Подготовка к зарубежной практике 2015 г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(Баев Алексей)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ownloads\леш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896448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wnloads\бае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Практика в Чехии 2015 г.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(Кадыров Ратмир)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ownloads\ратми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744416" cy="5256584"/>
          </a:xfrm>
          <a:prstGeom prst="rect">
            <a:avLst/>
          </a:prstGeom>
          <a:noFill/>
        </p:spPr>
      </p:pic>
      <p:pic>
        <p:nvPicPr>
          <p:cNvPr id="10243" name="Picture 3" descr="C:\Users\User\Downloads\париж, фран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3960440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ser\Downloads\амстерд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35480"/>
            <a:ext cx="8568952" cy="4389120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/>
              <a:t>«Национальная идея «</a:t>
            </a:r>
            <a:r>
              <a:rPr lang="kk-KZ" sz="3600" b="1" dirty="0" smtClean="0"/>
              <a:t>Мәңгілік Ел</a:t>
            </a:r>
            <a:r>
              <a:rPr lang="ru-RU" sz="3600" b="1" dirty="0" smtClean="0"/>
              <a:t>» как главный вектор развития современного казахстанского общества»  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81551" y="890868"/>
            <a:ext cx="39808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доклада: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Сегодня образование признано одним из важнейших приоритетов долгосрочной Стратегии «Казахстан 2050». Президентом республики Казахстана Нурсултаном Абишевичем Назарбаевым была поставлена задача вхождения Республики в число 30-ти наиболее конкурентно способных стран мира. В достижении данной задачи значимую роль играет образование.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Одним из основанных приоритетов образования является воспитательная работа. В Послании народу Казахстана « Стратегия «Казахстан -2050»:новый политический курс состоявшегося государства» Лидер нации Н.А.Назарбаев отметил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«Воспитание детей – это огромные инвестиции в будущее. Мы должны подходить в этом вопросе именно так и стремиться дать нашим детям лучшее образование».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Важнейшая задача, стоящая перед казахстанцами, - воплощение в жизнь общенациональной идеи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Мәңгілік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Ел».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Фундамент её должен  быть заложен в школе. В рамках реализации этой идеи необходимо целенаправленно вести воспитательную и образовательную работу в школе. Изучение предметов должно быть направленно 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формирование духовно - нравственных качеств и патриотических чувств, гражданской ответственности учащихся, развитие национального самосознания и толерантности, укрепление светских ценностей и формирование осознанного неприятия молодёжью идеи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терроризма и экстремизма, умения общаться в условиях полиэтнического Казахстана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Обмен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опытом между учащимися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Корнеевской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гимназии» и 46 школой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Астаны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20 по 24  апреля учащиеся 8 класса  группы</a:t>
            </a:r>
            <a:r>
              <a:rPr lang="de-DE" dirty="0" smtClean="0"/>
              <a:t> DSD</a:t>
            </a:r>
            <a:r>
              <a:rPr lang="ru-RU" dirty="0" smtClean="0"/>
              <a:t>  КГУ «</a:t>
            </a:r>
            <a:r>
              <a:rPr lang="ru-RU" dirty="0" err="1" smtClean="0"/>
              <a:t>Корнеевской</a:t>
            </a:r>
            <a:r>
              <a:rPr lang="ru-RU" dirty="0" smtClean="0"/>
              <a:t> гимназии» обучались в 46 школе г. Астаны. </a:t>
            </a:r>
          </a:p>
          <a:p>
            <a:r>
              <a:rPr lang="ru-RU" dirty="0" smtClean="0"/>
              <a:t>Для учащиеся,  каждый день,   после учебных  занятий была разработана культурная программа (экскурсии)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пк\Рабочий стол\корнеевка\C_IPgLxDqV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708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пк\Рабочий стол\корнеевка\YKZUshdDu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08350" y="3573462"/>
            <a:ext cx="5835650" cy="3284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пк\Рабочий стол\корнеевка\gkBGoGuhyl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88224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пк\Рабочий стол\корнеевка\Tz4QBX-YO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8640"/>
            <a:ext cx="399593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пк\Рабочий стол\корнеевка\-jXJfCoe8N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60848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txBody>
          <a:bodyPr/>
          <a:lstStyle/>
          <a:p>
            <a:r>
              <a:rPr lang="ru-RU" dirty="0" smtClean="0"/>
              <a:t>Выдвигая национальную идею </a:t>
            </a:r>
            <a:r>
              <a:rPr lang="ru-RU" b="1" dirty="0" smtClean="0"/>
              <a:t>«</a:t>
            </a:r>
            <a:r>
              <a:rPr lang="ru-RU" b="1" dirty="0" err="1" smtClean="0"/>
              <a:t>Мәңгілік </a:t>
            </a:r>
            <a:r>
              <a:rPr lang="ru-RU" b="1" dirty="0" smtClean="0"/>
              <a:t>Ел»,</a:t>
            </a:r>
            <a:r>
              <a:rPr lang="ru-RU" dirty="0" smtClean="0"/>
              <a:t> глава государства дал нам большой кредит доверия, оправдать который – дело чести для каждого гражданина. Нам всем участвовать в реализации </a:t>
            </a:r>
            <a:r>
              <a:rPr lang="ru-RU" dirty="0" smtClean="0"/>
              <a:t>«Стратегии 2050» </a:t>
            </a:r>
            <a:r>
              <a:rPr lang="ru-RU" dirty="0" smtClean="0"/>
              <a:t>и нам пожинать плоды её успеха. Необходимо включаться в работу каждому на своём рабочем месте. Не будем равнодушными! Создадим судьбу страны вместе со всем народом!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877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  <a:ea typeface="BatangChe" pitchFamily="49" charset="-127"/>
              </a:rPr>
              <a:t>Уважаемые коллеги! </a:t>
            </a:r>
          </a:p>
          <a:p>
            <a:pPr algn="ctr"/>
            <a:r>
              <a:rPr lang="ru-RU" sz="48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  <a:ea typeface="BatangChe" pitchFamily="49" charset="-127"/>
              </a:rPr>
              <a:t>Прекрасного учебного года!</a:t>
            </a:r>
            <a:endParaRPr lang="ru-RU" sz="48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  <a:ea typeface="BatangChe" pitchFamily="49" charset="-127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8752" y="2551837"/>
            <a:ext cx="306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ea typeface="BatangChe" pitchFamily="49" charset="-127"/>
              </a:rPr>
              <a:t>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User\Downloads\000548058_1-789c568d8f9eda7909cd1ad322631c0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    </a:t>
            </a:r>
          </a:p>
          <a:p>
            <a:pPr>
              <a:buNone/>
            </a:pPr>
            <a:endParaRPr lang="ru-RU" b="1" dirty="0" smtClean="0">
              <a:ln/>
              <a:solidFill>
                <a:schemeClr val="accent3"/>
              </a:solidFill>
            </a:endParaRPr>
          </a:p>
          <a:p>
            <a:pPr algn="ctr"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    Дорогие коллеги, поздравить сейчас.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Хочу с праздником светлым этим.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Важнее профессии, чем у нас,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Нет на всем белом свете.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Вам от чистого сердца хочу пожелать,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Чтобы сбылись все желания,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Без усталости каждое утро вставать,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И дарить нашим детям знания.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«Не зная прошлого, истории, трудно знать настоящее время, предположить будущее»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/>
              <a:t>                                                        Абу </a:t>
            </a:r>
            <a:r>
              <a:rPr lang="ru-RU" sz="2800" b="1" i="1" dirty="0" err="1" smtClean="0"/>
              <a:t>Насыр</a:t>
            </a:r>
            <a:r>
              <a:rPr lang="ru-RU" sz="2800" b="1" i="1" dirty="0" smtClean="0"/>
              <a:t> Аль </a:t>
            </a:r>
            <a:r>
              <a:rPr lang="ru-RU" sz="2800" b="1" i="1" dirty="0" err="1" smtClean="0"/>
              <a:t>Фараби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Послании народу Казахстана 17 января 2014 </a:t>
            </a:r>
            <a:r>
              <a:rPr lang="ru-RU" b="1" dirty="0" smtClean="0"/>
              <a:t>«Казахстанский путь - 2050: Единая цель, единые интересы, единое будущее»</a:t>
            </a:r>
            <a:r>
              <a:rPr lang="ru-RU" dirty="0" smtClean="0"/>
              <a:t> Глава государства Нурсултан Назарбаев изложил и обосновал совершенно новую концепцию в отечественной истории - </a:t>
            </a:r>
            <a:r>
              <a:rPr lang="ru-RU" b="1" dirty="0" smtClean="0"/>
              <a:t>«</a:t>
            </a:r>
            <a:r>
              <a:rPr lang="ru-RU" b="1" dirty="0" err="1" smtClean="0"/>
              <a:t>Мәңгілік </a:t>
            </a:r>
            <a:r>
              <a:rPr lang="ru-RU" b="1" dirty="0" smtClean="0"/>
              <a:t>Ел».</a:t>
            </a:r>
            <a:r>
              <a:rPr lang="ru-RU" dirty="0" smtClean="0"/>
              <a:t> По сути, это национальная идея и государственная идеология нашего государства, которая базируется не только на многовековой мечте нашего народа, но и на конкретных результатах  развития Казахстана за годы независимости.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Послании народу Казахстана «Казахстанский путь-2050: Единая цель, единые интересы, единое будущее» президент предложил конкретный план действий, в котором молодежи принадлежит особая роль. Какими президент видит молодых казахстанцев? Он видит казахстанцев, преж­де всего</a:t>
            </a:r>
            <a:r>
              <a:rPr lang="ru-RU" u="sng" dirty="0" smtClean="0"/>
              <a:t>, конкурентоспособными и профессиональными</a:t>
            </a:r>
            <a:r>
              <a:rPr lang="ru-RU" dirty="0" smtClean="0"/>
              <a:t>. Сегодня на первый план выходят овладение новыми знаниями и получение хорошей профессии.</a:t>
            </a:r>
          </a:p>
          <a:p>
            <a:r>
              <a:rPr lang="ru-RU" dirty="0" smtClean="0"/>
              <a:t>Чтобы стать конкурентоспособным, мало иметь высшее образование, нужно научиться развиваться самостоятельно, быть в среде своих единомышленников, иметь хороших учителей. В последние годы система образования кардинально изменилась. Наши учебные учреждения стали более современными и оснащенными, студенты сами выбирают предметы, которые хотят изучать. Активно развивается самоуправление, многие ребята проходят часть обучения за рубежом.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Выпуск 2013-2014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620689"/>
          <a:ext cx="9144000" cy="623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902"/>
                <a:gridCol w="2369431"/>
                <a:gridCol w="2414067"/>
                <a:gridCol w="1828800"/>
                <a:gridCol w="1828800"/>
              </a:tblGrid>
              <a:tr h="474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Ф.И.О.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ВУЗ/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ТиПО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Специальность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Грант/ коммерческое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4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Баева Виктория Олеговна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Австрия, Университет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подготовительный курс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бесплатно по программе о-ра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ir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4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Балтабаева Айзада Адиловна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4472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Северо-Казахстанский медицинский колледж,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лабораторная диагностика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грант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4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Барабанов Владислав Алексеевич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СКГУ им.М Козыбаева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музыкальное обучение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коммерческое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4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Госельбах Наталья Викторовна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СКГУ им.М Козыбаева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юриспруденция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коммерческое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4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 Диц Кристина Александровна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Кокшетавский ГУ им. Ш.Уалиханова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международные отношения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коммерческое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4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Times New Roman"/>
                        </a:rPr>
                        <a:t>Есимова Айсулу Амангельдиевна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Австрия, Университет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подготовительный курс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бесплатно по программе о-ра</a:t>
                      </a:r>
                      <a:r>
                        <a:rPr lang="en-US" sz="1400">
                          <a:latin typeface="Times New Roman"/>
                          <a:ea typeface="Times New Roman"/>
                        </a:rPr>
                        <a:t>ir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Times New Roman"/>
                        </a:rPr>
                        <a:t>Елубай Жандос Нурболатулы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447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Северо-Казахстанский медицинский колледж,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лабораторная диагностика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грант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3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Times New Roman"/>
                        </a:rPr>
                        <a:t>Зубарев Максим Сергеевич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Новосибирская медицинская  академия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общая медицина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коммерческое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3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Мукашева Жания Ертаргиновна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Карагандинская медицинская академия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общая медицина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грант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4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Times New Roman"/>
                        </a:rPr>
                        <a:t>Мустафина Шнар Тюлюбаевна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СКГУ им.М Козыбаева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грант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4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Times New Roman"/>
                        </a:rPr>
                        <a:t>Пилалова Улдана Назарбековна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Кокшетавский ГУ им. Ш.Уалиханова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международные отношения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коммерческое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2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Плетухина Юлия Юрьевна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СКГУ им.М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Козыбаева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дизайн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Коммерческое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Выпуск 2014-2015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548677"/>
          <a:ext cx="9143998" cy="6691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3"/>
                <a:gridCol w="2584287"/>
                <a:gridCol w="2744305"/>
                <a:gridCol w="2304256"/>
                <a:gridCol w="1043607"/>
              </a:tblGrid>
              <a:tr h="205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Ф.И.О.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ВУЗ/ТиПО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Специальность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Грант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1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Амангельдиев Дамир Даулетович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СКГУ им.М Козыбаева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учитель НВП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Антанкина Наталья Олеговна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4472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Омский государственный университет им Достоевского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лингвистика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Бакиров Юрий Валерьевич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Кузбасский государственный технический университет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инженер строитель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              грант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1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Бисимбаев Алмас Жанатович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Австрия, технический университет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инженер строитель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                 грант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Герман Дарина Владимировна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Омский государственный университет им Достоевского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бухгалтер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Жандусов Азиз Ерикович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Кузбасский государственный технический университет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информационные технологии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                  грант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1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/>
                          <a:ea typeface="Times New Roman"/>
                        </a:rPr>
                        <a:t>Жанобылов Бахтияр Мерекеевич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СКГУ им.М Козыбаева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учитель истории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1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Times New Roman"/>
                        </a:rPr>
                        <a:t>Жамалиев Жанибек Кайратович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СКГУ им.М Козыбаева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тренер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                                          грант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1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Times New Roman"/>
                        </a:rPr>
                        <a:t>Матерова Екатерина Александровна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СКГУ им.М Козыбаева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дошкольное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Times New Roman"/>
                        </a:rPr>
                        <a:t>Мацко Жанна Александровна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Омский государственный университет им Достоевского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мировая экономика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Times New Roman"/>
                        </a:rPr>
                        <a:t>Огаджанян Владимир Витальевич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Кузбасский государственный технический университет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информационные технологии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             грант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1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400">
                          <a:latin typeface="Times New Roman"/>
                          <a:ea typeface="Times New Roman"/>
                        </a:rPr>
                        <a:t>Ракецкий Дмитрий Юрьевич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СКГУ им.М Козыбаева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учитель истории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Рау Александр Сергеевич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Кузбасский государственный технический университет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информационные технологии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грант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2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Чернышов Иван Васильевич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Кузбасский государственный технический университет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информационные технологии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грант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1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Яковлева Ольга Вячеславовна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Омский аграрный университет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агрохимия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агропочвоведение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грант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Обучение в Венне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абильмажин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644008" cy="3597349"/>
          </a:xfrm>
          <a:prstGeom prst="rect">
            <a:avLst/>
          </a:prstGeom>
          <a:noFill/>
        </p:spPr>
      </p:pic>
      <p:pic>
        <p:nvPicPr>
          <p:cNvPr id="1027" name="Picture 3" descr="C:\Users\User\Downloads\айгери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7" y="2636912"/>
            <a:ext cx="5184576" cy="42210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6056" y="1340768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Абильмажинова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Баженова М.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Туралинова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581128"/>
            <a:ext cx="16561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Федотова 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Баева В.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Есимова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260</TotalTime>
  <Words>887</Words>
  <Application>Microsoft Office PowerPoint</Application>
  <PresentationFormat>Экран (4:3)</PresentationFormat>
  <Paragraphs>176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КГУ «Корнеевская гимназия»</vt:lpstr>
      <vt:lpstr>Тема доклада: </vt:lpstr>
      <vt:lpstr>Слайд 3</vt:lpstr>
      <vt:lpstr>Слайд 4</vt:lpstr>
      <vt:lpstr>«Не зная прошлого, истории, трудно знать настоящее время, предположить будущее»                                                         Абу Насыр Аль Фараби</vt:lpstr>
      <vt:lpstr>Слайд 6</vt:lpstr>
      <vt:lpstr>Выпуск 2013-2014 уч.г.</vt:lpstr>
      <vt:lpstr>Выпуск 2014-2015 уч.г.</vt:lpstr>
      <vt:lpstr>Обучение в Венне</vt:lpstr>
      <vt:lpstr>Слайд 10</vt:lpstr>
      <vt:lpstr>Кёльн 2015г  (Бакирова Зинаида)</vt:lpstr>
      <vt:lpstr>Слайд 12</vt:lpstr>
      <vt:lpstr>Слайд 13</vt:lpstr>
      <vt:lpstr>Бишкек 2015 г (Горшкова Юлия, Пивоварова Елена)</vt:lpstr>
      <vt:lpstr>ЕЕ</vt:lpstr>
      <vt:lpstr>Подготовка к зарубежной практике 2015 г. (Баев Алексей)</vt:lpstr>
      <vt:lpstr>Слайд 17</vt:lpstr>
      <vt:lpstr>Практика в Чехии 2015 г. (Кадыров Ратмир)</vt:lpstr>
      <vt:lpstr>Слайд 19</vt:lpstr>
      <vt:lpstr>Слайд 20</vt:lpstr>
      <vt:lpstr>  Обмен опытом между учащимися  «Корнеевской гимназии» и 46 школой  г. Астаны</vt:lpstr>
      <vt:lpstr>Слайд 22</vt:lpstr>
      <vt:lpstr>Слайд 23</vt:lpstr>
      <vt:lpstr>Слайд 24</vt:lpstr>
      <vt:lpstr>Слайд 25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КГУ «Корнеевская гимназия»</dc:title>
  <dc:creator>User</dc:creator>
  <cp:lastModifiedBy>User</cp:lastModifiedBy>
  <cp:revision>24</cp:revision>
  <dcterms:created xsi:type="dcterms:W3CDTF">2015-08-23T14:39:52Z</dcterms:created>
  <dcterms:modified xsi:type="dcterms:W3CDTF">2015-08-24T22:36:18Z</dcterms:modified>
</cp:coreProperties>
</file>