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7" r:id="rId2"/>
    <p:sldId id="256" r:id="rId3"/>
    <p:sldId id="262" r:id="rId4"/>
    <p:sldId id="261" r:id="rId5"/>
    <p:sldId id="257" r:id="rId6"/>
    <p:sldId id="258" r:id="rId7"/>
    <p:sldId id="259" r:id="rId8"/>
    <p:sldId id="272" r:id="rId9"/>
    <p:sldId id="260" r:id="rId10"/>
    <p:sldId id="263" r:id="rId11"/>
    <p:sldId id="264" r:id="rId12"/>
    <p:sldId id="266" r:id="rId13"/>
    <p:sldId id="267" r:id="rId14"/>
    <p:sldId id="273" r:id="rId15"/>
    <p:sldId id="276" r:id="rId16"/>
    <p:sldId id="278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6" autoAdjust="0"/>
    <p:restoredTop sz="94654" autoAdjust="0"/>
  </p:normalViewPr>
  <p:slideViewPr>
    <p:cSldViewPr>
      <p:cViewPr varScale="1">
        <p:scale>
          <a:sx n="104" d="100"/>
          <a:sy n="104" d="100"/>
        </p:scale>
        <p:origin x="-1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>
    <p:newsflash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8800" y="914400"/>
            <a:ext cx="6019800" cy="1676400"/>
          </a:xfrm>
        </p:spPr>
        <p:txBody>
          <a:bodyPr>
            <a:noAutofit/>
          </a:bodyPr>
          <a:lstStyle/>
          <a:p>
            <a:r>
              <a:rPr lang="kk-KZ" sz="2900" i="1" dirty="0" smtClean="0">
                <a:solidFill>
                  <a:schemeClr val="tx1"/>
                </a:solidFill>
              </a:rPr>
              <a:t>	Тіл дамыту кезеңі:</a:t>
            </a:r>
            <a:br>
              <a:rPr lang="kk-KZ" sz="2900" i="1" dirty="0" smtClean="0">
                <a:solidFill>
                  <a:schemeClr val="tx1"/>
                </a:solidFill>
              </a:rPr>
            </a:br>
            <a:r>
              <a:rPr lang="kk-KZ" sz="2900" i="1" dirty="0" smtClean="0">
                <a:solidFill>
                  <a:schemeClr val="tx1"/>
                </a:solidFill>
              </a:rPr>
              <a:t>1. Диалог “көктем”</a:t>
            </a:r>
            <a:br>
              <a:rPr lang="kk-KZ" sz="2900" i="1" dirty="0" smtClean="0">
                <a:solidFill>
                  <a:schemeClr val="tx1"/>
                </a:solidFill>
              </a:rPr>
            </a:br>
            <a:r>
              <a:rPr lang="kk-KZ" sz="2900" i="1" dirty="0" smtClean="0">
                <a:solidFill>
                  <a:schemeClr val="tx1"/>
                </a:solidFill>
              </a:rPr>
              <a:t>2.Фонетикалық жаттығу</a:t>
            </a:r>
            <a:br>
              <a:rPr lang="kk-KZ" sz="2900" i="1" dirty="0" smtClean="0">
                <a:solidFill>
                  <a:schemeClr val="tx1"/>
                </a:solidFill>
              </a:rPr>
            </a:br>
            <a:endParaRPr lang="ru-RU" sz="2900" i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5000" y="2895600"/>
            <a:ext cx="6172200" cy="2209800"/>
          </a:xfrm>
          <a:solidFill>
            <a:schemeClr val="accent4"/>
          </a:solidFill>
        </p:spPr>
        <p:txBody>
          <a:bodyPr>
            <a:noAutofit/>
          </a:bodyPr>
          <a:lstStyle/>
          <a:p>
            <a:r>
              <a:rPr lang="kk-KZ" sz="4000" dirty="0" smtClean="0">
                <a:solidFill>
                  <a:schemeClr val="tx1"/>
                </a:solidFill>
              </a:rPr>
              <a:t>Ж-</a:t>
            </a:r>
          </a:p>
          <a:p>
            <a:r>
              <a:rPr lang="kk-KZ" sz="4000" dirty="0" smtClean="0">
                <a:solidFill>
                  <a:schemeClr val="tx1"/>
                </a:solidFill>
              </a:rPr>
              <a:t>Е-</a:t>
            </a:r>
          </a:p>
          <a:p>
            <a:r>
              <a:rPr lang="kk-KZ" sz="4000" dirty="0" smtClean="0">
                <a:solidFill>
                  <a:schemeClr val="tx1"/>
                </a:solidFill>
              </a:rPr>
              <a:t>М-</a:t>
            </a:r>
          </a:p>
          <a:p>
            <a:r>
              <a:rPr lang="kk-KZ" sz="4000" dirty="0" smtClean="0">
                <a:solidFill>
                  <a:schemeClr val="tx1"/>
                </a:solidFill>
              </a:rPr>
              <a:t>І-</a:t>
            </a:r>
          </a:p>
          <a:p>
            <a:r>
              <a:rPr lang="kk-KZ" sz="4000" dirty="0" smtClean="0">
                <a:solidFill>
                  <a:schemeClr val="tx1"/>
                </a:solidFill>
              </a:rPr>
              <a:t>С-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Жүзім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os0100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524000"/>
            <a:ext cx="7239000" cy="5105400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Алхоры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6" name="Содержимое 5" descr="sliva%20c9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47800" y="1524000"/>
            <a:ext cx="6236208" cy="4942268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Таңқурай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1261591185_malina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295400" y="1752600"/>
            <a:ext cx="5791200" cy="4876800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Шие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29358444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595794" y="1524000"/>
            <a:ext cx="5190411" cy="4949825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Дәрумен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56596775_1251793179_1248160603_vitamin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981200" y="1981200"/>
            <a:ext cx="3810000" cy="4189412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>
            <a:normAutofit lnSpcReduction="10000"/>
          </a:bodyPr>
          <a:lstStyle/>
          <a:p>
            <a:r>
              <a:rPr lang="kk-KZ" dirty="0" smtClean="0"/>
              <a:t>Жеміс-фрукт</a:t>
            </a:r>
          </a:p>
          <a:p>
            <a:r>
              <a:rPr lang="kk-KZ" dirty="0" smtClean="0"/>
              <a:t>Жидек-ягода</a:t>
            </a:r>
          </a:p>
          <a:p>
            <a:r>
              <a:rPr lang="kk-KZ" dirty="0" smtClean="0"/>
              <a:t>Алма-яблоко</a:t>
            </a:r>
          </a:p>
          <a:p>
            <a:r>
              <a:rPr lang="kk-KZ" dirty="0" smtClean="0"/>
              <a:t>Банан-банан</a:t>
            </a:r>
          </a:p>
          <a:p>
            <a:r>
              <a:rPr lang="kk-KZ" dirty="0" smtClean="0"/>
              <a:t>Өрік-абрикос</a:t>
            </a:r>
          </a:p>
          <a:p>
            <a:r>
              <a:rPr lang="kk-KZ" dirty="0" smtClean="0"/>
              <a:t>Алмұрт-груша</a:t>
            </a:r>
          </a:p>
          <a:p>
            <a:r>
              <a:rPr lang="kk-KZ" dirty="0" smtClean="0"/>
              <a:t>Анар-гранат</a:t>
            </a:r>
          </a:p>
          <a:p>
            <a:r>
              <a:rPr lang="kk-KZ" dirty="0" smtClean="0"/>
              <a:t>Қарбыз-арбуз</a:t>
            </a:r>
          </a:p>
          <a:p>
            <a:r>
              <a:rPr lang="kk-KZ" dirty="0" smtClean="0"/>
              <a:t>Құлпынай-клубника</a:t>
            </a:r>
          </a:p>
          <a:p>
            <a:r>
              <a:rPr lang="kk-KZ" dirty="0" smtClean="0"/>
              <a:t>Жүзім-виноград</a:t>
            </a:r>
          </a:p>
          <a:p>
            <a:r>
              <a:rPr lang="kk-KZ" dirty="0" smtClean="0"/>
              <a:t>Алхоры-слива</a:t>
            </a:r>
          </a:p>
          <a:p>
            <a:r>
              <a:rPr lang="kk-KZ" dirty="0" smtClean="0"/>
              <a:t>Таңкурай-малина</a:t>
            </a:r>
          </a:p>
          <a:p>
            <a:r>
              <a:rPr lang="kk-KZ" dirty="0" smtClean="0"/>
              <a:t>Шие-вишня</a:t>
            </a:r>
          </a:p>
          <a:p>
            <a:r>
              <a:rPr lang="kk-KZ" dirty="0" smtClean="0"/>
              <a:t>Дәрумен-витамин</a:t>
            </a:r>
            <a:endParaRPr lang="ru-RU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086600" cy="487362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Жеміс  – жидектердің  пайдасы.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133600" y="3048000"/>
            <a:ext cx="27432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Documents and Settings\Lisakovsk\Мои документы\3693666875_62cac4e9e4_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914400"/>
            <a:ext cx="1270000" cy="1714500"/>
          </a:xfrm>
          <a:prstGeom prst="rect">
            <a:avLst/>
          </a:prstGeom>
          <a:noFill/>
        </p:spPr>
      </p:pic>
      <p:pic>
        <p:nvPicPr>
          <p:cNvPr id="1028" name="Picture 4" descr="C:\Documents and Settings\Lisakovsk\Рабочий стол\i-1899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838200"/>
            <a:ext cx="1371600" cy="1708447"/>
          </a:xfrm>
          <a:prstGeom prst="rect">
            <a:avLst/>
          </a:prstGeom>
          <a:noFill/>
        </p:spPr>
      </p:pic>
      <p:pic>
        <p:nvPicPr>
          <p:cNvPr id="1029" name="Picture 5" descr="C:\Documents and Settings\Lisakovsk\Рабочий стол\photos0-800x600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81400"/>
            <a:ext cx="1574800" cy="1181100"/>
          </a:xfrm>
          <a:prstGeom prst="rect">
            <a:avLst/>
          </a:prstGeom>
          <a:noFill/>
        </p:spPr>
      </p:pic>
      <p:pic>
        <p:nvPicPr>
          <p:cNvPr id="1030" name="Picture 6" descr="C:\Documents and Settings\Lisakovsk\Рабочий стол\file.php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410200"/>
            <a:ext cx="1620520" cy="1215390"/>
          </a:xfrm>
          <a:prstGeom prst="rect">
            <a:avLst/>
          </a:prstGeom>
          <a:noFill/>
        </p:spPr>
      </p:pic>
      <p:pic>
        <p:nvPicPr>
          <p:cNvPr id="16" name="Рисунок 15" descr="121121-4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33800" y="914400"/>
            <a:ext cx="1231899" cy="1267097"/>
          </a:xfrm>
          <a:prstGeom prst="rect">
            <a:avLst/>
          </a:prstGeom>
        </p:spPr>
      </p:pic>
      <p:pic>
        <p:nvPicPr>
          <p:cNvPr id="14" name="Рисунок 13" descr="00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524000" y="5334000"/>
            <a:ext cx="2095994" cy="1291133"/>
          </a:xfrm>
          <a:prstGeom prst="rect">
            <a:avLst/>
          </a:prstGeom>
        </p:spPr>
      </p:pic>
      <p:pic>
        <p:nvPicPr>
          <p:cNvPr id="21" name="Рисунок 20" descr="mota_ru_0090810-preview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705600" y="2971800"/>
            <a:ext cx="1955800" cy="1466850"/>
          </a:xfrm>
          <a:prstGeom prst="rect">
            <a:avLst/>
          </a:prstGeom>
        </p:spPr>
      </p:pic>
      <p:cxnSp>
        <p:nvCxnSpPr>
          <p:cNvPr id="35" name="Прямая соединительная линия 34"/>
          <p:cNvCxnSpPr/>
          <p:nvPr/>
        </p:nvCxnSpPr>
        <p:spPr>
          <a:xfrm rot="5400000" flipH="1" flipV="1">
            <a:off x="5189095" y="2278505"/>
            <a:ext cx="637662" cy="1567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3581400" y="25908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133600" y="2514600"/>
            <a:ext cx="6858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371600" y="41148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endCxn id="14" idx="0"/>
          </p:cNvCxnSpPr>
          <p:nvPr/>
        </p:nvCxnSpPr>
        <p:spPr>
          <a:xfrm rot="5400000">
            <a:off x="2467099" y="4829299"/>
            <a:ext cx="609600" cy="399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953000" y="3886200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4457700" y="4686300"/>
            <a:ext cx="8382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Қателерді тексер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5026152"/>
          </a:xfrm>
        </p:spPr>
        <p:txBody>
          <a:bodyPr/>
          <a:lstStyle/>
          <a:p>
            <a:r>
              <a:rPr lang="kk-KZ" dirty="0" smtClean="0"/>
              <a:t>1 қатар                                       </a:t>
            </a:r>
            <a:r>
              <a:rPr lang="en-US" dirty="0" smtClean="0"/>
              <a:t>           </a:t>
            </a:r>
            <a:r>
              <a:rPr lang="kk-KZ" dirty="0" smtClean="0"/>
              <a:t>  </a:t>
            </a:r>
            <a:r>
              <a:rPr lang="en-US" dirty="0" smtClean="0"/>
              <a:t>2</a:t>
            </a:r>
            <a:r>
              <a:rPr lang="kk-KZ" dirty="0" smtClean="0"/>
              <a:t> </a:t>
            </a:r>
            <a:r>
              <a:rPr lang="kk-KZ" dirty="0" smtClean="0"/>
              <a:t>қатар</a:t>
            </a:r>
          </a:p>
          <a:p>
            <a:r>
              <a:rPr lang="kk-KZ" dirty="0" smtClean="0"/>
              <a:t> </a:t>
            </a:r>
            <a:r>
              <a:rPr lang="en-US" dirty="0" smtClean="0"/>
              <a:t>l </a:t>
            </a:r>
            <a:r>
              <a:rPr lang="kk-KZ" dirty="0" smtClean="0"/>
              <a:t>Жақ :менің бүлдіргенім         </a:t>
            </a:r>
            <a:r>
              <a:rPr lang="en-US" dirty="0" smtClean="0"/>
              <a:t>l</a:t>
            </a:r>
            <a:r>
              <a:rPr lang="kk-KZ" dirty="0" smtClean="0"/>
              <a:t>  Жақ: менің шиемің</a:t>
            </a:r>
          </a:p>
          <a:p>
            <a:r>
              <a:rPr lang="en-US" dirty="0" err="1" smtClean="0"/>
              <a:t>ll</a:t>
            </a:r>
            <a:r>
              <a:rPr lang="en-US" dirty="0" smtClean="0"/>
              <a:t> </a:t>
            </a:r>
            <a:r>
              <a:rPr lang="kk-KZ" dirty="0" smtClean="0"/>
              <a:t>Жақ: сенің бүлдіргенің          </a:t>
            </a:r>
            <a:r>
              <a:rPr lang="en-US" dirty="0" err="1" smtClean="0"/>
              <a:t>ll</a:t>
            </a:r>
            <a:r>
              <a:rPr lang="kk-KZ" dirty="0" smtClean="0"/>
              <a:t>  Жақ: сенің  шиесің</a:t>
            </a:r>
          </a:p>
          <a:p>
            <a:r>
              <a:rPr lang="en-US" dirty="0" err="1" smtClean="0"/>
              <a:t>ll</a:t>
            </a:r>
            <a:r>
              <a:rPr lang="en-US" dirty="0" smtClean="0"/>
              <a:t> </a:t>
            </a:r>
            <a:r>
              <a:rPr lang="kk-KZ" dirty="0" smtClean="0"/>
              <a:t>Жақ: сіздің бүлдіргеніңіз   </a:t>
            </a:r>
            <a:r>
              <a:rPr lang="en-US" dirty="0" smtClean="0"/>
              <a:t> </a:t>
            </a:r>
            <a:r>
              <a:rPr lang="kk-KZ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ll</a:t>
            </a:r>
            <a:r>
              <a:rPr lang="en-US" dirty="0" smtClean="0"/>
              <a:t> </a:t>
            </a:r>
            <a:r>
              <a:rPr lang="kk-KZ" dirty="0" smtClean="0"/>
              <a:t> Жақ: сіздің шиеңіз</a:t>
            </a:r>
          </a:p>
          <a:p>
            <a:r>
              <a:rPr lang="en-US" dirty="0" err="1" smtClean="0"/>
              <a:t>lll</a:t>
            </a:r>
            <a:r>
              <a:rPr lang="en-US" dirty="0" smtClean="0"/>
              <a:t> </a:t>
            </a:r>
            <a:r>
              <a:rPr lang="kk-KZ" dirty="0" smtClean="0"/>
              <a:t>Жақ: оның бүлдіргені.         </a:t>
            </a:r>
            <a:r>
              <a:rPr lang="en-US" dirty="0" err="1" smtClean="0"/>
              <a:t>lll</a:t>
            </a:r>
            <a:r>
              <a:rPr lang="kk-KZ" dirty="0" smtClean="0"/>
              <a:t>  Жақ: оның шиесі</a:t>
            </a:r>
          </a:p>
          <a:p>
            <a:r>
              <a:rPr lang="en-US" dirty="0" smtClean="0"/>
              <a:t>                                  </a:t>
            </a:r>
            <a:r>
              <a:rPr lang="en-US" dirty="0" smtClean="0"/>
              <a:t>3</a:t>
            </a:r>
            <a:r>
              <a:rPr lang="kk-KZ" dirty="0" smtClean="0"/>
              <a:t> </a:t>
            </a:r>
            <a:r>
              <a:rPr lang="kk-KZ" dirty="0" smtClean="0"/>
              <a:t>қатар  </a:t>
            </a:r>
          </a:p>
          <a:p>
            <a:r>
              <a:rPr lang="en-US" dirty="0" smtClean="0"/>
              <a:t>                l </a:t>
            </a:r>
            <a:r>
              <a:rPr lang="kk-KZ" dirty="0" smtClean="0"/>
              <a:t>Жақ:  менің қарбызым</a:t>
            </a:r>
          </a:p>
          <a:p>
            <a:r>
              <a:rPr lang="en-US" dirty="0" smtClean="0"/>
              <a:t>                </a:t>
            </a:r>
            <a:r>
              <a:rPr lang="en-US" dirty="0" err="1" smtClean="0"/>
              <a:t>ll</a:t>
            </a:r>
            <a:r>
              <a:rPr lang="en-US" dirty="0" smtClean="0"/>
              <a:t> </a:t>
            </a:r>
            <a:r>
              <a:rPr lang="kk-KZ" dirty="0" smtClean="0"/>
              <a:t>Жақ: сенің қарбызың</a:t>
            </a:r>
          </a:p>
          <a:p>
            <a:r>
              <a:rPr lang="en-US" dirty="0" smtClean="0"/>
              <a:t>                </a:t>
            </a:r>
            <a:r>
              <a:rPr lang="en-US" dirty="0" err="1" smtClean="0"/>
              <a:t>ll</a:t>
            </a:r>
            <a:r>
              <a:rPr lang="en-US" dirty="0" smtClean="0"/>
              <a:t> </a:t>
            </a:r>
            <a:r>
              <a:rPr lang="kk-KZ" dirty="0" smtClean="0"/>
              <a:t>Жақ: сіздің қарбызыңыз</a:t>
            </a:r>
          </a:p>
          <a:p>
            <a:r>
              <a:rPr lang="en-US" dirty="0" smtClean="0"/>
              <a:t>                </a:t>
            </a:r>
            <a:r>
              <a:rPr lang="en-US" dirty="0" err="1" smtClean="0"/>
              <a:t>lll</a:t>
            </a:r>
            <a:r>
              <a:rPr lang="en-US" dirty="0" smtClean="0"/>
              <a:t> </a:t>
            </a:r>
            <a:r>
              <a:rPr lang="kk-KZ" dirty="0" smtClean="0"/>
              <a:t>Жақ: оның қарбызы.                                </a:t>
            </a:r>
            <a:endParaRPr lang="ru-RU" dirty="0"/>
          </a:p>
        </p:txBody>
      </p:sp>
    </p:spTree>
  </p:cSld>
  <p:clrMapOvr>
    <a:masterClrMapping/>
  </p:clrMapOvr>
  <p:transition spd="med"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0" i="1" dirty="0" smtClean="0">
                <a:solidFill>
                  <a:schemeClr val="tx1"/>
                </a:solidFill>
              </a:rPr>
              <a:t>Жеміс-жидектер</a:t>
            </a:r>
            <a:endParaRPr lang="ru-RU" sz="4000" b="0" i="1" dirty="0">
              <a:solidFill>
                <a:schemeClr val="tx1"/>
              </a:solidFill>
            </a:endParaRPr>
          </a:p>
        </p:txBody>
      </p:sp>
      <p:pic>
        <p:nvPicPr>
          <p:cNvPr id="10" name="Содержимое 9" descr="092bfe04d2320b158630518446ae7f3a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447800"/>
            <a:ext cx="6858000" cy="5105400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Алма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6" name="Содержимое 5" descr="1187689768_0lik.ru_apple00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1447800"/>
            <a:ext cx="6400800" cy="5105400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Банан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gallery_27_812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524000"/>
            <a:ext cx="6019800" cy="5181600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Өрік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6" name="Содержимое 5" descr="aprico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447800"/>
            <a:ext cx="6477000" cy="4849304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Алмұрт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6" name="Содержимое 5" descr="grusha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1" y="1371600"/>
            <a:ext cx="6096000" cy="5334000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Анар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8" name="Содержимое 7" descr="grana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600200"/>
            <a:ext cx="6553200" cy="4803775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Қарбыз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6" name="Содержимое 5" descr="gallery_27_10299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524000"/>
            <a:ext cx="7162800" cy="5181600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</a:rPr>
              <a:t>Құлпынай</a:t>
            </a:r>
            <a:endParaRPr lang="ru-RU" i="1" dirty="0">
              <a:solidFill>
                <a:schemeClr val="tx1"/>
              </a:solidFill>
            </a:endParaRPr>
          </a:p>
        </p:txBody>
      </p:sp>
      <p:pic>
        <p:nvPicPr>
          <p:cNvPr id="8" name="Содержимое 7" descr="1280350147_klubnika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447800"/>
            <a:ext cx="6400800" cy="5105400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157</TotalTime>
  <Words>113</Words>
  <Application>Microsoft Office PowerPoint</Application>
  <PresentationFormat>Экран (4:3)</PresentationFormat>
  <Paragraphs>45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 Тіл дамыту кезеңі: 1. Диалог “көктем” 2.Фонетикалық жаттығу </vt:lpstr>
      <vt:lpstr>Жеміс-жидектер</vt:lpstr>
      <vt:lpstr>Алма</vt:lpstr>
      <vt:lpstr>Банан</vt:lpstr>
      <vt:lpstr>Өрік</vt:lpstr>
      <vt:lpstr>Алмұрт</vt:lpstr>
      <vt:lpstr>Анар</vt:lpstr>
      <vt:lpstr>Қарбыз</vt:lpstr>
      <vt:lpstr>Құлпынай</vt:lpstr>
      <vt:lpstr>Жүзім</vt:lpstr>
      <vt:lpstr>Алхоры</vt:lpstr>
      <vt:lpstr>Таңқурай</vt:lpstr>
      <vt:lpstr>Шие</vt:lpstr>
      <vt:lpstr>Дәрумен</vt:lpstr>
      <vt:lpstr>Слайд 15</vt:lpstr>
      <vt:lpstr>Жеміс  – жидектердің  пайдасы.</vt:lpstr>
      <vt:lpstr>Қателерді тексер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Жеміс-жидектер</dc:title>
  <cp:lastModifiedBy>User</cp:lastModifiedBy>
  <cp:revision>24</cp:revision>
  <dcterms:modified xsi:type="dcterms:W3CDTF">2011-04-04T13:12:11Z</dcterms:modified>
</cp:coreProperties>
</file>