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01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8"/>
            <a:ext cx="9144000" cy="6838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5976664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СЛОВАРНЫЕ СЛОВА</a:t>
            </a:r>
            <a:br>
              <a:rPr lang="ru-RU" sz="4000" b="1" u="sng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000" b="1" u="sng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1 КЛАСС</a:t>
            </a:r>
            <a:endParaRPr lang="ru-RU" sz="4000" b="1" u="sng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548680"/>
            <a:ext cx="5760640" cy="1512168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pPr algn="l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1 ЧАСТЬ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24944"/>
            <a:ext cx="4597102" cy="3805014"/>
          </a:xfrm>
          <a:prstGeom prst="rect">
            <a:avLst/>
          </a:prstGeom>
        </p:spPr>
      </p:pic>
      <p:pic>
        <p:nvPicPr>
          <p:cNvPr id="6" name="Бетховен--К Элизе 2,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30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8"/>
            <a:ext cx="9144000" cy="6838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Comic Sans MS" pitchFamily="66" charset="0"/>
              </a:rPr>
              <a:t>В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ОРО</a:t>
            </a:r>
            <a:r>
              <a:rPr lang="ru-RU" sz="7200" dirty="0" smtClean="0">
                <a:latin typeface="Comic Sans MS" pitchFamily="66" charset="0"/>
              </a:rPr>
              <a:t>НА</a:t>
            </a:r>
            <a:endParaRPr lang="ru-RU" sz="72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87" r="50000"/>
          <a:stretch/>
        </p:blipFill>
        <p:spPr bwMode="auto">
          <a:xfrm>
            <a:off x="539552" y="1628800"/>
            <a:ext cx="8064896" cy="44454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6499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8"/>
            <a:ext cx="9144000" cy="6838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Comic Sans MS" pitchFamily="66" charset="0"/>
              </a:rPr>
              <a:t>В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7200" dirty="0" smtClean="0">
                <a:latin typeface="Comic Sans MS" pitchFamily="66" charset="0"/>
              </a:rPr>
              <a:t>Р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7200" dirty="0" smtClean="0">
                <a:latin typeface="Comic Sans MS" pitchFamily="66" charset="0"/>
              </a:rPr>
              <a:t>ТА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4" name="Объект 3" descr="K:\Учительская\ЖОНКИНА ПИСАНИНА\ворота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2060848"/>
            <a:ext cx="7272808" cy="43099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37149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8"/>
            <a:ext cx="9144000" cy="6838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48680"/>
            <a:ext cx="5976664" cy="1470025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u-RU" sz="4000" b="1" u="sng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СЛОВАРНЫЕ СЛОВА</a:t>
            </a:r>
            <a:br>
              <a:rPr lang="ru-RU" sz="4000" b="1" u="sng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000" b="1" u="sng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1 КЛАСС</a:t>
            </a:r>
            <a:endParaRPr lang="ru-RU" sz="4000" b="1" u="sng" dirty="0">
              <a:solidFill>
                <a:schemeClr val="accent4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475656" y="548680"/>
            <a:ext cx="5760640" cy="1512168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 smtClean="0"/>
          </a:p>
          <a:p>
            <a:pPr algn="l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1 ЧАСТЬ</a:t>
            </a:r>
          </a:p>
          <a:p>
            <a:pPr algn="l"/>
            <a:r>
              <a:rPr lang="ru-RU" b="1" dirty="0" smtClean="0">
                <a:solidFill>
                  <a:schemeClr val="accent4">
                    <a:lumMod val="75000"/>
                  </a:schemeClr>
                </a:solidFill>
              </a:rPr>
              <a:t>ПРОВЕРКА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924944"/>
            <a:ext cx="4597102" cy="3805014"/>
          </a:xfrm>
          <a:prstGeom prst="rect">
            <a:avLst/>
          </a:prstGeom>
        </p:spPr>
      </p:pic>
      <p:pic>
        <p:nvPicPr>
          <p:cNvPr id="6" name="Бетховен--К Элизе 2,46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79512" y="59492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940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7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>
                <a:solidFill>
                  <a:srgbClr val="FF0000"/>
                </a:solidFill>
                <a:latin typeface="Comic Sans MS" pitchFamily="66" charset="0"/>
              </a:rPr>
              <a:t>_</a:t>
            </a:r>
            <a:r>
              <a:rPr lang="ru-RU" sz="7200" dirty="0" smtClean="0">
                <a:latin typeface="Comic Sans MS" pitchFamily="66" charset="0"/>
              </a:rPr>
              <a:t>ЛФ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_</a:t>
            </a:r>
            <a:r>
              <a:rPr lang="ru-RU" sz="7200" dirty="0" smtClean="0">
                <a:latin typeface="Comic Sans MS" pitchFamily="66" charset="0"/>
              </a:rPr>
              <a:t>ВИТ</a:t>
            </a:r>
            <a:endParaRPr lang="ru-RU" sz="72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8136904" cy="45365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599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Comic Sans MS" pitchFamily="66" charset="0"/>
              </a:rPr>
              <a:t>Б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_</a:t>
            </a:r>
            <a:r>
              <a:rPr lang="ru-RU" sz="7200" dirty="0" smtClean="0">
                <a:latin typeface="Comic Sans MS" pitchFamily="66" charset="0"/>
              </a:rPr>
              <a:t>Р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_</a:t>
            </a:r>
            <a:r>
              <a:rPr lang="ru-RU" sz="7200" dirty="0" smtClean="0">
                <a:latin typeface="Comic Sans MS" pitchFamily="66" charset="0"/>
              </a:rPr>
              <a:t>БАН</a:t>
            </a:r>
            <a:endParaRPr lang="ru-RU" sz="72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72400" cy="48679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1312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Comic Sans MS" pitchFamily="66" charset="0"/>
              </a:rPr>
              <a:t>Б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_</a:t>
            </a:r>
            <a:r>
              <a:rPr lang="ru-RU" sz="7200" dirty="0" smtClean="0">
                <a:latin typeface="Comic Sans MS" pitchFamily="66" charset="0"/>
              </a:rPr>
              <a:t>Р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_</a:t>
            </a:r>
            <a:r>
              <a:rPr lang="ru-RU" sz="7200" dirty="0" smtClean="0">
                <a:latin typeface="Comic Sans MS" pitchFamily="66" charset="0"/>
              </a:rPr>
              <a:t>Н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3074" name="Picture 2" descr="Заявка) - Don't Panic! * А где твое полотенце. - Страница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32848" cy="45590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8985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Comic Sans MS" pitchFamily="66" charset="0"/>
              </a:rPr>
              <a:t>Б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_</a:t>
            </a:r>
            <a:r>
              <a:rPr lang="ru-RU" sz="7200" dirty="0" smtClean="0">
                <a:latin typeface="Comic Sans MS" pitchFamily="66" charset="0"/>
              </a:rPr>
              <a:t>ТОН</a:t>
            </a:r>
            <a:endParaRPr lang="ru-RU" sz="6600" dirty="0">
              <a:latin typeface="Comic Sans MS" pitchFamily="66" charset="0"/>
            </a:endParaRPr>
          </a:p>
        </p:txBody>
      </p:sp>
      <p:pic>
        <p:nvPicPr>
          <p:cNvPr id="4098" name="Picture 2" descr="Идет за хлеб большой борьба... Дети перестрой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344816" cy="4320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57423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8"/>
            <a:ext cx="9144000" cy="6838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Comic Sans MS" pitchFamily="66" charset="0"/>
              </a:rPr>
              <a:t>Б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_</a:t>
            </a:r>
            <a:r>
              <a:rPr lang="ru-RU" sz="7200" dirty="0" smtClean="0">
                <a:latin typeface="Comic Sans MS" pitchFamily="66" charset="0"/>
              </a:rPr>
              <a:t>РЁЗА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0" r="50000" b="49118"/>
          <a:stretch/>
        </p:blipFill>
        <p:spPr bwMode="auto">
          <a:xfrm>
            <a:off x="647564" y="1772816"/>
            <a:ext cx="7848872" cy="4536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627784" y="3435536"/>
            <a:ext cx="936104" cy="19342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3761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>
                <a:latin typeface="Comic Sans MS" pitchFamily="66" charset="0"/>
              </a:rPr>
              <a:t>Б</a:t>
            </a:r>
            <a:r>
              <a:rPr lang="ru-RU" sz="8000" dirty="0" smtClean="0">
                <a:solidFill>
                  <a:srgbClr val="FF0000"/>
                </a:solidFill>
                <a:latin typeface="Comic Sans MS" pitchFamily="66" charset="0"/>
              </a:rPr>
              <a:t>_</a:t>
            </a:r>
            <a:r>
              <a:rPr lang="ru-RU" sz="8000" dirty="0" smtClean="0">
                <a:latin typeface="Comic Sans MS" pitchFamily="66" charset="0"/>
              </a:rPr>
              <a:t>ТИНКИ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08912" cy="44371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2460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Comic Sans MS" pitchFamily="66" charset="0"/>
              </a:rPr>
              <a:t>В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_</a:t>
            </a:r>
            <a:r>
              <a:rPr lang="ru-RU" sz="7200" dirty="0" smtClean="0">
                <a:latin typeface="Comic Sans MS" pitchFamily="66" charset="0"/>
              </a:rPr>
              <a:t>РБЛЮД</a:t>
            </a:r>
            <a:endParaRPr lang="ru-RU" sz="72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883028" cy="45601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449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7200" dirty="0" smtClean="0">
                <a:latin typeface="Comic Sans MS" pitchFamily="66" charset="0"/>
              </a:rPr>
              <a:t>ЛФ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7200" dirty="0" smtClean="0">
                <a:latin typeface="Comic Sans MS" pitchFamily="66" charset="0"/>
              </a:rPr>
              <a:t>ВИТ</a:t>
            </a:r>
            <a:endParaRPr lang="ru-RU" sz="72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136904" cy="468052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4743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8"/>
            <a:ext cx="9144000" cy="6838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Comic Sans MS" pitchFamily="66" charset="0"/>
              </a:rPr>
              <a:t>В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_Р_</a:t>
            </a:r>
            <a:r>
              <a:rPr lang="ru-RU" sz="7200" dirty="0" smtClean="0">
                <a:latin typeface="Comic Sans MS" pitchFamily="66" charset="0"/>
              </a:rPr>
              <a:t>БЕЙ</a:t>
            </a:r>
            <a:endParaRPr lang="ru-RU" sz="72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4" r="50000" b="25456"/>
          <a:stretch/>
        </p:blipFill>
        <p:spPr bwMode="auto">
          <a:xfrm>
            <a:off x="467544" y="1687240"/>
            <a:ext cx="8208912" cy="45365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1988840"/>
            <a:ext cx="1440160" cy="158417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283968" y="1988840"/>
            <a:ext cx="1368152" cy="172819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977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8"/>
            <a:ext cx="9144000" cy="6838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Comic Sans MS" pitchFamily="66" charset="0"/>
              </a:rPr>
              <a:t>В</a:t>
            </a:r>
            <a:r>
              <a:rPr lang="ru-RU" sz="7200" dirty="0">
                <a:solidFill>
                  <a:srgbClr val="FF0000"/>
                </a:solidFill>
                <a:latin typeface="Comic Sans MS" pitchFamily="66" charset="0"/>
              </a:rPr>
              <a:t>_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Р_</a:t>
            </a:r>
            <a:r>
              <a:rPr lang="ru-RU" sz="7200" dirty="0" smtClean="0">
                <a:latin typeface="Comic Sans MS" pitchFamily="66" charset="0"/>
              </a:rPr>
              <a:t>НА</a:t>
            </a:r>
            <a:endParaRPr lang="ru-RU" sz="72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87" r="50000"/>
          <a:stretch/>
        </p:blipFill>
        <p:spPr bwMode="auto">
          <a:xfrm>
            <a:off x="539552" y="1628800"/>
            <a:ext cx="8064896" cy="444543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51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8"/>
            <a:ext cx="9144000" cy="6838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Comic Sans MS" pitchFamily="66" charset="0"/>
              </a:rPr>
              <a:t>В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_</a:t>
            </a:r>
            <a:r>
              <a:rPr lang="ru-RU" sz="7200" dirty="0" smtClean="0">
                <a:latin typeface="Comic Sans MS" pitchFamily="66" charset="0"/>
              </a:rPr>
              <a:t>Р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_</a:t>
            </a:r>
            <a:r>
              <a:rPr lang="ru-RU" sz="7200" dirty="0" smtClean="0">
                <a:latin typeface="Comic Sans MS" pitchFamily="66" charset="0"/>
              </a:rPr>
              <a:t>ТА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4" name="Объект 3" descr="K:\Учительская\ЖОНКИНА ПИСАНИНА\ворота.jpg"/>
          <p:cNvPicPr>
            <a:picLocks noGrp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2060848"/>
            <a:ext cx="7272808" cy="430993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608238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98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pPr algn="l"/>
            <a:r>
              <a:rPr lang="ru-RU" sz="6000" dirty="0">
                <a:latin typeface="Comic Sans MS" pitchFamily="66" charset="0"/>
              </a:rPr>
              <a:t>_</a:t>
            </a:r>
            <a:r>
              <a:rPr lang="ru-RU" sz="6000" dirty="0" err="1" smtClean="0">
                <a:latin typeface="Comic Sans MS" pitchFamily="66" charset="0"/>
              </a:rPr>
              <a:t>лфавит</a:t>
            </a:r>
            <a:r>
              <a:rPr lang="ru-RU" sz="6000" dirty="0" smtClean="0">
                <a:latin typeface="Comic Sans MS" pitchFamily="66" charset="0"/>
              </a:rPr>
              <a:t>,   </a:t>
            </a:r>
            <a:r>
              <a:rPr lang="ru-RU" sz="6000" dirty="0" err="1" smtClean="0">
                <a:latin typeface="Comic Sans MS" pitchFamily="66" charset="0"/>
              </a:rPr>
              <a:t>б_р_бан</a:t>
            </a:r>
            <a:r>
              <a:rPr lang="ru-RU" sz="6000" dirty="0" smtClean="0">
                <a:latin typeface="Comic Sans MS" pitchFamily="66" charset="0"/>
              </a:rPr>
              <a:t>,</a:t>
            </a:r>
            <a:br>
              <a:rPr lang="ru-RU" sz="6000" dirty="0" smtClean="0">
                <a:latin typeface="Comic Sans MS" pitchFamily="66" charset="0"/>
              </a:rPr>
            </a:br>
            <a:r>
              <a:rPr lang="ru-RU" sz="6000" dirty="0" err="1" smtClean="0">
                <a:latin typeface="Comic Sans MS" pitchFamily="66" charset="0"/>
              </a:rPr>
              <a:t>б_ран</a:t>
            </a:r>
            <a:r>
              <a:rPr lang="ru-RU" sz="6000" dirty="0" smtClean="0">
                <a:latin typeface="Comic Sans MS" pitchFamily="66" charset="0"/>
              </a:rPr>
              <a:t>,        </a:t>
            </a:r>
            <a:r>
              <a:rPr lang="ru-RU" sz="6000" dirty="0" err="1" smtClean="0">
                <a:latin typeface="Comic Sans MS" pitchFamily="66" charset="0"/>
              </a:rPr>
              <a:t>б_тон</a:t>
            </a:r>
            <a:r>
              <a:rPr lang="ru-RU" sz="6000" dirty="0" smtClean="0">
                <a:latin typeface="Comic Sans MS" pitchFamily="66" charset="0"/>
              </a:rPr>
              <a:t>,</a:t>
            </a:r>
            <a:br>
              <a:rPr lang="ru-RU" sz="6000" dirty="0" smtClean="0">
                <a:latin typeface="Comic Sans MS" pitchFamily="66" charset="0"/>
              </a:rPr>
            </a:br>
            <a:r>
              <a:rPr lang="ru-RU" sz="6000" dirty="0" err="1" smtClean="0">
                <a:latin typeface="Comic Sans MS" pitchFamily="66" charset="0"/>
              </a:rPr>
              <a:t>б_рёза</a:t>
            </a:r>
            <a:r>
              <a:rPr lang="ru-RU" sz="6000" dirty="0" smtClean="0">
                <a:latin typeface="Comic Sans MS" pitchFamily="66" charset="0"/>
              </a:rPr>
              <a:t>,       </a:t>
            </a:r>
            <a:r>
              <a:rPr lang="ru-RU" sz="6000" dirty="0" err="1" smtClean="0">
                <a:latin typeface="Comic Sans MS" pitchFamily="66" charset="0"/>
              </a:rPr>
              <a:t>б_тинки</a:t>
            </a:r>
            <a:r>
              <a:rPr lang="ru-RU" sz="6000" dirty="0" smtClean="0">
                <a:latin typeface="Comic Sans MS" pitchFamily="66" charset="0"/>
              </a:rPr>
              <a:t>,</a:t>
            </a:r>
            <a:br>
              <a:rPr lang="ru-RU" sz="6000" dirty="0" smtClean="0">
                <a:latin typeface="Comic Sans MS" pitchFamily="66" charset="0"/>
              </a:rPr>
            </a:br>
            <a:r>
              <a:rPr lang="ru-RU" sz="6000" dirty="0" err="1" smtClean="0">
                <a:latin typeface="Comic Sans MS" pitchFamily="66" charset="0"/>
              </a:rPr>
              <a:t>в_рблюд</a:t>
            </a:r>
            <a:r>
              <a:rPr lang="ru-RU" sz="6000" dirty="0" smtClean="0">
                <a:latin typeface="Comic Sans MS" pitchFamily="66" charset="0"/>
              </a:rPr>
              <a:t>,   </a:t>
            </a:r>
            <a:r>
              <a:rPr lang="ru-RU" sz="6000" dirty="0" err="1" smtClean="0">
                <a:latin typeface="Comic Sans MS" pitchFamily="66" charset="0"/>
              </a:rPr>
              <a:t>в_р_бей</a:t>
            </a:r>
            <a:r>
              <a:rPr lang="ru-RU" sz="6000" dirty="0" smtClean="0">
                <a:latin typeface="Comic Sans MS" pitchFamily="66" charset="0"/>
              </a:rPr>
              <a:t>,</a:t>
            </a:r>
            <a:br>
              <a:rPr lang="ru-RU" sz="6000" dirty="0" smtClean="0">
                <a:latin typeface="Comic Sans MS" pitchFamily="66" charset="0"/>
              </a:rPr>
            </a:br>
            <a:r>
              <a:rPr lang="ru-RU" sz="6000" dirty="0" err="1" smtClean="0">
                <a:latin typeface="Comic Sans MS" pitchFamily="66" charset="0"/>
              </a:rPr>
              <a:t>в_р_на</a:t>
            </a:r>
            <a:r>
              <a:rPr lang="ru-RU" sz="6000" dirty="0" smtClean="0">
                <a:latin typeface="Comic Sans MS" pitchFamily="66" charset="0"/>
              </a:rPr>
              <a:t>,      </a:t>
            </a:r>
            <a:r>
              <a:rPr lang="ru-RU" sz="6000" dirty="0" err="1" smtClean="0">
                <a:latin typeface="Comic Sans MS" pitchFamily="66" charset="0"/>
              </a:rPr>
              <a:t>в_рота</a:t>
            </a:r>
            <a:r>
              <a:rPr lang="ru-RU" sz="6000" dirty="0" smtClean="0">
                <a:latin typeface="Comic Sans MS" pitchFamily="66" charset="0"/>
              </a:rPr>
              <a:t>.</a:t>
            </a:r>
            <a:endParaRPr lang="ru-RU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1253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0984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54562"/>
          </a:xfrm>
        </p:spPr>
        <p:txBody>
          <a:bodyPr>
            <a:normAutofit/>
          </a:bodyPr>
          <a:lstStyle/>
          <a:p>
            <a:pPr algn="l"/>
            <a:r>
              <a:rPr lang="ru-RU" sz="60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6000" dirty="0" smtClean="0">
                <a:latin typeface="Comic Sans MS" pitchFamily="66" charset="0"/>
              </a:rPr>
              <a:t>лфавит, </a:t>
            </a:r>
            <a:r>
              <a:rPr lang="ru-RU" sz="6000" dirty="0" err="1" smtClean="0">
                <a:latin typeface="Comic Sans MS" pitchFamily="66" charset="0"/>
              </a:rPr>
              <a:t>б</a:t>
            </a:r>
            <a:r>
              <a:rPr lang="ru-RU" sz="6000" dirty="0" err="1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6000" dirty="0" err="1" smtClean="0">
                <a:latin typeface="Comic Sans MS" pitchFamily="66" charset="0"/>
              </a:rPr>
              <a:t>р</a:t>
            </a:r>
            <a:r>
              <a:rPr lang="ru-RU" sz="6000" dirty="0" err="1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6000" dirty="0" err="1" smtClean="0">
                <a:latin typeface="Comic Sans MS" pitchFamily="66" charset="0"/>
              </a:rPr>
              <a:t>бан,б</a:t>
            </a:r>
            <a:r>
              <a:rPr lang="ru-RU" sz="6000" dirty="0" err="1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6000" dirty="0" err="1" smtClean="0">
                <a:latin typeface="Comic Sans MS" pitchFamily="66" charset="0"/>
              </a:rPr>
              <a:t>ран</a:t>
            </a:r>
            <a:r>
              <a:rPr lang="ru-RU" sz="6000" dirty="0" smtClean="0">
                <a:latin typeface="Comic Sans MS" pitchFamily="66" charset="0"/>
              </a:rPr>
              <a:t>, </a:t>
            </a:r>
            <a:r>
              <a:rPr lang="ru-RU" sz="6000" dirty="0" err="1" smtClean="0">
                <a:latin typeface="Comic Sans MS" pitchFamily="66" charset="0"/>
              </a:rPr>
              <a:t>б</a:t>
            </a:r>
            <a:r>
              <a:rPr lang="ru-RU" sz="6000" dirty="0" err="1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6000" dirty="0" err="1" smtClean="0">
                <a:latin typeface="Comic Sans MS" pitchFamily="66" charset="0"/>
              </a:rPr>
              <a:t>тон,б</a:t>
            </a:r>
            <a:r>
              <a:rPr lang="ru-RU" sz="6000" dirty="0" err="1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sz="6000" dirty="0" err="1" smtClean="0">
                <a:latin typeface="Comic Sans MS" pitchFamily="66" charset="0"/>
              </a:rPr>
              <a:t>рёза,б</a:t>
            </a:r>
            <a:r>
              <a:rPr lang="ru-RU" sz="6000" dirty="0" err="1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6000" dirty="0" err="1" smtClean="0">
                <a:latin typeface="Comic Sans MS" pitchFamily="66" charset="0"/>
              </a:rPr>
              <a:t>тинки,в</a:t>
            </a:r>
            <a:r>
              <a:rPr lang="ru-RU" sz="6000" dirty="0" err="1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sz="6000" dirty="0" err="1" smtClean="0">
                <a:latin typeface="Comic Sans MS" pitchFamily="66" charset="0"/>
              </a:rPr>
              <a:t>рблюд,в</a:t>
            </a:r>
            <a:r>
              <a:rPr lang="ru-RU" sz="6000" dirty="0" err="1" smtClean="0">
                <a:solidFill>
                  <a:srgbClr val="FF0000"/>
                </a:solidFill>
                <a:latin typeface="Comic Sans MS" pitchFamily="66" charset="0"/>
              </a:rPr>
              <a:t>оро</a:t>
            </a:r>
            <a:r>
              <a:rPr lang="ru-RU" sz="6000" dirty="0" err="1" smtClean="0">
                <a:latin typeface="Comic Sans MS" pitchFamily="66" charset="0"/>
              </a:rPr>
              <a:t>бей</a:t>
            </a:r>
            <a:r>
              <a:rPr lang="ru-RU" sz="6000" dirty="0" smtClean="0">
                <a:latin typeface="Comic Sans MS" pitchFamily="66" charset="0"/>
              </a:rPr>
              <a:t>,</a:t>
            </a:r>
            <a:br>
              <a:rPr lang="ru-RU" sz="6000" dirty="0" smtClean="0">
                <a:latin typeface="Comic Sans MS" pitchFamily="66" charset="0"/>
              </a:rPr>
            </a:br>
            <a:r>
              <a:rPr lang="ru-RU" sz="6000" dirty="0" err="1" smtClean="0">
                <a:latin typeface="Comic Sans MS" pitchFamily="66" charset="0"/>
              </a:rPr>
              <a:t>в</a:t>
            </a:r>
            <a:r>
              <a:rPr lang="ru-RU" sz="6000" dirty="0" err="1" smtClean="0">
                <a:solidFill>
                  <a:srgbClr val="FF0000"/>
                </a:solidFill>
                <a:latin typeface="Comic Sans MS" pitchFamily="66" charset="0"/>
              </a:rPr>
              <a:t>оро</a:t>
            </a:r>
            <a:r>
              <a:rPr lang="ru-RU" sz="6000" dirty="0" err="1" smtClean="0">
                <a:latin typeface="Comic Sans MS" pitchFamily="66" charset="0"/>
              </a:rPr>
              <a:t>на,в</a:t>
            </a:r>
            <a:r>
              <a:rPr lang="ru-RU" sz="6000" dirty="0" err="1" smtClean="0">
                <a:solidFill>
                  <a:srgbClr val="FF0000"/>
                </a:solidFill>
                <a:latin typeface="Comic Sans MS" pitchFamily="66" charset="0"/>
              </a:rPr>
              <a:t>оро</a:t>
            </a:r>
            <a:r>
              <a:rPr lang="ru-RU" sz="6000" dirty="0" err="1" smtClean="0">
                <a:latin typeface="Comic Sans MS" pitchFamily="66" charset="0"/>
              </a:rPr>
              <a:t>та</a:t>
            </a:r>
            <a:r>
              <a:rPr lang="ru-RU" sz="6000" dirty="0" smtClean="0">
                <a:latin typeface="Comic Sans MS" pitchFamily="66" charset="0"/>
              </a:rPr>
              <a:t>.</a:t>
            </a:r>
            <a:endParaRPr lang="ru-RU" sz="60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246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Comic Sans MS" pitchFamily="66" charset="0"/>
              </a:rPr>
              <a:t>Б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7200" dirty="0" smtClean="0">
                <a:latin typeface="Comic Sans MS" pitchFamily="66" charset="0"/>
              </a:rPr>
              <a:t>Р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7200" dirty="0" smtClean="0">
                <a:latin typeface="Comic Sans MS" pitchFamily="66" charset="0"/>
              </a:rPr>
              <a:t>БАН</a:t>
            </a:r>
            <a:endParaRPr lang="ru-RU" sz="72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172400" cy="48679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5495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Comic Sans MS" pitchFamily="66" charset="0"/>
              </a:rPr>
              <a:t>Б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7200" dirty="0" smtClean="0">
                <a:latin typeface="Comic Sans MS" pitchFamily="66" charset="0"/>
              </a:rPr>
              <a:t>Р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7200" dirty="0" smtClean="0">
                <a:latin typeface="Comic Sans MS" pitchFamily="66" charset="0"/>
              </a:rPr>
              <a:t>Н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3074" name="Picture 2" descr="Заявка) - Don't Panic! * А где твое полотенце. - Страница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632848" cy="455902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8396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Comic Sans MS" pitchFamily="66" charset="0"/>
              </a:rPr>
              <a:t>Б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А</a:t>
            </a:r>
            <a:r>
              <a:rPr lang="ru-RU" sz="7200" dirty="0" smtClean="0">
                <a:latin typeface="Comic Sans MS" pitchFamily="66" charset="0"/>
              </a:rPr>
              <a:t>ТОН</a:t>
            </a:r>
            <a:endParaRPr lang="ru-RU" sz="6600" dirty="0">
              <a:latin typeface="Comic Sans MS" pitchFamily="66" charset="0"/>
            </a:endParaRPr>
          </a:p>
        </p:txBody>
      </p:sp>
      <p:pic>
        <p:nvPicPr>
          <p:cNvPr id="4098" name="Picture 2" descr="Идет за хлеб большой борьба... Дети перестрой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88840"/>
            <a:ext cx="7344816" cy="4320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406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8"/>
            <a:ext cx="9144000" cy="6838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Comic Sans MS" pitchFamily="66" charset="0"/>
              </a:rPr>
              <a:t>Б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sz="7200" dirty="0" smtClean="0">
                <a:latin typeface="Comic Sans MS" pitchFamily="66" charset="0"/>
              </a:rPr>
              <a:t>РЁЗА</a:t>
            </a:r>
            <a:endParaRPr lang="ru-RU" sz="7200" dirty="0">
              <a:latin typeface="Comic Sans MS" pitchFamily="66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00" r="50000" b="49118"/>
          <a:stretch/>
        </p:blipFill>
        <p:spPr bwMode="auto">
          <a:xfrm>
            <a:off x="647564" y="1772816"/>
            <a:ext cx="7848872" cy="453650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417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8000" dirty="0" smtClean="0">
                <a:latin typeface="Comic Sans MS" pitchFamily="66" charset="0"/>
              </a:rPr>
              <a:t>Б</a:t>
            </a:r>
            <a:r>
              <a:rPr lang="ru-RU" sz="8000" dirty="0" smtClean="0">
                <a:solidFill>
                  <a:srgbClr val="FF0000"/>
                </a:solidFill>
                <a:latin typeface="Comic Sans MS" pitchFamily="66" charset="0"/>
              </a:rPr>
              <a:t>О</a:t>
            </a:r>
            <a:r>
              <a:rPr lang="ru-RU" sz="8000" dirty="0" smtClean="0">
                <a:latin typeface="Comic Sans MS" pitchFamily="66" charset="0"/>
              </a:rPr>
              <a:t>ТИНКИ</a:t>
            </a:r>
            <a:endParaRPr lang="ru-RU" sz="60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8208912" cy="443711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5716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Comic Sans MS" pitchFamily="66" charset="0"/>
              </a:rPr>
              <a:t>В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Е</a:t>
            </a:r>
            <a:r>
              <a:rPr lang="ru-RU" sz="7200" dirty="0" smtClean="0">
                <a:latin typeface="Comic Sans MS" pitchFamily="66" charset="0"/>
              </a:rPr>
              <a:t>РБЛЮД</a:t>
            </a:r>
            <a:endParaRPr lang="ru-RU" sz="72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7883028" cy="45601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061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68"/>
            <a:ext cx="9144000" cy="683803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latin typeface="Comic Sans MS" pitchFamily="66" charset="0"/>
              </a:rPr>
              <a:t>В</a:t>
            </a:r>
            <a:r>
              <a:rPr lang="ru-RU" sz="7200" dirty="0" smtClean="0">
                <a:solidFill>
                  <a:srgbClr val="FF0000"/>
                </a:solidFill>
                <a:latin typeface="Comic Sans MS" pitchFamily="66" charset="0"/>
              </a:rPr>
              <a:t>ОРО</a:t>
            </a:r>
            <a:r>
              <a:rPr lang="ru-RU" sz="7200" dirty="0" smtClean="0">
                <a:latin typeface="Comic Sans MS" pitchFamily="66" charset="0"/>
              </a:rPr>
              <a:t>БЕЙ</a:t>
            </a:r>
            <a:endParaRPr lang="ru-RU" sz="7200" dirty="0"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94" r="50000" b="25456"/>
          <a:stretch/>
        </p:blipFill>
        <p:spPr bwMode="auto">
          <a:xfrm>
            <a:off x="467544" y="1628800"/>
            <a:ext cx="8208912" cy="453650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307288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Экран (4:3)</PresentationFormat>
  <Paragraphs>29</Paragraphs>
  <Slides>24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СЛОВАРНЫЕ СЛОВА 1 КЛАСС</vt:lpstr>
      <vt:lpstr>АЛФАВИТ</vt:lpstr>
      <vt:lpstr>БАРАБАН</vt:lpstr>
      <vt:lpstr>БАРАН</vt:lpstr>
      <vt:lpstr>БАТОН</vt:lpstr>
      <vt:lpstr>БЕРЁЗА</vt:lpstr>
      <vt:lpstr>БОТИНКИ</vt:lpstr>
      <vt:lpstr>ВЕРБЛЮД</vt:lpstr>
      <vt:lpstr>ВОРОБЕЙ</vt:lpstr>
      <vt:lpstr>ВОРОНА</vt:lpstr>
      <vt:lpstr>ВОРОТА</vt:lpstr>
      <vt:lpstr>СЛОВАРНЫЕ СЛОВА 1 КЛАСС</vt:lpstr>
      <vt:lpstr>_ЛФ_ВИТ</vt:lpstr>
      <vt:lpstr>Б_Р_БАН</vt:lpstr>
      <vt:lpstr>Б_Р_Н</vt:lpstr>
      <vt:lpstr>Б_ТОН</vt:lpstr>
      <vt:lpstr>Б_РЁЗА</vt:lpstr>
      <vt:lpstr>Б_ТИНКИ</vt:lpstr>
      <vt:lpstr>В_РБЛЮД</vt:lpstr>
      <vt:lpstr>В_Р_БЕЙ</vt:lpstr>
      <vt:lpstr>В_Р_НА</vt:lpstr>
      <vt:lpstr>В_Р_ТА</vt:lpstr>
      <vt:lpstr>_лфавит,   б_р_бан, б_ран,        б_тон, б_рёза,       б_тинки, в_рблюд,   в_р_бей, в_р_на,      в_рота.</vt:lpstr>
      <vt:lpstr>Алфавит, барабан,баран, батон,берёза,ботинки,верблюд,воробей, ворона,ворота.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СЛОВАРНЫЕ СЛОВА 1 КЛАСС</dc:title>
  <dc:creator>Леонид</dc:creator>
  <cp:lastModifiedBy>Лёня</cp:lastModifiedBy>
  <cp:revision>1</cp:revision>
  <dcterms:created xsi:type="dcterms:W3CDTF">2014-11-04T13:54:08Z</dcterms:created>
  <dcterms:modified xsi:type="dcterms:W3CDTF">2014-11-04T13:58:43Z</dcterms:modified>
</cp:coreProperties>
</file>