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66" r:id="rId3"/>
    <p:sldId id="262" r:id="rId4"/>
    <p:sldId id="257" r:id="rId5"/>
    <p:sldId id="258" r:id="rId6"/>
    <p:sldId id="259" r:id="rId7"/>
    <p:sldId id="260" r:id="rId8"/>
    <p:sldId id="263" r:id="rId9"/>
    <p:sldId id="268" r:id="rId10"/>
    <p:sldId id="267" r:id="rId11"/>
    <p:sldId id="270" r:id="rId12"/>
    <p:sldId id="269" r:id="rId13"/>
    <p:sldId id="261" r:id="rId14"/>
    <p:sldId id="26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FFFF"/>
    <a:srgbClr val="FFFF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4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69B3A0-7553-4909-BEB2-1EA3BEBA38A6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</dgm:pt>
    <dgm:pt modelId="{C09936B6-0F69-4CEF-88E2-CA13A9F100FD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4400" b="1" i="0" u="none" strike="noStrike" cap="none" normalizeH="0" baseline="0" dirty="0" smtClean="0">
              <a:ln/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Алтай</a:t>
          </a:r>
        </a:p>
      </dgm:t>
    </dgm:pt>
    <dgm:pt modelId="{9F3CDBE7-1DE1-46E3-80B8-78FE57F558EB}" type="parTrans" cxnId="{247D42AA-D563-4086-94CE-E287855D6AAE}">
      <dgm:prSet/>
      <dgm:spPr/>
      <dgm:t>
        <a:bodyPr/>
        <a:lstStyle/>
        <a:p>
          <a:endParaRPr lang="ru-RU"/>
        </a:p>
      </dgm:t>
    </dgm:pt>
    <dgm:pt modelId="{741B2B1F-EF17-4087-9CE3-68A97512D54B}" type="sibTrans" cxnId="{247D42AA-D563-4086-94CE-E287855D6AAE}">
      <dgm:prSet/>
      <dgm:spPr/>
      <dgm:t>
        <a:bodyPr/>
        <a:lstStyle/>
        <a:p>
          <a:endParaRPr lang="ru-RU"/>
        </a:p>
      </dgm:t>
    </dgm:pt>
    <dgm:pt modelId="{B54D3866-21A2-42C0-A818-197A74C9F24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Южный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Алтай</a:t>
          </a:r>
        </a:p>
      </dgm:t>
    </dgm:pt>
    <dgm:pt modelId="{378F6FD3-ACA8-4086-821B-A8F2D5CB7632}" type="parTrans" cxnId="{F80E0F8F-44F8-4ABD-9BBD-3877AF98DE73}">
      <dgm:prSet/>
      <dgm:spPr/>
      <dgm:t>
        <a:bodyPr/>
        <a:lstStyle/>
        <a:p>
          <a:endParaRPr lang="ru-RU"/>
        </a:p>
      </dgm:t>
    </dgm:pt>
    <dgm:pt modelId="{1A86A265-744F-4C12-9EEB-8F87E330E446}" type="sibTrans" cxnId="{F80E0F8F-44F8-4ABD-9BBD-3877AF98DE73}">
      <dgm:prSet/>
      <dgm:spPr/>
      <dgm:t>
        <a:bodyPr/>
        <a:lstStyle/>
        <a:p>
          <a:endParaRPr lang="ru-RU"/>
        </a:p>
      </dgm:t>
    </dgm:pt>
    <dgm:pt modelId="{1E581200-FCD3-4885-A8F4-700C1F6DE6BF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Западный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8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(Рудный)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Алтай</a:t>
          </a:r>
        </a:p>
      </dgm:t>
    </dgm:pt>
    <dgm:pt modelId="{5271D61A-CF8D-4C1E-B135-FF08898D52DD}" type="parTrans" cxnId="{31513BAE-FBCF-4FC9-8DBC-9770BE18E29C}">
      <dgm:prSet/>
      <dgm:spPr/>
      <dgm:t>
        <a:bodyPr/>
        <a:lstStyle/>
        <a:p>
          <a:endParaRPr lang="ru-RU"/>
        </a:p>
      </dgm:t>
    </dgm:pt>
    <dgm:pt modelId="{8AEF77FC-5510-42F0-9B11-85533E8E8E0B}" type="sibTrans" cxnId="{31513BAE-FBCF-4FC9-8DBC-9770BE18E29C}">
      <dgm:prSet/>
      <dgm:spPr/>
      <dgm:t>
        <a:bodyPr/>
        <a:lstStyle/>
        <a:p>
          <a:endParaRPr lang="ru-RU"/>
        </a:p>
      </dgm:t>
    </dgm:pt>
    <dgm:pt modelId="{841480AE-1490-4892-8E27-2F6E0102DCD7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Хребет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dirty="0" err="1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Калба</a:t>
          </a:r>
          <a:endParaRPr kumimoji="0" lang="ru-RU" altLang="ru-RU" sz="3200" b="1" i="0" u="none" strike="noStrike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gm:t>
    </dgm:pt>
    <dgm:pt modelId="{6CDBE387-DDA3-49D6-B067-33C3D1CFCFCB}" type="parTrans" cxnId="{0143621B-144B-42EA-BFC9-7B1D8454A4B6}">
      <dgm:prSet/>
      <dgm:spPr/>
      <dgm:t>
        <a:bodyPr/>
        <a:lstStyle/>
        <a:p>
          <a:endParaRPr lang="ru-RU"/>
        </a:p>
      </dgm:t>
    </dgm:pt>
    <dgm:pt modelId="{10E3EB19-BEBA-471C-9F32-BFF5D66AC57E}" type="sibTrans" cxnId="{0143621B-144B-42EA-BFC9-7B1D8454A4B6}">
      <dgm:prSet/>
      <dgm:spPr/>
      <dgm:t>
        <a:bodyPr/>
        <a:lstStyle/>
        <a:p>
          <a:endParaRPr lang="ru-RU"/>
        </a:p>
      </dgm:t>
    </dgm:pt>
    <dgm:pt modelId="{B7AFB08C-0399-443B-9503-B46C72CFBACF}" type="pres">
      <dgm:prSet presAssocID="{D369B3A0-7553-4909-BEB2-1EA3BEBA38A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E221752-FB3E-4052-AFCF-7C44E1152459}" type="pres">
      <dgm:prSet presAssocID="{C09936B6-0F69-4CEF-88E2-CA13A9F100FD}" presName="hierRoot1" presStyleCnt="0">
        <dgm:presLayoutVars>
          <dgm:hierBranch/>
        </dgm:presLayoutVars>
      </dgm:prSet>
      <dgm:spPr/>
    </dgm:pt>
    <dgm:pt modelId="{00910D5F-BC71-4349-AAE1-109E9319ADE9}" type="pres">
      <dgm:prSet presAssocID="{C09936B6-0F69-4CEF-88E2-CA13A9F100FD}" presName="rootComposite1" presStyleCnt="0"/>
      <dgm:spPr/>
    </dgm:pt>
    <dgm:pt modelId="{DC868390-A2B7-4AE9-8342-5E5F8092F965}" type="pres">
      <dgm:prSet presAssocID="{C09936B6-0F69-4CEF-88E2-CA13A9F100FD}" presName="rootText1" presStyleLbl="node0" presStyleIdx="0" presStyleCnt="1" custScaleY="63506" custLinFactNeighborX="-889" custLinFactNeighborY="14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27F851-797F-4B63-8158-A82FC042B1E4}" type="pres">
      <dgm:prSet presAssocID="{C09936B6-0F69-4CEF-88E2-CA13A9F100F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AC68C8E-DE56-4475-86CA-77F3173BD582}" type="pres">
      <dgm:prSet presAssocID="{C09936B6-0F69-4CEF-88E2-CA13A9F100FD}" presName="hierChild2" presStyleCnt="0"/>
      <dgm:spPr/>
    </dgm:pt>
    <dgm:pt modelId="{3374095F-37FC-4763-A71D-FB615D83AC7D}" type="pres">
      <dgm:prSet presAssocID="{378F6FD3-ACA8-4086-821B-A8F2D5CB7632}" presName="Name35" presStyleLbl="parChTrans1D2" presStyleIdx="0" presStyleCnt="3"/>
      <dgm:spPr/>
      <dgm:t>
        <a:bodyPr/>
        <a:lstStyle/>
        <a:p>
          <a:endParaRPr lang="ru-RU"/>
        </a:p>
      </dgm:t>
    </dgm:pt>
    <dgm:pt modelId="{1292B2D7-95E8-4523-9AAA-7F4A2C1966CA}" type="pres">
      <dgm:prSet presAssocID="{B54D3866-21A2-42C0-A818-197A74C9F244}" presName="hierRoot2" presStyleCnt="0">
        <dgm:presLayoutVars>
          <dgm:hierBranch/>
        </dgm:presLayoutVars>
      </dgm:prSet>
      <dgm:spPr/>
    </dgm:pt>
    <dgm:pt modelId="{E993F277-9E8C-4E62-81D2-8E5BD7004907}" type="pres">
      <dgm:prSet presAssocID="{B54D3866-21A2-42C0-A818-197A74C9F244}" presName="rootComposite" presStyleCnt="0"/>
      <dgm:spPr/>
    </dgm:pt>
    <dgm:pt modelId="{B9080C79-B62F-47DE-82DF-B87D7D088FB9}" type="pres">
      <dgm:prSet presAssocID="{B54D3866-21A2-42C0-A818-197A74C9F244}" presName="rootText" presStyleLbl="node2" presStyleIdx="0" presStyleCnt="3" custScaleX="104537" custScaleY="91506" custLinFactNeighborX="6076" custLinFactNeighborY="29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ACA9F4-C876-45B3-A58B-97B1ECD62CE6}" type="pres">
      <dgm:prSet presAssocID="{B54D3866-21A2-42C0-A818-197A74C9F244}" presName="rootConnector" presStyleLbl="node2" presStyleIdx="0" presStyleCnt="3"/>
      <dgm:spPr/>
      <dgm:t>
        <a:bodyPr/>
        <a:lstStyle/>
        <a:p>
          <a:endParaRPr lang="ru-RU"/>
        </a:p>
      </dgm:t>
    </dgm:pt>
    <dgm:pt modelId="{0E994F58-23B3-4817-BCDF-4C07872FC3B5}" type="pres">
      <dgm:prSet presAssocID="{B54D3866-21A2-42C0-A818-197A74C9F244}" presName="hierChild4" presStyleCnt="0"/>
      <dgm:spPr/>
    </dgm:pt>
    <dgm:pt modelId="{F7225AE9-ED9A-4DC1-A3CD-703FBC6EFEFE}" type="pres">
      <dgm:prSet presAssocID="{B54D3866-21A2-42C0-A818-197A74C9F244}" presName="hierChild5" presStyleCnt="0"/>
      <dgm:spPr/>
    </dgm:pt>
    <dgm:pt modelId="{73EC9D38-174A-4A33-A3E8-A44E583A3DAC}" type="pres">
      <dgm:prSet presAssocID="{5271D61A-CF8D-4C1E-B135-FF08898D52DD}" presName="Name35" presStyleLbl="parChTrans1D2" presStyleIdx="1" presStyleCnt="3"/>
      <dgm:spPr/>
      <dgm:t>
        <a:bodyPr/>
        <a:lstStyle/>
        <a:p>
          <a:endParaRPr lang="ru-RU"/>
        </a:p>
      </dgm:t>
    </dgm:pt>
    <dgm:pt modelId="{95554F5F-1D42-4282-85D9-A413998B55CE}" type="pres">
      <dgm:prSet presAssocID="{1E581200-FCD3-4885-A8F4-700C1F6DE6BF}" presName="hierRoot2" presStyleCnt="0">
        <dgm:presLayoutVars>
          <dgm:hierBranch/>
        </dgm:presLayoutVars>
      </dgm:prSet>
      <dgm:spPr/>
    </dgm:pt>
    <dgm:pt modelId="{170CD1A5-B153-427C-BCB8-D27C7CC44E64}" type="pres">
      <dgm:prSet presAssocID="{1E581200-FCD3-4885-A8F4-700C1F6DE6BF}" presName="rootComposite" presStyleCnt="0"/>
      <dgm:spPr/>
    </dgm:pt>
    <dgm:pt modelId="{478DADBC-A7A4-4D74-BA31-B210F2352B07}" type="pres">
      <dgm:prSet presAssocID="{1E581200-FCD3-4885-A8F4-700C1F6DE6BF}" presName="rootText" presStyleLbl="node2" presStyleIdx="1" presStyleCnt="3" custScaleX="114820" custScaleY="1256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2FE1FC-B64C-418B-B9B4-3CADF51320ED}" type="pres">
      <dgm:prSet presAssocID="{1E581200-FCD3-4885-A8F4-700C1F6DE6BF}" presName="rootConnector" presStyleLbl="node2" presStyleIdx="1" presStyleCnt="3"/>
      <dgm:spPr/>
      <dgm:t>
        <a:bodyPr/>
        <a:lstStyle/>
        <a:p>
          <a:endParaRPr lang="ru-RU"/>
        </a:p>
      </dgm:t>
    </dgm:pt>
    <dgm:pt modelId="{6B71000D-B220-429C-A1C0-F26D71BA17D2}" type="pres">
      <dgm:prSet presAssocID="{1E581200-FCD3-4885-A8F4-700C1F6DE6BF}" presName="hierChild4" presStyleCnt="0"/>
      <dgm:spPr/>
    </dgm:pt>
    <dgm:pt modelId="{3B3BA824-5CB3-4B7E-9DFC-C360C9C943E1}" type="pres">
      <dgm:prSet presAssocID="{1E581200-FCD3-4885-A8F4-700C1F6DE6BF}" presName="hierChild5" presStyleCnt="0"/>
      <dgm:spPr/>
    </dgm:pt>
    <dgm:pt modelId="{51CCAF30-D45A-4D26-BFC3-91884EB5A354}" type="pres">
      <dgm:prSet presAssocID="{6CDBE387-DDA3-49D6-B067-33C3D1CFCFCB}" presName="Name35" presStyleLbl="parChTrans1D2" presStyleIdx="2" presStyleCnt="3"/>
      <dgm:spPr/>
      <dgm:t>
        <a:bodyPr/>
        <a:lstStyle/>
        <a:p>
          <a:endParaRPr lang="ru-RU"/>
        </a:p>
      </dgm:t>
    </dgm:pt>
    <dgm:pt modelId="{C7E92C39-8ED9-48E4-BACE-8053A3A2A5F8}" type="pres">
      <dgm:prSet presAssocID="{841480AE-1490-4892-8E27-2F6E0102DCD7}" presName="hierRoot2" presStyleCnt="0">
        <dgm:presLayoutVars>
          <dgm:hierBranch/>
        </dgm:presLayoutVars>
      </dgm:prSet>
      <dgm:spPr/>
    </dgm:pt>
    <dgm:pt modelId="{103AAF46-1994-4B82-BBC6-738C04E77E06}" type="pres">
      <dgm:prSet presAssocID="{841480AE-1490-4892-8E27-2F6E0102DCD7}" presName="rootComposite" presStyleCnt="0"/>
      <dgm:spPr/>
    </dgm:pt>
    <dgm:pt modelId="{2D61190C-8ABB-4BD6-B87B-D8B155CC6272}" type="pres">
      <dgm:prSet presAssocID="{841480AE-1490-4892-8E27-2F6E0102DCD7}" presName="rootText" presStyleLbl="node2" presStyleIdx="2" presStyleCnt="3" custScaleX="112695" custScaleY="99003" custLinFactNeighborX="-7878" custLinFactNeighborY="74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8EF24B-3352-4B59-A7C3-AF13E1E42993}" type="pres">
      <dgm:prSet presAssocID="{841480AE-1490-4892-8E27-2F6E0102DCD7}" presName="rootConnector" presStyleLbl="node2" presStyleIdx="2" presStyleCnt="3"/>
      <dgm:spPr/>
      <dgm:t>
        <a:bodyPr/>
        <a:lstStyle/>
        <a:p>
          <a:endParaRPr lang="ru-RU"/>
        </a:p>
      </dgm:t>
    </dgm:pt>
    <dgm:pt modelId="{8D2E075B-23BE-4DEC-8173-C97884A0B28F}" type="pres">
      <dgm:prSet presAssocID="{841480AE-1490-4892-8E27-2F6E0102DCD7}" presName="hierChild4" presStyleCnt="0"/>
      <dgm:spPr/>
    </dgm:pt>
    <dgm:pt modelId="{F78A68FB-8DB9-48A1-B387-447A8CE303C3}" type="pres">
      <dgm:prSet presAssocID="{841480AE-1490-4892-8E27-2F6E0102DCD7}" presName="hierChild5" presStyleCnt="0"/>
      <dgm:spPr/>
    </dgm:pt>
    <dgm:pt modelId="{E574AF1F-D6E4-443B-B99D-764A23BBBBAD}" type="pres">
      <dgm:prSet presAssocID="{C09936B6-0F69-4CEF-88E2-CA13A9F100FD}" presName="hierChild3" presStyleCnt="0"/>
      <dgm:spPr/>
    </dgm:pt>
  </dgm:ptLst>
  <dgm:cxnLst>
    <dgm:cxn modelId="{1729A32D-53D0-4DF6-A4A5-31B10E59B10D}" type="presOf" srcId="{841480AE-1490-4892-8E27-2F6E0102DCD7}" destId="{1F8EF24B-3352-4B59-A7C3-AF13E1E42993}" srcOrd="1" destOrd="0" presId="urn:microsoft.com/office/officeart/2005/8/layout/orgChart1"/>
    <dgm:cxn modelId="{0143621B-144B-42EA-BFC9-7B1D8454A4B6}" srcId="{C09936B6-0F69-4CEF-88E2-CA13A9F100FD}" destId="{841480AE-1490-4892-8E27-2F6E0102DCD7}" srcOrd="2" destOrd="0" parTransId="{6CDBE387-DDA3-49D6-B067-33C3D1CFCFCB}" sibTransId="{10E3EB19-BEBA-471C-9F32-BFF5D66AC57E}"/>
    <dgm:cxn modelId="{A0CF492F-2D3E-49CB-B434-9284BE72F7CA}" type="presOf" srcId="{5271D61A-CF8D-4C1E-B135-FF08898D52DD}" destId="{73EC9D38-174A-4A33-A3E8-A44E583A3DAC}" srcOrd="0" destOrd="0" presId="urn:microsoft.com/office/officeart/2005/8/layout/orgChart1"/>
    <dgm:cxn modelId="{9CF602EA-D5B4-461B-AEF9-06C71A5BD50A}" type="presOf" srcId="{C09936B6-0F69-4CEF-88E2-CA13A9F100FD}" destId="{DC868390-A2B7-4AE9-8342-5E5F8092F965}" srcOrd="0" destOrd="0" presId="urn:microsoft.com/office/officeart/2005/8/layout/orgChart1"/>
    <dgm:cxn modelId="{96A1C86B-8E53-4CA9-8C26-3DE9C0D2569F}" type="presOf" srcId="{D369B3A0-7553-4909-BEB2-1EA3BEBA38A6}" destId="{B7AFB08C-0399-443B-9503-B46C72CFBACF}" srcOrd="0" destOrd="0" presId="urn:microsoft.com/office/officeart/2005/8/layout/orgChart1"/>
    <dgm:cxn modelId="{B1F3429D-2747-489A-98A7-4AF2DFF055A9}" type="presOf" srcId="{B54D3866-21A2-42C0-A818-197A74C9F244}" destId="{B9080C79-B62F-47DE-82DF-B87D7D088FB9}" srcOrd="0" destOrd="0" presId="urn:microsoft.com/office/officeart/2005/8/layout/orgChart1"/>
    <dgm:cxn modelId="{7F779A32-90E0-4C54-B414-4B71282FD0CD}" type="presOf" srcId="{378F6FD3-ACA8-4086-821B-A8F2D5CB7632}" destId="{3374095F-37FC-4763-A71D-FB615D83AC7D}" srcOrd="0" destOrd="0" presId="urn:microsoft.com/office/officeart/2005/8/layout/orgChart1"/>
    <dgm:cxn modelId="{63808C97-26E3-4483-83C8-84E79506AB26}" type="presOf" srcId="{1E581200-FCD3-4885-A8F4-700C1F6DE6BF}" destId="{B82FE1FC-B64C-418B-B9B4-3CADF51320ED}" srcOrd="1" destOrd="0" presId="urn:microsoft.com/office/officeart/2005/8/layout/orgChart1"/>
    <dgm:cxn modelId="{C61D7382-2E93-4E4B-8A5B-646F14C6F579}" type="presOf" srcId="{1E581200-FCD3-4885-A8F4-700C1F6DE6BF}" destId="{478DADBC-A7A4-4D74-BA31-B210F2352B07}" srcOrd="0" destOrd="0" presId="urn:microsoft.com/office/officeart/2005/8/layout/orgChart1"/>
    <dgm:cxn modelId="{31513BAE-FBCF-4FC9-8DBC-9770BE18E29C}" srcId="{C09936B6-0F69-4CEF-88E2-CA13A9F100FD}" destId="{1E581200-FCD3-4885-A8F4-700C1F6DE6BF}" srcOrd="1" destOrd="0" parTransId="{5271D61A-CF8D-4C1E-B135-FF08898D52DD}" sibTransId="{8AEF77FC-5510-42F0-9B11-85533E8E8E0B}"/>
    <dgm:cxn modelId="{F80E0F8F-44F8-4ABD-9BBD-3877AF98DE73}" srcId="{C09936B6-0F69-4CEF-88E2-CA13A9F100FD}" destId="{B54D3866-21A2-42C0-A818-197A74C9F244}" srcOrd="0" destOrd="0" parTransId="{378F6FD3-ACA8-4086-821B-A8F2D5CB7632}" sibTransId="{1A86A265-744F-4C12-9EEB-8F87E330E446}"/>
    <dgm:cxn modelId="{03E96B47-B35F-48E4-9AE7-2706E71C8007}" type="presOf" srcId="{C09936B6-0F69-4CEF-88E2-CA13A9F100FD}" destId="{6527F851-797F-4B63-8158-A82FC042B1E4}" srcOrd="1" destOrd="0" presId="urn:microsoft.com/office/officeart/2005/8/layout/orgChart1"/>
    <dgm:cxn modelId="{247D42AA-D563-4086-94CE-E287855D6AAE}" srcId="{D369B3A0-7553-4909-BEB2-1EA3BEBA38A6}" destId="{C09936B6-0F69-4CEF-88E2-CA13A9F100FD}" srcOrd="0" destOrd="0" parTransId="{9F3CDBE7-1DE1-46E3-80B8-78FE57F558EB}" sibTransId="{741B2B1F-EF17-4087-9CE3-68A97512D54B}"/>
    <dgm:cxn modelId="{2A379698-79D6-4E7C-9DF3-18CC7F9A2095}" type="presOf" srcId="{B54D3866-21A2-42C0-A818-197A74C9F244}" destId="{72ACA9F4-C876-45B3-A58B-97B1ECD62CE6}" srcOrd="1" destOrd="0" presId="urn:microsoft.com/office/officeart/2005/8/layout/orgChart1"/>
    <dgm:cxn modelId="{1AB75F88-F3C9-455C-855F-C28B65B14440}" type="presOf" srcId="{841480AE-1490-4892-8E27-2F6E0102DCD7}" destId="{2D61190C-8ABB-4BD6-B87B-D8B155CC6272}" srcOrd="0" destOrd="0" presId="urn:microsoft.com/office/officeart/2005/8/layout/orgChart1"/>
    <dgm:cxn modelId="{637B3CA1-577B-415F-9642-642E8E09A9F3}" type="presOf" srcId="{6CDBE387-DDA3-49D6-B067-33C3D1CFCFCB}" destId="{51CCAF30-D45A-4D26-BFC3-91884EB5A354}" srcOrd="0" destOrd="0" presId="urn:microsoft.com/office/officeart/2005/8/layout/orgChart1"/>
    <dgm:cxn modelId="{D4206779-AABA-4013-AF68-7EF520639244}" type="presParOf" srcId="{B7AFB08C-0399-443B-9503-B46C72CFBACF}" destId="{8E221752-FB3E-4052-AFCF-7C44E1152459}" srcOrd="0" destOrd="0" presId="urn:microsoft.com/office/officeart/2005/8/layout/orgChart1"/>
    <dgm:cxn modelId="{5B64F242-9CAD-4325-9A43-8FC795C91664}" type="presParOf" srcId="{8E221752-FB3E-4052-AFCF-7C44E1152459}" destId="{00910D5F-BC71-4349-AAE1-109E9319ADE9}" srcOrd="0" destOrd="0" presId="urn:microsoft.com/office/officeart/2005/8/layout/orgChart1"/>
    <dgm:cxn modelId="{37243719-C4A4-4433-86AD-0A065E9CB5D1}" type="presParOf" srcId="{00910D5F-BC71-4349-AAE1-109E9319ADE9}" destId="{DC868390-A2B7-4AE9-8342-5E5F8092F965}" srcOrd="0" destOrd="0" presId="urn:microsoft.com/office/officeart/2005/8/layout/orgChart1"/>
    <dgm:cxn modelId="{08F4CC4A-9273-43D3-B12E-88CC4207366E}" type="presParOf" srcId="{00910D5F-BC71-4349-AAE1-109E9319ADE9}" destId="{6527F851-797F-4B63-8158-A82FC042B1E4}" srcOrd="1" destOrd="0" presId="urn:microsoft.com/office/officeart/2005/8/layout/orgChart1"/>
    <dgm:cxn modelId="{C3C66AF7-87FE-4C52-BD72-F04D395E6A12}" type="presParOf" srcId="{8E221752-FB3E-4052-AFCF-7C44E1152459}" destId="{BAC68C8E-DE56-4475-86CA-77F3173BD582}" srcOrd="1" destOrd="0" presId="urn:microsoft.com/office/officeart/2005/8/layout/orgChart1"/>
    <dgm:cxn modelId="{E17FB86B-4438-4E89-991A-FFC2EF4C5A17}" type="presParOf" srcId="{BAC68C8E-DE56-4475-86CA-77F3173BD582}" destId="{3374095F-37FC-4763-A71D-FB615D83AC7D}" srcOrd="0" destOrd="0" presId="urn:microsoft.com/office/officeart/2005/8/layout/orgChart1"/>
    <dgm:cxn modelId="{BBB75FF0-B44B-443D-8A6A-CE4C769EC704}" type="presParOf" srcId="{BAC68C8E-DE56-4475-86CA-77F3173BD582}" destId="{1292B2D7-95E8-4523-9AAA-7F4A2C1966CA}" srcOrd="1" destOrd="0" presId="urn:microsoft.com/office/officeart/2005/8/layout/orgChart1"/>
    <dgm:cxn modelId="{0E4CB36A-7EE2-4ED2-8694-C621D2CC1A9D}" type="presParOf" srcId="{1292B2D7-95E8-4523-9AAA-7F4A2C1966CA}" destId="{E993F277-9E8C-4E62-81D2-8E5BD7004907}" srcOrd="0" destOrd="0" presId="urn:microsoft.com/office/officeart/2005/8/layout/orgChart1"/>
    <dgm:cxn modelId="{DB534BE9-EE21-4CA7-9883-010E5D0340FD}" type="presParOf" srcId="{E993F277-9E8C-4E62-81D2-8E5BD7004907}" destId="{B9080C79-B62F-47DE-82DF-B87D7D088FB9}" srcOrd="0" destOrd="0" presId="urn:microsoft.com/office/officeart/2005/8/layout/orgChart1"/>
    <dgm:cxn modelId="{82DCCA92-F8B8-4EBA-8DAC-C1DBA95D5839}" type="presParOf" srcId="{E993F277-9E8C-4E62-81D2-8E5BD7004907}" destId="{72ACA9F4-C876-45B3-A58B-97B1ECD62CE6}" srcOrd="1" destOrd="0" presId="urn:microsoft.com/office/officeart/2005/8/layout/orgChart1"/>
    <dgm:cxn modelId="{802C1FFA-5E01-477D-BE4F-2FCC534EE421}" type="presParOf" srcId="{1292B2D7-95E8-4523-9AAA-7F4A2C1966CA}" destId="{0E994F58-23B3-4817-BCDF-4C07872FC3B5}" srcOrd="1" destOrd="0" presId="urn:microsoft.com/office/officeart/2005/8/layout/orgChart1"/>
    <dgm:cxn modelId="{46075583-E394-4137-B5BC-A750BE49B204}" type="presParOf" srcId="{1292B2D7-95E8-4523-9AAA-7F4A2C1966CA}" destId="{F7225AE9-ED9A-4DC1-A3CD-703FBC6EFEFE}" srcOrd="2" destOrd="0" presId="urn:microsoft.com/office/officeart/2005/8/layout/orgChart1"/>
    <dgm:cxn modelId="{0B028717-FDE4-4192-8FE5-96E9FC1FA247}" type="presParOf" srcId="{BAC68C8E-DE56-4475-86CA-77F3173BD582}" destId="{73EC9D38-174A-4A33-A3E8-A44E583A3DAC}" srcOrd="2" destOrd="0" presId="urn:microsoft.com/office/officeart/2005/8/layout/orgChart1"/>
    <dgm:cxn modelId="{24CC6D60-4D8A-4D68-B537-134F53A548C6}" type="presParOf" srcId="{BAC68C8E-DE56-4475-86CA-77F3173BD582}" destId="{95554F5F-1D42-4282-85D9-A413998B55CE}" srcOrd="3" destOrd="0" presId="urn:microsoft.com/office/officeart/2005/8/layout/orgChart1"/>
    <dgm:cxn modelId="{8D556AA4-9B74-4FB2-B479-5696819D251E}" type="presParOf" srcId="{95554F5F-1D42-4282-85D9-A413998B55CE}" destId="{170CD1A5-B153-427C-BCB8-D27C7CC44E64}" srcOrd="0" destOrd="0" presId="urn:microsoft.com/office/officeart/2005/8/layout/orgChart1"/>
    <dgm:cxn modelId="{FB81FD45-ADEB-455A-9D5E-627C1714BC11}" type="presParOf" srcId="{170CD1A5-B153-427C-BCB8-D27C7CC44E64}" destId="{478DADBC-A7A4-4D74-BA31-B210F2352B07}" srcOrd="0" destOrd="0" presId="urn:microsoft.com/office/officeart/2005/8/layout/orgChart1"/>
    <dgm:cxn modelId="{380D6A1B-5BE0-4785-8417-21107A877B9E}" type="presParOf" srcId="{170CD1A5-B153-427C-BCB8-D27C7CC44E64}" destId="{B82FE1FC-B64C-418B-B9B4-3CADF51320ED}" srcOrd="1" destOrd="0" presId="urn:microsoft.com/office/officeart/2005/8/layout/orgChart1"/>
    <dgm:cxn modelId="{58D1B65C-CA56-4661-8AE8-E03DFFC015B1}" type="presParOf" srcId="{95554F5F-1D42-4282-85D9-A413998B55CE}" destId="{6B71000D-B220-429C-A1C0-F26D71BA17D2}" srcOrd="1" destOrd="0" presId="urn:microsoft.com/office/officeart/2005/8/layout/orgChart1"/>
    <dgm:cxn modelId="{BCF3DE40-43EA-4624-9F24-DC326915756A}" type="presParOf" srcId="{95554F5F-1D42-4282-85D9-A413998B55CE}" destId="{3B3BA824-5CB3-4B7E-9DFC-C360C9C943E1}" srcOrd="2" destOrd="0" presId="urn:microsoft.com/office/officeart/2005/8/layout/orgChart1"/>
    <dgm:cxn modelId="{10BB9ABD-AF86-4A55-BF88-72830DAEA297}" type="presParOf" srcId="{BAC68C8E-DE56-4475-86CA-77F3173BD582}" destId="{51CCAF30-D45A-4D26-BFC3-91884EB5A354}" srcOrd="4" destOrd="0" presId="urn:microsoft.com/office/officeart/2005/8/layout/orgChart1"/>
    <dgm:cxn modelId="{F14AB07A-C586-47C4-9CDB-E0EC0CD1C87D}" type="presParOf" srcId="{BAC68C8E-DE56-4475-86CA-77F3173BD582}" destId="{C7E92C39-8ED9-48E4-BACE-8053A3A2A5F8}" srcOrd="5" destOrd="0" presId="urn:microsoft.com/office/officeart/2005/8/layout/orgChart1"/>
    <dgm:cxn modelId="{5BD7FAF0-47B8-4055-9EAB-FAF718DF23BA}" type="presParOf" srcId="{C7E92C39-8ED9-48E4-BACE-8053A3A2A5F8}" destId="{103AAF46-1994-4B82-BBC6-738C04E77E06}" srcOrd="0" destOrd="0" presId="urn:microsoft.com/office/officeart/2005/8/layout/orgChart1"/>
    <dgm:cxn modelId="{08024678-4091-48C3-96CE-0F99C355A900}" type="presParOf" srcId="{103AAF46-1994-4B82-BBC6-738C04E77E06}" destId="{2D61190C-8ABB-4BD6-B87B-D8B155CC6272}" srcOrd="0" destOrd="0" presId="urn:microsoft.com/office/officeart/2005/8/layout/orgChart1"/>
    <dgm:cxn modelId="{87BA035E-77BD-44D3-94EB-8CE660684E83}" type="presParOf" srcId="{103AAF46-1994-4B82-BBC6-738C04E77E06}" destId="{1F8EF24B-3352-4B59-A7C3-AF13E1E42993}" srcOrd="1" destOrd="0" presId="urn:microsoft.com/office/officeart/2005/8/layout/orgChart1"/>
    <dgm:cxn modelId="{BD0C3930-7480-45CC-A932-FDCFF145CBDD}" type="presParOf" srcId="{C7E92C39-8ED9-48E4-BACE-8053A3A2A5F8}" destId="{8D2E075B-23BE-4DEC-8173-C97884A0B28F}" srcOrd="1" destOrd="0" presId="urn:microsoft.com/office/officeart/2005/8/layout/orgChart1"/>
    <dgm:cxn modelId="{0B0A7E73-6BDA-4EB4-90CB-F6B2A302FD9B}" type="presParOf" srcId="{C7E92C39-8ED9-48E4-BACE-8053A3A2A5F8}" destId="{F78A68FB-8DB9-48A1-B387-447A8CE303C3}" srcOrd="2" destOrd="0" presId="urn:microsoft.com/office/officeart/2005/8/layout/orgChart1"/>
    <dgm:cxn modelId="{33D3BC34-646F-4818-8255-6D7B8DF1A216}" type="presParOf" srcId="{8E221752-FB3E-4052-AFCF-7C44E1152459}" destId="{E574AF1F-D6E4-443B-B99D-764A23BBBBA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FF03C7-9421-4DFD-80BA-C0D2FF12457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01B457BB-8447-43F4-BB59-A678E591045C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4000" b="1" i="0" u="none" strike="noStrike" cap="none" normalizeH="0" baseline="0" dirty="0" err="1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Тянь</a:t>
          </a:r>
          <a:r>
            <a:rPr kumimoji="0" lang="ru-RU" altLang="ru-RU" sz="40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 - </a:t>
          </a:r>
          <a:r>
            <a:rPr kumimoji="0" lang="ru-RU" altLang="ru-RU" sz="4000" b="1" i="0" u="none" strike="noStrike" cap="none" normalizeH="0" baseline="0" dirty="0" err="1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Шань</a:t>
          </a:r>
          <a:endParaRPr kumimoji="0" lang="ru-RU" altLang="ru-RU" sz="4000" b="1" i="0" u="none" strike="noStrike" cap="none" normalizeH="0" baseline="0" dirty="0" smtClean="0">
            <a:ln>
              <a:noFill/>
            </a:ln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gm:t>
    </dgm:pt>
    <dgm:pt modelId="{484000D6-6433-4951-9E3E-2890732E1DD9}" type="parTrans" cxnId="{6981245F-E69D-4BEC-9A21-D082511DBDCB}">
      <dgm:prSet/>
      <dgm:spPr/>
      <dgm:t>
        <a:bodyPr/>
        <a:lstStyle/>
        <a:p>
          <a:endParaRPr lang="ru-RU"/>
        </a:p>
      </dgm:t>
    </dgm:pt>
    <dgm:pt modelId="{47CA3631-E5D4-4B0A-AC86-2F5B41062187}" type="sibTrans" cxnId="{6981245F-E69D-4BEC-9A21-D082511DBDCB}">
      <dgm:prSet/>
      <dgm:spPr/>
      <dgm:t>
        <a:bodyPr/>
        <a:lstStyle/>
        <a:p>
          <a:endParaRPr lang="ru-RU"/>
        </a:p>
      </dgm:t>
    </dgm:pt>
    <dgm:pt modelId="{1DF87663-41C6-417D-A9D8-C3E4D052D336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Центральный</a:t>
          </a:r>
        </a:p>
      </dgm:t>
    </dgm:pt>
    <dgm:pt modelId="{9EDDEED3-6075-4A6C-A85B-72A4091609FC}" type="parTrans" cxnId="{D62410EB-F254-44A3-BF3D-1ECA14D14BC6}">
      <dgm:prSet/>
      <dgm:spPr/>
      <dgm:t>
        <a:bodyPr/>
        <a:lstStyle/>
        <a:p>
          <a:endParaRPr lang="ru-RU"/>
        </a:p>
      </dgm:t>
    </dgm:pt>
    <dgm:pt modelId="{78D1F2A6-3FB1-49B9-8975-85104A7C7BAF}" type="sibTrans" cxnId="{D62410EB-F254-44A3-BF3D-1ECA14D14BC6}">
      <dgm:prSet/>
      <dgm:spPr/>
      <dgm:t>
        <a:bodyPr/>
        <a:lstStyle/>
        <a:p>
          <a:endParaRPr lang="ru-RU"/>
        </a:p>
      </dgm:t>
    </dgm:pt>
    <dgm:pt modelId="{A67119FA-5F55-4722-B096-3A390E187400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Северный</a:t>
          </a:r>
          <a:endParaRPr kumimoji="0" lang="ru-RU" altLang="ru-RU" sz="32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gm:t>
    </dgm:pt>
    <dgm:pt modelId="{E165A1E9-D677-4877-8184-2B7869C8F147}" type="parTrans" cxnId="{613B9CB5-9A45-406F-A4FE-0627315ADEC2}">
      <dgm:prSet/>
      <dgm:spPr/>
      <dgm:t>
        <a:bodyPr/>
        <a:lstStyle/>
        <a:p>
          <a:endParaRPr lang="ru-RU"/>
        </a:p>
      </dgm:t>
    </dgm:pt>
    <dgm:pt modelId="{96A97CCD-CAC0-4461-B4E4-B347700F937C}" type="sibTrans" cxnId="{613B9CB5-9A45-406F-A4FE-0627315ADEC2}">
      <dgm:prSet/>
      <dgm:spPr/>
      <dgm:t>
        <a:bodyPr/>
        <a:lstStyle/>
        <a:p>
          <a:endParaRPr lang="ru-RU"/>
        </a:p>
      </dgm:t>
    </dgm:pt>
    <dgm:pt modelId="{9832A473-5B6A-4F43-8F6C-A4F6A35B5C6A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Западный</a:t>
          </a:r>
          <a:endParaRPr kumimoji="0" lang="ru-RU" altLang="ru-RU" sz="32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gm:t>
    </dgm:pt>
    <dgm:pt modelId="{1E5A1FFD-F8D2-4BD2-8D82-004C959D0BA1}" type="parTrans" cxnId="{A11160B3-6460-43C7-BD83-B4D9DE385ABA}">
      <dgm:prSet/>
      <dgm:spPr/>
      <dgm:t>
        <a:bodyPr/>
        <a:lstStyle/>
        <a:p>
          <a:endParaRPr lang="ru-RU"/>
        </a:p>
      </dgm:t>
    </dgm:pt>
    <dgm:pt modelId="{67EBBF99-C082-40A4-8E8B-5E0C5CE4D3BD}" type="sibTrans" cxnId="{A11160B3-6460-43C7-BD83-B4D9DE385ABA}">
      <dgm:prSet/>
      <dgm:spPr/>
      <dgm:t>
        <a:bodyPr/>
        <a:lstStyle/>
        <a:p>
          <a:endParaRPr lang="ru-RU"/>
        </a:p>
      </dgm:t>
    </dgm:pt>
    <dgm:pt modelId="{B9BCE38D-5FAD-4445-BC8F-66AB9A05DB6E}" type="pres">
      <dgm:prSet presAssocID="{91FF03C7-9421-4DFD-80BA-C0D2FF12457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DCFB677-5997-4575-AC20-C4E6BD38C08E}" type="pres">
      <dgm:prSet presAssocID="{01B457BB-8447-43F4-BB59-A678E591045C}" presName="hierRoot1" presStyleCnt="0">
        <dgm:presLayoutVars>
          <dgm:hierBranch/>
        </dgm:presLayoutVars>
      </dgm:prSet>
      <dgm:spPr/>
    </dgm:pt>
    <dgm:pt modelId="{0A67BC65-1CE1-46BA-8ECF-E3FC1EBB76BC}" type="pres">
      <dgm:prSet presAssocID="{01B457BB-8447-43F4-BB59-A678E591045C}" presName="rootComposite1" presStyleCnt="0"/>
      <dgm:spPr/>
    </dgm:pt>
    <dgm:pt modelId="{65B93A78-70A5-4A36-8EBB-916996328C24}" type="pres">
      <dgm:prSet presAssocID="{01B457BB-8447-43F4-BB59-A678E591045C}" presName="rootText1" presStyleLbl="node0" presStyleIdx="0" presStyleCnt="1" custScaleX="173244" custScaleY="56688" custLinFactNeighborX="790" custLinFactNeighborY="99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58BA5B-9CAB-47BC-AE90-81C23601E8C9}" type="pres">
      <dgm:prSet presAssocID="{01B457BB-8447-43F4-BB59-A678E591045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FBDA37A-9F43-4F82-9EED-CB1D8C18ADB9}" type="pres">
      <dgm:prSet presAssocID="{01B457BB-8447-43F4-BB59-A678E591045C}" presName="hierChild2" presStyleCnt="0"/>
      <dgm:spPr/>
    </dgm:pt>
    <dgm:pt modelId="{2922E7BB-2560-445A-80CB-FF773DD2E843}" type="pres">
      <dgm:prSet presAssocID="{9EDDEED3-6075-4A6C-A85B-72A4091609FC}" presName="Name35" presStyleLbl="parChTrans1D2" presStyleIdx="0" presStyleCnt="3"/>
      <dgm:spPr/>
      <dgm:t>
        <a:bodyPr/>
        <a:lstStyle/>
        <a:p>
          <a:endParaRPr lang="ru-RU"/>
        </a:p>
      </dgm:t>
    </dgm:pt>
    <dgm:pt modelId="{09ECB97E-D061-4BFC-A0A9-35F0525CC8E7}" type="pres">
      <dgm:prSet presAssocID="{1DF87663-41C6-417D-A9D8-C3E4D052D336}" presName="hierRoot2" presStyleCnt="0">
        <dgm:presLayoutVars>
          <dgm:hierBranch/>
        </dgm:presLayoutVars>
      </dgm:prSet>
      <dgm:spPr/>
    </dgm:pt>
    <dgm:pt modelId="{18A122B0-4950-4467-AD32-7F5ED8039624}" type="pres">
      <dgm:prSet presAssocID="{1DF87663-41C6-417D-A9D8-C3E4D052D336}" presName="rootComposite" presStyleCnt="0"/>
      <dgm:spPr/>
    </dgm:pt>
    <dgm:pt modelId="{E221BDCF-9A58-40B2-9316-A197F975744E}" type="pres">
      <dgm:prSet presAssocID="{1DF87663-41C6-417D-A9D8-C3E4D052D336}" presName="rootText" presStyleLbl="node2" presStyleIdx="0" presStyleCnt="3" custScaleX="158846" custLinFactNeighborX="-1927" custLinFactNeighborY="274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A16C11-F198-482C-8DA2-D583A1F5B5CA}" type="pres">
      <dgm:prSet presAssocID="{1DF87663-41C6-417D-A9D8-C3E4D052D336}" presName="rootConnector" presStyleLbl="node2" presStyleIdx="0" presStyleCnt="3"/>
      <dgm:spPr/>
      <dgm:t>
        <a:bodyPr/>
        <a:lstStyle/>
        <a:p>
          <a:endParaRPr lang="ru-RU"/>
        </a:p>
      </dgm:t>
    </dgm:pt>
    <dgm:pt modelId="{5B8AD25D-F543-4E7A-94E0-0C77ED9458EB}" type="pres">
      <dgm:prSet presAssocID="{1DF87663-41C6-417D-A9D8-C3E4D052D336}" presName="hierChild4" presStyleCnt="0"/>
      <dgm:spPr/>
    </dgm:pt>
    <dgm:pt modelId="{8043DA1E-DF99-4C2C-9A12-39EC92072BD7}" type="pres">
      <dgm:prSet presAssocID="{1DF87663-41C6-417D-A9D8-C3E4D052D336}" presName="hierChild5" presStyleCnt="0"/>
      <dgm:spPr/>
    </dgm:pt>
    <dgm:pt modelId="{3ECA54A6-5256-4547-A92E-A5448C8D5DBA}" type="pres">
      <dgm:prSet presAssocID="{E165A1E9-D677-4877-8184-2B7869C8F147}" presName="Name35" presStyleLbl="parChTrans1D2" presStyleIdx="1" presStyleCnt="3"/>
      <dgm:spPr/>
      <dgm:t>
        <a:bodyPr/>
        <a:lstStyle/>
        <a:p>
          <a:endParaRPr lang="ru-RU"/>
        </a:p>
      </dgm:t>
    </dgm:pt>
    <dgm:pt modelId="{933ADF16-2C6B-4228-9799-F240335765BA}" type="pres">
      <dgm:prSet presAssocID="{A67119FA-5F55-4722-B096-3A390E187400}" presName="hierRoot2" presStyleCnt="0">
        <dgm:presLayoutVars>
          <dgm:hierBranch/>
        </dgm:presLayoutVars>
      </dgm:prSet>
      <dgm:spPr/>
    </dgm:pt>
    <dgm:pt modelId="{DCFFDF38-67F6-498B-9C02-83BA6D790228}" type="pres">
      <dgm:prSet presAssocID="{A67119FA-5F55-4722-B096-3A390E187400}" presName="rootComposite" presStyleCnt="0"/>
      <dgm:spPr/>
    </dgm:pt>
    <dgm:pt modelId="{987901B3-148E-447F-AFEC-6F759349DEF7}" type="pres">
      <dgm:prSet presAssocID="{A67119FA-5F55-4722-B096-3A390E187400}" presName="rootText" presStyleLbl="node2" presStyleIdx="1" presStyleCnt="3" custScaleX="1256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3473F9-747D-4BAD-ABC6-9AF3DAC5F2EC}" type="pres">
      <dgm:prSet presAssocID="{A67119FA-5F55-4722-B096-3A390E187400}" presName="rootConnector" presStyleLbl="node2" presStyleIdx="1" presStyleCnt="3"/>
      <dgm:spPr/>
      <dgm:t>
        <a:bodyPr/>
        <a:lstStyle/>
        <a:p>
          <a:endParaRPr lang="ru-RU"/>
        </a:p>
      </dgm:t>
    </dgm:pt>
    <dgm:pt modelId="{7AEC1BFE-31D4-4B01-AB89-376D734D48B7}" type="pres">
      <dgm:prSet presAssocID="{A67119FA-5F55-4722-B096-3A390E187400}" presName="hierChild4" presStyleCnt="0"/>
      <dgm:spPr/>
    </dgm:pt>
    <dgm:pt modelId="{3F0F79A2-4E0B-4BBB-AD39-B10BE9D98C04}" type="pres">
      <dgm:prSet presAssocID="{A67119FA-5F55-4722-B096-3A390E187400}" presName="hierChild5" presStyleCnt="0"/>
      <dgm:spPr/>
    </dgm:pt>
    <dgm:pt modelId="{61134E34-4A9E-4BCB-86CF-062ACEA3770C}" type="pres">
      <dgm:prSet presAssocID="{1E5A1FFD-F8D2-4BD2-8D82-004C959D0BA1}" presName="Name35" presStyleLbl="parChTrans1D2" presStyleIdx="2" presStyleCnt="3"/>
      <dgm:spPr/>
      <dgm:t>
        <a:bodyPr/>
        <a:lstStyle/>
        <a:p>
          <a:endParaRPr lang="ru-RU"/>
        </a:p>
      </dgm:t>
    </dgm:pt>
    <dgm:pt modelId="{02F34C09-C4FB-4C8B-9B54-3BC005BFBAE1}" type="pres">
      <dgm:prSet presAssocID="{9832A473-5B6A-4F43-8F6C-A4F6A35B5C6A}" presName="hierRoot2" presStyleCnt="0">
        <dgm:presLayoutVars>
          <dgm:hierBranch/>
        </dgm:presLayoutVars>
      </dgm:prSet>
      <dgm:spPr/>
    </dgm:pt>
    <dgm:pt modelId="{2C6BECBB-2D19-4AE5-B395-CA09BAEB08BD}" type="pres">
      <dgm:prSet presAssocID="{9832A473-5B6A-4F43-8F6C-A4F6A35B5C6A}" presName="rootComposite" presStyleCnt="0"/>
      <dgm:spPr/>
    </dgm:pt>
    <dgm:pt modelId="{65463FB2-C884-43DB-BD9C-413CD7ACF246}" type="pres">
      <dgm:prSet presAssocID="{9832A473-5B6A-4F43-8F6C-A4F6A35B5C6A}" presName="rootText" presStyleLbl="node2" presStyleIdx="2" presStyleCnt="3" custScaleX="126695" custLinFactNeighborX="-7827" custLinFactNeighborY="-13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1E85D3-B2EA-4977-893D-8B7865757837}" type="pres">
      <dgm:prSet presAssocID="{9832A473-5B6A-4F43-8F6C-A4F6A35B5C6A}" presName="rootConnector" presStyleLbl="node2" presStyleIdx="2" presStyleCnt="3"/>
      <dgm:spPr/>
      <dgm:t>
        <a:bodyPr/>
        <a:lstStyle/>
        <a:p>
          <a:endParaRPr lang="ru-RU"/>
        </a:p>
      </dgm:t>
    </dgm:pt>
    <dgm:pt modelId="{7C6297A2-AF38-47E3-AFDA-0450FE0BB557}" type="pres">
      <dgm:prSet presAssocID="{9832A473-5B6A-4F43-8F6C-A4F6A35B5C6A}" presName="hierChild4" presStyleCnt="0"/>
      <dgm:spPr/>
    </dgm:pt>
    <dgm:pt modelId="{ACDFF17D-C41D-4B5D-B474-DE15DD282D43}" type="pres">
      <dgm:prSet presAssocID="{9832A473-5B6A-4F43-8F6C-A4F6A35B5C6A}" presName="hierChild5" presStyleCnt="0"/>
      <dgm:spPr/>
    </dgm:pt>
    <dgm:pt modelId="{7ADE90D9-E426-4071-8521-F9362C32D527}" type="pres">
      <dgm:prSet presAssocID="{01B457BB-8447-43F4-BB59-A678E591045C}" presName="hierChild3" presStyleCnt="0"/>
      <dgm:spPr/>
    </dgm:pt>
  </dgm:ptLst>
  <dgm:cxnLst>
    <dgm:cxn modelId="{6981245F-E69D-4BEC-9A21-D082511DBDCB}" srcId="{91FF03C7-9421-4DFD-80BA-C0D2FF124577}" destId="{01B457BB-8447-43F4-BB59-A678E591045C}" srcOrd="0" destOrd="0" parTransId="{484000D6-6433-4951-9E3E-2890732E1DD9}" sibTransId="{47CA3631-E5D4-4B0A-AC86-2F5B41062187}"/>
    <dgm:cxn modelId="{2A840D07-B3B9-4A1E-B759-595BF28700E2}" type="presOf" srcId="{9EDDEED3-6075-4A6C-A85B-72A4091609FC}" destId="{2922E7BB-2560-445A-80CB-FF773DD2E843}" srcOrd="0" destOrd="0" presId="urn:microsoft.com/office/officeart/2005/8/layout/orgChart1"/>
    <dgm:cxn modelId="{7AE2F75F-977F-469A-B26C-8253A0550028}" type="presOf" srcId="{1E5A1FFD-F8D2-4BD2-8D82-004C959D0BA1}" destId="{61134E34-4A9E-4BCB-86CF-062ACEA3770C}" srcOrd="0" destOrd="0" presId="urn:microsoft.com/office/officeart/2005/8/layout/orgChart1"/>
    <dgm:cxn modelId="{0D6669A7-AFA9-4889-991E-FF2AAD8D0EC8}" type="presOf" srcId="{A67119FA-5F55-4722-B096-3A390E187400}" destId="{987901B3-148E-447F-AFEC-6F759349DEF7}" srcOrd="0" destOrd="0" presId="urn:microsoft.com/office/officeart/2005/8/layout/orgChart1"/>
    <dgm:cxn modelId="{D62410EB-F254-44A3-BF3D-1ECA14D14BC6}" srcId="{01B457BB-8447-43F4-BB59-A678E591045C}" destId="{1DF87663-41C6-417D-A9D8-C3E4D052D336}" srcOrd="0" destOrd="0" parTransId="{9EDDEED3-6075-4A6C-A85B-72A4091609FC}" sibTransId="{78D1F2A6-3FB1-49B9-8975-85104A7C7BAF}"/>
    <dgm:cxn modelId="{C3A8776B-1710-4512-BB3A-2C0CA0C4C0C3}" type="presOf" srcId="{1DF87663-41C6-417D-A9D8-C3E4D052D336}" destId="{E221BDCF-9A58-40B2-9316-A197F975744E}" srcOrd="0" destOrd="0" presId="urn:microsoft.com/office/officeart/2005/8/layout/orgChart1"/>
    <dgm:cxn modelId="{A11160B3-6460-43C7-BD83-B4D9DE385ABA}" srcId="{01B457BB-8447-43F4-BB59-A678E591045C}" destId="{9832A473-5B6A-4F43-8F6C-A4F6A35B5C6A}" srcOrd="2" destOrd="0" parTransId="{1E5A1FFD-F8D2-4BD2-8D82-004C959D0BA1}" sibTransId="{67EBBF99-C082-40A4-8E8B-5E0C5CE4D3BD}"/>
    <dgm:cxn modelId="{613B9CB5-9A45-406F-A4FE-0627315ADEC2}" srcId="{01B457BB-8447-43F4-BB59-A678E591045C}" destId="{A67119FA-5F55-4722-B096-3A390E187400}" srcOrd="1" destOrd="0" parTransId="{E165A1E9-D677-4877-8184-2B7869C8F147}" sibTransId="{96A97CCD-CAC0-4461-B4E4-B347700F937C}"/>
    <dgm:cxn modelId="{92E7E5F7-CCED-49F7-9AEA-B55D59B5C642}" type="presOf" srcId="{A67119FA-5F55-4722-B096-3A390E187400}" destId="{D63473F9-747D-4BAD-ABC6-9AF3DAC5F2EC}" srcOrd="1" destOrd="0" presId="urn:microsoft.com/office/officeart/2005/8/layout/orgChart1"/>
    <dgm:cxn modelId="{7C5A2F0F-7013-49B5-AE9C-3C4D83C2C324}" type="presOf" srcId="{E165A1E9-D677-4877-8184-2B7869C8F147}" destId="{3ECA54A6-5256-4547-A92E-A5448C8D5DBA}" srcOrd="0" destOrd="0" presId="urn:microsoft.com/office/officeart/2005/8/layout/orgChart1"/>
    <dgm:cxn modelId="{051C1AD8-D75B-4C55-A5FC-45B0FB1D7B99}" type="presOf" srcId="{01B457BB-8447-43F4-BB59-A678E591045C}" destId="{0F58BA5B-9CAB-47BC-AE90-81C23601E8C9}" srcOrd="1" destOrd="0" presId="urn:microsoft.com/office/officeart/2005/8/layout/orgChart1"/>
    <dgm:cxn modelId="{0AB7F6A6-2B07-4ADC-AB82-15F6097F5123}" type="presOf" srcId="{01B457BB-8447-43F4-BB59-A678E591045C}" destId="{65B93A78-70A5-4A36-8EBB-916996328C24}" srcOrd="0" destOrd="0" presId="urn:microsoft.com/office/officeart/2005/8/layout/orgChart1"/>
    <dgm:cxn modelId="{865867B3-4C6C-4113-92F2-65F4F136A0FA}" type="presOf" srcId="{9832A473-5B6A-4F43-8F6C-A4F6A35B5C6A}" destId="{65463FB2-C884-43DB-BD9C-413CD7ACF246}" srcOrd="0" destOrd="0" presId="urn:microsoft.com/office/officeart/2005/8/layout/orgChart1"/>
    <dgm:cxn modelId="{094E4693-8C55-4AB2-978D-5AA2F3C985B4}" type="presOf" srcId="{91FF03C7-9421-4DFD-80BA-C0D2FF124577}" destId="{B9BCE38D-5FAD-4445-BC8F-66AB9A05DB6E}" srcOrd="0" destOrd="0" presId="urn:microsoft.com/office/officeart/2005/8/layout/orgChart1"/>
    <dgm:cxn modelId="{02A96B41-3AC4-4F5D-A52C-47A51931C1B1}" type="presOf" srcId="{9832A473-5B6A-4F43-8F6C-A4F6A35B5C6A}" destId="{4B1E85D3-B2EA-4977-893D-8B7865757837}" srcOrd="1" destOrd="0" presId="urn:microsoft.com/office/officeart/2005/8/layout/orgChart1"/>
    <dgm:cxn modelId="{9EA5B10B-E44E-4C31-886E-5600CD095F47}" type="presOf" srcId="{1DF87663-41C6-417D-A9D8-C3E4D052D336}" destId="{96A16C11-F198-482C-8DA2-D583A1F5B5CA}" srcOrd="1" destOrd="0" presId="urn:microsoft.com/office/officeart/2005/8/layout/orgChart1"/>
    <dgm:cxn modelId="{70011943-2DAF-462B-900A-A4D4717B5B7E}" type="presParOf" srcId="{B9BCE38D-5FAD-4445-BC8F-66AB9A05DB6E}" destId="{FDCFB677-5997-4575-AC20-C4E6BD38C08E}" srcOrd="0" destOrd="0" presId="urn:microsoft.com/office/officeart/2005/8/layout/orgChart1"/>
    <dgm:cxn modelId="{24431D88-4777-4209-98A1-970A86387992}" type="presParOf" srcId="{FDCFB677-5997-4575-AC20-C4E6BD38C08E}" destId="{0A67BC65-1CE1-46BA-8ECF-E3FC1EBB76BC}" srcOrd="0" destOrd="0" presId="urn:microsoft.com/office/officeart/2005/8/layout/orgChart1"/>
    <dgm:cxn modelId="{D5AF47FE-1CA8-4437-A712-E091DFA52505}" type="presParOf" srcId="{0A67BC65-1CE1-46BA-8ECF-E3FC1EBB76BC}" destId="{65B93A78-70A5-4A36-8EBB-916996328C24}" srcOrd="0" destOrd="0" presId="urn:microsoft.com/office/officeart/2005/8/layout/orgChart1"/>
    <dgm:cxn modelId="{0558319F-4410-47C9-8A01-9BC5F99070D8}" type="presParOf" srcId="{0A67BC65-1CE1-46BA-8ECF-E3FC1EBB76BC}" destId="{0F58BA5B-9CAB-47BC-AE90-81C23601E8C9}" srcOrd="1" destOrd="0" presId="urn:microsoft.com/office/officeart/2005/8/layout/orgChart1"/>
    <dgm:cxn modelId="{65A5B39D-A277-430E-BCE1-C37B66D5641C}" type="presParOf" srcId="{FDCFB677-5997-4575-AC20-C4E6BD38C08E}" destId="{EFBDA37A-9F43-4F82-9EED-CB1D8C18ADB9}" srcOrd="1" destOrd="0" presId="urn:microsoft.com/office/officeart/2005/8/layout/orgChart1"/>
    <dgm:cxn modelId="{FAC2CB00-B721-41D2-B7D1-229217CBF922}" type="presParOf" srcId="{EFBDA37A-9F43-4F82-9EED-CB1D8C18ADB9}" destId="{2922E7BB-2560-445A-80CB-FF773DD2E843}" srcOrd="0" destOrd="0" presId="urn:microsoft.com/office/officeart/2005/8/layout/orgChart1"/>
    <dgm:cxn modelId="{35397C69-27A9-432C-BEF2-3D4CE42DE765}" type="presParOf" srcId="{EFBDA37A-9F43-4F82-9EED-CB1D8C18ADB9}" destId="{09ECB97E-D061-4BFC-A0A9-35F0525CC8E7}" srcOrd="1" destOrd="0" presId="urn:microsoft.com/office/officeart/2005/8/layout/orgChart1"/>
    <dgm:cxn modelId="{2EE02E3D-756D-4AF1-90DE-97C398DFA035}" type="presParOf" srcId="{09ECB97E-D061-4BFC-A0A9-35F0525CC8E7}" destId="{18A122B0-4950-4467-AD32-7F5ED8039624}" srcOrd="0" destOrd="0" presId="urn:microsoft.com/office/officeart/2005/8/layout/orgChart1"/>
    <dgm:cxn modelId="{2DEABCF6-91A0-4604-BA5E-F1B89433373A}" type="presParOf" srcId="{18A122B0-4950-4467-AD32-7F5ED8039624}" destId="{E221BDCF-9A58-40B2-9316-A197F975744E}" srcOrd="0" destOrd="0" presId="urn:microsoft.com/office/officeart/2005/8/layout/orgChart1"/>
    <dgm:cxn modelId="{57F221B8-4245-4832-8E46-4FDB90812395}" type="presParOf" srcId="{18A122B0-4950-4467-AD32-7F5ED8039624}" destId="{96A16C11-F198-482C-8DA2-D583A1F5B5CA}" srcOrd="1" destOrd="0" presId="urn:microsoft.com/office/officeart/2005/8/layout/orgChart1"/>
    <dgm:cxn modelId="{6F3A6AD0-7AD8-4CE8-AEBF-63E940A08C7E}" type="presParOf" srcId="{09ECB97E-D061-4BFC-A0A9-35F0525CC8E7}" destId="{5B8AD25D-F543-4E7A-94E0-0C77ED9458EB}" srcOrd="1" destOrd="0" presId="urn:microsoft.com/office/officeart/2005/8/layout/orgChart1"/>
    <dgm:cxn modelId="{CB05D9A7-7BD2-4848-9268-55C4030E32D9}" type="presParOf" srcId="{09ECB97E-D061-4BFC-A0A9-35F0525CC8E7}" destId="{8043DA1E-DF99-4C2C-9A12-39EC92072BD7}" srcOrd="2" destOrd="0" presId="urn:microsoft.com/office/officeart/2005/8/layout/orgChart1"/>
    <dgm:cxn modelId="{990F34DF-9DCD-4AE5-B0C9-FE3EB01042D2}" type="presParOf" srcId="{EFBDA37A-9F43-4F82-9EED-CB1D8C18ADB9}" destId="{3ECA54A6-5256-4547-A92E-A5448C8D5DBA}" srcOrd="2" destOrd="0" presId="urn:microsoft.com/office/officeart/2005/8/layout/orgChart1"/>
    <dgm:cxn modelId="{1992670D-92BE-45F5-85AE-3B6D4264DF34}" type="presParOf" srcId="{EFBDA37A-9F43-4F82-9EED-CB1D8C18ADB9}" destId="{933ADF16-2C6B-4228-9799-F240335765BA}" srcOrd="3" destOrd="0" presId="urn:microsoft.com/office/officeart/2005/8/layout/orgChart1"/>
    <dgm:cxn modelId="{B1810C13-F21C-4A18-B87C-2FCE14D81DD9}" type="presParOf" srcId="{933ADF16-2C6B-4228-9799-F240335765BA}" destId="{DCFFDF38-67F6-498B-9C02-83BA6D790228}" srcOrd="0" destOrd="0" presId="urn:microsoft.com/office/officeart/2005/8/layout/orgChart1"/>
    <dgm:cxn modelId="{F77A9E62-82AF-4807-B86B-FBC621EBB1AE}" type="presParOf" srcId="{DCFFDF38-67F6-498B-9C02-83BA6D790228}" destId="{987901B3-148E-447F-AFEC-6F759349DEF7}" srcOrd="0" destOrd="0" presId="urn:microsoft.com/office/officeart/2005/8/layout/orgChart1"/>
    <dgm:cxn modelId="{4AC48C43-4063-4651-BE7D-91A28F9F3335}" type="presParOf" srcId="{DCFFDF38-67F6-498B-9C02-83BA6D790228}" destId="{D63473F9-747D-4BAD-ABC6-9AF3DAC5F2EC}" srcOrd="1" destOrd="0" presId="urn:microsoft.com/office/officeart/2005/8/layout/orgChart1"/>
    <dgm:cxn modelId="{5CC1ED09-443B-454C-9873-9F781E6E5C4B}" type="presParOf" srcId="{933ADF16-2C6B-4228-9799-F240335765BA}" destId="{7AEC1BFE-31D4-4B01-AB89-376D734D48B7}" srcOrd="1" destOrd="0" presId="urn:microsoft.com/office/officeart/2005/8/layout/orgChart1"/>
    <dgm:cxn modelId="{2F4DFEDF-568B-4733-99FC-67C337B34398}" type="presParOf" srcId="{933ADF16-2C6B-4228-9799-F240335765BA}" destId="{3F0F79A2-4E0B-4BBB-AD39-B10BE9D98C04}" srcOrd="2" destOrd="0" presId="urn:microsoft.com/office/officeart/2005/8/layout/orgChart1"/>
    <dgm:cxn modelId="{1CDA8DFF-2F31-4287-AE76-FA0250B7827A}" type="presParOf" srcId="{EFBDA37A-9F43-4F82-9EED-CB1D8C18ADB9}" destId="{61134E34-4A9E-4BCB-86CF-062ACEA3770C}" srcOrd="4" destOrd="0" presId="urn:microsoft.com/office/officeart/2005/8/layout/orgChart1"/>
    <dgm:cxn modelId="{EDBF42A0-DDFF-4C80-9A98-DD1105DB7D68}" type="presParOf" srcId="{EFBDA37A-9F43-4F82-9EED-CB1D8C18ADB9}" destId="{02F34C09-C4FB-4C8B-9B54-3BC005BFBAE1}" srcOrd="5" destOrd="0" presId="urn:microsoft.com/office/officeart/2005/8/layout/orgChart1"/>
    <dgm:cxn modelId="{B8746961-6AE9-429D-919F-ED47CF111402}" type="presParOf" srcId="{02F34C09-C4FB-4C8B-9B54-3BC005BFBAE1}" destId="{2C6BECBB-2D19-4AE5-B395-CA09BAEB08BD}" srcOrd="0" destOrd="0" presId="urn:microsoft.com/office/officeart/2005/8/layout/orgChart1"/>
    <dgm:cxn modelId="{0034A0CB-AC82-49BE-ACB3-2B1153974F43}" type="presParOf" srcId="{2C6BECBB-2D19-4AE5-B395-CA09BAEB08BD}" destId="{65463FB2-C884-43DB-BD9C-413CD7ACF246}" srcOrd="0" destOrd="0" presId="urn:microsoft.com/office/officeart/2005/8/layout/orgChart1"/>
    <dgm:cxn modelId="{5CD3AABF-2428-4ECB-BD12-5F1188D7F215}" type="presParOf" srcId="{2C6BECBB-2D19-4AE5-B395-CA09BAEB08BD}" destId="{4B1E85D3-B2EA-4977-893D-8B7865757837}" srcOrd="1" destOrd="0" presId="urn:microsoft.com/office/officeart/2005/8/layout/orgChart1"/>
    <dgm:cxn modelId="{E8089E8F-002C-443C-BED0-076D3D1637CA}" type="presParOf" srcId="{02F34C09-C4FB-4C8B-9B54-3BC005BFBAE1}" destId="{7C6297A2-AF38-47E3-AFDA-0450FE0BB557}" srcOrd="1" destOrd="0" presId="urn:microsoft.com/office/officeart/2005/8/layout/orgChart1"/>
    <dgm:cxn modelId="{3F72B649-8B45-45D7-8E3F-E1BD357B3802}" type="presParOf" srcId="{02F34C09-C4FB-4C8B-9B54-3BC005BFBAE1}" destId="{ACDFF17D-C41D-4B5D-B474-DE15DD282D43}" srcOrd="2" destOrd="0" presId="urn:microsoft.com/office/officeart/2005/8/layout/orgChart1"/>
    <dgm:cxn modelId="{FF9372BC-CB0B-469B-9C78-6917AFF49099}" type="presParOf" srcId="{FDCFB677-5997-4575-AC20-C4E6BD38C08E}" destId="{7ADE90D9-E426-4071-8521-F9362C32D52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4027CC-C491-4378-8757-EA1C6DA1DB3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</dgm:pt>
    <dgm:pt modelId="{D653B80F-B2B8-4DDD-A71C-4974ED2903CA}">
      <dgm:prSet phldrT="[Текст]" phldr="1"/>
      <dgm:spPr/>
      <dgm:t>
        <a:bodyPr/>
        <a:lstStyle/>
        <a:p>
          <a:endParaRPr lang="ru-RU"/>
        </a:p>
      </dgm:t>
    </dgm:pt>
    <dgm:pt modelId="{5271394A-0077-49D2-9488-E7A6C20234DB}" type="parTrans" cxnId="{9FB23196-5D57-44A4-9475-73578574FC0C}">
      <dgm:prSet/>
      <dgm:spPr/>
      <dgm:t>
        <a:bodyPr/>
        <a:lstStyle/>
        <a:p>
          <a:endParaRPr lang="ru-RU"/>
        </a:p>
      </dgm:t>
    </dgm:pt>
    <dgm:pt modelId="{E182773E-5C57-49F6-90EE-976C46CC971E}" type="sibTrans" cxnId="{9FB23196-5D57-44A4-9475-73578574FC0C}">
      <dgm:prSet/>
      <dgm:spPr/>
      <dgm:t>
        <a:bodyPr/>
        <a:lstStyle/>
        <a:p>
          <a:endParaRPr lang="ru-RU"/>
        </a:p>
      </dgm:t>
    </dgm:pt>
    <dgm:pt modelId="{8B56EB0C-DED7-4104-B7C7-4B01FAE0F731}">
      <dgm:prSet phldrT="[Текст]" phldr="1"/>
      <dgm:spPr/>
      <dgm:t>
        <a:bodyPr/>
        <a:lstStyle/>
        <a:p>
          <a:endParaRPr lang="ru-RU" dirty="0"/>
        </a:p>
      </dgm:t>
    </dgm:pt>
    <dgm:pt modelId="{B6D0EED9-E486-4D52-AD91-0C01DDE44573}" type="parTrans" cxnId="{EB357295-BD8C-475E-A140-43E2EBF86DD2}">
      <dgm:prSet/>
      <dgm:spPr/>
      <dgm:t>
        <a:bodyPr/>
        <a:lstStyle/>
        <a:p>
          <a:endParaRPr lang="ru-RU"/>
        </a:p>
      </dgm:t>
    </dgm:pt>
    <dgm:pt modelId="{8C5D880A-793F-47F7-BFDB-7D855E439C08}" type="sibTrans" cxnId="{EB357295-BD8C-475E-A140-43E2EBF86DD2}">
      <dgm:prSet/>
      <dgm:spPr/>
      <dgm:t>
        <a:bodyPr/>
        <a:lstStyle/>
        <a:p>
          <a:endParaRPr lang="ru-RU"/>
        </a:p>
      </dgm:t>
    </dgm:pt>
    <dgm:pt modelId="{38890A72-9F6A-4065-9874-469576751406}">
      <dgm:prSet phldrT="[Текст]" phldr="1"/>
      <dgm:spPr/>
      <dgm:t>
        <a:bodyPr/>
        <a:lstStyle/>
        <a:p>
          <a:endParaRPr lang="ru-RU" dirty="0"/>
        </a:p>
      </dgm:t>
    </dgm:pt>
    <dgm:pt modelId="{C22B2BD0-5193-4BBE-A827-63945B59B788}" type="parTrans" cxnId="{7CDDEF7B-9636-4160-A3CC-4FC28D311BC7}">
      <dgm:prSet/>
      <dgm:spPr/>
      <dgm:t>
        <a:bodyPr/>
        <a:lstStyle/>
        <a:p>
          <a:endParaRPr lang="ru-RU"/>
        </a:p>
      </dgm:t>
    </dgm:pt>
    <dgm:pt modelId="{45E8C823-F96D-4E22-A9C5-D3E061646538}" type="sibTrans" cxnId="{7CDDEF7B-9636-4160-A3CC-4FC28D311BC7}">
      <dgm:prSet/>
      <dgm:spPr/>
      <dgm:t>
        <a:bodyPr/>
        <a:lstStyle/>
        <a:p>
          <a:endParaRPr lang="ru-RU"/>
        </a:p>
      </dgm:t>
    </dgm:pt>
    <dgm:pt modelId="{08F4A626-DF5A-4401-A2A3-1583BB033BCC}">
      <dgm:prSet/>
      <dgm:spPr/>
      <dgm:t>
        <a:bodyPr/>
        <a:lstStyle/>
        <a:p>
          <a:endParaRPr lang="ru-RU"/>
        </a:p>
      </dgm:t>
    </dgm:pt>
    <dgm:pt modelId="{495D24A7-AAA0-4EA5-B61D-087A04D4231B}" type="parTrans" cxnId="{ACD074E6-3C49-484E-91E2-E2D94BAD9B83}">
      <dgm:prSet/>
      <dgm:spPr/>
      <dgm:t>
        <a:bodyPr/>
        <a:lstStyle/>
        <a:p>
          <a:endParaRPr lang="ru-RU"/>
        </a:p>
      </dgm:t>
    </dgm:pt>
    <dgm:pt modelId="{F0CABC76-E243-4608-9691-D39B9850BFC3}" type="sibTrans" cxnId="{ACD074E6-3C49-484E-91E2-E2D94BAD9B83}">
      <dgm:prSet/>
      <dgm:spPr/>
      <dgm:t>
        <a:bodyPr/>
        <a:lstStyle/>
        <a:p>
          <a:endParaRPr lang="ru-RU"/>
        </a:p>
      </dgm:t>
    </dgm:pt>
    <dgm:pt modelId="{0236CA13-6E20-4691-A075-B4DF2EEBC821}">
      <dgm:prSet/>
      <dgm:spPr/>
      <dgm:t>
        <a:bodyPr/>
        <a:lstStyle/>
        <a:p>
          <a:endParaRPr lang="ru-RU"/>
        </a:p>
      </dgm:t>
    </dgm:pt>
    <dgm:pt modelId="{CEC36CCF-D5F5-47D0-8BF5-64FA8DE1DF77}" type="parTrans" cxnId="{E122DE2A-4059-4191-8383-B048C85C0F1D}">
      <dgm:prSet/>
      <dgm:spPr/>
      <dgm:t>
        <a:bodyPr/>
        <a:lstStyle/>
        <a:p>
          <a:endParaRPr lang="ru-RU"/>
        </a:p>
      </dgm:t>
    </dgm:pt>
    <dgm:pt modelId="{03AD8407-DC80-41D6-BC81-926CD1291051}" type="sibTrans" cxnId="{E122DE2A-4059-4191-8383-B048C85C0F1D}">
      <dgm:prSet/>
      <dgm:spPr/>
      <dgm:t>
        <a:bodyPr/>
        <a:lstStyle/>
        <a:p>
          <a:endParaRPr lang="ru-RU"/>
        </a:p>
      </dgm:t>
    </dgm:pt>
    <dgm:pt modelId="{E57D8D63-CF40-4B90-BAEA-6F831FB8907D}">
      <dgm:prSet/>
      <dgm:spPr/>
      <dgm:t>
        <a:bodyPr/>
        <a:lstStyle/>
        <a:p>
          <a:endParaRPr lang="ru-RU"/>
        </a:p>
      </dgm:t>
    </dgm:pt>
    <dgm:pt modelId="{EAE8B82B-D65F-41A0-B990-F64657CB80AD}" type="parTrans" cxnId="{BE2AD1E8-516F-4CA0-A39E-7B548AA1C395}">
      <dgm:prSet/>
      <dgm:spPr/>
      <dgm:t>
        <a:bodyPr/>
        <a:lstStyle/>
        <a:p>
          <a:endParaRPr lang="ru-RU"/>
        </a:p>
      </dgm:t>
    </dgm:pt>
    <dgm:pt modelId="{5419318E-85B5-46DC-90AF-A21A0308903A}" type="sibTrans" cxnId="{BE2AD1E8-516F-4CA0-A39E-7B548AA1C395}">
      <dgm:prSet/>
      <dgm:spPr/>
      <dgm:t>
        <a:bodyPr/>
        <a:lstStyle/>
        <a:p>
          <a:endParaRPr lang="ru-RU"/>
        </a:p>
      </dgm:t>
    </dgm:pt>
    <dgm:pt modelId="{B970D8EB-CB7B-48E7-930F-069508716605}">
      <dgm:prSet custT="1"/>
      <dgm:spPr/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10%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7E7CA1-5DEC-4308-B892-72642C287FCD}" type="parTrans" cxnId="{A51E3B41-2200-4220-BB40-6EF1BC84B62D}">
      <dgm:prSet/>
      <dgm:spPr/>
      <dgm:t>
        <a:bodyPr/>
        <a:lstStyle/>
        <a:p>
          <a:endParaRPr lang="ru-RU"/>
        </a:p>
      </dgm:t>
    </dgm:pt>
    <dgm:pt modelId="{0B0A2A04-CFC9-4A11-BEC7-AC60A3C92A41}" type="sibTrans" cxnId="{A51E3B41-2200-4220-BB40-6EF1BC84B62D}">
      <dgm:prSet/>
      <dgm:spPr/>
      <dgm:t>
        <a:bodyPr/>
        <a:lstStyle/>
        <a:p>
          <a:endParaRPr lang="ru-RU"/>
        </a:p>
      </dgm:t>
    </dgm:pt>
    <dgm:pt modelId="{DF8B11F9-DB25-43CB-B02B-8A63EE6681D1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Алтай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B368BD-7903-446F-92AB-9FE58BCF9284}" type="parTrans" cxnId="{7FAA6D84-DC77-4A05-97A2-E496FCABC093}">
      <dgm:prSet/>
      <dgm:spPr/>
      <dgm:t>
        <a:bodyPr/>
        <a:lstStyle/>
        <a:p>
          <a:endParaRPr lang="ru-RU"/>
        </a:p>
      </dgm:t>
    </dgm:pt>
    <dgm:pt modelId="{C447494F-9401-4040-9C92-45E51CEDD964}" type="sibTrans" cxnId="{7FAA6D84-DC77-4A05-97A2-E496FCABC093}">
      <dgm:prSet/>
      <dgm:spPr/>
      <dgm:t>
        <a:bodyPr/>
        <a:lstStyle/>
        <a:p>
          <a:endParaRPr lang="ru-RU"/>
        </a:p>
      </dgm:t>
    </dgm:pt>
    <dgm:pt modelId="{C1D741DB-459A-4AFC-9AA2-8146FE61A6BA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Гора Белуха, 4506 м 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8111C33-C410-455E-88DF-1AA91DE62076}" type="parTrans" cxnId="{7B390973-8AE1-4C6D-81FC-9F9381DC46A0}">
      <dgm:prSet/>
      <dgm:spPr/>
    </dgm:pt>
    <dgm:pt modelId="{F20DD043-E342-4F8E-B9C3-45E50AD3EC8C}" type="sibTrans" cxnId="{7B390973-8AE1-4C6D-81FC-9F9381DC46A0}">
      <dgm:prSet/>
      <dgm:spPr/>
    </dgm:pt>
    <dgm:pt modelId="{F20C2FA5-8A40-43E4-995B-535A6FB5DDB7}">
      <dgm:prSet custT="1"/>
      <dgm:spPr/>
      <dgm:t>
        <a:bodyPr/>
        <a:lstStyle/>
        <a:p>
          <a:r>
            <a:rPr lang="ru-RU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Музтау</a:t>
          </a:r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 3816 м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5D74B38-AD44-4B9F-BBCD-EDD84AA347D4}" type="parTrans" cxnId="{67548957-CDF0-47B2-AF34-97CE18643BE1}">
      <dgm:prSet/>
      <dgm:spPr/>
    </dgm:pt>
    <dgm:pt modelId="{7F1A7350-9742-4677-85DE-719C17A3EB32}" type="sibTrans" cxnId="{67548957-CDF0-47B2-AF34-97CE18643BE1}">
      <dgm:prSet/>
      <dgm:spPr/>
    </dgm:pt>
    <dgm:pt modelId="{CBF1C148-BDFC-459E-B500-68341F69512A}">
      <dgm:prSet custT="1"/>
      <dgm:spPr/>
      <dgm:t>
        <a:bodyPr/>
        <a:lstStyle/>
        <a:p>
          <a:r>
            <a:rPr lang="ru-RU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Жонгарские</a:t>
          </a:r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ворота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F2CDCE-5A2D-424F-B43D-8B412024D214}" type="parTrans" cxnId="{47206757-CD2A-4EAA-95B7-594AF836B79C}">
      <dgm:prSet/>
      <dgm:spPr/>
    </dgm:pt>
    <dgm:pt modelId="{788864F0-110D-4796-8397-E4E4643BDD67}" type="sibTrans" cxnId="{47206757-CD2A-4EAA-95B7-594AF836B79C}">
      <dgm:prSet/>
      <dgm:spPr/>
    </dgm:pt>
    <dgm:pt modelId="{BA355D9A-AB53-4AE2-AD4E-CA98584187C7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Тянь-Шань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4941D6-0F9B-47E0-86BC-7D2AC5241046}" type="parTrans" cxnId="{8DAA1B80-07E1-4293-B744-14687701ECF2}">
      <dgm:prSet/>
      <dgm:spPr/>
    </dgm:pt>
    <dgm:pt modelId="{62352F7B-51F3-467E-A603-018484E1037C}" type="sibTrans" cxnId="{8DAA1B80-07E1-4293-B744-14687701ECF2}">
      <dgm:prSet/>
      <dgm:spPr/>
    </dgm:pt>
    <dgm:pt modelId="{3EE3BB7F-F201-49E1-916F-9186159F6619}" type="pres">
      <dgm:prSet presAssocID="{204027CC-C491-4378-8757-EA1C6DA1DB32}" presName="linearFlow" presStyleCnt="0">
        <dgm:presLayoutVars>
          <dgm:dir/>
          <dgm:animLvl val="lvl"/>
          <dgm:resizeHandles val="exact"/>
        </dgm:presLayoutVars>
      </dgm:prSet>
      <dgm:spPr/>
    </dgm:pt>
    <dgm:pt modelId="{1FDE975A-19D9-4A70-98D7-8FF650A37D0B}" type="pres">
      <dgm:prSet presAssocID="{D653B80F-B2B8-4DDD-A71C-4974ED2903CA}" presName="composite" presStyleCnt="0"/>
      <dgm:spPr/>
    </dgm:pt>
    <dgm:pt modelId="{89839D57-DDB2-48C4-90D3-AA32C403BDAB}" type="pres">
      <dgm:prSet presAssocID="{D653B80F-B2B8-4DDD-A71C-4974ED2903C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0222B-6E41-4F0E-A253-AA7E452ADD50}" type="pres">
      <dgm:prSet presAssocID="{D653B80F-B2B8-4DDD-A71C-4974ED2903C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E06380-42D8-4F37-9FEB-995E34FB942E}" type="pres">
      <dgm:prSet presAssocID="{E182773E-5C57-49F6-90EE-976C46CC971E}" presName="sp" presStyleCnt="0"/>
      <dgm:spPr/>
    </dgm:pt>
    <dgm:pt modelId="{7E9C7B13-4BCF-42E4-9779-3E87EA6FB840}" type="pres">
      <dgm:prSet presAssocID="{8B56EB0C-DED7-4104-B7C7-4B01FAE0F731}" presName="composite" presStyleCnt="0"/>
      <dgm:spPr/>
    </dgm:pt>
    <dgm:pt modelId="{731719F4-5C9A-4A33-8FAA-D82AE304730A}" type="pres">
      <dgm:prSet presAssocID="{8B56EB0C-DED7-4104-B7C7-4B01FAE0F731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CDE21-18AD-47B5-90DA-67B97FE756D3}" type="pres">
      <dgm:prSet presAssocID="{8B56EB0C-DED7-4104-B7C7-4B01FAE0F731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48F6A8-54EF-4568-B4A1-D107319E0129}" type="pres">
      <dgm:prSet presAssocID="{8C5D880A-793F-47F7-BFDB-7D855E439C08}" presName="sp" presStyleCnt="0"/>
      <dgm:spPr/>
    </dgm:pt>
    <dgm:pt modelId="{4BB79C90-BC3B-4EA8-80B4-C07B71121A8A}" type="pres">
      <dgm:prSet presAssocID="{38890A72-9F6A-4065-9874-469576751406}" presName="composite" presStyleCnt="0"/>
      <dgm:spPr/>
    </dgm:pt>
    <dgm:pt modelId="{96140B87-CA0E-4C0F-AD6F-8A993B1BD14C}" type="pres">
      <dgm:prSet presAssocID="{38890A72-9F6A-4065-9874-469576751406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6832F-3673-4FAD-A4E5-42A0A18AA9DB}" type="pres">
      <dgm:prSet presAssocID="{38890A72-9F6A-4065-9874-469576751406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9E43E-90CA-4E08-9D4D-5B3D33E4EC73}" type="pres">
      <dgm:prSet presAssocID="{45E8C823-F96D-4E22-A9C5-D3E061646538}" presName="sp" presStyleCnt="0"/>
      <dgm:spPr/>
    </dgm:pt>
    <dgm:pt modelId="{6E005EF9-F69A-427A-93D7-D8B2CE848A12}" type="pres">
      <dgm:prSet presAssocID="{08F4A626-DF5A-4401-A2A3-1583BB033BCC}" presName="composite" presStyleCnt="0"/>
      <dgm:spPr/>
    </dgm:pt>
    <dgm:pt modelId="{2D828C34-138E-4772-A370-5BD4B1AD5637}" type="pres">
      <dgm:prSet presAssocID="{08F4A626-DF5A-4401-A2A3-1583BB033BCC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D27710-525B-40B8-AC5D-86D50DDDE2C9}" type="pres">
      <dgm:prSet presAssocID="{08F4A626-DF5A-4401-A2A3-1583BB033BCC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BAD3B-A3D5-4198-BD3A-23D131108A80}" type="pres">
      <dgm:prSet presAssocID="{F0CABC76-E243-4608-9691-D39B9850BFC3}" presName="sp" presStyleCnt="0"/>
      <dgm:spPr/>
    </dgm:pt>
    <dgm:pt modelId="{6A7F014A-F84A-4095-A70C-F89672C73B3C}" type="pres">
      <dgm:prSet presAssocID="{0236CA13-6E20-4691-A075-B4DF2EEBC821}" presName="composite" presStyleCnt="0"/>
      <dgm:spPr/>
    </dgm:pt>
    <dgm:pt modelId="{E8FA1191-05B9-4DD7-BA9A-C5C76A3A2F3B}" type="pres">
      <dgm:prSet presAssocID="{0236CA13-6E20-4691-A075-B4DF2EEBC821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A7B2FF-2F7D-41F3-8185-85D165172DB9}" type="pres">
      <dgm:prSet presAssocID="{0236CA13-6E20-4691-A075-B4DF2EEBC821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2DBD31-CB91-4EE5-B53D-67FBCAC55EBA}" type="pres">
      <dgm:prSet presAssocID="{03AD8407-DC80-41D6-BC81-926CD1291051}" presName="sp" presStyleCnt="0"/>
      <dgm:spPr/>
    </dgm:pt>
    <dgm:pt modelId="{72D31E74-6346-4A6E-B24A-5E9FC4BE3B9F}" type="pres">
      <dgm:prSet presAssocID="{E57D8D63-CF40-4B90-BAEA-6F831FB8907D}" presName="composite" presStyleCnt="0"/>
      <dgm:spPr/>
    </dgm:pt>
    <dgm:pt modelId="{EF75A53B-7678-4184-A52F-1B7D363A0892}" type="pres">
      <dgm:prSet presAssocID="{E57D8D63-CF40-4B90-BAEA-6F831FB8907D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57B8B-3E45-4D1D-BA7C-527D689FC703}" type="pres">
      <dgm:prSet presAssocID="{E57D8D63-CF40-4B90-BAEA-6F831FB8907D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6C1F102-0A73-4EA5-A2C2-0F16AB2531E5}" type="presOf" srcId="{08F4A626-DF5A-4401-A2A3-1583BB033BCC}" destId="{2D828C34-138E-4772-A370-5BD4B1AD5637}" srcOrd="0" destOrd="0" presId="urn:microsoft.com/office/officeart/2005/8/layout/chevron2"/>
    <dgm:cxn modelId="{88F08018-4C7C-4E1A-87D5-48D715A3EF3A}" type="presOf" srcId="{38890A72-9F6A-4065-9874-469576751406}" destId="{96140B87-CA0E-4C0F-AD6F-8A993B1BD14C}" srcOrd="0" destOrd="0" presId="urn:microsoft.com/office/officeart/2005/8/layout/chevron2"/>
    <dgm:cxn modelId="{7CDDEF7B-9636-4160-A3CC-4FC28D311BC7}" srcId="{204027CC-C491-4378-8757-EA1C6DA1DB32}" destId="{38890A72-9F6A-4065-9874-469576751406}" srcOrd="2" destOrd="0" parTransId="{C22B2BD0-5193-4BBE-A827-63945B59B788}" sibTransId="{45E8C823-F96D-4E22-A9C5-D3E061646538}"/>
    <dgm:cxn modelId="{2FAF70B3-6816-46C9-B28F-29722D5219B0}" type="presOf" srcId="{E57D8D63-CF40-4B90-BAEA-6F831FB8907D}" destId="{EF75A53B-7678-4184-A52F-1B7D363A0892}" srcOrd="0" destOrd="0" presId="urn:microsoft.com/office/officeart/2005/8/layout/chevron2"/>
    <dgm:cxn modelId="{E82D3E0F-BE60-455B-B3A1-5781DBB4682E}" type="presOf" srcId="{D653B80F-B2B8-4DDD-A71C-4974ED2903CA}" destId="{89839D57-DDB2-48C4-90D3-AA32C403BDAB}" srcOrd="0" destOrd="0" presId="urn:microsoft.com/office/officeart/2005/8/layout/chevron2"/>
    <dgm:cxn modelId="{9FB23196-5D57-44A4-9475-73578574FC0C}" srcId="{204027CC-C491-4378-8757-EA1C6DA1DB32}" destId="{D653B80F-B2B8-4DDD-A71C-4974ED2903CA}" srcOrd="0" destOrd="0" parTransId="{5271394A-0077-49D2-9488-E7A6C20234DB}" sibTransId="{E182773E-5C57-49F6-90EE-976C46CC971E}"/>
    <dgm:cxn modelId="{E4673998-58F7-4D7C-B8B1-88BA23A66420}" type="presOf" srcId="{F20C2FA5-8A40-43E4-995B-535A6FB5DDB7}" destId="{73D27710-525B-40B8-AC5D-86D50DDDE2C9}" srcOrd="0" destOrd="0" presId="urn:microsoft.com/office/officeart/2005/8/layout/chevron2"/>
    <dgm:cxn modelId="{E98A004F-140D-4E0B-84E7-2C78E2932E37}" type="presOf" srcId="{8B56EB0C-DED7-4104-B7C7-4B01FAE0F731}" destId="{731719F4-5C9A-4A33-8FAA-D82AE304730A}" srcOrd="0" destOrd="0" presId="urn:microsoft.com/office/officeart/2005/8/layout/chevron2"/>
    <dgm:cxn modelId="{E122DE2A-4059-4191-8383-B048C85C0F1D}" srcId="{204027CC-C491-4378-8757-EA1C6DA1DB32}" destId="{0236CA13-6E20-4691-A075-B4DF2EEBC821}" srcOrd="4" destOrd="0" parTransId="{CEC36CCF-D5F5-47D0-8BF5-64FA8DE1DF77}" sibTransId="{03AD8407-DC80-41D6-BC81-926CD1291051}"/>
    <dgm:cxn modelId="{083AB3CD-3FE4-45F3-929E-36FD3CD699C4}" type="presOf" srcId="{DF8B11F9-DB25-43CB-B02B-8A63EE6681D1}" destId="{22ACDE21-18AD-47B5-90DA-67B97FE756D3}" srcOrd="0" destOrd="0" presId="urn:microsoft.com/office/officeart/2005/8/layout/chevron2"/>
    <dgm:cxn modelId="{F2BD9F1A-59A3-4B3C-84D2-917288112060}" type="presOf" srcId="{0236CA13-6E20-4691-A075-B4DF2EEBC821}" destId="{E8FA1191-05B9-4DD7-BA9A-C5C76A3A2F3B}" srcOrd="0" destOrd="0" presId="urn:microsoft.com/office/officeart/2005/8/layout/chevron2"/>
    <dgm:cxn modelId="{EB357295-BD8C-475E-A140-43E2EBF86DD2}" srcId="{204027CC-C491-4378-8757-EA1C6DA1DB32}" destId="{8B56EB0C-DED7-4104-B7C7-4B01FAE0F731}" srcOrd="1" destOrd="0" parTransId="{B6D0EED9-E486-4D52-AD91-0C01DDE44573}" sibTransId="{8C5D880A-793F-47F7-BFDB-7D855E439C08}"/>
    <dgm:cxn modelId="{6E861A0D-A8A3-4062-A4E7-797C6A4D2632}" type="presOf" srcId="{C1D741DB-459A-4AFC-9AA2-8146FE61A6BA}" destId="{CED6832F-3673-4FAD-A4E5-42A0A18AA9DB}" srcOrd="0" destOrd="0" presId="urn:microsoft.com/office/officeart/2005/8/layout/chevron2"/>
    <dgm:cxn modelId="{8DAA1B80-07E1-4293-B744-14687701ECF2}" srcId="{E57D8D63-CF40-4B90-BAEA-6F831FB8907D}" destId="{BA355D9A-AB53-4AE2-AD4E-CA98584187C7}" srcOrd="0" destOrd="0" parTransId="{884941D6-0F9B-47E0-86BC-7D2AC5241046}" sibTransId="{62352F7B-51F3-467E-A603-018484E1037C}"/>
    <dgm:cxn modelId="{44837D3A-2E17-4912-AFA0-F5D62426454F}" type="presOf" srcId="{B970D8EB-CB7B-48E7-930F-069508716605}" destId="{03C0222B-6E41-4F0E-A253-AA7E452ADD50}" srcOrd="0" destOrd="0" presId="urn:microsoft.com/office/officeart/2005/8/layout/chevron2"/>
    <dgm:cxn modelId="{98FB9190-B006-422C-9EA7-23CC6B4FEC49}" type="presOf" srcId="{BA355D9A-AB53-4AE2-AD4E-CA98584187C7}" destId="{F5457B8B-3E45-4D1D-BA7C-527D689FC703}" srcOrd="0" destOrd="0" presId="urn:microsoft.com/office/officeart/2005/8/layout/chevron2"/>
    <dgm:cxn modelId="{D3B275CF-1C01-4245-9243-BF0FCD822A82}" type="presOf" srcId="{CBF1C148-BDFC-459E-B500-68341F69512A}" destId="{03A7B2FF-2F7D-41F3-8185-85D165172DB9}" srcOrd="0" destOrd="0" presId="urn:microsoft.com/office/officeart/2005/8/layout/chevron2"/>
    <dgm:cxn modelId="{A51E3B41-2200-4220-BB40-6EF1BC84B62D}" srcId="{D653B80F-B2B8-4DDD-A71C-4974ED2903CA}" destId="{B970D8EB-CB7B-48E7-930F-069508716605}" srcOrd="0" destOrd="0" parTransId="{047E7CA1-5DEC-4308-B892-72642C287FCD}" sibTransId="{0B0A2A04-CFC9-4A11-BEC7-AC60A3C92A41}"/>
    <dgm:cxn modelId="{ACD074E6-3C49-484E-91E2-E2D94BAD9B83}" srcId="{204027CC-C491-4378-8757-EA1C6DA1DB32}" destId="{08F4A626-DF5A-4401-A2A3-1583BB033BCC}" srcOrd="3" destOrd="0" parTransId="{495D24A7-AAA0-4EA5-B61D-087A04D4231B}" sibTransId="{F0CABC76-E243-4608-9691-D39B9850BFC3}"/>
    <dgm:cxn modelId="{7FAA6D84-DC77-4A05-97A2-E496FCABC093}" srcId="{8B56EB0C-DED7-4104-B7C7-4B01FAE0F731}" destId="{DF8B11F9-DB25-43CB-B02B-8A63EE6681D1}" srcOrd="0" destOrd="0" parTransId="{30B368BD-7903-446F-92AB-9FE58BCF9284}" sibTransId="{C447494F-9401-4040-9C92-45E51CEDD964}"/>
    <dgm:cxn modelId="{BE2AD1E8-516F-4CA0-A39E-7B548AA1C395}" srcId="{204027CC-C491-4378-8757-EA1C6DA1DB32}" destId="{E57D8D63-CF40-4B90-BAEA-6F831FB8907D}" srcOrd="5" destOrd="0" parTransId="{EAE8B82B-D65F-41A0-B990-F64657CB80AD}" sibTransId="{5419318E-85B5-46DC-90AF-A21A0308903A}"/>
    <dgm:cxn modelId="{67548957-CDF0-47B2-AF34-97CE18643BE1}" srcId="{08F4A626-DF5A-4401-A2A3-1583BB033BCC}" destId="{F20C2FA5-8A40-43E4-995B-535A6FB5DDB7}" srcOrd="0" destOrd="0" parTransId="{75D74B38-AD44-4B9F-BBCD-EDD84AA347D4}" sibTransId="{7F1A7350-9742-4677-85DE-719C17A3EB32}"/>
    <dgm:cxn modelId="{1B93CFA3-421F-4951-88A9-63D7401FE398}" type="presOf" srcId="{204027CC-C491-4378-8757-EA1C6DA1DB32}" destId="{3EE3BB7F-F201-49E1-916F-9186159F6619}" srcOrd="0" destOrd="0" presId="urn:microsoft.com/office/officeart/2005/8/layout/chevron2"/>
    <dgm:cxn modelId="{47206757-CD2A-4EAA-95B7-594AF836B79C}" srcId="{0236CA13-6E20-4691-A075-B4DF2EEBC821}" destId="{CBF1C148-BDFC-459E-B500-68341F69512A}" srcOrd="0" destOrd="0" parTransId="{D0F2CDCE-5A2D-424F-B43D-8B412024D214}" sibTransId="{788864F0-110D-4796-8397-E4E4643BDD67}"/>
    <dgm:cxn modelId="{7B390973-8AE1-4C6D-81FC-9F9381DC46A0}" srcId="{38890A72-9F6A-4065-9874-469576751406}" destId="{C1D741DB-459A-4AFC-9AA2-8146FE61A6BA}" srcOrd="0" destOrd="0" parTransId="{38111C33-C410-455E-88DF-1AA91DE62076}" sibTransId="{F20DD043-E342-4F8E-B9C3-45E50AD3EC8C}"/>
    <dgm:cxn modelId="{36BEE0B1-EEE4-48BD-81B5-94D26CB74F4D}" type="presParOf" srcId="{3EE3BB7F-F201-49E1-916F-9186159F6619}" destId="{1FDE975A-19D9-4A70-98D7-8FF650A37D0B}" srcOrd="0" destOrd="0" presId="urn:microsoft.com/office/officeart/2005/8/layout/chevron2"/>
    <dgm:cxn modelId="{AF8905FA-D609-41CB-89ED-1625253F6513}" type="presParOf" srcId="{1FDE975A-19D9-4A70-98D7-8FF650A37D0B}" destId="{89839D57-DDB2-48C4-90D3-AA32C403BDAB}" srcOrd="0" destOrd="0" presId="urn:microsoft.com/office/officeart/2005/8/layout/chevron2"/>
    <dgm:cxn modelId="{639ED37E-0D8A-4313-A11C-9C904B80CF2A}" type="presParOf" srcId="{1FDE975A-19D9-4A70-98D7-8FF650A37D0B}" destId="{03C0222B-6E41-4F0E-A253-AA7E452ADD50}" srcOrd="1" destOrd="0" presId="urn:microsoft.com/office/officeart/2005/8/layout/chevron2"/>
    <dgm:cxn modelId="{B726B9AF-C1A7-4A75-81F8-3592A67996C2}" type="presParOf" srcId="{3EE3BB7F-F201-49E1-916F-9186159F6619}" destId="{03E06380-42D8-4F37-9FEB-995E34FB942E}" srcOrd="1" destOrd="0" presId="urn:microsoft.com/office/officeart/2005/8/layout/chevron2"/>
    <dgm:cxn modelId="{108AC84D-6688-4E53-8940-D5886781BBF3}" type="presParOf" srcId="{3EE3BB7F-F201-49E1-916F-9186159F6619}" destId="{7E9C7B13-4BCF-42E4-9779-3E87EA6FB840}" srcOrd="2" destOrd="0" presId="urn:microsoft.com/office/officeart/2005/8/layout/chevron2"/>
    <dgm:cxn modelId="{F4006D35-5109-4F1D-87A2-A4C5DA4B6A32}" type="presParOf" srcId="{7E9C7B13-4BCF-42E4-9779-3E87EA6FB840}" destId="{731719F4-5C9A-4A33-8FAA-D82AE304730A}" srcOrd="0" destOrd="0" presId="urn:microsoft.com/office/officeart/2005/8/layout/chevron2"/>
    <dgm:cxn modelId="{D5850AA4-47A6-4BFC-A635-E60049941385}" type="presParOf" srcId="{7E9C7B13-4BCF-42E4-9779-3E87EA6FB840}" destId="{22ACDE21-18AD-47B5-90DA-67B97FE756D3}" srcOrd="1" destOrd="0" presId="urn:microsoft.com/office/officeart/2005/8/layout/chevron2"/>
    <dgm:cxn modelId="{8E9D981C-1875-46B9-A85B-C755CC2CD8EE}" type="presParOf" srcId="{3EE3BB7F-F201-49E1-916F-9186159F6619}" destId="{AA48F6A8-54EF-4568-B4A1-D107319E0129}" srcOrd="3" destOrd="0" presId="urn:microsoft.com/office/officeart/2005/8/layout/chevron2"/>
    <dgm:cxn modelId="{A1E64C1E-03A3-4C72-A63A-C16FF337DD1B}" type="presParOf" srcId="{3EE3BB7F-F201-49E1-916F-9186159F6619}" destId="{4BB79C90-BC3B-4EA8-80B4-C07B71121A8A}" srcOrd="4" destOrd="0" presId="urn:microsoft.com/office/officeart/2005/8/layout/chevron2"/>
    <dgm:cxn modelId="{3162DB6F-1CC0-495A-9BA6-1D1A9FD3A1B5}" type="presParOf" srcId="{4BB79C90-BC3B-4EA8-80B4-C07B71121A8A}" destId="{96140B87-CA0E-4C0F-AD6F-8A993B1BD14C}" srcOrd="0" destOrd="0" presId="urn:microsoft.com/office/officeart/2005/8/layout/chevron2"/>
    <dgm:cxn modelId="{897A02AB-EC4B-48A0-A11C-F3AF7E87D36F}" type="presParOf" srcId="{4BB79C90-BC3B-4EA8-80B4-C07B71121A8A}" destId="{CED6832F-3673-4FAD-A4E5-42A0A18AA9DB}" srcOrd="1" destOrd="0" presId="urn:microsoft.com/office/officeart/2005/8/layout/chevron2"/>
    <dgm:cxn modelId="{4EA8D3F4-0439-4211-8996-9B68528C4E66}" type="presParOf" srcId="{3EE3BB7F-F201-49E1-916F-9186159F6619}" destId="{5DD9E43E-90CA-4E08-9D4D-5B3D33E4EC73}" srcOrd="5" destOrd="0" presId="urn:microsoft.com/office/officeart/2005/8/layout/chevron2"/>
    <dgm:cxn modelId="{1B341042-76DF-4FBB-A5B9-DDA1BC4F534D}" type="presParOf" srcId="{3EE3BB7F-F201-49E1-916F-9186159F6619}" destId="{6E005EF9-F69A-427A-93D7-D8B2CE848A12}" srcOrd="6" destOrd="0" presId="urn:microsoft.com/office/officeart/2005/8/layout/chevron2"/>
    <dgm:cxn modelId="{0564A3F5-7CE8-49B6-8059-1BF87C529B99}" type="presParOf" srcId="{6E005EF9-F69A-427A-93D7-D8B2CE848A12}" destId="{2D828C34-138E-4772-A370-5BD4B1AD5637}" srcOrd="0" destOrd="0" presId="urn:microsoft.com/office/officeart/2005/8/layout/chevron2"/>
    <dgm:cxn modelId="{8B02EE22-CDAC-45FB-BE22-5053369D4194}" type="presParOf" srcId="{6E005EF9-F69A-427A-93D7-D8B2CE848A12}" destId="{73D27710-525B-40B8-AC5D-86D50DDDE2C9}" srcOrd="1" destOrd="0" presId="urn:microsoft.com/office/officeart/2005/8/layout/chevron2"/>
    <dgm:cxn modelId="{8D4BAEA6-78AD-4777-9A7F-BDBBC01C010C}" type="presParOf" srcId="{3EE3BB7F-F201-49E1-916F-9186159F6619}" destId="{D05BAD3B-A3D5-4198-BD3A-23D131108A80}" srcOrd="7" destOrd="0" presId="urn:microsoft.com/office/officeart/2005/8/layout/chevron2"/>
    <dgm:cxn modelId="{82576676-00CE-4BAB-8978-E0B004919CC9}" type="presParOf" srcId="{3EE3BB7F-F201-49E1-916F-9186159F6619}" destId="{6A7F014A-F84A-4095-A70C-F89672C73B3C}" srcOrd="8" destOrd="0" presId="urn:microsoft.com/office/officeart/2005/8/layout/chevron2"/>
    <dgm:cxn modelId="{61416104-E726-402A-87C6-92393DBAC395}" type="presParOf" srcId="{6A7F014A-F84A-4095-A70C-F89672C73B3C}" destId="{E8FA1191-05B9-4DD7-BA9A-C5C76A3A2F3B}" srcOrd="0" destOrd="0" presId="urn:microsoft.com/office/officeart/2005/8/layout/chevron2"/>
    <dgm:cxn modelId="{A4BEF71C-7D96-40A9-A9D9-C34E8340544A}" type="presParOf" srcId="{6A7F014A-F84A-4095-A70C-F89672C73B3C}" destId="{03A7B2FF-2F7D-41F3-8185-85D165172DB9}" srcOrd="1" destOrd="0" presId="urn:microsoft.com/office/officeart/2005/8/layout/chevron2"/>
    <dgm:cxn modelId="{9D29CCB1-8683-430A-B7ED-55298FF78407}" type="presParOf" srcId="{3EE3BB7F-F201-49E1-916F-9186159F6619}" destId="{A72DBD31-CB91-4EE5-B53D-67FBCAC55EBA}" srcOrd="9" destOrd="0" presId="urn:microsoft.com/office/officeart/2005/8/layout/chevron2"/>
    <dgm:cxn modelId="{F5283628-B118-4AE5-9281-44F23E6F19AE}" type="presParOf" srcId="{3EE3BB7F-F201-49E1-916F-9186159F6619}" destId="{72D31E74-6346-4A6E-B24A-5E9FC4BE3B9F}" srcOrd="10" destOrd="0" presId="urn:microsoft.com/office/officeart/2005/8/layout/chevron2"/>
    <dgm:cxn modelId="{F1A4E374-B7C3-4109-BBB1-26B7AC1B6AA1}" type="presParOf" srcId="{72D31E74-6346-4A6E-B24A-5E9FC4BE3B9F}" destId="{EF75A53B-7678-4184-A52F-1B7D363A0892}" srcOrd="0" destOrd="0" presId="urn:microsoft.com/office/officeart/2005/8/layout/chevron2"/>
    <dgm:cxn modelId="{681D93BB-D284-4ADA-AB81-9B7C3EE81153}" type="presParOf" srcId="{72D31E74-6346-4A6E-B24A-5E9FC4BE3B9F}" destId="{F5457B8B-3E45-4D1D-BA7C-527D689FC70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04027CC-C491-4378-8757-EA1C6DA1DB3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</dgm:pt>
    <dgm:pt modelId="{D653B80F-B2B8-4DDD-A71C-4974ED2903CA}">
      <dgm:prSet phldrT="[Текст]" phldr="1"/>
      <dgm:spPr/>
      <dgm:t>
        <a:bodyPr/>
        <a:lstStyle/>
        <a:p>
          <a:endParaRPr lang="ru-RU"/>
        </a:p>
      </dgm:t>
    </dgm:pt>
    <dgm:pt modelId="{5271394A-0077-49D2-9488-E7A6C20234DB}" type="parTrans" cxnId="{9FB23196-5D57-44A4-9475-73578574FC0C}">
      <dgm:prSet/>
      <dgm:spPr/>
      <dgm:t>
        <a:bodyPr/>
        <a:lstStyle/>
        <a:p>
          <a:endParaRPr lang="ru-RU"/>
        </a:p>
      </dgm:t>
    </dgm:pt>
    <dgm:pt modelId="{E182773E-5C57-49F6-90EE-976C46CC971E}" type="sibTrans" cxnId="{9FB23196-5D57-44A4-9475-73578574FC0C}">
      <dgm:prSet/>
      <dgm:spPr/>
      <dgm:t>
        <a:bodyPr/>
        <a:lstStyle/>
        <a:p>
          <a:endParaRPr lang="ru-RU"/>
        </a:p>
      </dgm:t>
    </dgm:pt>
    <dgm:pt modelId="{8B56EB0C-DED7-4104-B7C7-4B01FAE0F731}">
      <dgm:prSet phldrT="[Текст]" phldr="1"/>
      <dgm:spPr/>
      <dgm:t>
        <a:bodyPr/>
        <a:lstStyle/>
        <a:p>
          <a:endParaRPr lang="ru-RU"/>
        </a:p>
      </dgm:t>
    </dgm:pt>
    <dgm:pt modelId="{B6D0EED9-E486-4D52-AD91-0C01DDE44573}" type="parTrans" cxnId="{EB357295-BD8C-475E-A140-43E2EBF86DD2}">
      <dgm:prSet/>
      <dgm:spPr/>
      <dgm:t>
        <a:bodyPr/>
        <a:lstStyle/>
        <a:p>
          <a:endParaRPr lang="ru-RU"/>
        </a:p>
      </dgm:t>
    </dgm:pt>
    <dgm:pt modelId="{8C5D880A-793F-47F7-BFDB-7D855E439C08}" type="sibTrans" cxnId="{EB357295-BD8C-475E-A140-43E2EBF86DD2}">
      <dgm:prSet/>
      <dgm:spPr/>
      <dgm:t>
        <a:bodyPr/>
        <a:lstStyle/>
        <a:p>
          <a:endParaRPr lang="ru-RU"/>
        </a:p>
      </dgm:t>
    </dgm:pt>
    <dgm:pt modelId="{38890A72-9F6A-4065-9874-469576751406}">
      <dgm:prSet phldrT="[Текст]" phldr="1"/>
      <dgm:spPr/>
      <dgm:t>
        <a:bodyPr/>
        <a:lstStyle/>
        <a:p>
          <a:endParaRPr lang="ru-RU"/>
        </a:p>
      </dgm:t>
    </dgm:pt>
    <dgm:pt modelId="{C22B2BD0-5193-4BBE-A827-63945B59B788}" type="parTrans" cxnId="{7CDDEF7B-9636-4160-A3CC-4FC28D311BC7}">
      <dgm:prSet/>
      <dgm:spPr/>
      <dgm:t>
        <a:bodyPr/>
        <a:lstStyle/>
        <a:p>
          <a:endParaRPr lang="ru-RU"/>
        </a:p>
      </dgm:t>
    </dgm:pt>
    <dgm:pt modelId="{45E8C823-F96D-4E22-A9C5-D3E061646538}" type="sibTrans" cxnId="{7CDDEF7B-9636-4160-A3CC-4FC28D311BC7}">
      <dgm:prSet/>
      <dgm:spPr/>
      <dgm:t>
        <a:bodyPr/>
        <a:lstStyle/>
        <a:p>
          <a:endParaRPr lang="ru-RU"/>
        </a:p>
      </dgm:t>
    </dgm:pt>
    <dgm:pt modelId="{08F4A626-DF5A-4401-A2A3-1583BB033BCC}">
      <dgm:prSet/>
      <dgm:spPr/>
      <dgm:t>
        <a:bodyPr/>
        <a:lstStyle/>
        <a:p>
          <a:endParaRPr lang="ru-RU"/>
        </a:p>
      </dgm:t>
    </dgm:pt>
    <dgm:pt modelId="{495D24A7-AAA0-4EA5-B61D-087A04D4231B}" type="parTrans" cxnId="{ACD074E6-3C49-484E-91E2-E2D94BAD9B83}">
      <dgm:prSet/>
      <dgm:spPr/>
      <dgm:t>
        <a:bodyPr/>
        <a:lstStyle/>
        <a:p>
          <a:endParaRPr lang="ru-RU"/>
        </a:p>
      </dgm:t>
    </dgm:pt>
    <dgm:pt modelId="{F0CABC76-E243-4608-9691-D39B9850BFC3}" type="sibTrans" cxnId="{ACD074E6-3C49-484E-91E2-E2D94BAD9B83}">
      <dgm:prSet/>
      <dgm:spPr/>
      <dgm:t>
        <a:bodyPr/>
        <a:lstStyle/>
        <a:p>
          <a:endParaRPr lang="ru-RU"/>
        </a:p>
      </dgm:t>
    </dgm:pt>
    <dgm:pt modelId="{0236CA13-6E20-4691-A075-B4DF2EEBC821}">
      <dgm:prSet/>
      <dgm:spPr/>
      <dgm:t>
        <a:bodyPr/>
        <a:lstStyle/>
        <a:p>
          <a:endParaRPr lang="ru-RU"/>
        </a:p>
      </dgm:t>
    </dgm:pt>
    <dgm:pt modelId="{CEC36CCF-D5F5-47D0-8BF5-64FA8DE1DF77}" type="parTrans" cxnId="{E122DE2A-4059-4191-8383-B048C85C0F1D}">
      <dgm:prSet/>
      <dgm:spPr/>
      <dgm:t>
        <a:bodyPr/>
        <a:lstStyle/>
        <a:p>
          <a:endParaRPr lang="ru-RU"/>
        </a:p>
      </dgm:t>
    </dgm:pt>
    <dgm:pt modelId="{03AD8407-DC80-41D6-BC81-926CD1291051}" type="sibTrans" cxnId="{E122DE2A-4059-4191-8383-B048C85C0F1D}">
      <dgm:prSet/>
      <dgm:spPr/>
      <dgm:t>
        <a:bodyPr/>
        <a:lstStyle/>
        <a:p>
          <a:endParaRPr lang="ru-RU"/>
        </a:p>
      </dgm:t>
    </dgm:pt>
    <dgm:pt modelId="{E57D8D63-CF40-4B90-BAEA-6F831FB8907D}">
      <dgm:prSet/>
      <dgm:spPr/>
      <dgm:t>
        <a:bodyPr/>
        <a:lstStyle/>
        <a:p>
          <a:endParaRPr lang="ru-RU"/>
        </a:p>
      </dgm:t>
    </dgm:pt>
    <dgm:pt modelId="{EAE8B82B-D65F-41A0-B990-F64657CB80AD}" type="parTrans" cxnId="{BE2AD1E8-516F-4CA0-A39E-7B548AA1C395}">
      <dgm:prSet/>
      <dgm:spPr/>
      <dgm:t>
        <a:bodyPr/>
        <a:lstStyle/>
        <a:p>
          <a:endParaRPr lang="ru-RU"/>
        </a:p>
      </dgm:t>
    </dgm:pt>
    <dgm:pt modelId="{5419318E-85B5-46DC-90AF-A21A0308903A}" type="sibTrans" cxnId="{BE2AD1E8-516F-4CA0-A39E-7B548AA1C395}">
      <dgm:prSet/>
      <dgm:spPr/>
      <dgm:t>
        <a:bodyPr/>
        <a:lstStyle/>
        <a:p>
          <a:endParaRPr lang="ru-RU"/>
        </a:p>
      </dgm:t>
    </dgm:pt>
    <dgm:pt modelId="{B970D8EB-CB7B-48E7-930F-069508716605}">
      <dgm:prSet custT="1"/>
      <dgm:spPr/>
      <dgm:t>
        <a:bodyPr/>
        <a:lstStyle/>
        <a:p>
          <a:r>
            <a:rPr lang="ru-RU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Жонгарский</a:t>
          </a:r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Алатау 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7E7CA1-5DEC-4308-B892-72642C287FCD}" type="parTrans" cxnId="{A51E3B41-2200-4220-BB40-6EF1BC84B62D}">
      <dgm:prSet/>
      <dgm:spPr/>
      <dgm:t>
        <a:bodyPr/>
        <a:lstStyle/>
        <a:p>
          <a:endParaRPr lang="ru-RU"/>
        </a:p>
      </dgm:t>
    </dgm:pt>
    <dgm:pt modelId="{0B0A2A04-CFC9-4A11-BEC7-AC60A3C92A41}" type="sibTrans" cxnId="{A51E3B41-2200-4220-BB40-6EF1BC84B62D}">
      <dgm:prSet/>
      <dgm:spPr/>
      <dgm:t>
        <a:bodyPr/>
        <a:lstStyle/>
        <a:p>
          <a:endParaRPr lang="ru-RU"/>
        </a:p>
      </dgm:t>
    </dgm:pt>
    <dgm:pt modelId="{D0468A70-3A39-4905-86D1-0BF0135BCEB3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Каратау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D76427-2004-4905-84BD-D628E6442C4F}" type="parTrans" cxnId="{CD598988-ECAF-4FF1-AD4F-CFB6CD87F372}">
      <dgm:prSet/>
      <dgm:spPr/>
      <dgm:t>
        <a:bodyPr/>
        <a:lstStyle/>
        <a:p>
          <a:endParaRPr lang="ru-RU"/>
        </a:p>
      </dgm:t>
    </dgm:pt>
    <dgm:pt modelId="{0D27FD67-394E-4A24-B668-07FAA2ADF05F}" type="sibTrans" cxnId="{CD598988-ECAF-4FF1-AD4F-CFB6CD87F372}">
      <dgm:prSet/>
      <dgm:spPr/>
      <dgm:t>
        <a:bodyPr/>
        <a:lstStyle/>
        <a:p>
          <a:endParaRPr lang="ru-RU"/>
        </a:p>
      </dgm:t>
    </dgm:pt>
    <dgm:pt modelId="{44DC595A-42BB-4178-957B-5747C36AF950}">
      <dgm:prSet custT="1"/>
      <dgm:spPr/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Южный и Рудный Алтай, хр. </a:t>
          </a:r>
          <a:r>
            <a:rPr lang="ru-RU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Калба</a:t>
          </a:r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4DC08B-7CBC-4C6E-89CD-1B64E6E9C4A2}" type="parTrans" cxnId="{ADB7F5E8-9BAE-43A3-9D88-9C859C01A282}">
      <dgm:prSet/>
      <dgm:spPr/>
      <dgm:t>
        <a:bodyPr/>
        <a:lstStyle/>
        <a:p>
          <a:endParaRPr lang="ru-RU"/>
        </a:p>
      </dgm:t>
    </dgm:pt>
    <dgm:pt modelId="{193224A2-34EB-488F-A56B-12F787BAB35D}" type="sibTrans" cxnId="{ADB7F5E8-9BAE-43A3-9D88-9C859C01A282}">
      <dgm:prSet/>
      <dgm:spPr/>
      <dgm:t>
        <a:bodyPr/>
        <a:lstStyle/>
        <a:p>
          <a:endParaRPr lang="ru-RU"/>
        </a:p>
      </dgm:t>
    </dgm:pt>
    <dgm:pt modelId="{40B4E880-8E85-4270-B794-B75516C08E33}">
      <dgm:prSet custT="1"/>
      <dgm:spPr/>
      <dgm:t>
        <a:bodyPr/>
        <a:lstStyle/>
        <a:p>
          <a:r>
            <a:rPr lang="ru-RU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Складчато</a:t>
          </a:r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-глыбовые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846DF75-1490-4C26-BFA5-E3BAFE47F0A1}" type="parTrans" cxnId="{8BB90B50-BFDF-44B7-88F3-F5950E8D216D}">
      <dgm:prSet/>
      <dgm:spPr/>
      <dgm:t>
        <a:bodyPr/>
        <a:lstStyle/>
        <a:p>
          <a:endParaRPr lang="ru-RU"/>
        </a:p>
      </dgm:t>
    </dgm:pt>
    <dgm:pt modelId="{E7C1B399-3281-4C49-A900-821DB96C9846}" type="sibTrans" cxnId="{8BB90B50-BFDF-44B7-88F3-F5950E8D216D}">
      <dgm:prSet/>
      <dgm:spPr/>
      <dgm:t>
        <a:bodyPr/>
        <a:lstStyle/>
        <a:p>
          <a:endParaRPr lang="ru-RU"/>
        </a:p>
      </dgm:t>
    </dgm:pt>
    <dgm:pt modelId="{DD8C59C9-1028-4040-BE05-B84531E989B6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Тянь-Шань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018B4C-3AD2-41EB-A8A0-73255C05D5CB}" type="parTrans" cxnId="{94F7D950-446F-4BC9-9DF2-2052A3DF6BC7}">
      <dgm:prSet/>
      <dgm:spPr/>
      <dgm:t>
        <a:bodyPr/>
        <a:lstStyle/>
        <a:p>
          <a:endParaRPr lang="ru-RU"/>
        </a:p>
      </dgm:t>
    </dgm:pt>
    <dgm:pt modelId="{38217A44-CACD-4BCF-87BD-23299E37102E}" type="sibTrans" cxnId="{94F7D950-446F-4BC9-9DF2-2052A3DF6BC7}">
      <dgm:prSet/>
      <dgm:spPr/>
      <dgm:t>
        <a:bodyPr/>
        <a:lstStyle/>
        <a:p>
          <a:endParaRPr lang="ru-RU"/>
        </a:p>
      </dgm:t>
    </dgm:pt>
    <dgm:pt modelId="{A47AA9E6-D7B3-4AE4-92C1-135C69F0588D}">
      <dgm:prSet custT="1"/>
      <dgm:spPr/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Складчатые области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F2A9B4-8796-4D68-92FA-5B357088CBA4}" type="parTrans" cxnId="{B9505C48-5931-4673-9B39-53BC04A302CF}">
      <dgm:prSet/>
      <dgm:spPr/>
      <dgm:t>
        <a:bodyPr/>
        <a:lstStyle/>
        <a:p>
          <a:endParaRPr lang="ru-RU"/>
        </a:p>
      </dgm:t>
    </dgm:pt>
    <dgm:pt modelId="{1E79C23F-D7EF-45E4-9EA6-2D3EED747C28}" type="sibTrans" cxnId="{B9505C48-5931-4673-9B39-53BC04A302CF}">
      <dgm:prSet/>
      <dgm:spPr/>
      <dgm:t>
        <a:bodyPr/>
        <a:lstStyle/>
        <a:p>
          <a:endParaRPr lang="ru-RU"/>
        </a:p>
      </dgm:t>
    </dgm:pt>
    <dgm:pt modelId="{3EE3BB7F-F201-49E1-916F-9186159F6619}" type="pres">
      <dgm:prSet presAssocID="{204027CC-C491-4378-8757-EA1C6DA1DB32}" presName="linearFlow" presStyleCnt="0">
        <dgm:presLayoutVars>
          <dgm:dir/>
          <dgm:animLvl val="lvl"/>
          <dgm:resizeHandles val="exact"/>
        </dgm:presLayoutVars>
      </dgm:prSet>
      <dgm:spPr/>
    </dgm:pt>
    <dgm:pt modelId="{1FDE975A-19D9-4A70-98D7-8FF650A37D0B}" type="pres">
      <dgm:prSet presAssocID="{D653B80F-B2B8-4DDD-A71C-4974ED2903CA}" presName="composite" presStyleCnt="0"/>
      <dgm:spPr/>
    </dgm:pt>
    <dgm:pt modelId="{89839D57-DDB2-48C4-90D3-AA32C403BDAB}" type="pres">
      <dgm:prSet presAssocID="{D653B80F-B2B8-4DDD-A71C-4974ED2903CA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0222B-6E41-4F0E-A253-AA7E452ADD50}" type="pres">
      <dgm:prSet presAssocID="{D653B80F-B2B8-4DDD-A71C-4974ED2903CA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E06380-42D8-4F37-9FEB-995E34FB942E}" type="pres">
      <dgm:prSet presAssocID="{E182773E-5C57-49F6-90EE-976C46CC971E}" presName="sp" presStyleCnt="0"/>
      <dgm:spPr/>
    </dgm:pt>
    <dgm:pt modelId="{7E9C7B13-4BCF-42E4-9779-3E87EA6FB840}" type="pres">
      <dgm:prSet presAssocID="{8B56EB0C-DED7-4104-B7C7-4B01FAE0F731}" presName="composite" presStyleCnt="0"/>
      <dgm:spPr/>
    </dgm:pt>
    <dgm:pt modelId="{731719F4-5C9A-4A33-8FAA-D82AE304730A}" type="pres">
      <dgm:prSet presAssocID="{8B56EB0C-DED7-4104-B7C7-4B01FAE0F731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CDE21-18AD-47B5-90DA-67B97FE756D3}" type="pres">
      <dgm:prSet presAssocID="{8B56EB0C-DED7-4104-B7C7-4B01FAE0F731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48F6A8-54EF-4568-B4A1-D107319E0129}" type="pres">
      <dgm:prSet presAssocID="{8C5D880A-793F-47F7-BFDB-7D855E439C08}" presName="sp" presStyleCnt="0"/>
      <dgm:spPr/>
    </dgm:pt>
    <dgm:pt modelId="{4BB79C90-BC3B-4EA8-80B4-C07B71121A8A}" type="pres">
      <dgm:prSet presAssocID="{38890A72-9F6A-4065-9874-469576751406}" presName="composite" presStyleCnt="0"/>
      <dgm:spPr/>
    </dgm:pt>
    <dgm:pt modelId="{96140B87-CA0E-4C0F-AD6F-8A993B1BD14C}" type="pres">
      <dgm:prSet presAssocID="{38890A72-9F6A-4065-9874-469576751406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6832F-3673-4FAD-A4E5-42A0A18AA9DB}" type="pres">
      <dgm:prSet presAssocID="{38890A72-9F6A-4065-9874-469576751406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9E43E-90CA-4E08-9D4D-5B3D33E4EC73}" type="pres">
      <dgm:prSet presAssocID="{45E8C823-F96D-4E22-A9C5-D3E061646538}" presName="sp" presStyleCnt="0"/>
      <dgm:spPr/>
    </dgm:pt>
    <dgm:pt modelId="{6E005EF9-F69A-427A-93D7-D8B2CE848A12}" type="pres">
      <dgm:prSet presAssocID="{08F4A626-DF5A-4401-A2A3-1583BB033BCC}" presName="composite" presStyleCnt="0"/>
      <dgm:spPr/>
    </dgm:pt>
    <dgm:pt modelId="{2D828C34-138E-4772-A370-5BD4B1AD5637}" type="pres">
      <dgm:prSet presAssocID="{08F4A626-DF5A-4401-A2A3-1583BB033BCC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D27710-525B-40B8-AC5D-86D50DDDE2C9}" type="pres">
      <dgm:prSet presAssocID="{08F4A626-DF5A-4401-A2A3-1583BB033BCC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BAD3B-A3D5-4198-BD3A-23D131108A80}" type="pres">
      <dgm:prSet presAssocID="{F0CABC76-E243-4608-9691-D39B9850BFC3}" presName="sp" presStyleCnt="0"/>
      <dgm:spPr/>
    </dgm:pt>
    <dgm:pt modelId="{6A7F014A-F84A-4095-A70C-F89672C73B3C}" type="pres">
      <dgm:prSet presAssocID="{0236CA13-6E20-4691-A075-B4DF2EEBC821}" presName="composite" presStyleCnt="0"/>
      <dgm:spPr/>
    </dgm:pt>
    <dgm:pt modelId="{E8FA1191-05B9-4DD7-BA9A-C5C76A3A2F3B}" type="pres">
      <dgm:prSet presAssocID="{0236CA13-6E20-4691-A075-B4DF2EEBC821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A7B2FF-2F7D-41F3-8185-85D165172DB9}" type="pres">
      <dgm:prSet presAssocID="{0236CA13-6E20-4691-A075-B4DF2EEBC821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2DBD31-CB91-4EE5-B53D-67FBCAC55EBA}" type="pres">
      <dgm:prSet presAssocID="{03AD8407-DC80-41D6-BC81-926CD1291051}" presName="sp" presStyleCnt="0"/>
      <dgm:spPr/>
    </dgm:pt>
    <dgm:pt modelId="{72D31E74-6346-4A6E-B24A-5E9FC4BE3B9F}" type="pres">
      <dgm:prSet presAssocID="{E57D8D63-CF40-4B90-BAEA-6F831FB8907D}" presName="composite" presStyleCnt="0"/>
      <dgm:spPr/>
    </dgm:pt>
    <dgm:pt modelId="{EF75A53B-7678-4184-A52F-1B7D363A0892}" type="pres">
      <dgm:prSet presAssocID="{E57D8D63-CF40-4B90-BAEA-6F831FB8907D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57B8B-3E45-4D1D-BA7C-527D689FC703}" type="pres">
      <dgm:prSet presAssocID="{E57D8D63-CF40-4B90-BAEA-6F831FB8907D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868A91-10C7-4FA0-A0BC-3DF62033AFBD}" type="presOf" srcId="{A47AA9E6-D7B3-4AE4-92C1-135C69F0588D}" destId="{F5457B8B-3E45-4D1D-BA7C-527D689FC703}" srcOrd="0" destOrd="0" presId="urn:microsoft.com/office/officeart/2005/8/layout/chevron2"/>
    <dgm:cxn modelId="{38370E27-FF82-45BC-8A93-754CA04EC95C}" type="presOf" srcId="{B970D8EB-CB7B-48E7-930F-069508716605}" destId="{03C0222B-6E41-4F0E-A253-AA7E452ADD50}" srcOrd="0" destOrd="0" presId="urn:microsoft.com/office/officeart/2005/8/layout/chevron2"/>
    <dgm:cxn modelId="{7CDDEF7B-9636-4160-A3CC-4FC28D311BC7}" srcId="{204027CC-C491-4378-8757-EA1C6DA1DB32}" destId="{38890A72-9F6A-4065-9874-469576751406}" srcOrd="2" destOrd="0" parTransId="{C22B2BD0-5193-4BBE-A827-63945B59B788}" sibTransId="{45E8C823-F96D-4E22-A9C5-D3E061646538}"/>
    <dgm:cxn modelId="{CD598988-ECAF-4FF1-AD4F-CFB6CD87F372}" srcId="{8B56EB0C-DED7-4104-B7C7-4B01FAE0F731}" destId="{D0468A70-3A39-4905-86D1-0BF0135BCEB3}" srcOrd="0" destOrd="0" parTransId="{D8D76427-2004-4905-84BD-D628E6442C4F}" sibTransId="{0D27FD67-394E-4A24-B668-07FAA2ADF05F}"/>
    <dgm:cxn modelId="{0B2A909A-4E5C-4C4A-A338-3516D7813E84}" type="presOf" srcId="{38890A72-9F6A-4065-9874-469576751406}" destId="{96140B87-CA0E-4C0F-AD6F-8A993B1BD14C}" srcOrd="0" destOrd="0" presId="urn:microsoft.com/office/officeart/2005/8/layout/chevron2"/>
    <dgm:cxn modelId="{8BB90B50-BFDF-44B7-88F3-F5950E8D216D}" srcId="{08F4A626-DF5A-4401-A2A3-1583BB033BCC}" destId="{40B4E880-8E85-4270-B794-B75516C08E33}" srcOrd="0" destOrd="0" parTransId="{7846DF75-1490-4C26-BFA5-E3BAFE47F0A1}" sibTransId="{E7C1B399-3281-4C49-A900-821DB96C9846}"/>
    <dgm:cxn modelId="{9FB23196-5D57-44A4-9475-73578574FC0C}" srcId="{204027CC-C491-4378-8757-EA1C6DA1DB32}" destId="{D653B80F-B2B8-4DDD-A71C-4974ED2903CA}" srcOrd="0" destOrd="0" parTransId="{5271394A-0077-49D2-9488-E7A6C20234DB}" sibTransId="{E182773E-5C57-49F6-90EE-976C46CC971E}"/>
    <dgm:cxn modelId="{B9505C48-5931-4673-9B39-53BC04A302CF}" srcId="{E57D8D63-CF40-4B90-BAEA-6F831FB8907D}" destId="{A47AA9E6-D7B3-4AE4-92C1-135C69F0588D}" srcOrd="0" destOrd="0" parTransId="{CDF2A9B4-8796-4D68-92FA-5B357088CBA4}" sibTransId="{1E79C23F-D7EF-45E4-9EA6-2D3EED747C28}"/>
    <dgm:cxn modelId="{E122DE2A-4059-4191-8383-B048C85C0F1D}" srcId="{204027CC-C491-4378-8757-EA1C6DA1DB32}" destId="{0236CA13-6E20-4691-A075-B4DF2EEBC821}" srcOrd="4" destOrd="0" parTransId="{CEC36CCF-D5F5-47D0-8BF5-64FA8DE1DF77}" sibTransId="{03AD8407-DC80-41D6-BC81-926CD1291051}"/>
    <dgm:cxn modelId="{C948C699-6454-46BD-AB0B-8F18432311B2}" type="presOf" srcId="{40B4E880-8E85-4270-B794-B75516C08E33}" destId="{73D27710-525B-40B8-AC5D-86D50DDDE2C9}" srcOrd="0" destOrd="0" presId="urn:microsoft.com/office/officeart/2005/8/layout/chevron2"/>
    <dgm:cxn modelId="{EB357295-BD8C-475E-A140-43E2EBF86DD2}" srcId="{204027CC-C491-4378-8757-EA1C6DA1DB32}" destId="{8B56EB0C-DED7-4104-B7C7-4B01FAE0F731}" srcOrd="1" destOrd="0" parTransId="{B6D0EED9-E486-4D52-AD91-0C01DDE44573}" sibTransId="{8C5D880A-793F-47F7-BFDB-7D855E439C08}"/>
    <dgm:cxn modelId="{0A902E1D-4425-409A-9F5D-E774586334EC}" type="presOf" srcId="{D653B80F-B2B8-4DDD-A71C-4974ED2903CA}" destId="{89839D57-DDB2-48C4-90D3-AA32C403BDAB}" srcOrd="0" destOrd="0" presId="urn:microsoft.com/office/officeart/2005/8/layout/chevron2"/>
    <dgm:cxn modelId="{AC4A0000-DFA6-40B9-B01B-ABADE5E90059}" type="presOf" srcId="{204027CC-C491-4378-8757-EA1C6DA1DB32}" destId="{3EE3BB7F-F201-49E1-916F-9186159F6619}" srcOrd="0" destOrd="0" presId="urn:microsoft.com/office/officeart/2005/8/layout/chevron2"/>
    <dgm:cxn modelId="{1C132FFA-298A-4C3E-8D97-D831F410D765}" type="presOf" srcId="{E57D8D63-CF40-4B90-BAEA-6F831FB8907D}" destId="{EF75A53B-7678-4184-A52F-1B7D363A0892}" srcOrd="0" destOrd="0" presId="urn:microsoft.com/office/officeart/2005/8/layout/chevron2"/>
    <dgm:cxn modelId="{ADB7F5E8-9BAE-43A3-9D88-9C859C01A282}" srcId="{38890A72-9F6A-4065-9874-469576751406}" destId="{44DC595A-42BB-4178-957B-5747C36AF950}" srcOrd="0" destOrd="0" parTransId="{B34DC08B-7CBC-4C6E-89CD-1B64E6E9C4A2}" sibTransId="{193224A2-34EB-488F-A56B-12F787BAB35D}"/>
    <dgm:cxn modelId="{A51E3B41-2200-4220-BB40-6EF1BC84B62D}" srcId="{D653B80F-B2B8-4DDD-A71C-4974ED2903CA}" destId="{B970D8EB-CB7B-48E7-930F-069508716605}" srcOrd="0" destOrd="0" parTransId="{047E7CA1-5DEC-4308-B892-72642C287FCD}" sibTransId="{0B0A2A04-CFC9-4A11-BEC7-AC60A3C92A41}"/>
    <dgm:cxn modelId="{4A954745-D20E-4B1D-90C1-85259E51E56D}" type="presOf" srcId="{DD8C59C9-1028-4040-BE05-B84531E989B6}" destId="{03A7B2FF-2F7D-41F3-8185-85D165172DB9}" srcOrd="0" destOrd="0" presId="urn:microsoft.com/office/officeart/2005/8/layout/chevron2"/>
    <dgm:cxn modelId="{ACD074E6-3C49-484E-91E2-E2D94BAD9B83}" srcId="{204027CC-C491-4378-8757-EA1C6DA1DB32}" destId="{08F4A626-DF5A-4401-A2A3-1583BB033BCC}" srcOrd="3" destOrd="0" parTransId="{495D24A7-AAA0-4EA5-B61D-087A04D4231B}" sibTransId="{F0CABC76-E243-4608-9691-D39B9850BFC3}"/>
    <dgm:cxn modelId="{BE2AD1E8-516F-4CA0-A39E-7B548AA1C395}" srcId="{204027CC-C491-4378-8757-EA1C6DA1DB32}" destId="{E57D8D63-CF40-4B90-BAEA-6F831FB8907D}" srcOrd="5" destOrd="0" parTransId="{EAE8B82B-D65F-41A0-B990-F64657CB80AD}" sibTransId="{5419318E-85B5-46DC-90AF-A21A0308903A}"/>
    <dgm:cxn modelId="{C16CA7F8-A407-4B30-A444-171EB8688B3B}" type="presOf" srcId="{D0468A70-3A39-4905-86D1-0BF0135BCEB3}" destId="{22ACDE21-18AD-47B5-90DA-67B97FE756D3}" srcOrd="0" destOrd="0" presId="urn:microsoft.com/office/officeart/2005/8/layout/chevron2"/>
    <dgm:cxn modelId="{94F7D950-446F-4BC9-9DF2-2052A3DF6BC7}" srcId="{0236CA13-6E20-4691-A075-B4DF2EEBC821}" destId="{DD8C59C9-1028-4040-BE05-B84531E989B6}" srcOrd="0" destOrd="0" parTransId="{8F018B4C-3AD2-41EB-A8A0-73255C05D5CB}" sibTransId="{38217A44-CACD-4BCF-87BD-23299E37102E}"/>
    <dgm:cxn modelId="{37261B48-CAAF-495D-A7D1-AF5D93C9E3C3}" type="presOf" srcId="{8B56EB0C-DED7-4104-B7C7-4B01FAE0F731}" destId="{731719F4-5C9A-4A33-8FAA-D82AE304730A}" srcOrd="0" destOrd="0" presId="urn:microsoft.com/office/officeart/2005/8/layout/chevron2"/>
    <dgm:cxn modelId="{89D11375-3D84-4054-911D-8360B0AA4757}" type="presOf" srcId="{44DC595A-42BB-4178-957B-5747C36AF950}" destId="{CED6832F-3673-4FAD-A4E5-42A0A18AA9DB}" srcOrd="0" destOrd="0" presId="urn:microsoft.com/office/officeart/2005/8/layout/chevron2"/>
    <dgm:cxn modelId="{2A8A2ED1-054D-4AE6-8DB0-B3BF2D75B4AF}" type="presOf" srcId="{08F4A626-DF5A-4401-A2A3-1583BB033BCC}" destId="{2D828C34-138E-4772-A370-5BD4B1AD5637}" srcOrd="0" destOrd="0" presId="urn:microsoft.com/office/officeart/2005/8/layout/chevron2"/>
    <dgm:cxn modelId="{28895856-15A2-4EA9-B81F-CD122157DE56}" type="presOf" srcId="{0236CA13-6E20-4691-A075-B4DF2EEBC821}" destId="{E8FA1191-05B9-4DD7-BA9A-C5C76A3A2F3B}" srcOrd="0" destOrd="0" presId="urn:microsoft.com/office/officeart/2005/8/layout/chevron2"/>
    <dgm:cxn modelId="{F8A34AF4-7C04-4D43-BB8A-31ECD32CA0FF}" type="presParOf" srcId="{3EE3BB7F-F201-49E1-916F-9186159F6619}" destId="{1FDE975A-19D9-4A70-98D7-8FF650A37D0B}" srcOrd="0" destOrd="0" presId="urn:microsoft.com/office/officeart/2005/8/layout/chevron2"/>
    <dgm:cxn modelId="{F49AAC4D-5892-4A71-94F1-7174D767BC37}" type="presParOf" srcId="{1FDE975A-19D9-4A70-98D7-8FF650A37D0B}" destId="{89839D57-DDB2-48C4-90D3-AA32C403BDAB}" srcOrd="0" destOrd="0" presId="urn:microsoft.com/office/officeart/2005/8/layout/chevron2"/>
    <dgm:cxn modelId="{AE626CDC-9158-4397-B442-082C9144FF6B}" type="presParOf" srcId="{1FDE975A-19D9-4A70-98D7-8FF650A37D0B}" destId="{03C0222B-6E41-4F0E-A253-AA7E452ADD50}" srcOrd="1" destOrd="0" presId="urn:microsoft.com/office/officeart/2005/8/layout/chevron2"/>
    <dgm:cxn modelId="{6EA3CD50-B7CF-4052-AA3A-DC0CC5F0C358}" type="presParOf" srcId="{3EE3BB7F-F201-49E1-916F-9186159F6619}" destId="{03E06380-42D8-4F37-9FEB-995E34FB942E}" srcOrd="1" destOrd="0" presId="urn:microsoft.com/office/officeart/2005/8/layout/chevron2"/>
    <dgm:cxn modelId="{3AB5D4A5-59FD-4FDD-A22D-6CD16C802846}" type="presParOf" srcId="{3EE3BB7F-F201-49E1-916F-9186159F6619}" destId="{7E9C7B13-4BCF-42E4-9779-3E87EA6FB840}" srcOrd="2" destOrd="0" presId="urn:microsoft.com/office/officeart/2005/8/layout/chevron2"/>
    <dgm:cxn modelId="{862FDE21-B6A9-4213-B38B-473BD509FDE0}" type="presParOf" srcId="{7E9C7B13-4BCF-42E4-9779-3E87EA6FB840}" destId="{731719F4-5C9A-4A33-8FAA-D82AE304730A}" srcOrd="0" destOrd="0" presId="urn:microsoft.com/office/officeart/2005/8/layout/chevron2"/>
    <dgm:cxn modelId="{A8C050B4-F183-4053-A676-BA5440A20D43}" type="presParOf" srcId="{7E9C7B13-4BCF-42E4-9779-3E87EA6FB840}" destId="{22ACDE21-18AD-47B5-90DA-67B97FE756D3}" srcOrd="1" destOrd="0" presId="urn:microsoft.com/office/officeart/2005/8/layout/chevron2"/>
    <dgm:cxn modelId="{88C91809-F203-4ED4-941F-027EBC003634}" type="presParOf" srcId="{3EE3BB7F-F201-49E1-916F-9186159F6619}" destId="{AA48F6A8-54EF-4568-B4A1-D107319E0129}" srcOrd="3" destOrd="0" presId="urn:microsoft.com/office/officeart/2005/8/layout/chevron2"/>
    <dgm:cxn modelId="{8BFEACAC-0303-46E2-A281-AC62EFBE4F27}" type="presParOf" srcId="{3EE3BB7F-F201-49E1-916F-9186159F6619}" destId="{4BB79C90-BC3B-4EA8-80B4-C07B71121A8A}" srcOrd="4" destOrd="0" presId="urn:microsoft.com/office/officeart/2005/8/layout/chevron2"/>
    <dgm:cxn modelId="{8B79DE2B-374F-452C-91D3-C55BE96985C3}" type="presParOf" srcId="{4BB79C90-BC3B-4EA8-80B4-C07B71121A8A}" destId="{96140B87-CA0E-4C0F-AD6F-8A993B1BD14C}" srcOrd="0" destOrd="0" presId="urn:microsoft.com/office/officeart/2005/8/layout/chevron2"/>
    <dgm:cxn modelId="{7CEBC210-06E0-4356-A335-2587F3B119A4}" type="presParOf" srcId="{4BB79C90-BC3B-4EA8-80B4-C07B71121A8A}" destId="{CED6832F-3673-4FAD-A4E5-42A0A18AA9DB}" srcOrd="1" destOrd="0" presId="urn:microsoft.com/office/officeart/2005/8/layout/chevron2"/>
    <dgm:cxn modelId="{F940EFC0-292B-4091-9A48-FCAE13A579E9}" type="presParOf" srcId="{3EE3BB7F-F201-49E1-916F-9186159F6619}" destId="{5DD9E43E-90CA-4E08-9D4D-5B3D33E4EC73}" srcOrd="5" destOrd="0" presId="urn:microsoft.com/office/officeart/2005/8/layout/chevron2"/>
    <dgm:cxn modelId="{6681EC01-5682-4F1C-A831-1281716735FC}" type="presParOf" srcId="{3EE3BB7F-F201-49E1-916F-9186159F6619}" destId="{6E005EF9-F69A-427A-93D7-D8B2CE848A12}" srcOrd="6" destOrd="0" presId="urn:microsoft.com/office/officeart/2005/8/layout/chevron2"/>
    <dgm:cxn modelId="{180CC211-8678-4974-AFC2-6EAC2409376A}" type="presParOf" srcId="{6E005EF9-F69A-427A-93D7-D8B2CE848A12}" destId="{2D828C34-138E-4772-A370-5BD4B1AD5637}" srcOrd="0" destOrd="0" presId="urn:microsoft.com/office/officeart/2005/8/layout/chevron2"/>
    <dgm:cxn modelId="{B14C0A48-0388-475F-B263-1C2778B87D62}" type="presParOf" srcId="{6E005EF9-F69A-427A-93D7-D8B2CE848A12}" destId="{73D27710-525B-40B8-AC5D-86D50DDDE2C9}" srcOrd="1" destOrd="0" presId="urn:microsoft.com/office/officeart/2005/8/layout/chevron2"/>
    <dgm:cxn modelId="{87639C04-1EDE-4443-BC0D-A1A756D81FAB}" type="presParOf" srcId="{3EE3BB7F-F201-49E1-916F-9186159F6619}" destId="{D05BAD3B-A3D5-4198-BD3A-23D131108A80}" srcOrd="7" destOrd="0" presId="urn:microsoft.com/office/officeart/2005/8/layout/chevron2"/>
    <dgm:cxn modelId="{56086975-A3E7-4934-BC6D-301419FCFBD8}" type="presParOf" srcId="{3EE3BB7F-F201-49E1-916F-9186159F6619}" destId="{6A7F014A-F84A-4095-A70C-F89672C73B3C}" srcOrd="8" destOrd="0" presId="urn:microsoft.com/office/officeart/2005/8/layout/chevron2"/>
    <dgm:cxn modelId="{2FCE5864-F7B7-4AC0-B716-D4B5625B8947}" type="presParOf" srcId="{6A7F014A-F84A-4095-A70C-F89672C73B3C}" destId="{E8FA1191-05B9-4DD7-BA9A-C5C76A3A2F3B}" srcOrd="0" destOrd="0" presId="urn:microsoft.com/office/officeart/2005/8/layout/chevron2"/>
    <dgm:cxn modelId="{86CC23AD-B761-414F-A30C-6CC2CFBE1FED}" type="presParOf" srcId="{6A7F014A-F84A-4095-A70C-F89672C73B3C}" destId="{03A7B2FF-2F7D-41F3-8185-85D165172DB9}" srcOrd="1" destOrd="0" presId="urn:microsoft.com/office/officeart/2005/8/layout/chevron2"/>
    <dgm:cxn modelId="{DFC14969-F8E2-41F9-855C-26D44F9D2738}" type="presParOf" srcId="{3EE3BB7F-F201-49E1-916F-9186159F6619}" destId="{A72DBD31-CB91-4EE5-B53D-67FBCAC55EBA}" srcOrd="9" destOrd="0" presId="urn:microsoft.com/office/officeart/2005/8/layout/chevron2"/>
    <dgm:cxn modelId="{FA6161B3-F71D-4A69-94D7-D009FE5BB8B7}" type="presParOf" srcId="{3EE3BB7F-F201-49E1-916F-9186159F6619}" destId="{72D31E74-6346-4A6E-B24A-5E9FC4BE3B9F}" srcOrd="10" destOrd="0" presId="urn:microsoft.com/office/officeart/2005/8/layout/chevron2"/>
    <dgm:cxn modelId="{8796A5C2-ACEE-4BC4-A2EF-A2CB534E5846}" type="presParOf" srcId="{72D31E74-6346-4A6E-B24A-5E9FC4BE3B9F}" destId="{EF75A53B-7678-4184-A52F-1B7D363A0892}" srcOrd="0" destOrd="0" presId="urn:microsoft.com/office/officeart/2005/8/layout/chevron2"/>
    <dgm:cxn modelId="{6E0D50A7-7BFC-4548-924D-04F7353DAAC5}" type="presParOf" srcId="{72D31E74-6346-4A6E-B24A-5E9FC4BE3B9F}" destId="{F5457B8B-3E45-4D1D-BA7C-527D689FC70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CCAF30-D45A-4D26-BFC3-91884EB5A354}">
      <dsp:nvSpPr>
        <dsp:cNvPr id="0" name=""/>
        <dsp:cNvSpPr/>
      </dsp:nvSpPr>
      <dsp:spPr>
        <a:xfrm>
          <a:off x="4407442" y="1210631"/>
          <a:ext cx="2928686" cy="414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542"/>
              </a:lnTo>
              <a:lnTo>
                <a:pt x="2928686" y="165542"/>
              </a:lnTo>
              <a:lnTo>
                <a:pt x="2928686" y="4141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EC9D38-174A-4A33-A3E8-A44E583A3DAC}">
      <dsp:nvSpPr>
        <dsp:cNvPr id="0" name=""/>
        <dsp:cNvSpPr/>
      </dsp:nvSpPr>
      <dsp:spPr>
        <a:xfrm>
          <a:off x="4286190" y="1210631"/>
          <a:ext cx="91440" cy="326113"/>
        </a:xfrm>
        <a:custGeom>
          <a:avLst/>
          <a:gdLst/>
          <a:ahLst/>
          <a:cxnLst/>
          <a:rect l="0" t="0" r="0" b="0"/>
          <a:pathLst>
            <a:path>
              <a:moveTo>
                <a:pt x="121251" y="0"/>
              </a:moveTo>
              <a:lnTo>
                <a:pt x="121251" y="77497"/>
              </a:lnTo>
              <a:lnTo>
                <a:pt x="45720" y="77497"/>
              </a:lnTo>
              <a:lnTo>
                <a:pt x="45720" y="3261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74095F-37FC-4763-A71D-FB615D83AC7D}">
      <dsp:nvSpPr>
        <dsp:cNvPr id="0" name=""/>
        <dsp:cNvSpPr/>
      </dsp:nvSpPr>
      <dsp:spPr>
        <a:xfrm>
          <a:off x="1381606" y="1210631"/>
          <a:ext cx="3025836" cy="361037"/>
        </a:xfrm>
        <a:custGeom>
          <a:avLst/>
          <a:gdLst/>
          <a:ahLst/>
          <a:cxnLst/>
          <a:rect l="0" t="0" r="0" b="0"/>
          <a:pathLst>
            <a:path>
              <a:moveTo>
                <a:pt x="3025836" y="0"/>
              </a:moveTo>
              <a:lnTo>
                <a:pt x="3025836" y="112421"/>
              </a:lnTo>
              <a:lnTo>
                <a:pt x="0" y="112421"/>
              </a:lnTo>
              <a:lnTo>
                <a:pt x="0" y="36103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68390-A2B7-4AE9-8342-5E5F8092F965}">
      <dsp:nvSpPr>
        <dsp:cNvPr id="0" name=""/>
        <dsp:cNvSpPr/>
      </dsp:nvSpPr>
      <dsp:spPr>
        <a:xfrm>
          <a:off x="3223556" y="458792"/>
          <a:ext cx="2367772" cy="75183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4400" b="1" i="0" u="none" strike="noStrike" kern="1200" cap="none" normalizeH="0" baseline="0" dirty="0" smtClean="0">
              <a:ln/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Алтай</a:t>
          </a:r>
        </a:p>
      </dsp:txBody>
      <dsp:txXfrm>
        <a:off x="3223556" y="458792"/>
        <a:ext cx="2367772" cy="751838"/>
      </dsp:txXfrm>
    </dsp:sp>
    <dsp:sp modelId="{B9080C79-B62F-47DE-82DF-B87D7D088FB9}">
      <dsp:nvSpPr>
        <dsp:cNvPr id="0" name=""/>
        <dsp:cNvSpPr/>
      </dsp:nvSpPr>
      <dsp:spPr>
        <a:xfrm>
          <a:off x="144007" y="1571669"/>
          <a:ext cx="2475198" cy="1083327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Южный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Алтай</a:t>
          </a:r>
        </a:p>
      </dsp:txBody>
      <dsp:txXfrm>
        <a:off x="144007" y="1571669"/>
        <a:ext cx="2475198" cy="1083327"/>
      </dsp:txXfrm>
    </dsp:sp>
    <dsp:sp modelId="{478DADBC-A7A4-4D74-BA31-B210F2352B07}">
      <dsp:nvSpPr>
        <dsp:cNvPr id="0" name=""/>
        <dsp:cNvSpPr/>
      </dsp:nvSpPr>
      <dsp:spPr>
        <a:xfrm>
          <a:off x="2972572" y="1536744"/>
          <a:ext cx="2718676" cy="1487825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Западный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8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(Рудный)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Алтай</a:t>
          </a:r>
        </a:p>
      </dsp:txBody>
      <dsp:txXfrm>
        <a:off x="2972572" y="1536744"/>
        <a:ext cx="2718676" cy="1487825"/>
      </dsp:txXfrm>
    </dsp:sp>
    <dsp:sp modelId="{2D61190C-8ABB-4BD6-B87B-D8B155CC6272}">
      <dsp:nvSpPr>
        <dsp:cNvPr id="0" name=""/>
        <dsp:cNvSpPr/>
      </dsp:nvSpPr>
      <dsp:spPr>
        <a:xfrm>
          <a:off x="6001948" y="1624790"/>
          <a:ext cx="2668361" cy="117208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dirty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Хребет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dirty="0" err="1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Калба</a:t>
          </a:r>
          <a:endParaRPr kumimoji="0" lang="ru-RU" altLang="ru-RU" sz="3200" b="1" i="0" u="none" strike="noStrike" kern="1200" cap="none" normalizeH="0" baseline="0" dirty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sp:txBody>
      <dsp:txXfrm>
        <a:off x="6001948" y="1624790"/>
        <a:ext cx="2668361" cy="11720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34E34-4A9E-4BCB-86CF-062ACEA3770C}">
      <dsp:nvSpPr>
        <dsp:cNvPr id="0" name=""/>
        <dsp:cNvSpPr/>
      </dsp:nvSpPr>
      <dsp:spPr>
        <a:xfrm>
          <a:off x="4389596" y="624437"/>
          <a:ext cx="2898520" cy="2880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182"/>
              </a:lnTo>
              <a:lnTo>
                <a:pt x="2898520" y="91182"/>
              </a:lnTo>
              <a:lnTo>
                <a:pt x="2898520" y="2880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CA54A6-5256-4547-A92E-A5448C8D5DBA}">
      <dsp:nvSpPr>
        <dsp:cNvPr id="0" name=""/>
        <dsp:cNvSpPr/>
      </dsp:nvSpPr>
      <dsp:spPr>
        <a:xfrm>
          <a:off x="4389596" y="624437"/>
          <a:ext cx="286519" cy="3006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3853"/>
              </a:lnTo>
              <a:lnTo>
                <a:pt x="286519" y="103853"/>
              </a:lnTo>
              <a:lnTo>
                <a:pt x="286519" y="3006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22E7BB-2560-445A-80CB-FF773DD2E843}">
      <dsp:nvSpPr>
        <dsp:cNvPr id="0" name=""/>
        <dsp:cNvSpPr/>
      </dsp:nvSpPr>
      <dsp:spPr>
        <a:xfrm>
          <a:off x="1579953" y="624437"/>
          <a:ext cx="2809643" cy="300851"/>
        </a:xfrm>
        <a:custGeom>
          <a:avLst/>
          <a:gdLst/>
          <a:ahLst/>
          <a:cxnLst/>
          <a:rect l="0" t="0" r="0" b="0"/>
          <a:pathLst>
            <a:path>
              <a:moveTo>
                <a:pt x="2809643" y="0"/>
              </a:moveTo>
              <a:lnTo>
                <a:pt x="2809643" y="104033"/>
              </a:lnTo>
              <a:lnTo>
                <a:pt x="0" y="104033"/>
              </a:lnTo>
              <a:lnTo>
                <a:pt x="0" y="3008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B93A78-70A5-4A36-8EBB-916996328C24}">
      <dsp:nvSpPr>
        <dsp:cNvPr id="0" name=""/>
        <dsp:cNvSpPr/>
      </dsp:nvSpPr>
      <dsp:spPr>
        <a:xfrm>
          <a:off x="2765909" y="93143"/>
          <a:ext cx="3247374" cy="531294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4000" b="1" i="0" u="none" strike="noStrike" kern="1200" cap="none" normalizeH="0" baseline="0" dirty="0" err="1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Тянь</a:t>
          </a:r>
          <a:r>
            <a:rPr kumimoji="0" lang="ru-RU" altLang="ru-RU" sz="4000" b="1" i="0" u="none" strike="noStrike" kern="1200" cap="none" normalizeH="0" baseline="0" dirty="0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 - </a:t>
          </a:r>
          <a:r>
            <a:rPr kumimoji="0" lang="ru-RU" altLang="ru-RU" sz="4000" b="1" i="0" u="none" strike="noStrike" kern="1200" cap="none" normalizeH="0" baseline="0" dirty="0" err="1" smtClean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Шань</a:t>
          </a:r>
          <a:endParaRPr kumimoji="0" lang="ru-RU" altLang="ru-RU" sz="4000" b="1" i="0" u="none" strike="noStrike" kern="1200" cap="none" normalizeH="0" baseline="0" dirty="0" smtClean="0">
            <a:ln>
              <a:noFill/>
            </a:ln>
            <a:solidFill>
              <a:srgbClr val="0000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sp:txBody>
      <dsp:txXfrm>
        <a:off x="2765909" y="93143"/>
        <a:ext cx="3247374" cy="531294"/>
      </dsp:txXfrm>
    </dsp:sp>
    <dsp:sp modelId="{E221BDCF-9A58-40B2-9316-A197F975744E}">
      <dsp:nvSpPr>
        <dsp:cNvPr id="0" name=""/>
        <dsp:cNvSpPr/>
      </dsp:nvSpPr>
      <dsp:spPr>
        <a:xfrm>
          <a:off x="91207" y="925289"/>
          <a:ext cx="2977491" cy="937225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Центральный</a:t>
          </a:r>
        </a:p>
      </dsp:txBody>
      <dsp:txXfrm>
        <a:off x="91207" y="925289"/>
        <a:ext cx="2977491" cy="937225"/>
      </dsp:txXfrm>
    </dsp:sp>
    <dsp:sp modelId="{987901B3-148E-447F-AFEC-6F759349DEF7}">
      <dsp:nvSpPr>
        <dsp:cNvPr id="0" name=""/>
        <dsp:cNvSpPr/>
      </dsp:nvSpPr>
      <dsp:spPr>
        <a:xfrm>
          <a:off x="3498454" y="925109"/>
          <a:ext cx="2355323" cy="937225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Северный</a:t>
          </a:r>
          <a:endParaRPr kumimoji="0" lang="ru-RU" altLang="ru-RU" sz="3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sp:txBody>
      <dsp:txXfrm>
        <a:off x="3498454" y="925109"/>
        <a:ext cx="2355323" cy="937225"/>
      </dsp:txXfrm>
    </dsp:sp>
    <dsp:sp modelId="{65463FB2-C884-43DB-BD9C-413CD7ACF246}">
      <dsp:nvSpPr>
        <dsp:cNvPr id="0" name=""/>
        <dsp:cNvSpPr/>
      </dsp:nvSpPr>
      <dsp:spPr>
        <a:xfrm>
          <a:off x="6100699" y="912438"/>
          <a:ext cx="2374836" cy="937225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2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rPr>
            <a:t>Западный</a:t>
          </a:r>
          <a:endParaRPr kumimoji="0" lang="ru-RU" altLang="ru-RU" sz="3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</a:endParaRPr>
        </a:p>
      </dsp:txBody>
      <dsp:txXfrm>
        <a:off x="6100699" y="912438"/>
        <a:ext cx="2374836" cy="9372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839D57-DDB2-48C4-90D3-AA32C403BDAB}">
      <dsp:nvSpPr>
        <dsp:cNvPr id="0" name=""/>
        <dsp:cNvSpPr/>
      </dsp:nvSpPr>
      <dsp:spPr>
        <a:xfrm rot="5400000">
          <a:off x="-154159" y="157226"/>
          <a:ext cx="1027731" cy="7194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2" y="362772"/>
        <a:ext cx="719411" cy="308320"/>
      </dsp:txXfrm>
    </dsp:sp>
    <dsp:sp modelId="{03C0222B-6E41-4F0E-A253-AA7E452ADD50}">
      <dsp:nvSpPr>
        <dsp:cNvPr id="0" name=""/>
        <dsp:cNvSpPr/>
      </dsp:nvSpPr>
      <dsp:spPr>
        <a:xfrm rot="5400000">
          <a:off x="4310169" y="-3587690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10%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19412" y="35677"/>
        <a:ext cx="7816930" cy="602805"/>
      </dsp:txXfrm>
    </dsp:sp>
    <dsp:sp modelId="{731719F4-5C9A-4A33-8FAA-D82AE304730A}">
      <dsp:nvSpPr>
        <dsp:cNvPr id="0" name=""/>
        <dsp:cNvSpPr/>
      </dsp:nvSpPr>
      <dsp:spPr>
        <a:xfrm rot="5400000">
          <a:off x="-154159" y="1088180"/>
          <a:ext cx="1027731" cy="7194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-5400000">
        <a:off x="2" y="1293726"/>
        <a:ext cx="719411" cy="308320"/>
      </dsp:txXfrm>
    </dsp:sp>
    <dsp:sp modelId="{22ACDE21-18AD-47B5-90DA-67B97FE756D3}">
      <dsp:nvSpPr>
        <dsp:cNvPr id="0" name=""/>
        <dsp:cNvSpPr/>
      </dsp:nvSpPr>
      <dsp:spPr>
        <a:xfrm rot="5400000">
          <a:off x="4310169" y="-2656736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Алтай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19412" y="966631"/>
        <a:ext cx="7816930" cy="602805"/>
      </dsp:txXfrm>
    </dsp:sp>
    <dsp:sp modelId="{96140B87-CA0E-4C0F-AD6F-8A993B1BD14C}">
      <dsp:nvSpPr>
        <dsp:cNvPr id="0" name=""/>
        <dsp:cNvSpPr/>
      </dsp:nvSpPr>
      <dsp:spPr>
        <a:xfrm rot="5400000">
          <a:off x="-154159" y="2019133"/>
          <a:ext cx="1027731" cy="7194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-5400000">
        <a:off x="2" y="2224679"/>
        <a:ext cx="719411" cy="308320"/>
      </dsp:txXfrm>
    </dsp:sp>
    <dsp:sp modelId="{CED6832F-3673-4FAD-A4E5-42A0A18AA9DB}">
      <dsp:nvSpPr>
        <dsp:cNvPr id="0" name=""/>
        <dsp:cNvSpPr/>
      </dsp:nvSpPr>
      <dsp:spPr>
        <a:xfrm rot="5400000">
          <a:off x="4310169" y="-1725783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Гора Белуха, 4506 м 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19412" y="1897584"/>
        <a:ext cx="7816930" cy="602805"/>
      </dsp:txXfrm>
    </dsp:sp>
    <dsp:sp modelId="{2D828C34-138E-4772-A370-5BD4B1AD5637}">
      <dsp:nvSpPr>
        <dsp:cNvPr id="0" name=""/>
        <dsp:cNvSpPr/>
      </dsp:nvSpPr>
      <dsp:spPr>
        <a:xfrm rot="5400000">
          <a:off x="-154159" y="2950086"/>
          <a:ext cx="1027731" cy="7194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2" y="3155632"/>
        <a:ext cx="719411" cy="308320"/>
      </dsp:txXfrm>
    </dsp:sp>
    <dsp:sp modelId="{73D27710-525B-40B8-AC5D-86D50DDDE2C9}">
      <dsp:nvSpPr>
        <dsp:cNvPr id="0" name=""/>
        <dsp:cNvSpPr/>
      </dsp:nvSpPr>
      <dsp:spPr>
        <a:xfrm rot="5400000">
          <a:off x="4310169" y="-794830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Музтау</a:t>
          </a: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 3816 м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19412" y="2828537"/>
        <a:ext cx="7816930" cy="602805"/>
      </dsp:txXfrm>
    </dsp:sp>
    <dsp:sp modelId="{E8FA1191-05B9-4DD7-BA9A-C5C76A3A2F3B}">
      <dsp:nvSpPr>
        <dsp:cNvPr id="0" name=""/>
        <dsp:cNvSpPr/>
      </dsp:nvSpPr>
      <dsp:spPr>
        <a:xfrm rot="5400000">
          <a:off x="-154159" y="3881039"/>
          <a:ext cx="1027731" cy="7194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2" y="4086585"/>
        <a:ext cx="719411" cy="308320"/>
      </dsp:txXfrm>
    </dsp:sp>
    <dsp:sp modelId="{03A7B2FF-2F7D-41F3-8185-85D165172DB9}">
      <dsp:nvSpPr>
        <dsp:cNvPr id="0" name=""/>
        <dsp:cNvSpPr/>
      </dsp:nvSpPr>
      <dsp:spPr>
        <a:xfrm rot="5400000">
          <a:off x="4310169" y="136122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Жонгарские</a:t>
          </a: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ворота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19412" y="3759489"/>
        <a:ext cx="7816930" cy="602805"/>
      </dsp:txXfrm>
    </dsp:sp>
    <dsp:sp modelId="{EF75A53B-7678-4184-A52F-1B7D363A0892}">
      <dsp:nvSpPr>
        <dsp:cNvPr id="0" name=""/>
        <dsp:cNvSpPr/>
      </dsp:nvSpPr>
      <dsp:spPr>
        <a:xfrm rot="5400000">
          <a:off x="-154159" y="4811993"/>
          <a:ext cx="1027731" cy="71941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2" y="5017539"/>
        <a:ext cx="719411" cy="308320"/>
      </dsp:txXfrm>
    </dsp:sp>
    <dsp:sp modelId="{F5457B8B-3E45-4D1D-BA7C-527D689FC703}">
      <dsp:nvSpPr>
        <dsp:cNvPr id="0" name=""/>
        <dsp:cNvSpPr/>
      </dsp:nvSpPr>
      <dsp:spPr>
        <a:xfrm rot="5400000">
          <a:off x="4310169" y="1067076"/>
          <a:ext cx="668025" cy="7849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Тянь-Шань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19412" y="4690443"/>
        <a:ext cx="7816930" cy="6028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839D57-DDB2-48C4-90D3-AA32C403BDAB}">
      <dsp:nvSpPr>
        <dsp:cNvPr id="0" name=""/>
        <dsp:cNvSpPr/>
      </dsp:nvSpPr>
      <dsp:spPr>
        <a:xfrm rot="5400000">
          <a:off x="-156111" y="156154"/>
          <a:ext cx="1040740" cy="7285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0" y="364302"/>
        <a:ext cx="728518" cy="312222"/>
      </dsp:txXfrm>
    </dsp:sp>
    <dsp:sp modelId="{03C0222B-6E41-4F0E-A253-AA7E452ADD50}">
      <dsp:nvSpPr>
        <dsp:cNvPr id="0" name=""/>
        <dsp:cNvSpPr/>
      </dsp:nvSpPr>
      <dsp:spPr>
        <a:xfrm rot="5400000">
          <a:off x="4346498" y="-3617936"/>
          <a:ext cx="676481" cy="79124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Жонгарский</a:t>
          </a: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Алатау 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28519" y="33066"/>
        <a:ext cx="7879418" cy="610435"/>
      </dsp:txXfrm>
    </dsp:sp>
    <dsp:sp modelId="{731719F4-5C9A-4A33-8FAA-D82AE304730A}">
      <dsp:nvSpPr>
        <dsp:cNvPr id="0" name=""/>
        <dsp:cNvSpPr/>
      </dsp:nvSpPr>
      <dsp:spPr>
        <a:xfrm rot="5400000">
          <a:off x="-156111" y="1100117"/>
          <a:ext cx="1040740" cy="7285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0" y="1308265"/>
        <a:ext cx="728518" cy="312222"/>
      </dsp:txXfrm>
    </dsp:sp>
    <dsp:sp modelId="{22ACDE21-18AD-47B5-90DA-67B97FE756D3}">
      <dsp:nvSpPr>
        <dsp:cNvPr id="0" name=""/>
        <dsp:cNvSpPr/>
      </dsp:nvSpPr>
      <dsp:spPr>
        <a:xfrm rot="5400000">
          <a:off x="4346498" y="-2673974"/>
          <a:ext cx="676481" cy="79124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Каратау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28519" y="977028"/>
        <a:ext cx="7879418" cy="610435"/>
      </dsp:txXfrm>
    </dsp:sp>
    <dsp:sp modelId="{96140B87-CA0E-4C0F-AD6F-8A993B1BD14C}">
      <dsp:nvSpPr>
        <dsp:cNvPr id="0" name=""/>
        <dsp:cNvSpPr/>
      </dsp:nvSpPr>
      <dsp:spPr>
        <a:xfrm rot="5400000">
          <a:off x="-156111" y="2044079"/>
          <a:ext cx="1040740" cy="7285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0" y="2252227"/>
        <a:ext cx="728518" cy="312222"/>
      </dsp:txXfrm>
    </dsp:sp>
    <dsp:sp modelId="{CED6832F-3673-4FAD-A4E5-42A0A18AA9DB}">
      <dsp:nvSpPr>
        <dsp:cNvPr id="0" name=""/>
        <dsp:cNvSpPr/>
      </dsp:nvSpPr>
      <dsp:spPr>
        <a:xfrm rot="5400000">
          <a:off x="4346498" y="-1730011"/>
          <a:ext cx="676481" cy="79124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7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Южный и Рудный Алтай, хр. </a:t>
          </a:r>
          <a:r>
            <a:rPr lang="ru-RU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Калба</a:t>
          </a: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28519" y="1920991"/>
        <a:ext cx="7879418" cy="610435"/>
      </dsp:txXfrm>
    </dsp:sp>
    <dsp:sp modelId="{2D828C34-138E-4772-A370-5BD4B1AD5637}">
      <dsp:nvSpPr>
        <dsp:cNvPr id="0" name=""/>
        <dsp:cNvSpPr/>
      </dsp:nvSpPr>
      <dsp:spPr>
        <a:xfrm rot="5400000">
          <a:off x="-156111" y="2988042"/>
          <a:ext cx="1040740" cy="7285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0" y="3196190"/>
        <a:ext cx="728518" cy="312222"/>
      </dsp:txXfrm>
    </dsp:sp>
    <dsp:sp modelId="{73D27710-525B-40B8-AC5D-86D50DDDE2C9}">
      <dsp:nvSpPr>
        <dsp:cNvPr id="0" name=""/>
        <dsp:cNvSpPr/>
      </dsp:nvSpPr>
      <dsp:spPr>
        <a:xfrm rot="5400000">
          <a:off x="4346498" y="-786049"/>
          <a:ext cx="676481" cy="79124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Складчато</a:t>
          </a: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-глыбовые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28519" y="2864953"/>
        <a:ext cx="7879418" cy="610435"/>
      </dsp:txXfrm>
    </dsp:sp>
    <dsp:sp modelId="{E8FA1191-05B9-4DD7-BA9A-C5C76A3A2F3B}">
      <dsp:nvSpPr>
        <dsp:cNvPr id="0" name=""/>
        <dsp:cNvSpPr/>
      </dsp:nvSpPr>
      <dsp:spPr>
        <a:xfrm rot="5400000">
          <a:off x="-156111" y="3932004"/>
          <a:ext cx="1040740" cy="7285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0" y="4140152"/>
        <a:ext cx="728518" cy="312222"/>
      </dsp:txXfrm>
    </dsp:sp>
    <dsp:sp modelId="{03A7B2FF-2F7D-41F3-8185-85D165172DB9}">
      <dsp:nvSpPr>
        <dsp:cNvPr id="0" name=""/>
        <dsp:cNvSpPr/>
      </dsp:nvSpPr>
      <dsp:spPr>
        <a:xfrm rot="5400000">
          <a:off x="4346498" y="157913"/>
          <a:ext cx="676481" cy="79124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Тянь-Шань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28519" y="3808916"/>
        <a:ext cx="7879418" cy="610435"/>
      </dsp:txXfrm>
    </dsp:sp>
    <dsp:sp modelId="{EF75A53B-7678-4184-A52F-1B7D363A0892}">
      <dsp:nvSpPr>
        <dsp:cNvPr id="0" name=""/>
        <dsp:cNvSpPr/>
      </dsp:nvSpPr>
      <dsp:spPr>
        <a:xfrm rot="5400000">
          <a:off x="-156111" y="4875967"/>
          <a:ext cx="1040740" cy="7285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-5400000">
        <a:off x="0" y="5084115"/>
        <a:ext cx="728518" cy="312222"/>
      </dsp:txXfrm>
    </dsp:sp>
    <dsp:sp modelId="{F5457B8B-3E45-4D1D-BA7C-527D689FC703}">
      <dsp:nvSpPr>
        <dsp:cNvPr id="0" name=""/>
        <dsp:cNvSpPr/>
      </dsp:nvSpPr>
      <dsp:spPr>
        <a:xfrm rot="5400000">
          <a:off x="4346498" y="1101875"/>
          <a:ext cx="676481" cy="79124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7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Складчатые области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728519" y="4752878"/>
        <a:ext cx="7879418" cy="6104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DA2A-4637-4669-84AF-D994B552CD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D88F51-8881-4C50-8FAC-21378B4E90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16479-65F3-4664-93AF-E3BBA727BE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399FCD-9209-4AE9-96F1-D338F24B41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34" y="188640"/>
            <a:ext cx="8784976" cy="6480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368481-D87A-4EC5-9441-F9E4ACB630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DB913C-EC4F-4489-9151-F9897F2F9D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AE5FE-9562-4F2D-B183-2579F91A48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05AA97-7FFE-48C1-B05E-E51B5BB656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EC9A50-B635-4123-98BC-521B761E4B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7276CF-7376-4A37-9AFB-EF6D450ED3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76186-C7D3-4084-8BB6-0B2A6D2AEB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65AE406-FA0C-45DA-B3F3-088553DF2B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herry.gorod.tomsk.ru/uploads/36593/1249524193/IMG_1305.JPG" TargetMode="External"/><Relationship Id="rId13" Type="http://schemas.openxmlformats.org/officeDocument/2006/relationships/hyperlink" Target="http://i.jartour.ru/_/images/items/resorts/chimkent/008.jpg" TargetMode="External"/><Relationship Id="rId3" Type="http://schemas.openxmlformats.org/officeDocument/2006/relationships/hyperlink" Target="http://www.plusone.kz/images/kzhz/20.jpg" TargetMode="External"/><Relationship Id="rId7" Type="http://schemas.openxmlformats.org/officeDocument/2006/relationships/hyperlink" Target="http://fototerra.ru/image.html?id=182631&amp;size=medium" TargetMode="External"/><Relationship Id="rId12" Type="http://schemas.openxmlformats.org/officeDocument/2006/relationships/hyperlink" Target="http://img-fotki.yandex.ru/get/6743/19344461.1/0_be985_d10f3736_L.jpg" TargetMode="External"/><Relationship Id="rId2" Type="http://schemas.openxmlformats.org/officeDocument/2006/relationships/hyperlink" Target="http://vertical-tour.com.ua/sites/default/files/image/altai/belukha_peak/altaj_belucha_0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ys8.narod.ru/kaz/svedeniakazaxstan.files/kazahstan.gif" TargetMode="External"/><Relationship Id="rId11" Type="http://schemas.openxmlformats.org/officeDocument/2006/relationships/hyperlink" Target="http://35photo.ru/photos_series/304/304890.jpg" TargetMode="External"/><Relationship Id="rId5" Type="http://schemas.openxmlformats.org/officeDocument/2006/relationships/hyperlink" Target="http://news.gazeta.kz/preview/type22/image96201.jpg" TargetMode="External"/><Relationship Id="rId10" Type="http://schemas.openxmlformats.org/officeDocument/2006/relationships/hyperlink" Target="http://chagan-tranzit.ru/wp-content/uploads/2012/11/image75317.jpg&#1058;&#1072;&#1088;&#1073;&#1072;&#1075;&#1072;&#1090;&#1072;&#1081;" TargetMode="External"/><Relationship Id="rId4" Type="http://schemas.openxmlformats.org/officeDocument/2006/relationships/hyperlink" Target="http://morena.kz/foto/allfoto/tshan/tsh16.jpg" TargetMode="External"/><Relationship Id="rId9" Type="http://schemas.openxmlformats.org/officeDocument/2006/relationships/hyperlink" Target="http://content.foto.mail.ru/mail/almaty1992/1280/i-547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11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 rot="10800000" flipV="1">
            <a:off x="179512" y="4725144"/>
            <a:ext cx="8784976" cy="1584176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ВЫСОКОГОРНЫЕ ОБЛАСТИ</a:t>
            </a:r>
            <a:b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КАЗАХСТАНА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Готовимся к ВОУД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9922836"/>
              </p:ext>
            </p:extLst>
          </p:nvPr>
        </p:nvGraphicFramePr>
        <p:xfrm>
          <a:off x="251520" y="836712"/>
          <a:ext cx="864096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1520" y="836712"/>
            <a:ext cx="8640960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Высокогорная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область с выровненными участ­ками, образующими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ступенчатообразную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форму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рельефа?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772816"/>
            <a:ext cx="8640960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низкая часть казахстанского Тянь-Шаня?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708920"/>
            <a:ext cx="8640960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какие части делится Алтай?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645024"/>
            <a:ext cx="8640960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горы преобладают в Казахстане: </a:t>
            </a:r>
          </a:p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складчатые или глыбовые?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581128"/>
            <a:ext cx="8640960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Горная система на границе Казахстана и Кыргызстана?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5525064"/>
            <a:ext cx="8640960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какой тектонической структуре относятся горные районы Казахстана?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918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56984" cy="5620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Покажите на карте объекты и расскажите о них: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021232"/>
              </p:ext>
            </p:extLst>
          </p:nvPr>
        </p:nvGraphicFramePr>
        <p:xfrm>
          <a:off x="251521" y="980728"/>
          <a:ext cx="8640958" cy="55229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5968"/>
                <a:gridCol w="2562383"/>
                <a:gridCol w="5472607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Мугалжар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Низкогорная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область, южная часть Урала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Жайык-Жемское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Прикаспийская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Низменность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Каракия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Впадина,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- 132 м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Сарыарка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Низкогорная область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Устирт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Тарбагатай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Горы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между </a:t>
                      </a:r>
                      <a:r>
                        <a:rPr lang="ru-RU" sz="24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Жайсанской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</a:t>
                      </a:r>
                      <a:r>
                        <a:rPr lang="ru-RU" sz="24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Алакольской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впадиной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Равнина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Мангистауские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Низкие горы: Актау и Каратау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Жонгарский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Алатау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Горная страна между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Балкаш</a:t>
                      </a:r>
                      <a:r>
                        <a:rPr lang="ru-RU" sz="24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-Алакольской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впадиной и рекой Иле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5711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Северо-Казахская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Равнина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Бетпакдала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Плато,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рекой Сарысу на западе и озером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Балкаш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 востоке,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Сарыаркой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 севере и рекой Шу на юге.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980728"/>
            <a:ext cx="5472608" cy="55227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51920" y="6059274"/>
            <a:ext cx="167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Бетпакдала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998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таблицу:</a:t>
            </a:r>
            <a:endParaRPr lang="ru-RU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5376398"/>
              </p:ext>
            </p:extLst>
          </p:nvPr>
        </p:nvGraphicFramePr>
        <p:xfrm>
          <a:off x="251520" y="980728"/>
          <a:ext cx="8640961" cy="12412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105551"/>
                <a:gridCol w="2502961"/>
                <a:gridCol w="1853979"/>
                <a:gridCol w="2178470"/>
              </a:tblGrid>
              <a:tr h="3458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Горная система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Географическое положение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Хребты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Высшие точки</a:t>
                      </a:r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97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819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16632"/>
            <a:ext cx="8712968" cy="6225555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дом - § 18</a:t>
            </a:r>
            <a:endParaRPr lang="ru-RU" alt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None/>
            </a:pPr>
            <a:r>
              <a:rPr lang="ru-RU" alt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контурной карте обозначить высокие горы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5" t="5069" r="5821" b="9864"/>
          <a:stretch/>
        </p:blipFill>
        <p:spPr>
          <a:xfrm>
            <a:off x="164190" y="1196752"/>
            <a:ext cx="8784976" cy="55446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- ресурсы</a:t>
            </a:r>
            <a:endParaRPr lang="ru-RU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2"/>
              </a:rPr>
              <a:t>http://vertical-tour.com.ua/sites/default/files/image/altai/belukha_peak/altaj_belucha_04.jpg</a:t>
            </a:r>
            <a:r>
              <a:rPr lang="ru-RU" sz="1400" dirty="0"/>
              <a:t> </a:t>
            </a:r>
            <a:r>
              <a:rPr lang="ru-RU" sz="1400" dirty="0" smtClean="0"/>
              <a:t>Белуха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3"/>
              </a:rPr>
              <a:t>http://www.plusone.kz/images/kzhz/20.jpg</a:t>
            </a:r>
            <a:r>
              <a:rPr lang="ru-RU" sz="1400" dirty="0"/>
              <a:t>  </a:t>
            </a:r>
            <a:r>
              <a:rPr lang="ru-RU" sz="1400" dirty="0" err="1" smtClean="0"/>
              <a:t>Илейский</a:t>
            </a:r>
            <a:r>
              <a:rPr lang="ru-RU" sz="1400" dirty="0" smtClean="0"/>
              <a:t> </a:t>
            </a:r>
            <a:r>
              <a:rPr lang="ru-RU" sz="1400" dirty="0"/>
              <a:t>Алатау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4"/>
              </a:rPr>
              <a:t>http://</a:t>
            </a:r>
            <a:r>
              <a:rPr lang="ru-RU" sz="1400" u="sng" dirty="0" smtClean="0">
                <a:hlinkClick r:id="rId4"/>
              </a:rPr>
              <a:t>morena.kz/foto/allfoto/tshan/tsh16.jpg</a:t>
            </a:r>
            <a:endParaRPr lang="ru-RU" sz="1400" u="sng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news.gazeta.kz/preview/type22/image96201.jpg</a:t>
            </a:r>
            <a:r>
              <a:rPr lang="ru-RU" sz="1400" dirty="0" smtClean="0"/>
              <a:t> </a:t>
            </a:r>
            <a:r>
              <a:rPr lang="ru-RU" sz="1400" dirty="0" err="1" smtClean="0"/>
              <a:t>Бетпакдала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arys8.narod.ru/kaz/svedeniakazaxstan.files/kazahstan.gif</a:t>
            </a:r>
            <a:r>
              <a:rPr lang="ru-RU" sz="1400" dirty="0" smtClean="0"/>
              <a:t> Карта Казахстана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fototerra.ru/image.html?id=182631&amp;size=medium</a:t>
            </a:r>
            <a:r>
              <a:rPr lang="ru-RU" sz="1400" dirty="0" smtClean="0"/>
              <a:t> Рудный Алтай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www.cherry.gorod.tomsk.ru/uploads/36593/1249524193/IMG_1305.JPG</a:t>
            </a:r>
            <a:r>
              <a:rPr lang="ru-RU" sz="1400" dirty="0" smtClean="0"/>
              <a:t> Рудный Алтай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content.foto.mail.ru/mail/almaty1992/1280/i-547.jpg</a:t>
            </a:r>
            <a:r>
              <a:rPr lang="ru-RU" sz="1400" dirty="0" smtClean="0"/>
              <a:t> </a:t>
            </a:r>
            <a:r>
              <a:rPr lang="ru-RU" sz="1400" dirty="0" err="1" smtClean="0"/>
              <a:t>Сауыр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chagan-tranzit.ru/wp-content/uploads/2012/11/image75317.jpg</a:t>
            </a:r>
            <a:r>
              <a:rPr lang="ru-RU" sz="1400" dirty="0" smtClean="0">
                <a:hlinkClick r:id="rId10"/>
              </a:rPr>
              <a:t>Тарбагатай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35photo.ru/photos_series/304/304890.jpg</a:t>
            </a:r>
            <a:r>
              <a:rPr lang="ru-RU" sz="1400" dirty="0" smtClean="0"/>
              <a:t> </a:t>
            </a:r>
            <a:r>
              <a:rPr lang="ru-RU" sz="1400" dirty="0" err="1" smtClean="0"/>
              <a:t>Жонгарский</a:t>
            </a:r>
            <a:r>
              <a:rPr lang="ru-RU" sz="1400" dirty="0" smtClean="0"/>
              <a:t> Алатау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img-fotki.yandex.ru/get/6743/19344461.1/0_be985_d10f3736_L.jpg</a:t>
            </a:r>
            <a:r>
              <a:rPr lang="ru-RU" sz="1400" dirty="0" smtClean="0"/>
              <a:t> Хан-</a:t>
            </a:r>
            <a:r>
              <a:rPr lang="ru-RU" sz="1400" dirty="0" err="1" smtClean="0"/>
              <a:t>Танири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3"/>
              </a:rPr>
              <a:t>http://i.jartour.ru/_/</a:t>
            </a:r>
            <a:r>
              <a:rPr lang="en-US" sz="1400" dirty="0" smtClean="0">
                <a:hlinkClick r:id="rId13"/>
              </a:rPr>
              <a:t>images/items/resorts/chimkent/008.jpg</a:t>
            </a:r>
            <a:r>
              <a:rPr lang="ru-RU" sz="1400" dirty="0" smtClean="0"/>
              <a:t> Каратау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smtClean="0"/>
              <a:t>Электронный учебник  НЦИ РК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sz="1400" dirty="0"/>
          </a:p>
          <a:p>
            <a:pPr>
              <a:buFont typeface="Wingdings" panose="05000000000000000000" pitchFamily="2" charset="2"/>
              <a:buChar char="ü"/>
            </a:pPr>
            <a:endParaRPr lang="ru-RU" sz="14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052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Тектоническое строение</a:t>
            </a:r>
            <a:endParaRPr lang="ru-RU" sz="4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9" b="7891"/>
          <a:stretch/>
        </p:blipFill>
        <p:spPr>
          <a:xfrm>
            <a:off x="251520" y="1268760"/>
            <a:ext cx="8568952" cy="5184576"/>
          </a:xfrm>
        </p:spPr>
      </p:pic>
    </p:spTree>
    <p:extLst>
      <p:ext uri="{BB962C8B-B14F-4D97-AF65-F5344CB8AC3E}">
        <p14:creationId xmlns:p14="http://schemas.microsoft.com/office/powerpoint/2010/main" val="305844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Высокогорные области</a:t>
            </a:r>
            <a:endParaRPr lang="ru-RU" sz="4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19256" cy="4713387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5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Алтай</a:t>
            </a:r>
            <a:r>
              <a:rPr lang="ru-RU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5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Сауыр</a:t>
            </a:r>
            <a:r>
              <a:rPr lang="ru-RU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-Тарбагатай, </a:t>
            </a:r>
            <a:r>
              <a:rPr lang="ru-RU" sz="5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Жонгарский</a:t>
            </a:r>
            <a:r>
              <a:rPr lang="ru-RU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5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Жетысуский</a:t>
            </a:r>
            <a:r>
              <a:rPr lang="ru-RU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Алатау и </a:t>
            </a:r>
            <a:r>
              <a:rPr lang="ru-RU" sz="5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Тянь-Шань</a:t>
            </a:r>
          </a:p>
          <a:p>
            <a:pPr marL="0" indent="0" algn="ctr">
              <a:buNone/>
            </a:pPr>
            <a:endParaRPr lang="ru-RU" sz="5200" b="1" dirty="0"/>
          </a:p>
          <a:p>
            <a:pPr marL="0" indent="0" algn="ctr">
              <a:buNone/>
            </a:pP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51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Сформировались </a:t>
            </a:r>
            <a:r>
              <a:rPr lang="ru-RU" sz="51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51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складчатостях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51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1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палеозоя и были выровнены </a:t>
            </a:r>
            <a:endParaRPr lang="ru-RU" sz="51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51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51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мезозойскую эру. </a:t>
            </a:r>
            <a:endParaRPr lang="ru-RU" sz="51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51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результате </a:t>
            </a:r>
            <a:r>
              <a:rPr lang="ru-RU" sz="51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новых тектонических движений </a:t>
            </a:r>
            <a:r>
              <a:rPr lang="ru-RU" sz="51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51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кайонозое</a:t>
            </a:r>
            <a:r>
              <a:rPr lang="ru-RU" sz="51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они </a:t>
            </a:r>
            <a:r>
              <a:rPr lang="ru-RU" sz="51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вновь </a:t>
            </a:r>
            <a:r>
              <a:rPr lang="ru-RU" sz="51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возродились</a:t>
            </a:r>
            <a:r>
              <a:rPr lang="ru-RU" sz="45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 t="7205" r="2797" b="9401"/>
          <a:stretch/>
        </p:blipFill>
        <p:spPr>
          <a:xfrm>
            <a:off x="107504" y="1340768"/>
            <a:ext cx="8856983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167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5541070"/>
              </p:ext>
            </p:extLst>
          </p:nvPr>
        </p:nvGraphicFramePr>
        <p:xfrm>
          <a:off x="179512" y="-102357"/>
          <a:ext cx="8856984" cy="3312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35" name="Text Box 13"/>
          <p:cNvSpPr txBox="1">
            <a:spLocks noChangeArrowheads="1"/>
          </p:cNvSpPr>
          <p:nvPr/>
        </p:nvSpPr>
        <p:spPr bwMode="auto">
          <a:xfrm>
            <a:off x="-177348" y="2687689"/>
            <a:ext cx="388843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Хребты:</a:t>
            </a:r>
            <a:endParaRPr lang="ru-RU" alt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>
              <a:tabLst>
                <a:tab pos="442913" algn="l"/>
              </a:tabLst>
            </a:pPr>
            <a:r>
              <a:rPr lang="ru-RU" alt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Катын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-  </a:t>
            </a: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Белуха 4506 м</a:t>
            </a:r>
            <a:endParaRPr lang="ru-RU" alt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Нарын,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Сарымсакты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</a:t>
            </a:r>
          </a:p>
          <a:p>
            <a:pPr algn="ctr" eaLnBrk="1" hangingPunct="1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Южный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Алтай, 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Куршим</a:t>
            </a:r>
            <a:r>
              <a:rPr lang="ru-RU" sz="2400" dirty="0"/>
              <a:t>. </a:t>
            </a:r>
            <a:endParaRPr lang="ru-RU" alt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036" name="Text Box 14"/>
          <p:cNvSpPr txBox="1">
            <a:spLocks noChangeArrowheads="1"/>
          </p:cNvSpPr>
          <p:nvPr/>
        </p:nvSpPr>
        <p:spPr bwMode="auto">
          <a:xfrm>
            <a:off x="3203846" y="3037663"/>
            <a:ext cx="360040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Хребты:</a:t>
            </a:r>
            <a:endParaRPr lang="ru-RU" alt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Коксу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, </a:t>
            </a:r>
            <a:r>
              <a:rPr lang="ru-RU" alt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Холзун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, </a:t>
            </a:r>
            <a:r>
              <a:rPr lang="ru-RU" alt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Листвяга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, </a:t>
            </a:r>
            <a:endParaRPr lang="ru-RU" alt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Оба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Ивановский, 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Ульби</a:t>
            </a:r>
            <a:endParaRPr lang="ru-RU" alt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37" name="Text Box 15"/>
          <p:cNvSpPr txBox="1">
            <a:spLocks noChangeArrowheads="1"/>
          </p:cNvSpPr>
          <p:nvPr/>
        </p:nvSpPr>
        <p:spPr bwMode="auto">
          <a:xfrm>
            <a:off x="6609948" y="2740852"/>
            <a:ext cx="235454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Самая </a:t>
            </a:r>
          </a:p>
          <a:p>
            <a:pPr algn="ctr" eaLnBrk="1" hangingPunct="1"/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высокая точка</a:t>
            </a:r>
          </a:p>
          <a:p>
            <a:pPr algn="ctr" eaLnBrk="1" hangingPunct="1"/>
            <a:r>
              <a:rPr lang="ru-RU" alt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Сарышокы</a:t>
            </a:r>
            <a:r>
              <a:rPr lang="ru-RU" alt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endParaRPr lang="ru-RU" alt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1606 м</a:t>
            </a:r>
            <a:endParaRPr lang="ru-RU" alt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3675081" y="3845008"/>
            <a:ext cx="72008" cy="3531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4572000" y="3861048"/>
            <a:ext cx="288032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860032" y="3861048"/>
            <a:ext cx="1368152" cy="3210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7" b="9297"/>
          <a:stretch/>
        </p:blipFill>
        <p:spPr>
          <a:xfrm>
            <a:off x="325868" y="4638620"/>
            <a:ext cx="4176464" cy="19583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467" y="4607323"/>
            <a:ext cx="4182967" cy="1989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/>
      <p:bldP spid="10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6930117" cy="7920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Сауыр</a:t>
            </a: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Тарбагатай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idx="1"/>
          </p:nvPr>
        </p:nvSpPr>
        <p:spPr>
          <a:xfrm>
            <a:off x="395536" y="1412776"/>
            <a:ext cx="8339894" cy="504056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 </a:t>
            </a:r>
            <a:r>
              <a:rPr lang="ru-RU" alt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alt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айсанской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alt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Алакольской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котловинами</a:t>
            </a:r>
          </a:p>
          <a:p>
            <a:pPr marL="0" indent="0" eaLnBrk="1" hangingPunct="1">
              <a:spcBef>
                <a:spcPts val="0"/>
              </a:spcBef>
              <a:buNone/>
            </a:pPr>
            <a:endParaRPr lang="ru-RU" alt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Гора  </a:t>
            </a:r>
            <a:r>
              <a:rPr lang="ru-RU" altLang="ru-RU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Музтау</a:t>
            </a:r>
            <a:r>
              <a:rPr lang="ru-RU" alt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3816 м</a:t>
            </a:r>
          </a:p>
          <a:p>
            <a:pPr marL="0" indent="0" eaLnBrk="1" hangingPunct="1">
              <a:spcBef>
                <a:spcPts val="0"/>
              </a:spcBef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вершинах - ледники</a:t>
            </a:r>
          </a:p>
        </p:txBody>
      </p:sp>
      <p:sp>
        <p:nvSpPr>
          <p:cNvPr id="6148" name="Rectangle 5"/>
          <p:cNvSpPr>
            <a:spLocks noGrp="1" noChangeArrowheads="1"/>
          </p:cNvSpPr>
          <p:nvPr>
            <p:ph sz="half" idx="4294967295"/>
          </p:nvPr>
        </p:nvSpPr>
        <p:spPr>
          <a:xfrm>
            <a:off x="5004048" y="2060847"/>
            <a:ext cx="4139952" cy="3733527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 км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гора </a:t>
            </a:r>
            <a:r>
              <a:rPr lang="ru-RU" altLang="ru-RU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Тастау</a:t>
            </a:r>
            <a:r>
              <a:rPr lang="ru-RU" alt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2992 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Горных ледников нет</a:t>
            </a:r>
          </a:p>
        </p:txBody>
      </p:sp>
      <p:pic>
        <p:nvPicPr>
          <p:cNvPr id="3074" name="Picture 2" descr="http://a18002.rimg.info/icon/150329200037d7ef1895567dd845ae6c2187c489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459"/>
          <a:stretch/>
        </p:blipFill>
        <p:spPr bwMode="auto">
          <a:xfrm>
            <a:off x="163400" y="3645024"/>
            <a:ext cx="4464496" cy="302578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630408"/>
            <a:ext cx="4464496" cy="304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5576" y="260648"/>
            <a:ext cx="7848872" cy="7920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99"/>
              </a:solidFill>
            </a:endParaRP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6632"/>
            <a:ext cx="8820472" cy="93610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Жонгарский</a:t>
            </a:r>
            <a:r>
              <a:rPr lang="ru-RU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40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Жетысуский</a:t>
            </a:r>
            <a:r>
              <a:rPr lang="ru-RU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Ала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тау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79513" y="1031032"/>
            <a:ext cx="8712968" cy="2253952"/>
          </a:xfrm>
        </p:spPr>
        <p:txBody>
          <a:bodyPr>
            <a:normAutofit/>
          </a:bodyPr>
          <a:lstStyle/>
          <a:p>
            <a:pPr marL="0" indent="0" algn="ctr" eaLnBrk="1" hangingPunct="1">
              <a:spcBef>
                <a:spcPts val="0"/>
              </a:spcBef>
              <a:buNone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Балкаш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Алакольской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равниной</a:t>
            </a:r>
          </a:p>
          <a:p>
            <a:pPr marL="0" indent="0" algn="ctr" eaLnBrk="1" hangingPunct="1">
              <a:spcBef>
                <a:spcPts val="0"/>
              </a:spcBef>
              <a:buNone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долиной реки Иле</a:t>
            </a:r>
          </a:p>
          <a:p>
            <a:pPr marL="0" indent="0" algn="ctr" eaLnBrk="1" hangingPunct="1">
              <a:spcBef>
                <a:spcPts val="0"/>
              </a:spcBef>
              <a:buNone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Восток-запад - 450 км; север - юг 100-150 км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Жонгарские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Жетысуские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ворота соединяет  впадины </a:t>
            </a:r>
            <a:r>
              <a:rPr lang="ru-RU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Алакольских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озер и  озера </a:t>
            </a:r>
            <a:r>
              <a:rPr lang="ru-RU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Эби-Нур</a:t>
            </a:r>
            <a:endParaRPr lang="ru-RU" alt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5455389"/>
            <a:ext cx="54726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Самое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большое количество ледников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3405058"/>
            <a:ext cx="2282552" cy="527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Хребты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1061" y="4196150"/>
            <a:ext cx="2747156" cy="8890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Южный</a:t>
            </a:r>
          </a:p>
          <a:p>
            <a:pPr algn="ctr"/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Тышкантау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- 4359 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altLang="ru-RU" sz="2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96682" y="4196150"/>
            <a:ext cx="2776634" cy="8890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Северный</a:t>
            </a:r>
          </a:p>
          <a:p>
            <a:pPr algn="ctr"/>
            <a:r>
              <a:rPr lang="ru-RU" altLang="ru-RU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Бесбакан</a:t>
            </a: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- 4622 м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>
            <a:stCxn id="4" idx="2"/>
            <a:endCxn id="9" idx="0"/>
          </p:cNvCxnSpPr>
          <p:nvPr/>
        </p:nvCxnSpPr>
        <p:spPr>
          <a:xfrm flipH="1">
            <a:off x="4684999" y="3933056"/>
            <a:ext cx="1388317" cy="2630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  <a:endCxn id="8" idx="0"/>
          </p:cNvCxnSpPr>
          <p:nvPr/>
        </p:nvCxnSpPr>
        <p:spPr>
          <a:xfrm>
            <a:off x="6073316" y="3933056"/>
            <a:ext cx="1441323" cy="2630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68960"/>
            <a:ext cx="2973154" cy="3520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98616348"/>
              </p:ext>
            </p:extLst>
          </p:nvPr>
        </p:nvGraphicFramePr>
        <p:xfrm>
          <a:off x="307975" y="160338"/>
          <a:ext cx="8749577" cy="1862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59" name="Text Box 14"/>
          <p:cNvSpPr txBox="1">
            <a:spLocks noChangeArrowheads="1"/>
          </p:cNvSpPr>
          <p:nvPr/>
        </p:nvSpPr>
        <p:spPr bwMode="auto">
          <a:xfrm>
            <a:off x="307975" y="2057723"/>
            <a:ext cx="305305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Хан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Танири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alt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- 6995 м</a:t>
            </a:r>
            <a:endParaRPr lang="ru-RU" alt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endParaRPr lang="ru-RU" alt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r>
              <a:rPr lang="ru-RU" alt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Хребет</a:t>
            </a:r>
            <a:endParaRPr lang="ru-RU" alt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r>
              <a:rPr lang="ru-RU" alt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Терскей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 Алатау</a:t>
            </a:r>
            <a:endParaRPr lang="ru-RU" alt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060" name="Text Box 15"/>
          <p:cNvSpPr txBox="1">
            <a:spLocks noChangeArrowheads="1"/>
          </p:cNvSpPr>
          <p:nvPr/>
        </p:nvSpPr>
        <p:spPr bwMode="auto">
          <a:xfrm>
            <a:off x="4408488" y="3592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61" name="Text Box 16"/>
          <p:cNvSpPr txBox="1">
            <a:spLocks noChangeArrowheads="1"/>
          </p:cNvSpPr>
          <p:nvPr/>
        </p:nvSpPr>
        <p:spPr bwMode="auto">
          <a:xfrm>
            <a:off x="2699792" y="2057723"/>
            <a:ext cx="4824536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Хребты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Узынкара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-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Небесная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3652 м </a:t>
            </a:r>
          </a:p>
          <a:p>
            <a:pPr algn="ctr" eaLnBrk="1" hangingPunct="1">
              <a:lnSpc>
                <a:spcPct val="80000"/>
              </a:lnSpc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Кунгей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Алатау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пик </a:t>
            </a:r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Ишанбулак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- 4647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80000"/>
              </a:lnSpc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Илейский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Алатау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пик Талгар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- 4979 м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Шу-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Илейские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горы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1506 м</a:t>
            </a:r>
          </a:p>
          <a:p>
            <a:pPr algn="ctr" eaLnBrk="1" hangingPunct="1">
              <a:lnSpc>
                <a:spcPct val="80000"/>
              </a:lnSpc>
            </a:pPr>
            <a:endParaRPr lang="ru-RU" alt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alt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Кыргызский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Алатау</a:t>
            </a:r>
          </a:p>
          <a:p>
            <a:pPr algn="ctr" eaLnBrk="1" hangingPunct="1">
              <a:lnSpc>
                <a:spcPct val="80000"/>
              </a:lnSpc>
            </a:pPr>
            <a:endParaRPr lang="ru-RU" alt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062" name="Text Box 17"/>
          <p:cNvSpPr txBox="1">
            <a:spLocks noChangeArrowheads="1"/>
          </p:cNvSpPr>
          <p:nvPr/>
        </p:nvSpPr>
        <p:spPr bwMode="auto">
          <a:xfrm>
            <a:off x="6588224" y="2022853"/>
            <a:ext cx="237626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Хребты</a:t>
            </a:r>
          </a:p>
          <a:p>
            <a:pPr algn="ctr" eaLnBrk="1" hangingPunct="1"/>
            <a:r>
              <a:rPr lang="ru-RU" alt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Таласский</a:t>
            </a:r>
            <a:endParaRPr lang="ru-RU" alt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Огемский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eaLnBrk="1" hangingPunct="1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Каржантау</a:t>
            </a:r>
            <a:endParaRPr lang="ru-RU" alt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eaLnBrk="1" hangingPunct="1"/>
            <a:endParaRPr lang="ru-RU" alt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Каратау</a:t>
            </a:r>
          </a:p>
          <a:p>
            <a:pPr algn="ctr" eaLnBrk="1" hangingPunct="1"/>
            <a:r>
              <a:rPr lang="ru-RU" sz="24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Бессаз</a:t>
            </a:r>
            <a:r>
              <a:rPr lang="ru-RU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-2176 м </a:t>
            </a: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eaLnBrk="1" hangingPunct="1"/>
            <a:endParaRPr lang="ru-RU" alt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AutoShape 10" descr="http://www.kazakhstan.orexca.com/img/kazakhstan/oblasts/zhambylskaya/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1" y="3627384"/>
            <a:ext cx="3480321" cy="3114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653136"/>
            <a:ext cx="2504551" cy="2088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61" grpId="0"/>
      <p:bldP spid="20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72008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</a:t>
            </a:r>
            <a:endParaRPr lang="ru-RU" sz="4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073427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Высокогорные области Казахстана формировались одновременно с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Сарыаркой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Почему у них разный рельеф?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казахстанскую часть Западного Алтая называют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Рудный Алтай?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Каковы особенности тектонической структуры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Жонгарского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Жетысуского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Алатау?</a:t>
            </a: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вы знаете о рельефе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Тянь-Шаньских гор? Из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каких горных систем они состоят?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716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Готовимся к ВОУД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511392"/>
              </p:ext>
            </p:extLst>
          </p:nvPr>
        </p:nvGraphicFramePr>
        <p:xfrm>
          <a:off x="323528" y="836712"/>
          <a:ext cx="856895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838624"/>
            <a:ext cx="8568952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Какую часть территории Казахстана занимают горы?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72816"/>
            <a:ext cx="8568952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Высокогорная область на юге Сибири,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пределы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заходит только юго-западная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оконечность?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708920"/>
            <a:ext cx="8568952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Высшая точка самой восточной горной системы РК?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645024"/>
            <a:ext cx="8568952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Высшая точка Тарбагатая?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581128"/>
            <a:ext cx="8568952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dirty="0" smtClean="0"/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Горный проход, соединяющий впадину озера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Эби-Нур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(Китай) с котловиной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Алакольских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озер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513746"/>
            <a:ext cx="8568952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Высокогорная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область, на территории которой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7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располо­жен пик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Хан-Тенгри (6995 м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021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globus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45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globus</Template>
  <TotalTime>773</TotalTime>
  <Words>587</Words>
  <Application>Microsoft Office PowerPoint</Application>
  <PresentationFormat>Экран (4:3)</PresentationFormat>
  <Paragraphs>178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Narrow</vt:lpstr>
      <vt:lpstr>Times New Roman</vt:lpstr>
      <vt:lpstr>Wingdings</vt:lpstr>
      <vt:lpstr>globus</vt:lpstr>
      <vt:lpstr>ВЫСОКОГОРНЫЕ ОБЛАСТИ КАЗАХСТАНА</vt:lpstr>
      <vt:lpstr>Тектоническое строение</vt:lpstr>
      <vt:lpstr>Высокогорные области</vt:lpstr>
      <vt:lpstr>Презентация PowerPoint</vt:lpstr>
      <vt:lpstr>Сауыр - Тарбагатай</vt:lpstr>
      <vt:lpstr>Жонгарский (Жетысуский) Алатау</vt:lpstr>
      <vt:lpstr>Презентация PowerPoint</vt:lpstr>
      <vt:lpstr>ВОПРОСЫ</vt:lpstr>
      <vt:lpstr>Готовимся к ВОУД</vt:lpstr>
      <vt:lpstr>Готовимся к ВОУД</vt:lpstr>
      <vt:lpstr>Покажите на карте объекты и расскажите о них:</vt:lpstr>
      <vt:lpstr>Заполните таблицу:</vt:lpstr>
      <vt:lpstr>Презентация PowerPoint</vt:lpstr>
      <vt:lpstr>Интернет - ресурсы</vt:lpstr>
    </vt:vector>
  </TitlesOfParts>
  <Company>ЭКЛИЦЕЙ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ВЫСОКОГОРНЫЕ ОБЛАСТИ</dc:title>
  <dc:subject>КАЗАХСТАН</dc:subject>
  <dc:creator>РЯБОВА Л.Н.</dc:creator>
  <cp:keywords>НИКИТА</cp:keywords>
  <cp:lastModifiedBy>админ</cp:lastModifiedBy>
  <cp:revision>57</cp:revision>
  <dcterms:created xsi:type="dcterms:W3CDTF">2008-10-26T16:51:46Z</dcterms:created>
  <dcterms:modified xsi:type="dcterms:W3CDTF">2015-10-22T04:50:57Z</dcterms:modified>
  <cp:category>УРОК</cp:category>
</cp:coreProperties>
</file>