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72" r:id="rId2"/>
    <p:sldId id="280" r:id="rId3"/>
    <p:sldId id="277" r:id="rId4"/>
    <p:sldId id="276" r:id="rId5"/>
    <p:sldId id="270" r:id="rId6"/>
    <p:sldId id="282" r:id="rId7"/>
    <p:sldId id="274" r:id="rId8"/>
    <p:sldId id="263" r:id="rId9"/>
    <p:sldId id="264" r:id="rId10"/>
    <p:sldId id="289" r:id="rId11"/>
    <p:sldId id="268" r:id="rId12"/>
    <p:sldId id="286" r:id="rId13"/>
    <p:sldId id="290" r:id="rId14"/>
    <p:sldId id="291" r:id="rId15"/>
    <p:sldId id="285" r:id="rId16"/>
    <p:sldId id="28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3300"/>
    <a:srgbClr val="000066"/>
    <a:srgbClr val="487C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2A1346-163C-4701-8024-DF15F3CC476A}" type="doc">
      <dgm:prSet loTypeId="urn:microsoft.com/office/officeart/2008/layout/VerticalCurved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BF1AE6-D4BC-485B-901B-54F0C151139A}">
      <dgm:prSet phldrT="[Текст]" custT="1"/>
      <dgm:spPr/>
      <dgm:t>
        <a:bodyPr/>
        <a:lstStyle/>
        <a:p>
          <a:pPr algn="ctr"/>
          <a:r>
            <a: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Наука о строении и истории развития земной коры</a:t>
          </a:r>
          <a:endParaRPr lang="ru-RU" sz="3200" dirty="0"/>
        </a:p>
      </dgm:t>
    </dgm:pt>
    <dgm:pt modelId="{2EB53918-BDB3-4D73-AD64-96693C5CE11F}" type="parTrans" cxnId="{5BDD8EB0-5D19-4439-A838-4D635C6F8349}">
      <dgm:prSet/>
      <dgm:spPr/>
      <dgm:t>
        <a:bodyPr/>
        <a:lstStyle/>
        <a:p>
          <a:endParaRPr lang="ru-RU"/>
        </a:p>
      </dgm:t>
    </dgm:pt>
    <dgm:pt modelId="{BE142784-8837-4271-B67E-E72E8E262788}" type="sibTrans" cxnId="{5BDD8EB0-5D19-4439-A838-4D635C6F8349}">
      <dgm:prSet/>
      <dgm:spPr/>
      <dgm:t>
        <a:bodyPr/>
        <a:lstStyle/>
        <a:p>
          <a:endParaRPr lang="ru-RU"/>
        </a:p>
      </dgm:t>
    </dgm:pt>
    <dgm:pt modelId="{E48D5A58-2569-400C-8908-E3850F1C1E46}">
      <dgm:prSet phldrT="[Текст]" custT="1"/>
      <dgm:spPr/>
      <dgm:t>
        <a:bodyPr/>
        <a:lstStyle/>
        <a:p>
          <a:pPr algn="ctr"/>
          <a:r>
            <a:rPr lang="ru-RU" sz="32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Ровные и устойчивые участки земной коры </a:t>
          </a:r>
          <a:endParaRPr lang="ru-RU" sz="3200" dirty="0"/>
        </a:p>
      </dgm:t>
    </dgm:pt>
    <dgm:pt modelId="{8AE8A1F1-E11A-4C10-BB94-F5F41B7101BD}" type="parTrans" cxnId="{E959FDF3-C500-4C24-9A46-3005AD3ABF1C}">
      <dgm:prSet/>
      <dgm:spPr/>
      <dgm:t>
        <a:bodyPr/>
        <a:lstStyle/>
        <a:p>
          <a:endParaRPr lang="ru-RU"/>
        </a:p>
      </dgm:t>
    </dgm:pt>
    <dgm:pt modelId="{142D5625-DE93-4440-B164-E10DC4645ACE}" type="sibTrans" cxnId="{E959FDF3-C500-4C24-9A46-3005AD3ABF1C}">
      <dgm:prSet/>
      <dgm:spPr/>
      <dgm:t>
        <a:bodyPr/>
        <a:lstStyle/>
        <a:p>
          <a:endParaRPr lang="ru-RU"/>
        </a:p>
      </dgm:t>
    </dgm:pt>
    <dgm:pt modelId="{8460C9AB-9CFA-434F-91C9-BA73B1577F34}">
      <dgm:prSet phldrT="[Текст]" custT="1"/>
      <dgm:spPr/>
      <dgm:t>
        <a:bodyPr/>
        <a:lstStyle/>
        <a:p>
          <a:pPr algn="ctr"/>
          <a:r>
            <a:rPr lang="ru-RU" sz="32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Молодые платформы </a:t>
          </a:r>
          <a:endParaRPr lang="ru-RU" sz="3200" dirty="0"/>
        </a:p>
      </dgm:t>
    </dgm:pt>
    <dgm:pt modelId="{31548C35-FA61-456F-B98C-447BB1ED292A}" type="parTrans" cxnId="{88F62C95-1BED-4DAC-A08B-EFA77D418ECC}">
      <dgm:prSet/>
      <dgm:spPr/>
      <dgm:t>
        <a:bodyPr/>
        <a:lstStyle/>
        <a:p>
          <a:endParaRPr lang="ru-RU"/>
        </a:p>
      </dgm:t>
    </dgm:pt>
    <dgm:pt modelId="{2A8DCBCC-5916-487F-8015-B37C5EA466DE}" type="sibTrans" cxnId="{88F62C95-1BED-4DAC-A08B-EFA77D418ECC}">
      <dgm:prSet/>
      <dgm:spPr/>
      <dgm:t>
        <a:bodyPr/>
        <a:lstStyle/>
        <a:p>
          <a:endParaRPr lang="ru-RU"/>
        </a:p>
      </dgm:t>
    </dgm:pt>
    <dgm:pt modelId="{EFA70137-1267-4FF1-9240-3525743DF048}">
      <dgm:prSet custT="1"/>
      <dgm:spPr/>
      <dgm:t>
        <a:bodyPr/>
        <a:lstStyle/>
        <a:p>
          <a:r>
            <a: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Неровности земной поверхности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158116-6DE8-4E18-A934-DE53E674049C}" type="parTrans" cxnId="{80665762-5AEF-4D27-8648-CFE81915265D}">
      <dgm:prSet/>
      <dgm:spPr/>
      <dgm:t>
        <a:bodyPr/>
        <a:lstStyle/>
        <a:p>
          <a:endParaRPr lang="ru-RU"/>
        </a:p>
      </dgm:t>
    </dgm:pt>
    <dgm:pt modelId="{469AB6D3-85BD-4970-8B15-3C698D3BE91B}" type="sibTrans" cxnId="{80665762-5AEF-4D27-8648-CFE81915265D}">
      <dgm:prSet/>
      <dgm:spPr/>
      <dgm:t>
        <a:bodyPr/>
        <a:lstStyle/>
        <a:p>
          <a:endParaRPr lang="ru-RU"/>
        </a:p>
      </dgm:t>
    </dgm:pt>
    <dgm:pt modelId="{30BBE14D-AEE8-4125-90DC-A787C075067F}">
      <dgm:prSet custT="1"/>
      <dgm:spPr/>
      <dgm:t>
        <a:bodyPr/>
        <a:lstStyle/>
        <a:p>
          <a:pPr algn="ctr"/>
          <a:r>
            <a: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Основные формы рельефа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BCA200-976B-445F-83F2-F661D6644C3D}" type="parTrans" cxnId="{4E357FD2-EAB0-41EE-B562-4BC22C1AD34E}">
      <dgm:prSet/>
      <dgm:spPr/>
      <dgm:t>
        <a:bodyPr/>
        <a:lstStyle/>
        <a:p>
          <a:endParaRPr lang="ru-RU"/>
        </a:p>
      </dgm:t>
    </dgm:pt>
    <dgm:pt modelId="{2FE86336-E717-4B7D-978B-C91BE026B3C4}" type="sibTrans" cxnId="{4E357FD2-EAB0-41EE-B562-4BC22C1AD34E}">
      <dgm:prSet/>
      <dgm:spPr/>
      <dgm:t>
        <a:bodyPr/>
        <a:lstStyle/>
        <a:p>
          <a:endParaRPr lang="ru-RU"/>
        </a:p>
      </dgm:t>
    </dgm:pt>
    <dgm:pt modelId="{6DB6788F-35D8-450E-9ED1-6FCA3A87E7FD}" type="pres">
      <dgm:prSet presAssocID="{B22A1346-163C-4701-8024-DF15F3CC476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E068981-6345-44C0-86EC-12E3B23205A6}" type="pres">
      <dgm:prSet presAssocID="{B22A1346-163C-4701-8024-DF15F3CC476A}" presName="Name1" presStyleCnt="0"/>
      <dgm:spPr/>
      <dgm:t>
        <a:bodyPr/>
        <a:lstStyle/>
        <a:p>
          <a:endParaRPr lang="ru-RU"/>
        </a:p>
      </dgm:t>
    </dgm:pt>
    <dgm:pt modelId="{F819195F-69F4-49A3-8AE1-B90E566A4148}" type="pres">
      <dgm:prSet presAssocID="{B22A1346-163C-4701-8024-DF15F3CC476A}" presName="cycle" presStyleCnt="0"/>
      <dgm:spPr/>
      <dgm:t>
        <a:bodyPr/>
        <a:lstStyle/>
        <a:p>
          <a:endParaRPr lang="ru-RU"/>
        </a:p>
      </dgm:t>
    </dgm:pt>
    <dgm:pt modelId="{EBA5B97A-CBAC-4E3D-B8D2-CF9313EDC528}" type="pres">
      <dgm:prSet presAssocID="{B22A1346-163C-4701-8024-DF15F3CC476A}" presName="srcNode" presStyleLbl="node1" presStyleIdx="0" presStyleCnt="5"/>
      <dgm:spPr/>
      <dgm:t>
        <a:bodyPr/>
        <a:lstStyle/>
        <a:p>
          <a:endParaRPr lang="ru-RU"/>
        </a:p>
      </dgm:t>
    </dgm:pt>
    <dgm:pt modelId="{C4BD6147-FE6C-4ED1-BAC7-89A6574DCB7C}" type="pres">
      <dgm:prSet presAssocID="{B22A1346-163C-4701-8024-DF15F3CC476A}" presName="conn" presStyleLbl="parChTrans1D2" presStyleIdx="0" presStyleCnt="1"/>
      <dgm:spPr/>
      <dgm:t>
        <a:bodyPr/>
        <a:lstStyle/>
        <a:p>
          <a:endParaRPr lang="ru-RU"/>
        </a:p>
      </dgm:t>
    </dgm:pt>
    <dgm:pt modelId="{7B89CDDF-FEE6-4237-AFBC-6EF506ABA3FF}" type="pres">
      <dgm:prSet presAssocID="{B22A1346-163C-4701-8024-DF15F3CC476A}" presName="extraNode" presStyleLbl="node1" presStyleIdx="0" presStyleCnt="5"/>
      <dgm:spPr/>
      <dgm:t>
        <a:bodyPr/>
        <a:lstStyle/>
        <a:p>
          <a:endParaRPr lang="ru-RU"/>
        </a:p>
      </dgm:t>
    </dgm:pt>
    <dgm:pt modelId="{ECF9C67C-ED7A-4A47-84CD-DCC27C9D4563}" type="pres">
      <dgm:prSet presAssocID="{B22A1346-163C-4701-8024-DF15F3CC476A}" presName="dstNode" presStyleLbl="node1" presStyleIdx="0" presStyleCnt="5"/>
      <dgm:spPr/>
      <dgm:t>
        <a:bodyPr/>
        <a:lstStyle/>
        <a:p>
          <a:endParaRPr lang="ru-RU"/>
        </a:p>
      </dgm:t>
    </dgm:pt>
    <dgm:pt modelId="{D9D58E86-486F-4CCC-908A-E68C50A3ED49}" type="pres">
      <dgm:prSet presAssocID="{F9BF1AE6-D4BC-485B-901B-54F0C151139A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81090E-225C-4A19-9204-B18F8996F02D}" type="pres">
      <dgm:prSet presAssocID="{F9BF1AE6-D4BC-485B-901B-54F0C151139A}" presName="accent_1" presStyleCnt="0"/>
      <dgm:spPr/>
      <dgm:t>
        <a:bodyPr/>
        <a:lstStyle/>
        <a:p>
          <a:endParaRPr lang="ru-RU"/>
        </a:p>
      </dgm:t>
    </dgm:pt>
    <dgm:pt modelId="{42C49FD9-031D-41FC-B843-051DA6D2B22F}" type="pres">
      <dgm:prSet presAssocID="{F9BF1AE6-D4BC-485B-901B-54F0C151139A}" presName="accentRepeatNode" presStyleLbl="solidFgAcc1" presStyleIdx="0" presStyleCnt="5"/>
      <dgm:spPr/>
      <dgm:t>
        <a:bodyPr/>
        <a:lstStyle/>
        <a:p>
          <a:endParaRPr lang="ru-RU"/>
        </a:p>
      </dgm:t>
    </dgm:pt>
    <dgm:pt modelId="{4EA6CE03-D7A3-45EE-95C2-89F1F96F48D3}" type="pres">
      <dgm:prSet presAssocID="{E48D5A58-2569-400C-8908-E3850F1C1E46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C756F7-C0F5-4BCC-87F3-4FDD23F74A65}" type="pres">
      <dgm:prSet presAssocID="{E48D5A58-2569-400C-8908-E3850F1C1E46}" presName="accent_2" presStyleCnt="0"/>
      <dgm:spPr/>
      <dgm:t>
        <a:bodyPr/>
        <a:lstStyle/>
        <a:p>
          <a:endParaRPr lang="ru-RU"/>
        </a:p>
      </dgm:t>
    </dgm:pt>
    <dgm:pt modelId="{9F064B62-FC4C-4CB9-8690-54F2219955D6}" type="pres">
      <dgm:prSet presAssocID="{E48D5A58-2569-400C-8908-E3850F1C1E46}" presName="accentRepeatNode" presStyleLbl="solidFgAcc1" presStyleIdx="1" presStyleCnt="5"/>
      <dgm:spPr/>
      <dgm:t>
        <a:bodyPr/>
        <a:lstStyle/>
        <a:p>
          <a:endParaRPr lang="ru-RU"/>
        </a:p>
      </dgm:t>
    </dgm:pt>
    <dgm:pt modelId="{A32AD7B0-F787-40EF-AC91-7B9013C68880}" type="pres">
      <dgm:prSet presAssocID="{8460C9AB-9CFA-434F-91C9-BA73B1577F34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5D1079-3707-4E3C-9F86-29F49C47F962}" type="pres">
      <dgm:prSet presAssocID="{8460C9AB-9CFA-434F-91C9-BA73B1577F34}" presName="accent_3" presStyleCnt="0"/>
      <dgm:spPr/>
      <dgm:t>
        <a:bodyPr/>
        <a:lstStyle/>
        <a:p>
          <a:endParaRPr lang="ru-RU"/>
        </a:p>
      </dgm:t>
    </dgm:pt>
    <dgm:pt modelId="{F4489245-856E-4168-A377-5303A417D5EB}" type="pres">
      <dgm:prSet presAssocID="{8460C9AB-9CFA-434F-91C9-BA73B1577F34}" presName="accentRepeatNode" presStyleLbl="solidFgAcc1" presStyleIdx="2" presStyleCnt="5"/>
      <dgm:spPr/>
      <dgm:t>
        <a:bodyPr/>
        <a:lstStyle/>
        <a:p>
          <a:endParaRPr lang="ru-RU"/>
        </a:p>
      </dgm:t>
    </dgm:pt>
    <dgm:pt modelId="{5234F164-5501-4F9B-A00E-F161B8A9C79B}" type="pres">
      <dgm:prSet presAssocID="{EFA70137-1267-4FF1-9240-3525743DF048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521B66-8BB8-4B77-8A1F-07642AF14BE9}" type="pres">
      <dgm:prSet presAssocID="{EFA70137-1267-4FF1-9240-3525743DF048}" presName="accent_4" presStyleCnt="0"/>
      <dgm:spPr/>
      <dgm:t>
        <a:bodyPr/>
        <a:lstStyle/>
        <a:p>
          <a:endParaRPr lang="ru-RU"/>
        </a:p>
      </dgm:t>
    </dgm:pt>
    <dgm:pt modelId="{624ACCBD-556A-4810-BED8-4031B0934351}" type="pres">
      <dgm:prSet presAssocID="{EFA70137-1267-4FF1-9240-3525743DF048}" presName="accentRepeatNode" presStyleLbl="solidFgAcc1" presStyleIdx="3" presStyleCnt="5"/>
      <dgm:spPr/>
      <dgm:t>
        <a:bodyPr/>
        <a:lstStyle/>
        <a:p>
          <a:endParaRPr lang="ru-RU"/>
        </a:p>
      </dgm:t>
    </dgm:pt>
    <dgm:pt modelId="{565632FE-D0F2-4EE6-A5B5-A6EE7F2CFA4E}" type="pres">
      <dgm:prSet presAssocID="{30BBE14D-AEE8-4125-90DC-A787C075067F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37AB9-2CC3-479C-A65F-AA62E53ED04A}" type="pres">
      <dgm:prSet presAssocID="{30BBE14D-AEE8-4125-90DC-A787C075067F}" presName="accent_5" presStyleCnt="0"/>
      <dgm:spPr/>
      <dgm:t>
        <a:bodyPr/>
        <a:lstStyle/>
        <a:p>
          <a:endParaRPr lang="ru-RU"/>
        </a:p>
      </dgm:t>
    </dgm:pt>
    <dgm:pt modelId="{A2E48648-899E-4E31-AFE5-E4E4D87155F9}" type="pres">
      <dgm:prSet presAssocID="{30BBE14D-AEE8-4125-90DC-A787C075067F}" presName="accentRepeatNode" presStyleLbl="solidFgAcc1" presStyleIdx="4" presStyleCnt="5"/>
      <dgm:spPr/>
      <dgm:t>
        <a:bodyPr/>
        <a:lstStyle/>
        <a:p>
          <a:endParaRPr lang="ru-RU"/>
        </a:p>
      </dgm:t>
    </dgm:pt>
  </dgm:ptLst>
  <dgm:cxnLst>
    <dgm:cxn modelId="{88F62C95-1BED-4DAC-A08B-EFA77D418ECC}" srcId="{B22A1346-163C-4701-8024-DF15F3CC476A}" destId="{8460C9AB-9CFA-434F-91C9-BA73B1577F34}" srcOrd="2" destOrd="0" parTransId="{31548C35-FA61-456F-B98C-447BB1ED292A}" sibTransId="{2A8DCBCC-5916-487F-8015-B37C5EA466DE}"/>
    <dgm:cxn modelId="{6621363F-BD58-4148-A745-CA353749C532}" type="presOf" srcId="{EFA70137-1267-4FF1-9240-3525743DF048}" destId="{5234F164-5501-4F9B-A00E-F161B8A9C79B}" srcOrd="0" destOrd="0" presId="urn:microsoft.com/office/officeart/2008/layout/VerticalCurvedList"/>
    <dgm:cxn modelId="{5BDD8EB0-5D19-4439-A838-4D635C6F8349}" srcId="{B22A1346-163C-4701-8024-DF15F3CC476A}" destId="{F9BF1AE6-D4BC-485B-901B-54F0C151139A}" srcOrd="0" destOrd="0" parTransId="{2EB53918-BDB3-4D73-AD64-96693C5CE11F}" sibTransId="{BE142784-8837-4271-B67E-E72E8E262788}"/>
    <dgm:cxn modelId="{81E9ACF0-B172-405A-8F32-207D4D0279C6}" type="presOf" srcId="{8460C9AB-9CFA-434F-91C9-BA73B1577F34}" destId="{A32AD7B0-F787-40EF-AC91-7B9013C68880}" srcOrd="0" destOrd="0" presId="urn:microsoft.com/office/officeart/2008/layout/VerticalCurvedList"/>
    <dgm:cxn modelId="{B8A39510-6BA4-490D-9924-F9326714B464}" type="presOf" srcId="{F9BF1AE6-D4BC-485B-901B-54F0C151139A}" destId="{D9D58E86-486F-4CCC-908A-E68C50A3ED49}" srcOrd="0" destOrd="0" presId="urn:microsoft.com/office/officeart/2008/layout/VerticalCurvedList"/>
    <dgm:cxn modelId="{4E357FD2-EAB0-41EE-B562-4BC22C1AD34E}" srcId="{B22A1346-163C-4701-8024-DF15F3CC476A}" destId="{30BBE14D-AEE8-4125-90DC-A787C075067F}" srcOrd="4" destOrd="0" parTransId="{ACBCA200-976B-445F-83F2-F661D6644C3D}" sibTransId="{2FE86336-E717-4B7D-978B-C91BE026B3C4}"/>
    <dgm:cxn modelId="{172AF02A-6D28-485B-ABAF-73029A75BDB4}" type="presOf" srcId="{30BBE14D-AEE8-4125-90DC-A787C075067F}" destId="{565632FE-D0F2-4EE6-A5B5-A6EE7F2CFA4E}" srcOrd="0" destOrd="0" presId="urn:microsoft.com/office/officeart/2008/layout/VerticalCurvedList"/>
    <dgm:cxn modelId="{71A3B701-CD8D-4123-B5EF-980DF7645C22}" type="presOf" srcId="{B22A1346-163C-4701-8024-DF15F3CC476A}" destId="{6DB6788F-35D8-450E-9ED1-6FCA3A87E7FD}" srcOrd="0" destOrd="0" presId="urn:microsoft.com/office/officeart/2008/layout/VerticalCurvedList"/>
    <dgm:cxn modelId="{E959FDF3-C500-4C24-9A46-3005AD3ABF1C}" srcId="{B22A1346-163C-4701-8024-DF15F3CC476A}" destId="{E48D5A58-2569-400C-8908-E3850F1C1E46}" srcOrd="1" destOrd="0" parTransId="{8AE8A1F1-E11A-4C10-BB94-F5F41B7101BD}" sibTransId="{142D5625-DE93-4440-B164-E10DC4645ACE}"/>
    <dgm:cxn modelId="{A442F8A1-9DE2-4405-A070-5A52C8F99CE8}" type="presOf" srcId="{E48D5A58-2569-400C-8908-E3850F1C1E46}" destId="{4EA6CE03-D7A3-45EE-95C2-89F1F96F48D3}" srcOrd="0" destOrd="0" presId="urn:microsoft.com/office/officeart/2008/layout/VerticalCurvedList"/>
    <dgm:cxn modelId="{860BA66B-F391-48A5-97A4-15FA586C519D}" type="presOf" srcId="{BE142784-8837-4271-B67E-E72E8E262788}" destId="{C4BD6147-FE6C-4ED1-BAC7-89A6574DCB7C}" srcOrd="0" destOrd="0" presId="urn:microsoft.com/office/officeart/2008/layout/VerticalCurvedList"/>
    <dgm:cxn modelId="{80665762-5AEF-4D27-8648-CFE81915265D}" srcId="{B22A1346-163C-4701-8024-DF15F3CC476A}" destId="{EFA70137-1267-4FF1-9240-3525743DF048}" srcOrd="3" destOrd="0" parTransId="{13158116-6DE8-4E18-A934-DE53E674049C}" sibTransId="{469AB6D3-85BD-4970-8B15-3C698D3BE91B}"/>
    <dgm:cxn modelId="{4D3BE093-ED74-49AD-98C8-2156C7F4833D}" type="presParOf" srcId="{6DB6788F-35D8-450E-9ED1-6FCA3A87E7FD}" destId="{4E068981-6345-44C0-86EC-12E3B23205A6}" srcOrd="0" destOrd="0" presId="urn:microsoft.com/office/officeart/2008/layout/VerticalCurvedList"/>
    <dgm:cxn modelId="{2680EE49-009F-4FB7-979A-A30BBD400DDF}" type="presParOf" srcId="{4E068981-6345-44C0-86EC-12E3B23205A6}" destId="{F819195F-69F4-49A3-8AE1-B90E566A4148}" srcOrd="0" destOrd="0" presId="urn:microsoft.com/office/officeart/2008/layout/VerticalCurvedList"/>
    <dgm:cxn modelId="{16AB770C-1A17-4479-9E87-41D8B6B6368F}" type="presParOf" srcId="{F819195F-69F4-49A3-8AE1-B90E566A4148}" destId="{EBA5B97A-CBAC-4E3D-B8D2-CF9313EDC528}" srcOrd="0" destOrd="0" presId="urn:microsoft.com/office/officeart/2008/layout/VerticalCurvedList"/>
    <dgm:cxn modelId="{4AAAD667-40C4-43B5-A046-B0C477148977}" type="presParOf" srcId="{F819195F-69F4-49A3-8AE1-B90E566A4148}" destId="{C4BD6147-FE6C-4ED1-BAC7-89A6574DCB7C}" srcOrd="1" destOrd="0" presId="urn:microsoft.com/office/officeart/2008/layout/VerticalCurvedList"/>
    <dgm:cxn modelId="{F54758F7-425D-4920-B204-17667B376912}" type="presParOf" srcId="{F819195F-69F4-49A3-8AE1-B90E566A4148}" destId="{7B89CDDF-FEE6-4237-AFBC-6EF506ABA3FF}" srcOrd="2" destOrd="0" presId="urn:microsoft.com/office/officeart/2008/layout/VerticalCurvedList"/>
    <dgm:cxn modelId="{DA0CD2B1-8689-468D-A791-1A8A4B7FC92E}" type="presParOf" srcId="{F819195F-69F4-49A3-8AE1-B90E566A4148}" destId="{ECF9C67C-ED7A-4A47-84CD-DCC27C9D4563}" srcOrd="3" destOrd="0" presId="urn:microsoft.com/office/officeart/2008/layout/VerticalCurvedList"/>
    <dgm:cxn modelId="{D8AAD417-FEC1-4EF2-BDC5-5F924AFC6D06}" type="presParOf" srcId="{4E068981-6345-44C0-86EC-12E3B23205A6}" destId="{D9D58E86-486F-4CCC-908A-E68C50A3ED49}" srcOrd="1" destOrd="0" presId="urn:microsoft.com/office/officeart/2008/layout/VerticalCurvedList"/>
    <dgm:cxn modelId="{CF11EDC3-E515-497F-B6F9-74A156144A2C}" type="presParOf" srcId="{4E068981-6345-44C0-86EC-12E3B23205A6}" destId="{2D81090E-225C-4A19-9204-B18F8996F02D}" srcOrd="2" destOrd="0" presId="urn:microsoft.com/office/officeart/2008/layout/VerticalCurvedList"/>
    <dgm:cxn modelId="{17B8A9A1-C3FD-4401-B654-633AD0B0CB6D}" type="presParOf" srcId="{2D81090E-225C-4A19-9204-B18F8996F02D}" destId="{42C49FD9-031D-41FC-B843-051DA6D2B22F}" srcOrd="0" destOrd="0" presId="urn:microsoft.com/office/officeart/2008/layout/VerticalCurvedList"/>
    <dgm:cxn modelId="{C28EDE6B-DED2-455A-A4E4-F128F25F9CE0}" type="presParOf" srcId="{4E068981-6345-44C0-86EC-12E3B23205A6}" destId="{4EA6CE03-D7A3-45EE-95C2-89F1F96F48D3}" srcOrd="3" destOrd="0" presId="urn:microsoft.com/office/officeart/2008/layout/VerticalCurvedList"/>
    <dgm:cxn modelId="{391052B5-7C04-4A51-97A8-4C64E15F5651}" type="presParOf" srcId="{4E068981-6345-44C0-86EC-12E3B23205A6}" destId="{44C756F7-C0F5-4BCC-87F3-4FDD23F74A65}" srcOrd="4" destOrd="0" presId="urn:microsoft.com/office/officeart/2008/layout/VerticalCurvedList"/>
    <dgm:cxn modelId="{9D25857E-83ED-43C9-BD05-48C7ED0BC09E}" type="presParOf" srcId="{44C756F7-C0F5-4BCC-87F3-4FDD23F74A65}" destId="{9F064B62-FC4C-4CB9-8690-54F2219955D6}" srcOrd="0" destOrd="0" presId="urn:microsoft.com/office/officeart/2008/layout/VerticalCurvedList"/>
    <dgm:cxn modelId="{035DB851-028D-4BBD-BF9A-27B0500887DD}" type="presParOf" srcId="{4E068981-6345-44C0-86EC-12E3B23205A6}" destId="{A32AD7B0-F787-40EF-AC91-7B9013C68880}" srcOrd="5" destOrd="0" presId="urn:microsoft.com/office/officeart/2008/layout/VerticalCurvedList"/>
    <dgm:cxn modelId="{FA1C6AE6-C9F0-4EDB-84B9-F8437E780812}" type="presParOf" srcId="{4E068981-6345-44C0-86EC-12E3B23205A6}" destId="{2B5D1079-3707-4E3C-9F86-29F49C47F962}" srcOrd="6" destOrd="0" presId="urn:microsoft.com/office/officeart/2008/layout/VerticalCurvedList"/>
    <dgm:cxn modelId="{E9FECBDE-5629-41A1-BC68-32C1BBA867D6}" type="presParOf" srcId="{2B5D1079-3707-4E3C-9F86-29F49C47F962}" destId="{F4489245-856E-4168-A377-5303A417D5EB}" srcOrd="0" destOrd="0" presId="urn:microsoft.com/office/officeart/2008/layout/VerticalCurvedList"/>
    <dgm:cxn modelId="{B9A25BA0-4D64-4B58-B350-7C2E65E46CED}" type="presParOf" srcId="{4E068981-6345-44C0-86EC-12E3B23205A6}" destId="{5234F164-5501-4F9B-A00E-F161B8A9C79B}" srcOrd="7" destOrd="0" presId="urn:microsoft.com/office/officeart/2008/layout/VerticalCurvedList"/>
    <dgm:cxn modelId="{1F6AF6D5-6B36-4D75-94C8-3B56BF43E649}" type="presParOf" srcId="{4E068981-6345-44C0-86EC-12E3B23205A6}" destId="{6A521B66-8BB8-4B77-8A1F-07642AF14BE9}" srcOrd="8" destOrd="0" presId="urn:microsoft.com/office/officeart/2008/layout/VerticalCurvedList"/>
    <dgm:cxn modelId="{EF6F06A7-6845-4B6F-AF24-05205F687B51}" type="presParOf" srcId="{6A521B66-8BB8-4B77-8A1F-07642AF14BE9}" destId="{624ACCBD-556A-4810-BED8-4031B0934351}" srcOrd="0" destOrd="0" presId="urn:microsoft.com/office/officeart/2008/layout/VerticalCurvedList"/>
    <dgm:cxn modelId="{D6090EF5-C34D-4F9A-AE0D-2192B06AB14D}" type="presParOf" srcId="{4E068981-6345-44C0-86EC-12E3B23205A6}" destId="{565632FE-D0F2-4EE6-A5B5-A6EE7F2CFA4E}" srcOrd="9" destOrd="0" presId="urn:microsoft.com/office/officeart/2008/layout/VerticalCurvedList"/>
    <dgm:cxn modelId="{F0EC1083-83A2-47A2-95AE-103F38FC3C88}" type="presParOf" srcId="{4E068981-6345-44C0-86EC-12E3B23205A6}" destId="{E7F37AB9-2CC3-479C-A65F-AA62E53ED04A}" srcOrd="10" destOrd="0" presId="urn:microsoft.com/office/officeart/2008/layout/VerticalCurvedList"/>
    <dgm:cxn modelId="{A7F19662-2F5A-4BDA-A894-F5A304FCC62E}" type="presParOf" srcId="{E7F37AB9-2CC3-479C-A65F-AA62E53ED04A}" destId="{A2E48648-899E-4E31-AFE5-E4E4D87155F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01DB33-3096-4FF3-9411-2B576019045A}" type="doc">
      <dgm:prSet loTypeId="urn:microsoft.com/office/officeart/2008/layout/VerticalCurv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0C1E581-F58A-443C-B4FC-919349A78D12}">
      <dgm:prSet phldrT="[Текст]" custT="1"/>
      <dgm:spPr/>
      <dgm:t>
        <a:bodyPr/>
        <a:lstStyle/>
        <a:p>
          <a:pPr algn="ctr"/>
          <a:r>
            <a: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Геохронологическая</a:t>
          </a:r>
          <a:r>
            <a:rPr lang="ru-RU" sz="40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таблица</a:t>
          </a:r>
          <a:endParaRPr lang="ru-RU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95A4472-E8FB-4ABE-99CB-F3927A80B501}" type="parTrans" cxnId="{7487E481-C8D7-493A-8EE2-87FD68D09A62}">
      <dgm:prSet/>
      <dgm:spPr/>
      <dgm:t>
        <a:bodyPr/>
        <a:lstStyle/>
        <a:p>
          <a:endParaRPr lang="ru-RU"/>
        </a:p>
      </dgm:t>
    </dgm:pt>
    <dgm:pt modelId="{DE7DF370-FF31-42F9-911C-D933DBB51776}" type="sibTrans" cxnId="{7487E481-C8D7-493A-8EE2-87FD68D09A62}">
      <dgm:prSet/>
      <dgm:spPr/>
      <dgm:t>
        <a:bodyPr/>
        <a:lstStyle/>
        <a:p>
          <a:endParaRPr lang="ru-RU"/>
        </a:p>
      </dgm:t>
    </dgm:pt>
    <dgm:pt modelId="{96B36086-D568-4208-9EBD-C4CC96D4778A}">
      <dgm:prSet phldrT="[Текст]" custT="1"/>
      <dgm:spPr/>
      <dgm:t>
        <a:bodyPr/>
        <a:lstStyle/>
        <a:p>
          <a:pPr algn="ctr"/>
          <a:r>
            <a: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Эры</a:t>
          </a:r>
          <a:endParaRPr lang="ru-RU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172C9E-58C7-4E72-8620-CCA2F54B07C4}" type="parTrans" cxnId="{94336046-D1E7-4D41-908B-675D79814665}">
      <dgm:prSet/>
      <dgm:spPr/>
      <dgm:t>
        <a:bodyPr/>
        <a:lstStyle/>
        <a:p>
          <a:endParaRPr lang="ru-RU"/>
        </a:p>
      </dgm:t>
    </dgm:pt>
    <dgm:pt modelId="{748C2E82-5610-48D0-9FCA-C4D208E32BC9}" type="sibTrans" cxnId="{94336046-D1E7-4D41-908B-675D79814665}">
      <dgm:prSet/>
      <dgm:spPr/>
      <dgm:t>
        <a:bodyPr/>
        <a:lstStyle/>
        <a:p>
          <a:endParaRPr lang="ru-RU"/>
        </a:p>
      </dgm:t>
    </dgm:pt>
    <dgm:pt modelId="{2618796E-A8C2-40AA-A29C-A42BAAA3A0EC}">
      <dgm:prSet custT="1"/>
      <dgm:spPr/>
      <dgm:t>
        <a:bodyPr/>
        <a:lstStyle/>
        <a:p>
          <a:pPr algn="ctr"/>
          <a:r>
            <a: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Полезные ископаемые</a:t>
          </a:r>
          <a:endParaRPr lang="ru-RU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195DB4E-165D-4279-84A7-04BA85A8C3FC}" type="parTrans" cxnId="{DFD4BE0D-5F9F-41BE-97D7-649F515CC05E}">
      <dgm:prSet/>
      <dgm:spPr/>
      <dgm:t>
        <a:bodyPr/>
        <a:lstStyle/>
        <a:p>
          <a:endParaRPr lang="ru-RU"/>
        </a:p>
      </dgm:t>
    </dgm:pt>
    <dgm:pt modelId="{E14F9ED2-CA8B-4704-99B4-03481F169CE5}" type="sibTrans" cxnId="{DFD4BE0D-5F9F-41BE-97D7-649F515CC05E}">
      <dgm:prSet/>
      <dgm:spPr/>
      <dgm:t>
        <a:bodyPr/>
        <a:lstStyle/>
        <a:p>
          <a:endParaRPr lang="ru-RU"/>
        </a:p>
      </dgm:t>
    </dgm:pt>
    <dgm:pt modelId="{2443E5E0-CF2F-4DFF-93E6-8A8A411550E0}" type="pres">
      <dgm:prSet presAssocID="{5F01DB33-3096-4FF3-9411-2B576019045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318E61F-B576-4EFD-BF2F-A277A8E9E260}" type="pres">
      <dgm:prSet presAssocID="{5F01DB33-3096-4FF3-9411-2B576019045A}" presName="Name1" presStyleCnt="0"/>
      <dgm:spPr/>
      <dgm:t>
        <a:bodyPr/>
        <a:lstStyle/>
        <a:p>
          <a:endParaRPr lang="ru-RU"/>
        </a:p>
      </dgm:t>
    </dgm:pt>
    <dgm:pt modelId="{5F78A313-2181-4943-ACE4-ACC029A4DAFD}" type="pres">
      <dgm:prSet presAssocID="{5F01DB33-3096-4FF3-9411-2B576019045A}" presName="cycle" presStyleCnt="0"/>
      <dgm:spPr/>
      <dgm:t>
        <a:bodyPr/>
        <a:lstStyle/>
        <a:p>
          <a:endParaRPr lang="ru-RU"/>
        </a:p>
      </dgm:t>
    </dgm:pt>
    <dgm:pt modelId="{A2B3730A-90AE-4B1F-A9F6-98B4057C38AC}" type="pres">
      <dgm:prSet presAssocID="{5F01DB33-3096-4FF3-9411-2B576019045A}" presName="srcNode" presStyleLbl="node1" presStyleIdx="0" presStyleCnt="3"/>
      <dgm:spPr/>
      <dgm:t>
        <a:bodyPr/>
        <a:lstStyle/>
        <a:p>
          <a:endParaRPr lang="ru-RU"/>
        </a:p>
      </dgm:t>
    </dgm:pt>
    <dgm:pt modelId="{66E2EE3A-D2D9-4616-88ED-9BC858E1EF4A}" type="pres">
      <dgm:prSet presAssocID="{5F01DB33-3096-4FF3-9411-2B576019045A}" presName="conn" presStyleLbl="parChTrans1D2" presStyleIdx="0" presStyleCnt="1"/>
      <dgm:spPr/>
      <dgm:t>
        <a:bodyPr/>
        <a:lstStyle/>
        <a:p>
          <a:endParaRPr lang="ru-RU"/>
        </a:p>
      </dgm:t>
    </dgm:pt>
    <dgm:pt modelId="{21C9F895-7EEA-40AF-A51D-005AC88273C1}" type="pres">
      <dgm:prSet presAssocID="{5F01DB33-3096-4FF3-9411-2B576019045A}" presName="extraNode" presStyleLbl="node1" presStyleIdx="0" presStyleCnt="3"/>
      <dgm:spPr/>
      <dgm:t>
        <a:bodyPr/>
        <a:lstStyle/>
        <a:p>
          <a:endParaRPr lang="ru-RU"/>
        </a:p>
      </dgm:t>
    </dgm:pt>
    <dgm:pt modelId="{09C6CFCA-CD49-4AEE-8EEF-41A2513EA44E}" type="pres">
      <dgm:prSet presAssocID="{5F01DB33-3096-4FF3-9411-2B576019045A}" presName="dstNode" presStyleLbl="node1" presStyleIdx="0" presStyleCnt="3"/>
      <dgm:spPr/>
      <dgm:t>
        <a:bodyPr/>
        <a:lstStyle/>
        <a:p>
          <a:endParaRPr lang="ru-RU"/>
        </a:p>
      </dgm:t>
    </dgm:pt>
    <dgm:pt modelId="{97A714E4-65F2-4E30-86B3-2CBA59B4DDC8}" type="pres">
      <dgm:prSet presAssocID="{2618796E-A8C2-40AA-A29C-A42BAAA3A0EC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899BD5-DD35-4ED0-A204-59C6CB10A9A3}" type="pres">
      <dgm:prSet presAssocID="{2618796E-A8C2-40AA-A29C-A42BAAA3A0EC}" presName="accent_1" presStyleCnt="0"/>
      <dgm:spPr/>
    </dgm:pt>
    <dgm:pt modelId="{8D4C235E-2D0F-4C4D-816D-62FBC31ADB06}" type="pres">
      <dgm:prSet presAssocID="{2618796E-A8C2-40AA-A29C-A42BAAA3A0EC}" presName="accentRepeatNode" presStyleLbl="solidFgAcc1" presStyleIdx="0" presStyleCnt="3"/>
      <dgm:spPr/>
    </dgm:pt>
    <dgm:pt modelId="{D000D2FC-E85B-4A30-A27F-C8BFB9CA6ED1}" type="pres">
      <dgm:prSet presAssocID="{B0C1E581-F58A-443C-B4FC-919349A78D12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DC66F0-6F35-48C9-85E0-2D2CF90A05C6}" type="pres">
      <dgm:prSet presAssocID="{B0C1E581-F58A-443C-B4FC-919349A78D12}" presName="accent_2" presStyleCnt="0"/>
      <dgm:spPr/>
    </dgm:pt>
    <dgm:pt modelId="{3A22D815-B28E-46F4-8D49-F580370E5DA4}" type="pres">
      <dgm:prSet presAssocID="{B0C1E581-F58A-443C-B4FC-919349A78D12}" presName="accentRepeatNode" presStyleLbl="solidFgAcc1" presStyleIdx="1" presStyleCnt="3"/>
      <dgm:spPr/>
      <dgm:t>
        <a:bodyPr/>
        <a:lstStyle/>
        <a:p>
          <a:endParaRPr lang="ru-RU"/>
        </a:p>
      </dgm:t>
    </dgm:pt>
    <dgm:pt modelId="{31E9299F-4BFC-49C3-8F7B-55CAD0BB94B8}" type="pres">
      <dgm:prSet presAssocID="{96B36086-D568-4208-9EBD-C4CC96D4778A}" presName="text_3" presStyleLbl="node1" presStyleIdx="2" presStyleCnt="3" custScaleY="121348" custLinFactNeighborX="2012" custLinFactNeighborY="89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B006A2-038B-446B-83EC-59A1939F3787}" type="pres">
      <dgm:prSet presAssocID="{96B36086-D568-4208-9EBD-C4CC96D4778A}" presName="accent_3" presStyleCnt="0"/>
      <dgm:spPr/>
      <dgm:t>
        <a:bodyPr/>
        <a:lstStyle/>
        <a:p>
          <a:endParaRPr lang="ru-RU"/>
        </a:p>
      </dgm:t>
    </dgm:pt>
    <dgm:pt modelId="{C941D611-00B6-472B-85C1-420624210E12}" type="pres">
      <dgm:prSet presAssocID="{96B36086-D568-4208-9EBD-C4CC96D4778A}" presName="accentRepeatNode" presStyleLbl="solidFgAcc1" presStyleIdx="2" presStyleCnt="3"/>
      <dgm:spPr/>
      <dgm:t>
        <a:bodyPr/>
        <a:lstStyle/>
        <a:p>
          <a:endParaRPr lang="ru-RU"/>
        </a:p>
      </dgm:t>
    </dgm:pt>
  </dgm:ptLst>
  <dgm:cxnLst>
    <dgm:cxn modelId="{6CA77E15-06D2-4974-9F23-ADF8EE0DF14E}" type="presOf" srcId="{96B36086-D568-4208-9EBD-C4CC96D4778A}" destId="{31E9299F-4BFC-49C3-8F7B-55CAD0BB94B8}" srcOrd="0" destOrd="0" presId="urn:microsoft.com/office/officeart/2008/layout/VerticalCurvedList"/>
    <dgm:cxn modelId="{C36D6BE4-F74B-4DA4-A76B-94B4708732DE}" type="presOf" srcId="{5F01DB33-3096-4FF3-9411-2B576019045A}" destId="{2443E5E0-CF2F-4DFF-93E6-8A8A411550E0}" srcOrd="0" destOrd="0" presId="urn:microsoft.com/office/officeart/2008/layout/VerticalCurvedList"/>
    <dgm:cxn modelId="{1CBEFBEB-CF18-4C6A-86D5-A8D0E138323F}" type="presOf" srcId="{B0C1E581-F58A-443C-B4FC-919349A78D12}" destId="{D000D2FC-E85B-4A30-A27F-C8BFB9CA6ED1}" srcOrd="0" destOrd="0" presId="urn:microsoft.com/office/officeart/2008/layout/VerticalCurvedList"/>
    <dgm:cxn modelId="{834E49D0-D411-49E6-83B4-422862BEE807}" type="presOf" srcId="{2618796E-A8C2-40AA-A29C-A42BAAA3A0EC}" destId="{97A714E4-65F2-4E30-86B3-2CBA59B4DDC8}" srcOrd="0" destOrd="0" presId="urn:microsoft.com/office/officeart/2008/layout/VerticalCurvedList"/>
    <dgm:cxn modelId="{7487E481-C8D7-493A-8EE2-87FD68D09A62}" srcId="{5F01DB33-3096-4FF3-9411-2B576019045A}" destId="{B0C1E581-F58A-443C-B4FC-919349A78D12}" srcOrd="1" destOrd="0" parTransId="{895A4472-E8FB-4ABE-99CB-F3927A80B501}" sibTransId="{DE7DF370-FF31-42F9-911C-D933DBB51776}"/>
    <dgm:cxn modelId="{94336046-D1E7-4D41-908B-675D79814665}" srcId="{5F01DB33-3096-4FF3-9411-2B576019045A}" destId="{96B36086-D568-4208-9EBD-C4CC96D4778A}" srcOrd="2" destOrd="0" parTransId="{15172C9E-58C7-4E72-8620-CCA2F54B07C4}" sibTransId="{748C2E82-5610-48D0-9FCA-C4D208E32BC9}"/>
    <dgm:cxn modelId="{DFD4BE0D-5F9F-41BE-97D7-649F515CC05E}" srcId="{5F01DB33-3096-4FF3-9411-2B576019045A}" destId="{2618796E-A8C2-40AA-A29C-A42BAAA3A0EC}" srcOrd="0" destOrd="0" parTransId="{A195DB4E-165D-4279-84A7-04BA85A8C3FC}" sibTransId="{E14F9ED2-CA8B-4704-99B4-03481F169CE5}"/>
    <dgm:cxn modelId="{CAFBD4D8-FFCC-447B-9F81-A96730AD3375}" type="presOf" srcId="{E14F9ED2-CA8B-4704-99B4-03481F169CE5}" destId="{66E2EE3A-D2D9-4616-88ED-9BC858E1EF4A}" srcOrd="0" destOrd="0" presId="urn:microsoft.com/office/officeart/2008/layout/VerticalCurvedList"/>
    <dgm:cxn modelId="{04D227D2-42F5-473B-8756-BC81B44F6331}" type="presParOf" srcId="{2443E5E0-CF2F-4DFF-93E6-8A8A411550E0}" destId="{3318E61F-B576-4EFD-BF2F-A277A8E9E260}" srcOrd="0" destOrd="0" presId="urn:microsoft.com/office/officeart/2008/layout/VerticalCurvedList"/>
    <dgm:cxn modelId="{C8D218A2-CAAE-4FD0-8052-92851F1353CD}" type="presParOf" srcId="{3318E61F-B576-4EFD-BF2F-A277A8E9E260}" destId="{5F78A313-2181-4943-ACE4-ACC029A4DAFD}" srcOrd="0" destOrd="0" presId="urn:microsoft.com/office/officeart/2008/layout/VerticalCurvedList"/>
    <dgm:cxn modelId="{40411A0A-475A-407F-B777-40A5C40E9482}" type="presParOf" srcId="{5F78A313-2181-4943-ACE4-ACC029A4DAFD}" destId="{A2B3730A-90AE-4B1F-A9F6-98B4057C38AC}" srcOrd="0" destOrd="0" presId="urn:microsoft.com/office/officeart/2008/layout/VerticalCurvedList"/>
    <dgm:cxn modelId="{36B1D06C-98F6-4F27-B8F0-7B39EF7F1B96}" type="presParOf" srcId="{5F78A313-2181-4943-ACE4-ACC029A4DAFD}" destId="{66E2EE3A-D2D9-4616-88ED-9BC858E1EF4A}" srcOrd="1" destOrd="0" presId="urn:microsoft.com/office/officeart/2008/layout/VerticalCurvedList"/>
    <dgm:cxn modelId="{535D42D5-F9DF-4BEC-84BC-81296F6537EF}" type="presParOf" srcId="{5F78A313-2181-4943-ACE4-ACC029A4DAFD}" destId="{21C9F895-7EEA-40AF-A51D-005AC88273C1}" srcOrd="2" destOrd="0" presId="urn:microsoft.com/office/officeart/2008/layout/VerticalCurvedList"/>
    <dgm:cxn modelId="{0F57F69A-06FE-4DFA-9B41-96312DB7D762}" type="presParOf" srcId="{5F78A313-2181-4943-ACE4-ACC029A4DAFD}" destId="{09C6CFCA-CD49-4AEE-8EEF-41A2513EA44E}" srcOrd="3" destOrd="0" presId="urn:microsoft.com/office/officeart/2008/layout/VerticalCurvedList"/>
    <dgm:cxn modelId="{470EF0B2-F873-40E9-BC84-2CBCFE209D80}" type="presParOf" srcId="{3318E61F-B576-4EFD-BF2F-A277A8E9E260}" destId="{97A714E4-65F2-4E30-86B3-2CBA59B4DDC8}" srcOrd="1" destOrd="0" presId="urn:microsoft.com/office/officeart/2008/layout/VerticalCurvedList"/>
    <dgm:cxn modelId="{1B64BC3B-518C-4145-ABA6-AF00319C503C}" type="presParOf" srcId="{3318E61F-B576-4EFD-BF2F-A277A8E9E260}" destId="{63899BD5-DD35-4ED0-A204-59C6CB10A9A3}" srcOrd="2" destOrd="0" presId="urn:microsoft.com/office/officeart/2008/layout/VerticalCurvedList"/>
    <dgm:cxn modelId="{B4E2BBD2-7F8E-4950-96D2-5634646FB646}" type="presParOf" srcId="{63899BD5-DD35-4ED0-A204-59C6CB10A9A3}" destId="{8D4C235E-2D0F-4C4D-816D-62FBC31ADB06}" srcOrd="0" destOrd="0" presId="urn:microsoft.com/office/officeart/2008/layout/VerticalCurvedList"/>
    <dgm:cxn modelId="{C5395B6E-1E35-4D14-90CD-10C28FD914F0}" type="presParOf" srcId="{3318E61F-B576-4EFD-BF2F-A277A8E9E260}" destId="{D000D2FC-E85B-4A30-A27F-C8BFB9CA6ED1}" srcOrd="3" destOrd="0" presId="urn:microsoft.com/office/officeart/2008/layout/VerticalCurvedList"/>
    <dgm:cxn modelId="{CD911F65-626D-4A54-9138-C7BAFAB315E5}" type="presParOf" srcId="{3318E61F-B576-4EFD-BF2F-A277A8E9E260}" destId="{38DC66F0-6F35-48C9-85E0-2D2CF90A05C6}" srcOrd="4" destOrd="0" presId="urn:microsoft.com/office/officeart/2008/layout/VerticalCurvedList"/>
    <dgm:cxn modelId="{EAB1B16A-AC3B-41C9-8209-224DB701F85A}" type="presParOf" srcId="{38DC66F0-6F35-48C9-85E0-2D2CF90A05C6}" destId="{3A22D815-B28E-46F4-8D49-F580370E5DA4}" srcOrd="0" destOrd="0" presId="urn:microsoft.com/office/officeart/2008/layout/VerticalCurvedList"/>
    <dgm:cxn modelId="{BFD48216-F1C1-4963-8939-02401BF966EE}" type="presParOf" srcId="{3318E61F-B576-4EFD-BF2F-A277A8E9E260}" destId="{31E9299F-4BFC-49C3-8F7B-55CAD0BB94B8}" srcOrd="5" destOrd="0" presId="urn:microsoft.com/office/officeart/2008/layout/VerticalCurvedList"/>
    <dgm:cxn modelId="{E7A287A6-90AF-4E30-9036-EE8A3FCCEF72}" type="presParOf" srcId="{3318E61F-B576-4EFD-BF2F-A277A8E9E260}" destId="{1FB006A2-038B-446B-83EC-59A1939F3787}" srcOrd="6" destOrd="0" presId="urn:microsoft.com/office/officeart/2008/layout/VerticalCurvedList"/>
    <dgm:cxn modelId="{AD3CBA08-3BD5-4E66-951E-E0F1A174D372}" type="presParOf" srcId="{1FB006A2-038B-446B-83EC-59A1939F3787}" destId="{C941D611-00B6-472B-85C1-420624210E1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986848-75B2-4F6F-8A37-492F450DEB62}" type="doc">
      <dgm:prSet loTypeId="urn:microsoft.com/office/officeart/2005/8/layout/hList2#1" loCatId="relationship" qsTypeId="urn:microsoft.com/office/officeart/2005/8/quickstyle/simple2" qsCatId="simple" csTypeId="urn:microsoft.com/office/officeart/2005/8/colors/accent3_1" csCatId="accent3" phldr="1"/>
      <dgm:spPr/>
    </dgm:pt>
    <dgm:pt modelId="{BAAABD54-C609-4DDF-95C3-60998EA6A13B}">
      <dgm:prSet phldrT="[Текст]" custT="1"/>
      <dgm:spPr/>
      <dgm:t>
        <a:bodyPr/>
        <a:lstStyle/>
        <a:p>
          <a:endParaRPr lang="ru-RU" sz="1600" dirty="0"/>
        </a:p>
      </dgm:t>
    </dgm:pt>
    <dgm:pt modelId="{737367D7-66EA-4682-8FE0-EAF588AD2E9B}" type="parTrans" cxnId="{E95FF3E5-14AF-425D-AED9-48F3B75F5BB9}">
      <dgm:prSet/>
      <dgm:spPr/>
      <dgm:t>
        <a:bodyPr/>
        <a:lstStyle/>
        <a:p>
          <a:endParaRPr lang="ru-RU"/>
        </a:p>
      </dgm:t>
    </dgm:pt>
    <dgm:pt modelId="{ECDC2BC0-061A-441E-B9BE-32920AC64EC6}" type="sibTrans" cxnId="{E95FF3E5-14AF-425D-AED9-48F3B75F5BB9}">
      <dgm:prSet/>
      <dgm:spPr/>
      <dgm:t>
        <a:bodyPr/>
        <a:lstStyle/>
        <a:p>
          <a:endParaRPr lang="ru-RU"/>
        </a:p>
      </dgm:t>
    </dgm:pt>
    <dgm:pt modelId="{343DB39B-1C4E-4574-8940-B1CACFF3174D}">
      <dgm:prSet phldrT="[Текст]" custT="1"/>
      <dgm:spPr/>
      <dgm:t>
        <a:bodyPr/>
        <a:lstStyle/>
        <a:p>
          <a:endParaRPr lang="ru-RU" sz="1600" dirty="0"/>
        </a:p>
      </dgm:t>
    </dgm:pt>
    <dgm:pt modelId="{DF274E3E-8895-47B0-8137-56F1D54AB154}" type="parTrans" cxnId="{C9E04DA2-68F1-45C2-A028-6D972F83684D}">
      <dgm:prSet/>
      <dgm:spPr/>
      <dgm:t>
        <a:bodyPr/>
        <a:lstStyle/>
        <a:p>
          <a:endParaRPr lang="ru-RU"/>
        </a:p>
      </dgm:t>
    </dgm:pt>
    <dgm:pt modelId="{7C141816-15E2-46F4-B9F6-F8E66A62F6C3}" type="sibTrans" cxnId="{C9E04DA2-68F1-45C2-A028-6D972F83684D}">
      <dgm:prSet/>
      <dgm:spPr/>
      <dgm:t>
        <a:bodyPr/>
        <a:lstStyle/>
        <a:p>
          <a:endParaRPr lang="ru-RU"/>
        </a:p>
      </dgm:t>
    </dgm:pt>
    <dgm:pt modelId="{3705F353-261A-43C8-89A1-1E487DA481EB}">
      <dgm:prSet phldrT="[Текст]" custT="1"/>
      <dgm:spPr/>
      <dgm:t>
        <a:bodyPr/>
        <a:lstStyle/>
        <a:p>
          <a:endParaRPr lang="ru-RU" sz="1600" dirty="0"/>
        </a:p>
      </dgm:t>
    </dgm:pt>
    <dgm:pt modelId="{BB085FE0-43BE-446F-A4A3-A950E9993BCE}" type="parTrans" cxnId="{C0A1662F-1F74-4B0F-A3D0-A361E2A9601E}">
      <dgm:prSet/>
      <dgm:spPr/>
      <dgm:t>
        <a:bodyPr/>
        <a:lstStyle/>
        <a:p>
          <a:endParaRPr lang="ru-RU"/>
        </a:p>
      </dgm:t>
    </dgm:pt>
    <dgm:pt modelId="{1D8A0875-7CAF-4730-B601-288479113392}" type="sibTrans" cxnId="{C0A1662F-1F74-4B0F-A3D0-A361E2A9601E}">
      <dgm:prSet/>
      <dgm:spPr/>
      <dgm:t>
        <a:bodyPr/>
        <a:lstStyle/>
        <a:p>
          <a:endParaRPr lang="ru-RU"/>
        </a:p>
      </dgm:t>
    </dgm:pt>
    <dgm:pt modelId="{BFEE310C-E478-4F9D-8F21-BD2C1AE5629D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BFE5720-A769-430C-848E-1B031CC31AD1}" type="parTrans" cxnId="{30D02009-57FF-432D-A16E-01D3F2CA48DD}">
      <dgm:prSet/>
      <dgm:spPr/>
      <dgm:t>
        <a:bodyPr/>
        <a:lstStyle/>
        <a:p>
          <a:endParaRPr lang="ru-RU"/>
        </a:p>
      </dgm:t>
    </dgm:pt>
    <dgm:pt modelId="{11BF3C14-A551-4B71-9001-8B5A0972B9E7}" type="sibTrans" cxnId="{30D02009-57FF-432D-A16E-01D3F2CA48DD}">
      <dgm:prSet/>
      <dgm:spPr/>
      <dgm:t>
        <a:bodyPr/>
        <a:lstStyle/>
        <a:p>
          <a:endParaRPr lang="ru-RU"/>
        </a:p>
      </dgm:t>
    </dgm:pt>
    <dgm:pt modelId="{378A8A53-7781-4070-986A-02198150801E}">
      <dgm:prSet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88931C-BE86-4A70-AF44-B58EAC19BEE6}" type="parTrans" cxnId="{78FBD50E-435B-499D-9F54-35E553E9B96B}">
      <dgm:prSet/>
      <dgm:spPr/>
      <dgm:t>
        <a:bodyPr/>
        <a:lstStyle/>
        <a:p>
          <a:endParaRPr lang="ru-RU"/>
        </a:p>
      </dgm:t>
    </dgm:pt>
    <dgm:pt modelId="{89728C05-FFE9-41AD-B4E0-CB0FB71D8F77}" type="sibTrans" cxnId="{78FBD50E-435B-499D-9F54-35E553E9B96B}">
      <dgm:prSet/>
      <dgm:spPr/>
      <dgm:t>
        <a:bodyPr/>
        <a:lstStyle/>
        <a:p>
          <a:endParaRPr lang="ru-RU"/>
        </a:p>
      </dgm:t>
    </dgm:pt>
    <dgm:pt modelId="{20506885-50C0-4AA6-9690-7CE66535134E}">
      <dgm:prSet custT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45742B-835D-43C5-A2FB-05DFB26465A9}" type="sibTrans" cxnId="{EC385880-8296-442F-9259-FD4870C1ED27}">
      <dgm:prSet/>
      <dgm:spPr/>
      <dgm:t>
        <a:bodyPr/>
        <a:lstStyle/>
        <a:p>
          <a:endParaRPr lang="ru-RU"/>
        </a:p>
      </dgm:t>
    </dgm:pt>
    <dgm:pt modelId="{6B2B38D6-324E-4EB8-9D38-143D450CC419}" type="parTrans" cxnId="{EC385880-8296-442F-9259-FD4870C1ED27}">
      <dgm:prSet/>
      <dgm:spPr/>
      <dgm:t>
        <a:bodyPr/>
        <a:lstStyle/>
        <a:p>
          <a:endParaRPr lang="ru-RU"/>
        </a:p>
      </dgm:t>
    </dgm:pt>
    <dgm:pt modelId="{CEE5D45C-6058-4547-949C-04539F66A820}" type="pres">
      <dgm:prSet presAssocID="{96986848-75B2-4F6F-8A37-492F450DEB62}" presName="linearFlow" presStyleCnt="0">
        <dgm:presLayoutVars>
          <dgm:dir/>
          <dgm:animLvl val="lvl"/>
          <dgm:resizeHandles/>
        </dgm:presLayoutVars>
      </dgm:prSet>
      <dgm:spPr/>
    </dgm:pt>
    <dgm:pt modelId="{2F6E821D-FD34-4FC8-9F19-53DA83722F91}" type="pres">
      <dgm:prSet presAssocID="{BAAABD54-C609-4DDF-95C3-60998EA6A13B}" presName="compositeNode" presStyleCnt="0">
        <dgm:presLayoutVars>
          <dgm:bulletEnabled val="1"/>
        </dgm:presLayoutVars>
      </dgm:prSet>
      <dgm:spPr/>
    </dgm:pt>
    <dgm:pt modelId="{58DF599D-44FA-459D-9F70-5AB674539637}" type="pres">
      <dgm:prSet presAssocID="{BAAABD54-C609-4DDF-95C3-60998EA6A13B}" presName="image" presStyleLbl="fgImgPlace1" presStyleIdx="0" presStyleCnt="3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D17CB387-1BEE-466A-81BA-6A5B1409B249}" type="pres">
      <dgm:prSet presAssocID="{BAAABD54-C609-4DDF-95C3-60998EA6A13B}" presName="childNode" presStyleLbl="node1" presStyleIdx="0" presStyleCnt="3" custScaleX="1363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A9D64B-4DAC-4058-B84D-651293C4A578}" type="pres">
      <dgm:prSet presAssocID="{BAAABD54-C609-4DDF-95C3-60998EA6A13B}" presName="parentNode" presStyleLbl="revTx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0228C6-DABF-4164-94E1-3F2BECC40B62}" type="pres">
      <dgm:prSet presAssocID="{ECDC2BC0-061A-441E-B9BE-32920AC64EC6}" presName="sibTrans" presStyleCnt="0"/>
      <dgm:spPr/>
    </dgm:pt>
    <dgm:pt modelId="{C896AB60-1375-4451-AA7E-671EA9880D06}" type="pres">
      <dgm:prSet presAssocID="{343DB39B-1C4E-4574-8940-B1CACFF3174D}" presName="compositeNode" presStyleCnt="0">
        <dgm:presLayoutVars>
          <dgm:bulletEnabled val="1"/>
        </dgm:presLayoutVars>
      </dgm:prSet>
      <dgm:spPr/>
    </dgm:pt>
    <dgm:pt modelId="{07EF9A4C-3DB6-4894-9F6D-BCEF30402783}" type="pres">
      <dgm:prSet presAssocID="{343DB39B-1C4E-4574-8940-B1CACFF3174D}" presName="image" presStyleLbl="fgImgPlace1" presStyleIdx="1" presStyleCnt="3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53B530D9-1CBD-41AC-8C82-C99301450256}" type="pres">
      <dgm:prSet presAssocID="{343DB39B-1C4E-4574-8940-B1CACFF3174D}" presName="childNode" presStyleLbl="node1" presStyleIdx="1" presStyleCnt="3" custScaleX="1733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A4AD56-2C7C-4E11-8F6F-DFF4FA1B6FAE}" type="pres">
      <dgm:prSet presAssocID="{343DB39B-1C4E-4574-8940-B1CACFF3174D}" presName="parentNode" presStyleLbl="revTx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F89FCF-491D-4DCD-A80E-AFE899198145}" type="pres">
      <dgm:prSet presAssocID="{7C141816-15E2-46F4-B9F6-F8E66A62F6C3}" presName="sibTrans" presStyleCnt="0"/>
      <dgm:spPr/>
    </dgm:pt>
    <dgm:pt modelId="{05348D36-39FB-48D1-ABE4-A7BA17B54BBD}" type="pres">
      <dgm:prSet presAssocID="{3705F353-261A-43C8-89A1-1E487DA481EB}" presName="compositeNode" presStyleCnt="0">
        <dgm:presLayoutVars>
          <dgm:bulletEnabled val="1"/>
        </dgm:presLayoutVars>
      </dgm:prSet>
      <dgm:spPr/>
    </dgm:pt>
    <dgm:pt modelId="{8D6F8395-AC88-4C88-A5F5-FAB83A2FF0D3}" type="pres">
      <dgm:prSet presAssocID="{3705F353-261A-43C8-89A1-1E487DA481EB}" presName="image" presStyleLbl="fgImgPlace1" presStyleIdx="2" presStyleCnt="3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DDAB8A9-B64B-42BC-8284-687443AF4040}" type="pres">
      <dgm:prSet presAssocID="{3705F353-261A-43C8-89A1-1E487DA481EB}" presName="childNode" presStyleLbl="node1" presStyleIdx="2" presStyleCnt="3" custScaleX="1417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D4403A-6E62-4C56-8719-0CB54138151B}" type="pres">
      <dgm:prSet presAssocID="{3705F353-261A-43C8-89A1-1E487DA481EB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D02009-57FF-432D-A16E-01D3F2CA48DD}" srcId="{BAAABD54-C609-4DDF-95C3-60998EA6A13B}" destId="{BFEE310C-E478-4F9D-8F21-BD2C1AE5629D}" srcOrd="0" destOrd="0" parTransId="{DBFE5720-A769-430C-848E-1B031CC31AD1}" sibTransId="{11BF3C14-A551-4B71-9001-8B5A0972B9E7}"/>
    <dgm:cxn modelId="{45B744DD-42B4-4BCA-B885-D1CC193B44BB}" type="presOf" srcId="{343DB39B-1C4E-4574-8940-B1CACFF3174D}" destId="{D9A4AD56-2C7C-4E11-8F6F-DFF4FA1B6FAE}" srcOrd="0" destOrd="0" presId="urn:microsoft.com/office/officeart/2005/8/layout/hList2#1"/>
    <dgm:cxn modelId="{EC385880-8296-442F-9259-FD4870C1ED27}" srcId="{3705F353-261A-43C8-89A1-1E487DA481EB}" destId="{20506885-50C0-4AA6-9690-7CE66535134E}" srcOrd="0" destOrd="0" parTransId="{6B2B38D6-324E-4EB8-9D38-143D450CC419}" sibTransId="{1B45742B-835D-43C5-A2FB-05DFB26465A9}"/>
    <dgm:cxn modelId="{44BD5510-F5D2-4FAA-9CDF-3E4E3EA0B786}" type="presOf" srcId="{3705F353-261A-43C8-89A1-1E487DA481EB}" destId="{93D4403A-6E62-4C56-8719-0CB54138151B}" srcOrd="0" destOrd="0" presId="urn:microsoft.com/office/officeart/2005/8/layout/hList2#1"/>
    <dgm:cxn modelId="{78FBD50E-435B-499D-9F54-35E553E9B96B}" srcId="{343DB39B-1C4E-4574-8940-B1CACFF3174D}" destId="{378A8A53-7781-4070-986A-02198150801E}" srcOrd="0" destOrd="0" parTransId="{E788931C-BE86-4A70-AF44-B58EAC19BEE6}" sibTransId="{89728C05-FFE9-41AD-B4E0-CB0FB71D8F77}"/>
    <dgm:cxn modelId="{E95FF3E5-14AF-425D-AED9-48F3B75F5BB9}" srcId="{96986848-75B2-4F6F-8A37-492F450DEB62}" destId="{BAAABD54-C609-4DDF-95C3-60998EA6A13B}" srcOrd="0" destOrd="0" parTransId="{737367D7-66EA-4682-8FE0-EAF588AD2E9B}" sibTransId="{ECDC2BC0-061A-441E-B9BE-32920AC64EC6}"/>
    <dgm:cxn modelId="{C0A1662F-1F74-4B0F-A3D0-A361E2A9601E}" srcId="{96986848-75B2-4F6F-8A37-492F450DEB62}" destId="{3705F353-261A-43C8-89A1-1E487DA481EB}" srcOrd="2" destOrd="0" parTransId="{BB085FE0-43BE-446F-A4A3-A950E9993BCE}" sibTransId="{1D8A0875-7CAF-4730-B601-288479113392}"/>
    <dgm:cxn modelId="{C9E04DA2-68F1-45C2-A028-6D972F83684D}" srcId="{96986848-75B2-4F6F-8A37-492F450DEB62}" destId="{343DB39B-1C4E-4574-8940-B1CACFF3174D}" srcOrd="1" destOrd="0" parTransId="{DF274E3E-8895-47B0-8137-56F1D54AB154}" sibTransId="{7C141816-15E2-46F4-B9F6-F8E66A62F6C3}"/>
    <dgm:cxn modelId="{53ACBF30-D0E3-4670-A8BA-64E6C6A7D141}" type="presOf" srcId="{BAAABD54-C609-4DDF-95C3-60998EA6A13B}" destId="{77A9D64B-4DAC-4058-B84D-651293C4A578}" srcOrd="0" destOrd="0" presId="urn:microsoft.com/office/officeart/2005/8/layout/hList2#1"/>
    <dgm:cxn modelId="{72536BB9-7E8C-49F5-8FFC-B0D5DD9C3DAB}" type="presOf" srcId="{20506885-50C0-4AA6-9690-7CE66535134E}" destId="{7DDAB8A9-B64B-42BC-8284-687443AF4040}" srcOrd="0" destOrd="0" presId="urn:microsoft.com/office/officeart/2005/8/layout/hList2#1"/>
    <dgm:cxn modelId="{6B6A1551-FDC7-40C0-B836-28BC9AF4FCCB}" type="presOf" srcId="{96986848-75B2-4F6F-8A37-492F450DEB62}" destId="{CEE5D45C-6058-4547-949C-04539F66A820}" srcOrd="0" destOrd="0" presId="urn:microsoft.com/office/officeart/2005/8/layout/hList2#1"/>
    <dgm:cxn modelId="{0C531DA0-D763-447E-AEC9-2DDDC285103D}" type="presOf" srcId="{BFEE310C-E478-4F9D-8F21-BD2C1AE5629D}" destId="{D17CB387-1BEE-466A-81BA-6A5B1409B249}" srcOrd="0" destOrd="0" presId="urn:microsoft.com/office/officeart/2005/8/layout/hList2#1"/>
    <dgm:cxn modelId="{9CA14A6A-AC68-45A3-88ED-7B426379D9B5}" type="presOf" srcId="{378A8A53-7781-4070-986A-02198150801E}" destId="{53B530D9-1CBD-41AC-8C82-C99301450256}" srcOrd="0" destOrd="0" presId="urn:microsoft.com/office/officeart/2005/8/layout/hList2#1"/>
    <dgm:cxn modelId="{B08A6A17-CFC8-44FB-95D4-00CA1826814D}" type="presParOf" srcId="{CEE5D45C-6058-4547-949C-04539F66A820}" destId="{2F6E821D-FD34-4FC8-9F19-53DA83722F91}" srcOrd="0" destOrd="0" presId="urn:microsoft.com/office/officeart/2005/8/layout/hList2#1"/>
    <dgm:cxn modelId="{D37994F4-A598-4692-AE11-CCC36605C5D4}" type="presParOf" srcId="{2F6E821D-FD34-4FC8-9F19-53DA83722F91}" destId="{58DF599D-44FA-459D-9F70-5AB674539637}" srcOrd="0" destOrd="0" presId="urn:microsoft.com/office/officeart/2005/8/layout/hList2#1"/>
    <dgm:cxn modelId="{D5EA2C24-14D2-4E24-9652-681B3F5A736F}" type="presParOf" srcId="{2F6E821D-FD34-4FC8-9F19-53DA83722F91}" destId="{D17CB387-1BEE-466A-81BA-6A5B1409B249}" srcOrd="1" destOrd="0" presId="urn:microsoft.com/office/officeart/2005/8/layout/hList2#1"/>
    <dgm:cxn modelId="{1C58E830-76CC-4645-906E-3CB49DE55A18}" type="presParOf" srcId="{2F6E821D-FD34-4FC8-9F19-53DA83722F91}" destId="{77A9D64B-4DAC-4058-B84D-651293C4A578}" srcOrd="2" destOrd="0" presId="urn:microsoft.com/office/officeart/2005/8/layout/hList2#1"/>
    <dgm:cxn modelId="{F58270E9-AC62-410B-870C-CB8D47F37379}" type="presParOf" srcId="{CEE5D45C-6058-4547-949C-04539F66A820}" destId="{E80228C6-DABF-4164-94E1-3F2BECC40B62}" srcOrd="1" destOrd="0" presId="urn:microsoft.com/office/officeart/2005/8/layout/hList2#1"/>
    <dgm:cxn modelId="{BAD39D57-8F55-4A61-9219-86A3D0DACA55}" type="presParOf" srcId="{CEE5D45C-6058-4547-949C-04539F66A820}" destId="{C896AB60-1375-4451-AA7E-671EA9880D06}" srcOrd="2" destOrd="0" presId="urn:microsoft.com/office/officeart/2005/8/layout/hList2#1"/>
    <dgm:cxn modelId="{C683ECAC-EB65-49DE-97D5-7690AFAC8FBB}" type="presParOf" srcId="{C896AB60-1375-4451-AA7E-671EA9880D06}" destId="{07EF9A4C-3DB6-4894-9F6D-BCEF30402783}" srcOrd="0" destOrd="0" presId="urn:microsoft.com/office/officeart/2005/8/layout/hList2#1"/>
    <dgm:cxn modelId="{17086DCD-1FB9-4F65-8755-857F1D1FC162}" type="presParOf" srcId="{C896AB60-1375-4451-AA7E-671EA9880D06}" destId="{53B530D9-1CBD-41AC-8C82-C99301450256}" srcOrd="1" destOrd="0" presId="urn:microsoft.com/office/officeart/2005/8/layout/hList2#1"/>
    <dgm:cxn modelId="{E9C15966-0CA4-4FD6-AB58-E00DC5574DD4}" type="presParOf" srcId="{C896AB60-1375-4451-AA7E-671EA9880D06}" destId="{D9A4AD56-2C7C-4E11-8F6F-DFF4FA1B6FAE}" srcOrd="2" destOrd="0" presId="urn:microsoft.com/office/officeart/2005/8/layout/hList2#1"/>
    <dgm:cxn modelId="{B014CB37-1C45-41F2-89BF-0B5786382F18}" type="presParOf" srcId="{CEE5D45C-6058-4547-949C-04539F66A820}" destId="{B5F89FCF-491D-4DCD-A80E-AFE899198145}" srcOrd="3" destOrd="0" presId="urn:microsoft.com/office/officeart/2005/8/layout/hList2#1"/>
    <dgm:cxn modelId="{CA7183E3-0DCB-4E3D-B87A-21D25A63E8DD}" type="presParOf" srcId="{CEE5D45C-6058-4547-949C-04539F66A820}" destId="{05348D36-39FB-48D1-ABE4-A7BA17B54BBD}" srcOrd="4" destOrd="0" presId="urn:microsoft.com/office/officeart/2005/8/layout/hList2#1"/>
    <dgm:cxn modelId="{6A9EB69E-03A2-4C63-B8AE-B7A1B0888F07}" type="presParOf" srcId="{05348D36-39FB-48D1-ABE4-A7BA17B54BBD}" destId="{8D6F8395-AC88-4C88-A5F5-FAB83A2FF0D3}" srcOrd="0" destOrd="0" presId="urn:microsoft.com/office/officeart/2005/8/layout/hList2#1"/>
    <dgm:cxn modelId="{D454BC8A-0D3E-40F4-B10F-C766443A6DC6}" type="presParOf" srcId="{05348D36-39FB-48D1-ABE4-A7BA17B54BBD}" destId="{7DDAB8A9-B64B-42BC-8284-687443AF4040}" srcOrd="1" destOrd="0" presId="urn:microsoft.com/office/officeart/2005/8/layout/hList2#1"/>
    <dgm:cxn modelId="{66E149C1-BDE4-4DCA-9F3D-1FD4834F718B}" type="presParOf" srcId="{05348D36-39FB-48D1-ABE4-A7BA17B54BBD}" destId="{93D4403A-6E62-4C56-8719-0CB54138151B}" srcOrd="2" destOrd="0" presId="urn:microsoft.com/office/officeart/2005/8/layout/h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99FD720-6BFB-4746-AAC4-7D06F979DA09}" type="doc">
      <dgm:prSet loTypeId="urn:microsoft.com/office/officeart/2005/8/layout/hierarchy2" loCatId="hierarchy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E41D428E-2402-4908-833D-F0C08DCA93EE}">
      <dgm:prSet phldrT="[Текст]"/>
      <dgm:spPr/>
      <dgm:t>
        <a:bodyPr/>
        <a:lstStyle/>
        <a:p>
          <a:endParaRPr lang="ru-RU" dirty="0"/>
        </a:p>
      </dgm:t>
    </dgm:pt>
    <dgm:pt modelId="{59C4DA9C-1463-4D53-BA7C-B8C05063AA14}" type="parTrans" cxnId="{E50704E1-7021-4CE8-A0A5-0AF51580DC7F}">
      <dgm:prSet/>
      <dgm:spPr/>
      <dgm:t>
        <a:bodyPr/>
        <a:lstStyle/>
        <a:p>
          <a:endParaRPr lang="ru-RU"/>
        </a:p>
      </dgm:t>
    </dgm:pt>
    <dgm:pt modelId="{7D358BD6-FB84-4DF4-AEFA-EBD591E31698}" type="sibTrans" cxnId="{E50704E1-7021-4CE8-A0A5-0AF51580DC7F}">
      <dgm:prSet/>
      <dgm:spPr/>
      <dgm:t>
        <a:bodyPr/>
        <a:lstStyle/>
        <a:p>
          <a:endParaRPr lang="ru-RU"/>
        </a:p>
      </dgm:t>
    </dgm:pt>
    <dgm:pt modelId="{C7A16E2B-7FAF-4686-BC85-79C1060EA1E2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Историческая</a:t>
          </a:r>
        </a:p>
        <a:p>
          <a:r>
            <a: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геология </a:t>
          </a:r>
          <a:endParaRPr lang="ru-RU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108584-BC38-4BAA-B016-12CA9BB20E7D}" type="parTrans" cxnId="{AF43AE8F-060E-484B-A4C7-609B474A7E32}">
      <dgm:prSet/>
      <dgm:spPr/>
      <dgm:t>
        <a:bodyPr/>
        <a:lstStyle/>
        <a:p>
          <a:endParaRPr lang="ru-RU"/>
        </a:p>
      </dgm:t>
    </dgm:pt>
    <dgm:pt modelId="{53596004-C42E-49A2-ADFE-DE5DE2473CA0}" type="sibTrans" cxnId="{AF43AE8F-060E-484B-A4C7-609B474A7E32}">
      <dgm:prSet/>
      <dgm:spPr/>
      <dgm:t>
        <a:bodyPr/>
        <a:lstStyle/>
        <a:p>
          <a:endParaRPr lang="ru-RU"/>
        </a:p>
      </dgm:t>
    </dgm:pt>
    <dgm:pt modelId="{3402EC1C-6E63-45CB-AC0B-C33D8C137E54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Геотектоника</a:t>
          </a:r>
          <a:endParaRPr lang="ru-RU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EC6179C-397D-49BD-8336-C7C1DB374550}" type="parTrans" cxnId="{3E4E00C9-2BC7-4FE4-90A3-92CE09F6697D}">
      <dgm:prSet/>
      <dgm:spPr/>
      <dgm:t>
        <a:bodyPr/>
        <a:lstStyle/>
        <a:p>
          <a:endParaRPr lang="ru-RU"/>
        </a:p>
      </dgm:t>
    </dgm:pt>
    <dgm:pt modelId="{7F07D317-ABF3-4050-AA72-AC6D4F293090}" type="sibTrans" cxnId="{3E4E00C9-2BC7-4FE4-90A3-92CE09F6697D}">
      <dgm:prSet/>
      <dgm:spPr/>
      <dgm:t>
        <a:bodyPr/>
        <a:lstStyle/>
        <a:p>
          <a:endParaRPr lang="ru-RU"/>
        </a:p>
      </dgm:t>
    </dgm:pt>
    <dgm:pt modelId="{D4589AAF-CCDA-4930-81DE-E4560FBAC4E8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Палеонтология</a:t>
          </a:r>
          <a:endParaRPr lang="ru-RU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9F39319-ED3C-4978-ACBF-368D84E93AD8}" type="parTrans" cxnId="{A29A8DE9-585A-4A3B-A9B5-736155FB3770}">
      <dgm:prSet/>
      <dgm:spPr/>
      <dgm:t>
        <a:bodyPr/>
        <a:lstStyle/>
        <a:p>
          <a:endParaRPr lang="ru-RU"/>
        </a:p>
      </dgm:t>
    </dgm:pt>
    <dgm:pt modelId="{145F5616-930A-41DD-99C8-4B762C2E89DF}" type="sibTrans" cxnId="{A29A8DE9-585A-4A3B-A9B5-736155FB3770}">
      <dgm:prSet/>
      <dgm:spPr/>
      <dgm:t>
        <a:bodyPr/>
        <a:lstStyle/>
        <a:p>
          <a:endParaRPr lang="ru-RU"/>
        </a:p>
      </dgm:t>
    </dgm:pt>
    <dgm:pt modelId="{79ED44DA-821B-4267-B3EC-AB854098B62C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Минералогия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18B0E3-96C2-4983-94A8-2D6879A54D9E}" type="parTrans" cxnId="{C2C30A35-54CA-4D5E-9E94-CC27B0B7E843}">
      <dgm:prSet/>
      <dgm:spPr/>
      <dgm:t>
        <a:bodyPr/>
        <a:lstStyle/>
        <a:p>
          <a:endParaRPr lang="ru-RU"/>
        </a:p>
      </dgm:t>
    </dgm:pt>
    <dgm:pt modelId="{54496653-7818-4E84-A494-4D9F323D4AC3}" type="sibTrans" cxnId="{C2C30A35-54CA-4D5E-9E94-CC27B0B7E843}">
      <dgm:prSet/>
      <dgm:spPr/>
      <dgm:t>
        <a:bodyPr/>
        <a:lstStyle/>
        <a:p>
          <a:endParaRPr lang="ru-RU"/>
        </a:p>
      </dgm:t>
    </dgm:pt>
    <dgm:pt modelId="{9D113FA3-58D9-4246-B159-F32E99B7E67A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Петрография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A85FAA9-72FA-4330-AC61-B6A9E6839F7B}" type="parTrans" cxnId="{23784B73-F3AA-42A0-9C30-3C22D37A5883}">
      <dgm:prSet/>
      <dgm:spPr/>
      <dgm:t>
        <a:bodyPr/>
        <a:lstStyle/>
        <a:p>
          <a:endParaRPr lang="ru-RU"/>
        </a:p>
      </dgm:t>
    </dgm:pt>
    <dgm:pt modelId="{2F35FF1D-749E-427D-83C4-7F73C9E6F9FE}" type="sibTrans" cxnId="{23784B73-F3AA-42A0-9C30-3C22D37A5883}">
      <dgm:prSet/>
      <dgm:spPr/>
      <dgm:t>
        <a:bodyPr/>
        <a:lstStyle/>
        <a:p>
          <a:endParaRPr lang="ru-RU"/>
        </a:p>
      </dgm:t>
    </dgm:pt>
    <dgm:pt modelId="{3FB6627C-4337-4673-9039-8913D9771F12}" type="pres">
      <dgm:prSet presAssocID="{799FD720-6BFB-4746-AAC4-7D06F979DA0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A8C34B-5E35-48DE-A20E-C95BE436AB4D}" type="pres">
      <dgm:prSet presAssocID="{E41D428E-2402-4908-833D-F0C08DCA93EE}" presName="root1" presStyleCnt="0"/>
      <dgm:spPr/>
    </dgm:pt>
    <dgm:pt modelId="{421B8AF3-71B1-47D7-8648-069672ACBA8E}" type="pres">
      <dgm:prSet presAssocID="{E41D428E-2402-4908-833D-F0C08DCA93EE}" presName="LevelOneTextNode" presStyleLbl="node0" presStyleIdx="0" presStyleCnt="1" custAng="16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99132C-CBFE-4F7A-BDAC-F93B4092383A}" type="pres">
      <dgm:prSet presAssocID="{E41D428E-2402-4908-833D-F0C08DCA93EE}" presName="level2hierChild" presStyleCnt="0"/>
      <dgm:spPr/>
    </dgm:pt>
    <dgm:pt modelId="{E7D37AF1-562A-4595-B589-1F1CC3DE517F}" type="pres">
      <dgm:prSet presAssocID="{B9108584-BC38-4BAA-B016-12CA9BB20E7D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EAF58EE4-D711-4110-8FFA-6EB943997FF8}" type="pres">
      <dgm:prSet presAssocID="{B9108584-BC38-4BAA-B016-12CA9BB20E7D}" presName="connTx" presStyleLbl="parChTrans1D2" presStyleIdx="0" presStyleCnt="5"/>
      <dgm:spPr/>
      <dgm:t>
        <a:bodyPr/>
        <a:lstStyle/>
        <a:p>
          <a:endParaRPr lang="ru-RU"/>
        </a:p>
      </dgm:t>
    </dgm:pt>
    <dgm:pt modelId="{731B8B37-63B5-46C0-AFD0-AFC6BD24AF59}" type="pres">
      <dgm:prSet presAssocID="{C7A16E2B-7FAF-4686-BC85-79C1060EA1E2}" presName="root2" presStyleCnt="0"/>
      <dgm:spPr/>
    </dgm:pt>
    <dgm:pt modelId="{BB120F1A-133C-4341-8EE9-068868E2FC16}" type="pres">
      <dgm:prSet presAssocID="{C7A16E2B-7FAF-4686-BC85-79C1060EA1E2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328DAEF-ACEA-4FB0-8229-C4991353F89A}" type="pres">
      <dgm:prSet presAssocID="{C7A16E2B-7FAF-4686-BC85-79C1060EA1E2}" presName="level3hierChild" presStyleCnt="0"/>
      <dgm:spPr/>
    </dgm:pt>
    <dgm:pt modelId="{6D05AFFB-C020-4417-9C47-0E7A1C459AFE}" type="pres">
      <dgm:prSet presAssocID="{CEC6179C-397D-49BD-8336-C7C1DB374550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7781D26D-E6A8-4C37-AFD2-80CA859DBD8D}" type="pres">
      <dgm:prSet presAssocID="{CEC6179C-397D-49BD-8336-C7C1DB374550}" presName="connTx" presStyleLbl="parChTrans1D2" presStyleIdx="1" presStyleCnt="5"/>
      <dgm:spPr/>
      <dgm:t>
        <a:bodyPr/>
        <a:lstStyle/>
        <a:p>
          <a:endParaRPr lang="ru-RU"/>
        </a:p>
      </dgm:t>
    </dgm:pt>
    <dgm:pt modelId="{8BBD33B3-475D-4919-9FF8-4413C5A8CD97}" type="pres">
      <dgm:prSet presAssocID="{3402EC1C-6E63-45CB-AC0B-C33D8C137E54}" presName="root2" presStyleCnt="0"/>
      <dgm:spPr/>
    </dgm:pt>
    <dgm:pt modelId="{04B7AF74-F2CC-424D-B777-D7767AEF812F}" type="pres">
      <dgm:prSet presAssocID="{3402EC1C-6E63-45CB-AC0B-C33D8C137E54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A85612-99A6-4D40-978B-8DF82C8CA11E}" type="pres">
      <dgm:prSet presAssocID="{3402EC1C-6E63-45CB-AC0B-C33D8C137E54}" presName="level3hierChild" presStyleCnt="0"/>
      <dgm:spPr/>
    </dgm:pt>
    <dgm:pt modelId="{D9A22BE5-0D05-43F5-B0FF-820517A299C5}" type="pres">
      <dgm:prSet presAssocID="{A9F39319-ED3C-4978-ACBF-368D84E93AD8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96B07A7D-21D3-4D48-B9C9-E0491DD68C47}" type="pres">
      <dgm:prSet presAssocID="{A9F39319-ED3C-4978-ACBF-368D84E93AD8}" presName="connTx" presStyleLbl="parChTrans1D2" presStyleIdx="2" presStyleCnt="5"/>
      <dgm:spPr/>
      <dgm:t>
        <a:bodyPr/>
        <a:lstStyle/>
        <a:p>
          <a:endParaRPr lang="ru-RU"/>
        </a:p>
      </dgm:t>
    </dgm:pt>
    <dgm:pt modelId="{ED430847-4151-4FC5-AF2E-EEBA78ADAAB3}" type="pres">
      <dgm:prSet presAssocID="{D4589AAF-CCDA-4930-81DE-E4560FBAC4E8}" presName="root2" presStyleCnt="0"/>
      <dgm:spPr/>
    </dgm:pt>
    <dgm:pt modelId="{EA1F8F4B-BDC6-4DCB-816E-39693AD02665}" type="pres">
      <dgm:prSet presAssocID="{D4589AAF-CCDA-4930-81DE-E4560FBAC4E8}" presName="LevelTwoTextNode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70EC57-5329-47E9-9BE9-EE54BF2837AE}" type="pres">
      <dgm:prSet presAssocID="{D4589AAF-CCDA-4930-81DE-E4560FBAC4E8}" presName="level3hierChild" presStyleCnt="0"/>
      <dgm:spPr/>
    </dgm:pt>
    <dgm:pt modelId="{0FF52FC4-96E4-4184-A83B-4EF38BDA18C1}" type="pres">
      <dgm:prSet presAssocID="{7418B0E3-96C2-4983-94A8-2D6879A54D9E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333F0CF6-97FB-41B8-81FF-860CA87E365B}" type="pres">
      <dgm:prSet presAssocID="{7418B0E3-96C2-4983-94A8-2D6879A54D9E}" presName="connTx" presStyleLbl="parChTrans1D2" presStyleIdx="3" presStyleCnt="5"/>
      <dgm:spPr/>
      <dgm:t>
        <a:bodyPr/>
        <a:lstStyle/>
        <a:p>
          <a:endParaRPr lang="ru-RU"/>
        </a:p>
      </dgm:t>
    </dgm:pt>
    <dgm:pt modelId="{93669A81-E95D-4C7F-BAAD-42C0B04511BC}" type="pres">
      <dgm:prSet presAssocID="{79ED44DA-821B-4267-B3EC-AB854098B62C}" presName="root2" presStyleCnt="0"/>
      <dgm:spPr/>
    </dgm:pt>
    <dgm:pt modelId="{5122B492-E5E0-4C27-BA27-BF1873C9F2AA}" type="pres">
      <dgm:prSet presAssocID="{79ED44DA-821B-4267-B3EC-AB854098B62C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E96B1E-C4FD-4E20-947F-5CC7A4817E75}" type="pres">
      <dgm:prSet presAssocID="{79ED44DA-821B-4267-B3EC-AB854098B62C}" presName="level3hierChild" presStyleCnt="0"/>
      <dgm:spPr/>
    </dgm:pt>
    <dgm:pt modelId="{B07FC21E-F62C-4B4A-9340-88A42685A1B5}" type="pres">
      <dgm:prSet presAssocID="{7A85FAA9-72FA-4330-AC61-B6A9E6839F7B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E7748E59-7076-43C0-892F-5B5D684F58FA}" type="pres">
      <dgm:prSet presAssocID="{7A85FAA9-72FA-4330-AC61-B6A9E6839F7B}" presName="connTx" presStyleLbl="parChTrans1D2" presStyleIdx="4" presStyleCnt="5"/>
      <dgm:spPr/>
      <dgm:t>
        <a:bodyPr/>
        <a:lstStyle/>
        <a:p>
          <a:endParaRPr lang="ru-RU"/>
        </a:p>
      </dgm:t>
    </dgm:pt>
    <dgm:pt modelId="{6A9EA927-25CE-40DC-82D5-BD55CF6C4901}" type="pres">
      <dgm:prSet presAssocID="{9D113FA3-58D9-4246-B159-F32E99B7E67A}" presName="root2" presStyleCnt="0"/>
      <dgm:spPr/>
    </dgm:pt>
    <dgm:pt modelId="{DC68CC95-397E-494D-A0FB-E600F04C5385}" type="pres">
      <dgm:prSet presAssocID="{9D113FA3-58D9-4246-B159-F32E99B7E67A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2AB6E5-2C91-4067-8A0A-E023BE7ACB06}" type="pres">
      <dgm:prSet presAssocID="{9D113FA3-58D9-4246-B159-F32E99B7E67A}" presName="level3hierChild" presStyleCnt="0"/>
      <dgm:spPr/>
    </dgm:pt>
  </dgm:ptLst>
  <dgm:cxnLst>
    <dgm:cxn modelId="{8A12DB42-2E35-4D71-A800-47AE71FBC532}" type="presOf" srcId="{E41D428E-2402-4908-833D-F0C08DCA93EE}" destId="{421B8AF3-71B1-47D7-8648-069672ACBA8E}" srcOrd="0" destOrd="0" presId="urn:microsoft.com/office/officeart/2005/8/layout/hierarchy2"/>
    <dgm:cxn modelId="{ECFA9189-70D3-4BFB-B0DE-4CDF4115B640}" type="presOf" srcId="{3402EC1C-6E63-45CB-AC0B-C33D8C137E54}" destId="{04B7AF74-F2CC-424D-B777-D7767AEF812F}" srcOrd="0" destOrd="0" presId="urn:microsoft.com/office/officeart/2005/8/layout/hierarchy2"/>
    <dgm:cxn modelId="{68996451-7661-4549-98D2-0FD0EFD84526}" type="presOf" srcId="{B9108584-BC38-4BAA-B016-12CA9BB20E7D}" destId="{E7D37AF1-562A-4595-B589-1F1CC3DE517F}" srcOrd="0" destOrd="0" presId="urn:microsoft.com/office/officeart/2005/8/layout/hierarchy2"/>
    <dgm:cxn modelId="{AF43AE8F-060E-484B-A4C7-609B474A7E32}" srcId="{E41D428E-2402-4908-833D-F0C08DCA93EE}" destId="{C7A16E2B-7FAF-4686-BC85-79C1060EA1E2}" srcOrd="0" destOrd="0" parTransId="{B9108584-BC38-4BAA-B016-12CA9BB20E7D}" sibTransId="{53596004-C42E-49A2-ADFE-DE5DE2473CA0}"/>
    <dgm:cxn modelId="{DCC627F8-A5DD-4B7E-8996-92BCCE9A9617}" type="presOf" srcId="{A9F39319-ED3C-4978-ACBF-368D84E93AD8}" destId="{96B07A7D-21D3-4D48-B9C9-E0491DD68C47}" srcOrd="1" destOrd="0" presId="urn:microsoft.com/office/officeart/2005/8/layout/hierarchy2"/>
    <dgm:cxn modelId="{2F4A0CF4-6FCA-463D-9D4F-3C3948D41E28}" type="presOf" srcId="{79ED44DA-821B-4267-B3EC-AB854098B62C}" destId="{5122B492-E5E0-4C27-BA27-BF1873C9F2AA}" srcOrd="0" destOrd="0" presId="urn:microsoft.com/office/officeart/2005/8/layout/hierarchy2"/>
    <dgm:cxn modelId="{B56726D9-524B-4060-B149-EB790FF6C372}" type="presOf" srcId="{A9F39319-ED3C-4978-ACBF-368D84E93AD8}" destId="{D9A22BE5-0D05-43F5-B0FF-820517A299C5}" srcOrd="0" destOrd="0" presId="urn:microsoft.com/office/officeart/2005/8/layout/hierarchy2"/>
    <dgm:cxn modelId="{B330CB06-B7AD-472D-8AEE-F46FD5224128}" type="presOf" srcId="{CEC6179C-397D-49BD-8336-C7C1DB374550}" destId="{6D05AFFB-C020-4417-9C47-0E7A1C459AFE}" srcOrd="0" destOrd="0" presId="urn:microsoft.com/office/officeart/2005/8/layout/hierarchy2"/>
    <dgm:cxn modelId="{B632AFFA-4C5B-4D83-A55D-F71B39A981F8}" type="presOf" srcId="{B9108584-BC38-4BAA-B016-12CA9BB20E7D}" destId="{EAF58EE4-D711-4110-8FFA-6EB943997FF8}" srcOrd="1" destOrd="0" presId="urn:microsoft.com/office/officeart/2005/8/layout/hierarchy2"/>
    <dgm:cxn modelId="{C5E322EF-0528-412A-8752-29FE06744AE5}" type="presOf" srcId="{C7A16E2B-7FAF-4686-BC85-79C1060EA1E2}" destId="{BB120F1A-133C-4341-8EE9-068868E2FC16}" srcOrd="0" destOrd="0" presId="urn:microsoft.com/office/officeart/2005/8/layout/hierarchy2"/>
    <dgm:cxn modelId="{A29A8DE9-585A-4A3B-A9B5-736155FB3770}" srcId="{E41D428E-2402-4908-833D-F0C08DCA93EE}" destId="{D4589AAF-CCDA-4930-81DE-E4560FBAC4E8}" srcOrd="2" destOrd="0" parTransId="{A9F39319-ED3C-4978-ACBF-368D84E93AD8}" sibTransId="{145F5616-930A-41DD-99C8-4B762C2E89DF}"/>
    <dgm:cxn modelId="{8FE65C13-BB32-4CAC-A363-2186CE73192C}" type="presOf" srcId="{799FD720-6BFB-4746-AAC4-7D06F979DA09}" destId="{3FB6627C-4337-4673-9039-8913D9771F12}" srcOrd="0" destOrd="0" presId="urn:microsoft.com/office/officeart/2005/8/layout/hierarchy2"/>
    <dgm:cxn modelId="{C2C30A35-54CA-4D5E-9E94-CC27B0B7E843}" srcId="{E41D428E-2402-4908-833D-F0C08DCA93EE}" destId="{79ED44DA-821B-4267-B3EC-AB854098B62C}" srcOrd="3" destOrd="0" parTransId="{7418B0E3-96C2-4983-94A8-2D6879A54D9E}" sibTransId="{54496653-7818-4E84-A494-4D9F323D4AC3}"/>
    <dgm:cxn modelId="{D32D5538-D359-4407-9969-7F531780C964}" type="presOf" srcId="{9D113FA3-58D9-4246-B159-F32E99B7E67A}" destId="{DC68CC95-397E-494D-A0FB-E600F04C5385}" srcOrd="0" destOrd="0" presId="urn:microsoft.com/office/officeart/2005/8/layout/hierarchy2"/>
    <dgm:cxn modelId="{DAB9090E-3C57-4754-B0D5-04AF44D155B6}" type="presOf" srcId="{CEC6179C-397D-49BD-8336-C7C1DB374550}" destId="{7781D26D-E6A8-4C37-AFD2-80CA859DBD8D}" srcOrd="1" destOrd="0" presId="urn:microsoft.com/office/officeart/2005/8/layout/hierarchy2"/>
    <dgm:cxn modelId="{23784B73-F3AA-42A0-9C30-3C22D37A5883}" srcId="{E41D428E-2402-4908-833D-F0C08DCA93EE}" destId="{9D113FA3-58D9-4246-B159-F32E99B7E67A}" srcOrd="4" destOrd="0" parTransId="{7A85FAA9-72FA-4330-AC61-B6A9E6839F7B}" sibTransId="{2F35FF1D-749E-427D-83C4-7F73C9E6F9FE}"/>
    <dgm:cxn modelId="{C52B8521-5DE0-4D11-B7EA-EB997317D197}" type="presOf" srcId="{7418B0E3-96C2-4983-94A8-2D6879A54D9E}" destId="{0FF52FC4-96E4-4184-A83B-4EF38BDA18C1}" srcOrd="0" destOrd="0" presId="urn:microsoft.com/office/officeart/2005/8/layout/hierarchy2"/>
    <dgm:cxn modelId="{3E4E00C9-2BC7-4FE4-90A3-92CE09F6697D}" srcId="{E41D428E-2402-4908-833D-F0C08DCA93EE}" destId="{3402EC1C-6E63-45CB-AC0B-C33D8C137E54}" srcOrd="1" destOrd="0" parTransId="{CEC6179C-397D-49BD-8336-C7C1DB374550}" sibTransId="{7F07D317-ABF3-4050-AA72-AC6D4F293090}"/>
    <dgm:cxn modelId="{DB636C5B-C7C6-490E-8DC0-063A709AE279}" type="presOf" srcId="{7A85FAA9-72FA-4330-AC61-B6A9E6839F7B}" destId="{B07FC21E-F62C-4B4A-9340-88A42685A1B5}" srcOrd="0" destOrd="0" presId="urn:microsoft.com/office/officeart/2005/8/layout/hierarchy2"/>
    <dgm:cxn modelId="{2FFE46EF-B3EB-472C-98C0-32658B9178F4}" type="presOf" srcId="{7418B0E3-96C2-4983-94A8-2D6879A54D9E}" destId="{333F0CF6-97FB-41B8-81FF-860CA87E365B}" srcOrd="1" destOrd="0" presId="urn:microsoft.com/office/officeart/2005/8/layout/hierarchy2"/>
    <dgm:cxn modelId="{50BA033E-C192-4E7C-B044-DFC05823B6AD}" type="presOf" srcId="{D4589AAF-CCDA-4930-81DE-E4560FBAC4E8}" destId="{EA1F8F4B-BDC6-4DCB-816E-39693AD02665}" srcOrd="0" destOrd="0" presId="urn:microsoft.com/office/officeart/2005/8/layout/hierarchy2"/>
    <dgm:cxn modelId="{E50704E1-7021-4CE8-A0A5-0AF51580DC7F}" srcId="{799FD720-6BFB-4746-AAC4-7D06F979DA09}" destId="{E41D428E-2402-4908-833D-F0C08DCA93EE}" srcOrd="0" destOrd="0" parTransId="{59C4DA9C-1463-4D53-BA7C-B8C05063AA14}" sibTransId="{7D358BD6-FB84-4DF4-AEFA-EBD591E31698}"/>
    <dgm:cxn modelId="{69461B3E-BEFE-41B4-A94C-7D8424054153}" type="presOf" srcId="{7A85FAA9-72FA-4330-AC61-B6A9E6839F7B}" destId="{E7748E59-7076-43C0-892F-5B5D684F58FA}" srcOrd="1" destOrd="0" presId="urn:microsoft.com/office/officeart/2005/8/layout/hierarchy2"/>
    <dgm:cxn modelId="{14846465-17D9-42E6-A0CA-0572995BD827}" type="presParOf" srcId="{3FB6627C-4337-4673-9039-8913D9771F12}" destId="{4DA8C34B-5E35-48DE-A20E-C95BE436AB4D}" srcOrd="0" destOrd="0" presId="urn:microsoft.com/office/officeart/2005/8/layout/hierarchy2"/>
    <dgm:cxn modelId="{CB5FCF95-BB07-45B5-9785-C7BA9738DA62}" type="presParOf" srcId="{4DA8C34B-5E35-48DE-A20E-C95BE436AB4D}" destId="{421B8AF3-71B1-47D7-8648-069672ACBA8E}" srcOrd="0" destOrd="0" presId="urn:microsoft.com/office/officeart/2005/8/layout/hierarchy2"/>
    <dgm:cxn modelId="{5629C217-BC4B-49DB-B868-F62E30C3B5AA}" type="presParOf" srcId="{4DA8C34B-5E35-48DE-A20E-C95BE436AB4D}" destId="{0099132C-CBFE-4F7A-BDAC-F93B4092383A}" srcOrd="1" destOrd="0" presId="urn:microsoft.com/office/officeart/2005/8/layout/hierarchy2"/>
    <dgm:cxn modelId="{E1ABDA55-3039-42D7-B22B-A85837FCF2D2}" type="presParOf" srcId="{0099132C-CBFE-4F7A-BDAC-F93B4092383A}" destId="{E7D37AF1-562A-4595-B589-1F1CC3DE517F}" srcOrd="0" destOrd="0" presId="urn:microsoft.com/office/officeart/2005/8/layout/hierarchy2"/>
    <dgm:cxn modelId="{72A6D5C0-A17F-4EF2-BCCE-3366945904DD}" type="presParOf" srcId="{E7D37AF1-562A-4595-B589-1F1CC3DE517F}" destId="{EAF58EE4-D711-4110-8FFA-6EB943997FF8}" srcOrd="0" destOrd="0" presId="urn:microsoft.com/office/officeart/2005/8/layout/hierarchy2"/>
    <dgm:cxn modelId="{0F335E34-AEFB-4D0F-8F67-C86DF438A136}" type="presParOf" srcId="{0099132C-CBFE-4F7A-BDAC-F93B4092383A}" destId="{731B8B37-63B5-46C0-AFD0-AFC6BD24AF59}" srcOrd="1" destOrd="0" presId="urn:microsoft.com/office/officeart/2005/8/layout/hierarchy2"/>
    <dgm:cxn modelId="{B4241585-84F1-45AE-8837-F44E9D43F7CE}" type="presParOf" srcId="{731B8B37-63B5-46C0-AFD0-AFC6BD24AF59}" destId="{BB120F1A-133C-4341-8EE9-068868E2FC16}" srcOrd="0" destOrd="0" presId="urn:microsoft.com/office/officeart/2005/8/layout/hierarchy2"/>
    <dgm:cxn modelId="{936B74C0-787A-4FDF-8A9C-5EBA387119A9}" type="presParOf" srcId="{731B8B37-63B5-46C0-AFD0-AFC6BD24AF59}" destId="{7328DAEF-ACEA-4FB0-8229-C4991353F89A}" srcOrd="1" destOrd="0" presId="urn:microsoft.com/office/officeart/2005/8/layout/hierarchy2"/>
    <dgm:cxn modelId="{304AD253-EDFE-4183-AB43-A97F639AF92F}" type="presParOf" srcId="{0099132C-CBFE-4F7A-BDAC-F93B4092383A}" destId="{6D05AFFB-C020-4417-9C47-0E7A1C459AFE}" srcOrd="2" destOrd="0" presId="urn:microsoft.com/office/officeart/2005/8/layout/hierarchy2"/>
    <dgm:cxn modelId="{092E06BD-32D0-4ED0-BA31-DB9A6243B80F}" type="presParOf" srcId="{6D05AFFB-C020-4417-9C47-0E7A1C459AFE}" destId="{7781D26D-E6A8-4C37-AFD2-80CA859DBD8D}" srcOrd="0" destOrd="0" presId="urn:microsoft.com/office/officeart/2005/8/layout/hierarchy2"/>
    <dgm:cxn modelId="{24A8B551-1A90-4AC5-B482-A14A87C4A2E7}" type="presParOf" srcId="{0099132C-CBFE-4F7A-BDAC-F93B4092383A}" destId="{8BBD33B3-475D-4919-9FF8-4413C5A8CD97}" srcOrd="3" destOrd="0" presId="urn:microsoft.com/office/officeart/2005/8/layout/hierarchy2"/>
    <dgm:cxn modelId="{7388974E-87E0-43D9-9BEE-FD6521B2890B}" type="presParOf" srcId="{8BBD33B3-475D-4919-9FF8-4413C5A8CD97}" destId="{04B7AF74-F2CC-424D-B777-D7767AEF812F}" srcOrd="0" destOrd="0" presId="urn:microsoft.com/office/officeart/2005/8/layout/hierarchy2"/>
    <dgm:cxn modelId="{32BB6B01-AE1B-4FF5-88F2-A35C9C955FCE}" type="presParOf" srcId="{8BBD33B3-475D-4919-9FF8-4413C5A8CD97}" destId="{18A85612-99A6-4D40-978B-8DF82C8CA11E}" srcOrd="1" destOrd="0" presId="urn:microsoft.com/office/officeart/2005/8/layout/hierarchy2"/>
    <dgm:cxn modelId="{A269026E-4ADF-4117-A9B3-2986AC6FAB74}" type="presParOf" srcId="{0099132C-CBFE-4F7A-BDAC-F93B4092383A}" destId="{D9A22BE5-0D05-43F5-B0FF-820517A299C5}" srcOrd="4" destOrd="0" presId="urn:microsoft.com/office/officeart/2005/8/layout/hierarchy2"/>
    <dgm:cxn modelId="{1C611114-EEE7-479E-B708-403B44FA8842}" type="presParOf" srcId="{D9A22BE5-0D05-43F5-B0FF-820517A299C5}" destId="{96B07A7D-21D3-4D48-B9C9-E0491DD68C47}" srcOrd="0" destOrd="0" presId="urn:microsoft.com/office/officeart/2005/8/layout/hierarchy2"/>
    <dgm:cxn modelId="{08F806A1-B5F6-4ED7-9A64-81D06B55333D}" type="presParOf" srcId="{0099132C-CBFE-4F7A-BDAC-F93B4092383A}" destId="{ED430847-4151-4FC5-AF2E-EEBA78ADAAB3}" srcOrd="5" destOrd="0" presId="urn:microsoft.com/office/officeart/2005/8/layout/hierarchy2"/>
    <dgm:cxn modelId="{F91C5038-715E-486A-A941-38D794048D13}" type="presParOf" srcId="{ED430847-4151-4FC5-AF2E-EEBA78ADAAB3}" destId="{EA1F8F4B-BDC6-4DCB-816E-39693AD02665}" srcOrd="0" destOrd="0" presId="urn:microsoft.com/office/officeart/2005/8/layout/hierarchy2"/>
    <dgm:cxn modelId="{4189BABB-C62C-44F1-9D2D-3690C557C06E}" type="presParOf" srcId="{ED430847-4151-4FC5-AF2E-EEBA78ADAAB3}" destId="{7470EC57-5329-47E9-9BE9-EE54BF2837AE}" srcOrd="1" destOrd="0" presId="urn:microsoft.com/office/officeart/2005/8/layout/hierarchy2"/>
    <dgm:cxn modelId="{CEF55784-1774-4F6F-8315-40E273B255EC}" type="presParOf" srcId="{0099132C-CBFE-4F7A-BDAC-F93B4092383A}" destId="{0FF52FC4-96E4-4184-A83B-4EF38BDA18C1}" srcOrd="6" destOrd="0" presId="urn:microsoft.com/office/officeart/2005/8/layout/hierarchy2"/>
    <dgm:cxn modelId="{05D7838C-A1B9-4172-892E-F6B5A46B7950}" type="presParOf" srcId="{0FF52FC4-96E4-4184-A83B-4EF38BDA18C1}" destId="{333F0CF6-97FB-41B8-81FF-860CA87E365B}" srcOrd="0" destOrd="0" presId="urn:microsoft.com/office/officeart/2005/8/layout/hierarchy2"/>
    <dgm:cxn modelId="{7ADDF165-931F-477D-B254-5472EECB5EB9}" type="presParOf" srcId="{0099132C-CBFE-4F7A-BDAC-F93B4092383A}" destId="{93669A81-E95D-4C7F-BAAD-42C0B04511BC}" srcOrd="7" destOrd="0" presId="urn:microsoft.com/office/officeart/2005/8/layout/hierarchy2"/>
    <dgm:cxn modelId="{DC446D71-6604-4BBE-B02C-DD08CB1CE80F}" type="presParOf" srcId="{93669A81-E95D-4C7F-BAAD-42C0B04511BC}" destId="{5122B492-E5E0-4C27-BA27-BF1873C9F2AA}" srcOrd="0" destOrd="0" presId="urn:microsoft.com/office/officeart/2005/8/layout/hierarchy2"/>
    <dgm:cxn modelId="{EB750FCD-3479-41FA-82D9-D10F690FB20C}" type="presParOf" srcId="{93669A81-E95D-4C7F-BAAD-42C0B04511BC}" destId="{9DE96B1E-C4FD-4E20-947F-5CC7A4817E75}" srcOrd="1" destOrd="0" presId="urn:microsoft.com/office/officeart/2005/8/layout/hierarchy2"/>
    <dgm:cxn modelId="{0C5AB67C-9790-46CD-BA41-9C6A3257E649}" type="presParOf" srcId="{0099132C-CBFE-4F7A-BDAC-F93B4092383A}" destId="{B07FC21E-F62C-4B4A-9340-88A42685A1B5}" srcOrd="8" destOrd="0" presId="urn:microsoft.com/office/officeart/2005/8/layout/hierarchy2"/>
    <dgm:cxn modelId="{10CEBB84-F0AF-4C26-B7B8-A1D2A05F137B}" type="presParOf" srcId="{B07FC21E-F62C-4B4A-9340-88A42685A1B5}" destId="{E7748E59-7076-43C0-892F-5B5D684F58FA}" srcOrd="0" destOrd="0" presId="urn:microsoft.com/office/officeart/2005/8/layout/hierarchy2"/>
    <dgm:cxn modelId="{CCFF08BE-B9AF-4600-BCAF-BB6AC762859B}" type="presParOf" srcId="{0099132C-CBFE-4F7A-BDAC-F93B4092383A}" destId="{6A9EA927-25CE-40DC-82D5-BD55CF6C4901}" srcOrd="9" destOrd="0" presId="urn:microsoft.com/office/officeart/2005/8/layout/hierarchy2"/>
    <dgm:cxn modelId="{DDB75864-BC52-47C7-96FF-B35910CCD8CD}" type="presParOf" srcId="{6A9EA927-25CE-40DC-82D5-BD55CF6C4901}" destId="{DC68CC95-397E-494D-A0FB-E600F04C5385}" srcOrd="0" destOrd="0" presId="urn:microsoft.com/office/officeart/2005/8/layout/hierarchy2"/>
    <dgm:cxn modelId="{A950B78A-1A80-4BE6-8A2E-878DABAA6624}" type="presParOf" srcId="{6A9EA927-25CE-40DC-82D5-BD55CF6C4901}" destId="{D02AB6E5-2C91-4067-8A0A-E023BE7ACB0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BD6147-FE6C-4ED1-BAC7-89A6574DCB7C}">
      <dsp:nvSpPr>
        <dsp:cNvPr id="0" name=""/>
        <dsp:cNvSpPr/>
      </dsp:nvSpPr>
      <dsp:spPr>
        <a:xfrm>
          <a:off x="-7084163" y="-1082927"/>
          <a:ext cx="8430551" cy="8430551"/>
        </a:xfrm>
        <a:prstGeom prst="blockArc">
          <a:avLst>
            <a:gd name="adj1" fmla="val 18900000"/>
            <a:gd name="adj2" fmla="val 2700000"/>
            <a:gd name="adj3" fmla="val 256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D58E86-486F-4CCC-908A-E68C50A3ED49}">
      <dsp:nvSpPr>
        <dsp:cNvPr id="0" name=""/>
        <dsp:cNvSpPr/>
      </dsp:nvSpPr>
      <dsp:spPr>
        <a:xfrm>
          <a:off x="587895" y="391418"/>
          <a:ext cx="7891111" cy="78333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1774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Наука о строении и истории развития земной коры</a:t>
          </a:r>
          <a:endParaRPr lang="ru-RU" sz="3200" kern="1200" dirty="0"/>
        </a:p>
      </dsp:txBody>
      <dsp:txXfrm>
        <a:off x="587895" y="391418"/>
        <a:ext cx="7891111" cy="783337"/>
      </dsp:txXfrm>
    </dsp:sp>
    <dsp:sp modelId="{42C49FD9-031D-41FC-B843-051DA6D2B22F}">
      <dsp:nvSpPr>
        <dsp:cNvPr id="0" name=""/>
        <dsp:cNvSpPr/>
      </dsp:nvSpPr>
      <dsp:spPr>
        <a:xfrm>
          <a:off x="98309" y="293501"/>
          <a:ext cx="979171" cy="9791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EA6CE03-D7A3-45EE-95C2-89F1F96F48D3}">
      <dsp:nvSpPr>
        <dsp:cNvPr id="0" name=""/>
        <dsp:cNvSpPr/>
      </dsp:nvSpPr>
      <dsp:spPr>
        <a:xfrm>
          <a:off x="1149212" y="1566048"/>
          <a:ext cx="7329795" cy="78333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1774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Ровные и устойчивые участки земной коры </a:t>
          </a:r>
          <a:endParaRPr lang="ru-RU" sz="3200" kern="1200" dirty="0"/>
        </a:p>
      </dsp:txBody>
      <dsp:txXfrm>
        <a:off x="1149212" y="1566048"/>
        <a:ext cx="7329795" cy="783337"/>
      </dsp:txXfrm>
    </dsp:sp>
    <dsp:sp modelId="{9F064B62-FC4C-4CB9-8690-54F2219955D6}">
      <dsp:nvSpPr>
        <dsp:cNvPr id="0" name=""/>
        <dsp:cNvSpPr/>
      </dsp:nvSpPr>
      <dsp:spPr>
        <a:xfrm>
          <a:off x="659626" y="1468131"/>
          <a:ext cx="979171" cy="9791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32AD7B0-F787-40EF-AC91-7B9013C68880}">
      <dsp:nvSpPr>
        <dsp:cNvPr id="0" name=""/>
        <dsp:cNvSpPr/>
      </dsp:nvSpPr>
      <dsp:spPr>
        <a:xfrm>
          <a:off x="1321491" y="2740679"/>
          <a:ext cx="7157515" cy="78333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1774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Молодые платформы </a:t>
          </a:r>
          <a:endParaRPr lang="ru-RU" sz="3200" kern="1200" dirty="0"/>
        </a:p>
      </dsp:txBody>
      <dsp:txXfrm>
        <a:off x="1321491" y="2740679"/>
        <a:ext cx="7157515" cy="783337"/>
      </dsp:txXfrm>
    </dsp:sp>
    <dsp:sp modelId="{F4489245-856E-4168-A377-5303A417D5EB}">
      <dsp:nvSpPr>
        <dsp:cNvPr id="0" name=""/>
        <dsp:cNvSpPr/>
      </dsp:nvSpPr>
      <dsp:spPr>
        <a:xfrm>
          <a:off x="831905" y="2642762"/>
          <a:ext cx="979171" cy="9791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234F164-5501-4F9B-A00E-F161B8A9C79B}">
      <dsp:nvSpPr>
        <dsp:cNvPr id="0" name=""/>
        <dsp:cNvSpPr/>
      </dsp:nvSpPr>
      <dsp:spPr>
        <a:xfrm>
          <a:off x="1149212" y="3915309"/>
          <a:ext cx="7329795" cy="78333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1774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Неровности земной поверхности</a:t>
          </a: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49212" y="3915309"/>
        <a:ext cx="7329795" cy="783337"/>
      </dsp:txXfrm>
    </dsp:sp>
    <dsp:sp modelId="{624ACCBD-556A-4810-BED8-4031B0934351}">
      <dsp:nvSpPr>
        <dsp:cNvPr id="0" name=""/>
        <dsp:cNvSpPr/>
      </dsp:nvSpPr>
      <dsp:spPr>
        <a:xfrm>
          <a:off x="659626" y="3817392"/>
          <a:ext cx="979171" cy="9791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65632FE-D0F2-4EE6-A5B5-A6EE7F2CFA4E}">
      <dsp:nvSpPr>
        <dsp:cNvPr id="0" name=""/>
        <dsp:cNvSpPr/>
      </dsp:nvSpPr>
      <dsp:spPr>
        <a:xfrm>
          <a:off x="587895" y="5089940"/>
          <a:ext cx="7891111" cy="78333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21774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Основные формы рельефа</a:t>
          </a: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87895" y="5089940"/>
        <a:ext cx="7891111" cy="783337"/>
      </dsp:txXfrm>
    </dsp:sp>
    <dsp:sp modelId="{A2E48648-899E-4E31-AFE5-E4E4D87155F9}">
      <dsp:nvSpPr>
        <dsp:cNvPr id="0" name=""/>
        <dsp:cNvSpPr/>
      </dsp:nvSpPr>
      <dsp:spPr>
        <a:xfrm>
          <a:off x="98309" y="4992023"/>
          <a:ext cx="979171" cy="97917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E2EE3A-D2D9-4616-88ED-9BC858E1EF4A}">
      <dsp:nvSpPr>
        <dsp:cNvPr id="0" name=""/>
        <dsp:cNvSpPr/>
      </dsp:nvSpPr>
      <dsp:spPr>
        <a:xfrm>
          <a:off x="-7243321" y="-1107698"/>
          <a:ext cx="8624108" cy="8624108"/>
        </a:xfrm>
        <a:prstGeom prst="blockArc">
          <a:avLst>
            <a:gd name="adj1" fmla="val 18900000"/>
            <a:gd name="adj2" fmla="val 2700000"/>
            <a:gd name="adj3" fmla="val 250"/>
          </a:avLst>
        </a:pr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A714E4-65F2-4E30-86B3-2CBA59B4DDC8}">
      <dsp:nvSpPr>
        <dsp:cNvPr id="0" name=""/>
        <dsp:cNvSpPr/>
      </dsp:nvSpPr>
      <dsp:spPr>
        <a:xfrm>
          <a:off x="889529" y="640871"/>
          <a:ext cx="7737466" cy="128174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7383" tIns="101600" rIns="101600" bIns="1016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Полезные ископаемые</a:t>
          </a:r>
          <a:endParaRPr lang="ru-RU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89529" y="640871"/>
        <a:ext cx="7737466" cy="1281742"/>
      </dsp:txXfrm>
    </dsp:sp>
    <dsp:sp modelId="{8D4C235E-2D0F-4C4D-816D-62FBC31ADB06}">
      <dsp:nvSpPr>
        <dsp:cNvPr id="0" name=""/>
        <dsp:cNvSpPr/>
      </dsp:nvSpPr>
      <dsp:spPr>
        <a:xfrm>
          <a:off x="88440" y="480653"/>
          <a:ext cx="1602178" cy="160217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00D2FC-E85B-4A30-A27F-C8BFB9CA6ED1}">
      <dsp:nvSpPr>
        <dsp:cNvPr id="0" name=""/>
        <dsp:cNvSpPr/>
      </dsp:nvSpPr>
      <dsp:spPr>
        <a:xfrm>
          <a:off x="1355442" y="2563484"/>
          <a:ext cx="7271553" cy="128174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7383" tIns="101600" rIns="101600" bIns="1016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Геохронологическая</a:t>
          </a:r>
          <a:r>
            <a:rPr lang="ru-RU" sz="40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таблица</a:t>
          </a:r>
          <a:endParaRPr lang="ru-RU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55442" y="2563484"/>
        <a:ext cx="7271553" cy="1281742"/>
      </dsp:txXfrm>
    </dsp:sp>
    <dsp:sp modelId="{3A22D815-B28E-46F4-8D49-F580370E5DA4}">
      <dsp:nvSpPr>
        <dsp:cNvPr id="0" name=""/>
        <dsp:cNvSpPr/>
      </dsp:nvSpPr>
      <dsp:spPr>
        <a:xfrm>
          <a:off x="554353" y="2403267"/>
          <a:ext cx="1602178" cy="160217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E9299F-4BFC-49C3-8F7B-55CAD0BB94B8}">
      <dsp:nvSpPr>
        <dsp:cNvPr id="0" name=""/>
        <dsp:cNvSpPr/>
      </dsp:nvSpPr>
      <dsp:spPr>
        <a:xfrm>
          <a:off x="977969" y="4464501"/>
          <a:ext cx="7737466" cy="155536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7383" tIns="101600" rIns="101600" bIns="1016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Эры</a:t>
          </a:r>
          <a:endParaRPr lang="ru-RU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77969" y="4464501"/>
        <a:ext cx="7737466" cy="1555368"/>
      </dsp:txXfrm>
    </dsp:sp>
    <dsp:sp modelId="{C941D611-00B6-472B-85C1-420624210E12}">
      <dsp:nvSpPr>
        <dsp:cNvPr id="0" name=""/>
        <dsp:cNvSpPr/>
      </dsp:nvSpPr>
      <dsp:spPr>
        <a:xfrm>
          <a:off x="88440" y="4325880"/>
          <a:ext cx="1602178" cy="160217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A9D64B-4DAC-4058-B84D-651293C4A578}">
      <dsp:nvSpPr>
        <dsp:cNvPr id="0" name=""/>
        <dsp:cNvSpPr/>
      </dsp:nvSpPr>
      <dsp:spPr>
        <a:xfrm rot="16200000">
          <a:off x="-569219" y="1598414"/>
          <a:ext cx="2415148" cy="3140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6942" bIns="0" numCol="1" spcCol="1270" anchor="t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-569219" y="1598414"/>
        <a:ext cx="2415148" cy="314013"/>
      </dsp:txXfrm>
    </dsp:sp>
    <dsp:sp modelId="{D17CB387-1BEE-466A-81BA-6A5B1409B249}">
      <dsp:nvSpPr>
        <dsp:cNvPr id="0" name=""/>
        <dsp:cNvSpPr/>
      </dsp:nvSpPr>
      <dsp:spPr>
        <a:xfrm>
          <a:off x="510957" y="547846"/>
          <a:ext cx="2132926" cy="2415148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276942" rIns="14224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0957" y="547846"/>
        <a:ext cx="2132926" cy="2415148"/>
      </dsp:txXfrm>
    </dsp:sp>
    <dsp:sp modelId="{58DF599D-44FA-459D-9F70-5AB674539637}">
      <dsp:nvSpPr>
        <dsp:cNvPr id="0" name=""/>
        <dsp:cNvSpPr/>
      </dsp:nvSpPr>
      <dsp:spPr>
        <a:xfrm>
          <a:off x="481348" y="133349"/>
          <a:ext cx="628026" cy="628026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9A4AD56-2C7C-4E11-8F6F-DFF4FA1B6FAE}">
      <dsp:nvSpPr>
        <dsp:cNvPr id="0" name=""/>
        <dsp:cNvSpPr/>
      </dsp:nvSpPr>
      <dsp:spPr>
        <a:xfrm rot="16200000">
          <a:off x="2272337" y="1598414"/>
          <a:ext cx="2415148" cy="3140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6942" bIns="0" numCol="1" spcCol="1270" anchor="t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2272337" y="1598414"/>
        <a:ext cx="2415148" cy="314013"/>
      </dsp:txXfrm>
    </dsp:sp>
    <dsp:sp modelId="{53B530D9-1CBD-41AC-8C82-C99301450256}">
      <dsp:nvSpPr>
        <dsp:cNvPr id="0" name=""/>
        <dsp:cNvSpPr/>
      </dsp:nvSpPr>
      <dsp:spPr>
        <a:xfrm>
          <a:off x="3063324" y="547846"/>
          <a:ext cx="2711306" cy="2415148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276942" rIns="14224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63324" y="547846"/>
        <a:ext cx="2711306" cy="2415148"/>
      </dsp:txXfrm>
    </dsp:sp>
    <dsp:sp modelId="{07EF9A4C-3DB6-4894-9F6D-BCEF30402783}">
      <dsp:nvSpPr>
        <dsp:cNvPr id="0" name=""/>
        <dsp:cNvSpPr/>
      </dsp:nvSpPr>
      <dsp:spPr>
        <a:xfrm>
          <a:off x="3322904" y="133349"/>
          <a:ext cx="628026" cy="628026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3D4403A-6E62-4C56-8719-0CB54138151B}">
      <dsp:nvSpPr>
        <dsp:cNvPr id="0" name=""/>
        <dsp:cNvSpPr/>
      </dsp:nvSpPr>
      <dsp:spPr>
        <a:xfrm rot="16200000">
          <a:off x="5155961" y="1598414"/>
          <a:ext cx="2415148" cy="3140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6942" bIns="0" numCol="1" spcCol="1270" anchor="t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5155961" y="1598414"/>
        <a:ext cx="2415148" cy="314013"/>
      </dsp:txXfrm>
    </dsp:sp>
    <dsp:sp modelId="{7DDAB8A9-B64B-42BC-8284-687443AF4040}">
      <dsp:nvSpPr>
        <dsp:cNvPr id="0" name=""/>
        <dsp:cNvSpPr/>
      </dsp:nvSpPr>
      <dsp:spPr>
        <a:xfrm>
          <a:off x="6194071" y="547846"/>
          <a:ext cx="2217060" cy="2415148"/>
        </a:xfrm>
        <a:prstGeom prst="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276942" rIns="142240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94071" y="547846"/>
        <a:ext cx="2217060" cy="2415148"/>
      </dsp:txXfrm>
    </dsp:sp>
    <dsp:sp modelId="{8D6F8395-AC88-4C88-A5F5-FAB83A2FF0D3}">
      <dsp:nvSpPr>
        <dsp:cNvPr id="0" name=""/>
        <dsp:cNvSpPr/>
      </dsp:nvSpPr>
      <dsp:spPr>
        <a:xfrm>
          <a:off x="6206528" y="133349"/>
          <a:ext cx="628026" cy="628026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1B8AF3-71B1-47D7-8648-069672ACBA8E}">
      <dsp:nvSpPr>
        <dsp:cNvPr id="0" name=""/>
        <dsp:cNvSpPr/>
      </dsp:nvSpPr>
      <dsp:spPr>
        <a:xfrm rot="16200000">
          <a:off x="1487879" y="2336700"/>
          <a:ext cx="2030463" cy="101523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1517614" y="2366435"/>
        <a:ext cx="1970993" cy="955761"/>
      </dsp:txXfrm>
    </dsp:sp>
    <dsp:sp modelId="{E7D37AF1-562A-4595-B589-1F1CC3DE517F}">
      <dsp:nvSpPr>
        <dsp:cNvPr id="0" name=""/>
        <dsp:cNvSpPr/>
      </dsp:nvSpPr>
      <dsp:spPr>
        <a:xfrm rot="17350740">
          <a:off x="2688310" y="1660737"/>
          <a:ext cx="2472251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2472251" y="16062"/>
              </a:lnTo>
            </a:path>
          </a:pathLst>
        </a:custGeom>
        <a:noFill/>
        <a:ln w="1587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3862629" y="1614992"/>
        <a:ext cx="123612" cy="123612"/>
      </dsp:txXfrm>
    </dsp:sp>
    <dsp:sp modelId="{BB120F1A-133C-4341-8EE9-068868E2FC16}">
      <dsp:nvSpPr>
        <dsp:cNvPr id="0" name=""/>
        <dsp:cNvSpPr/>
      </dsp:nvSpPr>
      <dsp:spPr>
        <a:xfrm>
          <a:off x="4330528" y="1666"/>
          <a:ext cx="2030463" cy="101523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Историческая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геология </a:t>
          </a:r>
          <a:endParaRPr lang="ru-RU" sz="20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60263" y="31401"/>
        <a:ext cx="1970993" cy="955761"/>
      </dsp:txXfrm>
    </dsp:sp>
    <dsp:sp modelId="{6D05AFFB-C020-4417-9C47-0E7A1C459AFE}">
      <dsp:nvSpPr>
        <dsp:cNvPr id="0" name=""/>
        <dsp:cNvSpPr/>
      </dsp:nvSpPr>
      <dsp:spPr>
        <a:xfrm rot="18289469">
          <a:off x="3213320" y="2244495"/>
          <a:ext cx="1422230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422230" y="16062"/>
              </a:lnTo>
            </a:path>
          </a:pathLst>
        </a:custGeom>
        <a:noFill/>
        <a:ln w="1587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888880" y="2225001"/>
        <a:ext cx="71111" cy="71111"/>
      </dsp:txXfrm>
    </dsp:sp>
    <dsp:sp modelId="{04B7AF74-F2CC-424D-B777-D7767AEF812F}">
      <dsp:nvSpPr>
        <dsp:cNvPr id="0" name=""/>
        <dsp:cNvSpPr/>
      </dsp:nvSpPr>
      <dsp:spPr>
        <a:xfrm>
          <a:off x="4330528" y="1169183"/>
          <a:ext cx="2030463" cy="101523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Геотектоника</a:t>
          </a:r>
          <a:endParaRPr lang="ru-RU" sz="20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60263" y="1198918"/>
        <a:ext cx="1970993" cy="955761"/>
      </dsp:txXfrm>
    </dsp:sp>
    <dsp:sp modelId="{D9A22BE5-0D05-43F5-B0FF-820517A299C5}">
      <dsp:nvSpPr>
        <dsp:cNvPr id="0" name=""/>
        <dsp:cNvSpPr/>
      </dsp:nvSpPr>
      <dsp:spPr>
        <a:xfrm>
          <a:off x="3518343" y="2828253"/>
          <a:ext cx="812185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812185" y="16062"/>
              </a:lnTo>
            </a:path>
          </a:pathLst>
        </a:custGeom>
        <a:noFill/>
        <a:ln w="1587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904131" y="2824011"/>
        <a:ext cx="40609" cy="40609"/>
      </dsp:txXfrm>
    </dsp:sp>
    <dsp:sp modelId="{EA1F8F4B-BDC6-4DCB-816E-39693AD02665}">
      <dsp:nvSpPr>
        <dsp:cNvPr id="0" name=""/>
        <dsp:cNvSpPr/>
      </dsp:nvSpPr>
      <dsp:spPr>
        <a:xfrm>
          <a:off x="4330528" y="2336700"/>
          <a:ext cx="2030463" cy="101523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Палеонтология</a:t>
          </a:r>
          <a:endParaRPr lang="ru-RU" sz="20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60263" y="2366435"/>
        <a:ext cx="1970993" cy="955761"/>
      </dsp:txXfrm>
    </dsp:sp>
    <dsp:sp modelId="{0FF52FC4-96E4-4184-A83B-4EF38BDA18C1}">
      <dsp:nvSpPr>
        <dsp:cNvPr id="0" name=""/>
        <dsp:cNvSpPr/>
      </dsp:nvSpPr>
      <dsp:spPr>
        <a:xfrm rot="3310531">
          <a:off x="3213320" y="3412012"/>
          <a:ext cx="1422230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422230" y="16062"/>
              </a:lnTo>
            </a:path>
          </a:pathLst>
        </a:custGeom>
        <a:noFill/>
        <a:ln w="1587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888880" y="3392518"/>
        <a:ext cx="71111" cy="71111"/>
      </dsp:txXfrm>
    </dsp:sp>
    <dsp:sp modelId="{5122B492-E5E0-4C27-BA27-BF1873C9F2AA}">
      <dsp:nvSpPr>
        <dsp:cNvPr id="0" name=""/>
        <dsp:cNvSpPr/>
      </dsp:nvSpPr>
      <dsp:spPr>
        <a:xfrm>
          <a:off x="4330528" y="3504216"/>
          <a:ext cx="2030463" cy="101523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Минералогия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60263" y="3533951"/>
        <a:ext cx="1970993" cy="955761"/>
      </dsp:txXfrm>
    </dsp:sp>
    <dsp:sp modelId="{B07FC21E-F62C-4B4A-9340-88A42685A1B5}">
      <dsp:nvSpPr>
        <dsp:cNvPr id="0" name=""/>
        <dsp:cNvSpPr/>
      </dsp:nvSpPr>
      <dsp:spPr>
        <a:xfrm rot="4249260">
          <a:off x="2688310" y="3995770"/>
          <a:ext cx="2472251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2472251" y="16062"/>
              </a:lnTo>
            </a:path>
          </a:pathLst>
        </a:custGeom>
        <a:noFill/>
        <a:ln w="15875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3862629" y="3950026"/>
        <a:ext cx="123612" cy="123612"/>
      </dsp:txXfrm>
    </dsp:sp>
    <dsp:sp modelId="{DC68CC95-397E-494D-A0FB-E600F04C5385}">
      <dsp:nvSpPr>
        <dsp:cNvPr id="0" name=""/>
        <dsp:cNvSpPr/>
      </dsp:nvSpPr>
      <dsp:spPr>
        <a:xfrm>
          <a:off x="4330528" y="4671733"/>
          <a:ext cx="2030463" cy="101523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Петрография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60263" y="4701468"/>
        <a:ext cx="1970993" cy="9557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2#1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A34DD9-843B-4D44-A209-07A0F6D96E42}" type="datetimeFigureOut">
              <a:rPr lang="ru-RU" smtClean="0"/>
              <a:pPr/>
              <a:t>08.10.2015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666369-3A52-4F8D-8D5B-34AE785712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628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6ECAD2-2B99-4B40-8478-CBAD4D2A153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6ECAD2-2B99-4B40-8478-CBAD4D2A153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6ECAD2-2B99-4B40-8478-CBAD4D2A153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6ECAD2-2B99-4B40-8478-CBAD4D2A153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6ECAD2-2B99-4B40-8478-CBAD4D2A153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6ECAD2-2B99-4B40-8478-CBAD4D2A153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86C86-6794-49E1-8C78-AF7BBFD9729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6ECAD2-2B99-4B40-8478-CBAD4D2A153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8820472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08.10.2015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1"/>
          <a:stretch/>
        </p:blipFill>
        <p:spPr>
          <a:xfrm>
            <a:off x="323528" y="332656"/>
            <a:ext cx="8496944" cy="62646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496944" cy="62646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08.10.2015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08.10.2015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99"/>
          <a:stretch/>
        </p:blipFill>
        <p:spPr>
          <a:xfrm>
            <a:off x="251520" y="260648"/>
            <a:ext cx="8687902" cy="638067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08.10.2015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60648"/>
            <a:ext cx="8687902" cy="63806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08.10.2015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08.10.2015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08.10.2015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08.10.2015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08.10.2015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08.10.2015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08.10.2015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A1608EB-DFBC-459B-A619-C7BA4535B3DB}" type="datetimeFigureOut">
              <a:rPr lang="ru-RU" smtClean="0"/>
              <a:pPr/>
              <a:t>08.10.2015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moxnpn.ru/uploads/posts/2010-12/1292733475_geo_tablica.jpg" TargetMode="External"/><Relationship Id="rId7" Type="http://schemas.openxmlformats.org/officeDocument/2006/relationships/hyperlink" Target="http://fizgeograf.narod.ru/657.jpg" TargetMode="External"/><Relationship Id="rId2" Type="http://schemas.openxmlformats.org/officeDocument/2006/relationships/hyperlink" Target="http://images.chistoprudov.ru/lj/travel/altay/03/5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lkazar.3dn.ru/2009-medv.jpg" TargetMode="External"/><Relationship Id="rId5" Type="http://schemas.openxmlformats.org/officeDocument/2006/relationships/hyperlink" Target="http://geoo.ucoz.kz/_pu/1/39564716.jpg" TargetMode="External"/><Relationship Id="rId4" Type="http://schemas.openxmlformats.org/officeDocument/2006/relationships/hyperlink" Target="http://ngkravchenko.ru/wp-content/uploads/2011/02/%D1%82%D0%B0%D0%B1%D0%BB%D0%B8%D1%86%D0%B0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8.jpeg"/><Relationship Id="rId5" Type="http://schemas.openxmlformats.org/officeDocument/2006/relationships/diagramQuickStyle" Target="../diagrams/quickStyle3.xml"/><Relationship Id="rId10" Type="http://schemas.openxmlformats.org/officeDocument/2006/relationships/slide" Target="slide11.xml"/><Relationship Id="rId4" Type="http://schemas.openxmlformats.org/officeDocument/2006/relationships/diagramLayout" Target="../diagrams/layout3.xml"/><Relationship Id="rId9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605" y="548680"/>
            <a:ext cx="84969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Геологическое летоисчисление и геохронологическая таблица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5536" y="0"/>
            <a:ext cx="83582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«Геологическое летоисчисление»</a:t>
            </a:r>
            <a:endParaRPr lang="ru-RU" sz="28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980728"/>
            <a:ext cx="8030696" cy="430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Задание. Работа с геохронологической  таблицей:</a:t>
            </a:r>
            <a:endParaRPr lang="ru-RU" sz="2200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514952"/>
              </p:ext>
            </p:extLst>
          </p:nvPr>
        </p:nvGraphicFramePr>
        <p:xfrm>
          <a:off x="395536" y="1455792"/>
          <a:ext cx="8496944" cy="478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68638"/>
                <a:gridCol w="4128306"/>
              </a:tblGrid>
              <a:tr h="576064">
                <a:tc gridSpan="2">
                  <a:txBody>
                    <a:bodyPr/>
                    <a:lstStyle/>
                    <a:p>
                      <a:pPr algn="ctr"/>
                      <a:r>
                        <a:rPr lang="ru-RU" sz="2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Таблица читается снизу вверх.</a:t>
                      </a:r>
                    </a:p>
                    <a:p>
                      <a:pPr algn="ctr"/>
                      <a:r>
                        <a:rPr lang="ru-RU" sz="2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Изучите</a:t>
                      </a:r>
                      <a:r>
                        <a:rPr lang="ru-RU" sz="22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таблицу и ответьте на вопросы: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200" dirty="0"/>
                    </a:p>
                  </a:txBody>
                  <a:tcPr/>
                </a:tc>
              </a:tr>
              <a:tr h="395565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 Какие события проходили в протерозойскую эру?</a:t>
                      </a:r>
                    </a:p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 Какая эра была самой продолжительной?</a:t>
                      </a:r>
                    </a:p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3. Какой период  самый короткий?</a:t>
                      </a:r>
                    </a:p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4. Самая</a:t>
                      </a:r>
                      <a:r>
                        <a:rPr lang="ru-RU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древняя складчатость?</a:t>
                      </a:r>
                      <a:endParaRPr lang="ru-RU" sz="20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5. В</a:t>
                      </a:r>
                      <a:r>
                        <a:rPr lang="ru-RU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 время какой складчатости на территории Казахстана было спокойно</a:t>
                      </a:r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?</a:t>
                      </a:r>
                    </a:p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6. В</a:t>
                      </a:r>
                      <a:r>
                        <a:rPr lang="ru-RU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каком периоде появился человек?</a:t>
                      </a:r>
                      <a:endParaRPr lang="ru-RU" sz="20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4788024" y="3068960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Протерозойская – 2100 млн. лет, затем архейская – 1000 млн. лет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88024" y="3711850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Четвертичный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91021" y="4103714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Байкальская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91021" y="4463716"/>
            <a:ext cx="457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Мезозойская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85981" y="5333146"/>
            <a:ext cx="457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В антропогенном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791021" y="2299574"/>
            <a:ext cx="39627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Образовалась Восточно-Европейская платформа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56696" y="6294400"/>
            <a:ext cx="1075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44</a:t>
            </a:r>
            <a:endParaRPr lang="ru-RU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151" y="2261952"/>
            <a:ext cx="4106499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53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5" r="1787" b="4211"/>
          <a:stretch/>
        </p:blipFill>
        <p:spPr>
          <a:xfrm>
            <a:off x="251520" y="692696"/>
            <a:ext cx="8802750" cy="6150712"/>
          </a:xfrm>
          <a:prstGeom prst="rect">
            <a:avLst/>
          </a:prstGeom>
        </p:spPr>
      </p:pic>
      <p:sp>
        <p:nvSpPr>
          <p:cNvPr id="35" name="Скругленный прямоугольник 34"/>
          <p:cNvSpPr/>
          <p:nvPr/>
        </p:nvSpPr>
        <p:spPr>
          <a:xfrm>
            <a:off x="520045" y="116632"/>
            <a:ext cx="8064896" cy="5760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Геологическая карта</a:t>
            </a:r>
          </a:p>
          <a:p>
            <a:pPr lvl="0"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9" name="Picture 2" descr="C:\Documents and Settings\User\Мои документы\Мои рисунки\иконки\ico_tex.png">
            <a:hlinkClick r:id="rId4" action="ppaction://hlinksldjump" tooltip="Справка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11560" y="476672"/>
            <a:ext cx="432048" cy="442335"/>
          </a:xfrm>
          <a:prstGeom prst="rect">
            <a:avLst/>
          </a:prstGeom>
          <a:noFill/>
        </p:spPr>
      </p:pic>
      <p:sp>
        <p:nvSpPr>
          <p:cNvPr id="21" name="Скругленный прямоугольник 20"/>
          <p:cNvSpPr/>
          <p:nvPr/>
        </p:nvSpPr>
        <p:spPr>
          <a:xfrm>
            <a:off x="641015" y="919007"/>
            <a:ext cx="8064896" cy="115212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Геологическая карта позволяет получить  представление о распространении горных пород различного возраста и происхождения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260648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Соотнесите эры и периоды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933056"/>
            <a:ext cx="3456384" cy="25922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1950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 Силурийский</a:t>
            </a:r>
          </a:p>
          <a:p>
            <a:pPr marL="361950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 Неогеновый</a:t>
            </a:r>
          </a:p>
          <a:p>
            <a:pPr marL="361950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 Юрский</a:t>
            </a:r>
          </a:p>
          <a:p>
            <a:pPr marL="361950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 Девонский</a:t>
            </a:r>
          </a:p>
          <a:p>
            <a:pPr marL="361950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 Ордовикский</a:t>
            </a:r>
          </a:p>
          <a:p>
            <a:pPr marL="361950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 Палеогеновый</a:t>
            </a:r>
          </a:p>
          <a:p>
            <a:pPr marL="342900" indent="-342900">
              <a:buAutoNum type="arabicPeriod"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AutoNum type="arabicPeriod"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AutoNum type="arabicPeriod"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75042" y="3960611"/>
            <a:ext cx="3456384" cy="25922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1950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 Триасовый</a:t>
            </a:r>
          </a:p>
          <a:p>
            <a:pPr marL="361950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 Антропоген</a:t>
            </a:r>
          </a:p>
          <a:p>
            <a:pPr marL="361950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 Меловой</a:t>
            </a:r>
          </a:p>
          <a:p>
            <a:pPr marL="361950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Карбоновый</a:t>
            </a:r>
          </a:p>
          <a:p>
            <a:pPr marL="361950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 Пермский</a:t>
            </a:r>
          </a:p>
          <a:p>
            <a:pPr marL="361950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12. Кембрийский</a:t>
            </a:r>
          </a:p>
          <a:p>
            <a:pPr marL="342900" indent="-342900">
              <a:buAutoNum type="arabicPeriod"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AutoNum type="arabicPeriod"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AutoNum type="arabicPeriod"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041603"/>
              </p:ext>
            </p:extLst>
          </p:nvPr>
        </p:nvGraphicFramePr>
        <p:xfrm>
          <a:off x="450134" y="884122"/>
          <a:ext cx="8281291" cy="2895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4236"/>
                <a:gridCol w="3715662"/>
                <a:gridCol w="3871393"/>
              </a:tblGrid>
              <a:tr h="537779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Кайнозой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6, 2, 8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37779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Мезозой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7, 3, 9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37779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Палеозой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12, 5, 1, 4, 10, 11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37779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Протерозой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37779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Архей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4826752" y="808342"/>
            <a:ext cx="3943402" cy="298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71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265014"/>
              </p:ext>
            </p:extLst>
          </p:nvPr>
        </p:nvGraphicFramePr>
        <p:xfrm>
          <a:off x="251520" y="260648"/>
          <a:ext cx="8640960" cy="6400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056"/>
                <a:gridCol w="5616624"/>
                <a:gridCol w="2520280"/>
              </a:tblGrid>
              <a:tr h="28803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Самая древняя эра 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Архейская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9584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Наука, изучающая строение и историю развития Земли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Геология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Учение о строении земной коры и движениях ее называется …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Геотектоника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89379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Раздел геологии, который занимается изучением возраста, продолжительности и последовательности образования горных пород 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Геохронология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9200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Мы живем в эру новой жизни 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Кайнозой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Таблица, содержащая сведения о последовательной смене эр и периодов, важнейших геологических событиях, этапах развития жизни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…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Геохронологическая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5144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каком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периоде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произошло древнее оледенение?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Четвертичный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99216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Самое древнее горообразование называется 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Байкальское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Самые</a:t>
                      </a:r>
                      <a:r>
                        <a:rPr lang="ru-RU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молодые горы образовались в … складчатость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Альпийскую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4006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Самые длительные отрезки времени в геологической истории Земли 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Эры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444208" y="295987"/>
            <a:ext cx="2376264" cy="3600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437312" y="701718"/>
            <a:ext cx="2376264" cy="4950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424307" y="1260999"/>
            <a:ext cx="2376264" cy="5040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437312" y="1872415"/>
            <a:ext cx="2376264" cy="9361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437312" y="2924944"/>
            <a:ext cx="2376264" cy="2880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424307" y="3284984"/>
            <a:ext cx="2376264" cy="10081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390115" y="4437112"/>
            <a:ext cx="2376264" cy="36003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390115" y="5013176"/>
            <a:ext cx="2376264" cy="36003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419895" y="5517232"/>
            <a:ext cx="2376264" cy="3600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473057" y="6093296"/>
            <a:ext cx="2376264" cy="36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37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42215"/>
              </p:ext>
            </p:extLst>
          </p:nvPr>
        </p:nvGraphicFramePr>
        <p:xfrm>
          <a:off x="251519" y="260648"/>
          <a:ext cx="8712969" cy="63825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8033"/>
                <a:gridCol w="6189161"/>
                <a:gridCol w="223577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Назовите этапы  развития Земли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Планетарный,</a:t>
                      </a:r>
                      <a:r>
                        <a:rPr lang="ru-RU" sz="20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геологический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Какой этап охватывает геохронологическая таблица? 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Геологический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29944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ru-RU" sz="24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Сколько эр выделяют в развитии Земли? 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26664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ru-RU" sz="2400" b="1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Эра, в которой появился человек? 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Кайнозой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63356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Эра, в которой было наибольшее количество периодов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Палеозой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Триас, юра, мел – это периоды … эры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Мезозойской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Горы байкальской складчатости высокие?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Низкие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8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Благодаря чему смогли определить относительный возраст горных пород?</a:t>
                      </a:r>
                      <a:endParaRPr lang="ru-RU" sz="2400" kern="1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Закономерности залегания осадочных</a:t>
                      </a:r>
                      <a:r>
                        <a:rPr lang="ru-RU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пород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5000"/>
                        </a:lnSpc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Какие элементы земной коры помогли определить абсолютный возраст горных пород?</a:t>
                      </a:r>
                      <a:endParaRPr lang="ru-RU" sz="240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Радиоактивные</a:t>
                      </a:r>
                      <a:r>
                        <a:rPr lang="ru-RU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элементы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759909" y="300592"/>
            <a:ext cx="2016224" cy="4560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773288" y="898212"/>
            <a:ext cx="2016224" cy="4560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773288" y="1628800"/>
            <a:ext cx="2016224" cy="4560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759909" y="2282837"/>
            <a:ext cx="2016224" cy="3487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773288" y="2728966"/>
            <a:ext cx="2016224" cy="3487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759909" y="3426303"/>
            <a:ext cx="2016224" cy="34876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773288" y="3919546"/>
            <a:ext cx="2016224" cy="34876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808764" y="4581128"/>
            <a:ext cx="2083716" cy="100811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9"/>
          <a:stretch/>
        </p:blipFill>
        <p:spPr>
          <a:xfrm>
            <a:off x="6808764" y="5619258"/>
            <a:ext cx="2083716" cy="69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2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496944" cy="62646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835696" y="548680"/>
            <a:ext cx="51328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" indent="0">
              <a:buNone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дом: §11, стр.13 тетрадь</a:t>
            </a:r>
          </a:p>
        </p:txBody>
      </p:sp>
    </p:spTree>
    <p:extLst>
      <p:ext uri="{BB962C8B-B14F-4D97-AF65-F5344CB8AC3E}">
        <p14:creationId xmlns:p14="http://schemas.microsoft.com/office/powerpoint/2010/main" val="198994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390252"/>
            <a:ext cx="7266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информации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975027"/>
            <a:ext cx="85689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images.chistoprudov.ru/lj/travel/altay/03/55.jpg</a:t>
            </a:r>
            <a:r>
              <a:rPr lang="ru-RU" sz="1400" dirty="0" smtClean="0"/>
              <a:t>  Алтай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400" dirty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moxnpn.ru/uploads/posts/2010-12/1292733475_geo_tablica.jpg</a:t>
            </a:r>
            <a:r>
              <a:rPr lang="ru-RU" sz="1400" dirty="0" smtClean="0"/>
              <a:t> Геохронологическая таблица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ngkravchenko.ru/wpcontent/uploads/2011/02</a:t>
            </a:r>
            <a:r>
              <a:rPr lang="en-US" sz="1400" dirty="0">
                <a:hlinkClick r:id="rId4"/>
              </a:rPr>
              <a:t>/%</a:t>
            </a:r>
            <a:r>
              <a:rPr lang="en-US" sz="1400" dirty="0" smtClean="0">
                <a:hlinkClick r:id="rId4"/>
              </a:rPr>
              <a:t>D1%82%D0%B0%D0%B1%D0%BB%D0%B8%D1%86%D0%B0.png</a:t>
            </a:r>
            <a:r>
              <a:rPr lang="ru-RU" sz="1400" dirty="0" smtClean="0"/>
              <a:t> Геохронологическая шкала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400" dirty="0">
                <a:hlinkClick r:id="rId5"/>
              </a:rPr>
              <a:t>http://geoo.ucoz.kz/_</a:t>
            </a:r>
            <a:r>
              <a:rPr lang="en-US" sz="1400" dirty="0" smtClean="0">
                <a:hlinkClick r:id="rId5"/>
              </a:rPr>
              <a:t>pu/1/39564716.jpg</a:t>
            </a:r>
            <a:r>
              <a:rPr lang="ru-RU" sz="1400" dirty="0" smtClean="0"/>
              <a:t> Геологическая карта Казахстана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dirty="0" smtClean="0"/>
              <a:t>Скриншоты сделаны с диск Кирилла и </a:t>
            </a:r>
            <a:r>
              <a:rPr lang="ru-RU" sz="1400" dirty="0" err="1" smtClean="0"/>
              <a:t>Мефодия</a:t>
            </a:r>
            <a:endParaRPr lang="ru-RU" sz="1400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en-US" sz="1400" dirty="0" smtClean="0">
                <a:hlinkClick r:id="rId6"/>
              </a:rPr>
              <a:t>http</a:t>
            </a:r>
            <a:r>
              <a:rPr lang="en-US" sz="1400" dirty="0">
                <a:hlinkClick r:id="rId6"/>
              </a:rPr>
              <a:t>://alkazar.3dn.ru/2009-medv.jpg</a:t>
            </a:r>
            <a:r>
              <a:rPr lang="ru-RU" sz="1400" dirty="0"/>
              <a:t> </a:t>
            </a:r>
            <a:r>
              <a:rPr lang="ru-RU" sz="1400" dirty="0" smtClean="0"/>
              <a:t>Топография</a:t>
            </a:r>
            <a:endParaRPr lang="ru-RU" sz="1400" dirty="0"/>
          </a:p>
          <a:p>
            <a:pPr marL="285750" indent="-285750">
              <a:buFont typeface="Wingdings" pitchFamily="2" charset="2"/>
              <a:buChar char="ü"/>
            </a:pPr>
            <a:r>
              <a:rPr lang="en-US" sz="1400" dirty="0">
                <a:hlinkClick r:id="rId7"/>
              </a:rPr>
              <a:t>http://fizgeograf.narod.ru/657.jpg</a:t>
            </a:r>
            <a:r>
              <a:rPr lang="ru-RU" sz="1400" dirty="0"/>
              <a:t> </a:t>
            </a:r>
            <a:r>
              <a:rPr lang="ru-RU" sz="1400" dirty="0" smtClean="0"/>
              <a:t>Обнажение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dirty="0" smtClean="0"/>
              <a:t>Электронный учебник для 8 класса НЦИ РК</a:t>
            </a:r>
            <a:endParaRPr lang="ru-RU" sz="1400" dirty="0"/>
          </a:p>
          <a:p>
            <a:pPr marL="285750" indent="-285750">
              <a:buFont typeface="Wingdings" pitchFamily="2" charset="2"/>
              <a:buChar char="ü"/>
            </a:pPr>
            <a:endParaRPr lang="ru-RU" sz="1400" dirty="0" smtClean="0"/>
          </a:p>
          <a:p>
            <a:pPr marL="285750" indent="-285750">
              <a:buFont typeface="Wingdings" pitchFamily="2" charset="2"/>
              <a:buChar char="ü"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1993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177044" y="188640"/>
            <a:ext cx="8715436" cy="6408712"/>
          </a:xfrm>
          <a:prstGeom prst="roundRect">
            <a:avLst>
              <a:gd name="adj" fmla="val 1467"/>
            </a:avLst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476996323"/>
              </p:ext>
            </p:extLst>
          </p:nvPr>
        </p:nvGraphicFramePr>
        <p:xfrm>
          <a:off x="323528" y="332656"/>
          <a:ext cx="8568952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396311" y="620688"/>
            <a:ext cx="8496169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Геология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3748" y="1747695"/>
            <a:ext cx="8101408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Платформы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80300" y="2996952"/>
            <a:ext cx="7704856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Плиты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56531" y="4149080"/>
            <a:ext cx="8028625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Рельеф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8986" y="5373216"/>
            <a:ext cx="8503493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Равнины и горы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171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177044" y="188640"/>
            <a:ext cx="8715436" cy="6408712"/>
          </a:xfrm>
          <a:prstGeom prst="roundRect">
            <a:avLst>
              <a:gd name="adj" fmla="val 1467"/>
            </a:avLst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Ø"/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604250126"/>
              </p:ext>
            </p:extLst>
          </p:nvPr>
        </p:nvGraphicFramePr>
        <p:xfrm>
          <a:off x="177044" y="188640"/>
          <a:ext cx="8715436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77044" y="476672"/>
            <a:ext cx="8699569" cy="1708399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Горные породы и минералы, используемые человеком в хозяйственной деятельности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7044" y="2564904"/>
            <a:ext cx="8699569" cy="1656184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Таблица, в которой отражены события геологического прошлого  Земли в хронологической последовательности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7044" y="4519713"/>
            <a:ext cx="8699569" cy="180020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Большие промежутки в жизни Земли, за которые происходили большие изменения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1739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178278" y="188640"/>
            <a:ext cx="8715436" cy="6408712"/>
          </a:xfrm>
          <a:prstGeom prst="roundRect">
            <a:avLst>
              <a:gd name="adj" fmla="val 1467"/>
            </a:avLst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905119564"/>
              </p:ext>
            </p:extLst>
          </p:nvPr>
        </p:nvGraphicFramePr>
        <p:xfrm>
          <a:off x="0" y="548680"/>
          <a:ext cx="8892480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Стрелка вниз 12">
            <a:hlinkClick r:id="rId8" action="ppaction://hlinksldjump" tooltip="перейти к выбранному вопросу"/>
            <a:hlinkHover r:id="" action="ppaction://noaction" highlightClick="1"/>
          </p:cNvPr>
          <p:cNvSpPr/>
          <p:nvPr/>
        </p:nvSpPr>
        <p:spPr>
          <a:xfrm>
            <a:off x="611560" y="4869160"/>
            <a:ext cx="2232248" cy="504056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4" name="Стрелка вниз 13">
            <a:hlinkClick r:id="rId9" action="ppaction://hlinksldjump"/>
            <a:hlinkHover r:id="" action="ppaction://noaction" highlightClick="1"/>
          </p:cNvPr>
          <p:cNvSpPr/>
          <p:nvPr/>
        </p:nvSpPr>
        <p:spPr>
          <a:xfrm>
            <a:off x="3419872" y="4869160"/>
            <a:ext cx="2232248" cy="504056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5" name="Стрелка вниз 14">
            <a:hlinkClick r:id="rId10" action="ppaction://hlinksldjump"/>
            <a:hlinkHover r:id="" action="ppaction://noaction" highlightClick="1"/>
          </p:cNvPr>
          <p:cNvSpPr/>
          <p:nvPr/>
        </p:nvSpPr>
        <p:spPr>
          <a:xfrm>
            <a:off x="6300192" y="4869160"/>
            <a:ext cx="2232248" cy="504056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1" name="Скругленный прямоугольник 20">
            <a:hlinkClick r:id="rId8" action="ppaction://hlinksldjump"/>
          </p:cNvPr>
          <p:cNvSpPr/>
          <p:nvPr/>
        </p:nvSpPr>
        <p:spPr>
          <a:xfrm>
            <a:off x="611560" y="3789040"/>
            <a:ext cx="2160240" cy="9361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Геологическое летоисчисление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Скругленный прямоугольник 21">
            <a:hlinkClick r:id="rId9" action="ppaction://hlinksldjump"/>
          </p:cNvPr>
          <p:cNvSpPr/>
          <p:nvPr/>
        </p:nvSpPr>
        <p:spPr>
          <a:xfrm>
            <a:off x="3275856" y="3789040"/>
            <a:ext cx="2592288" cy="9361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Геохронологическая таблица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Скругленный прямоугольник 22">
            <a:hlinkClick r:id="rId10" action="ppaction://hlinksldjump"/>
          </p:cNvPr>
          <p:cNvSpPr/>
          <p:nvPr/>
        </p:nvSpPr>
        <p:spPr>
          <a:xfrm>
            <a:off x="6372200" y="3789040"/>
            <a:ext cx="2160240" cy="9361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Геологическая карта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geoo.ucoz.kz/_pu/1/3956471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285" y="1303345"/>
            <a:ext cx="2275148" cy="1981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27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76395" y="3212976"/>
            <a:ext cx="4607531" cy="3276439"/>
          </a:xfrm>
          <a:prstGeom prst="ellipse">
            <a:avLst/>
          </a:prstGeom>
          <a:ln w="190500" cap="rnd">
            <a:solidFill>
              <a:srgbClr val="FFC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 descr="19-101707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1124744"/>
            <a:ext cx="5304183" cy="4972671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539552" y="404664"/>
            <a:ext cx="8064896" cy="5760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развития Земли</a:t>
            </a:r>
          </a:p>
          <a:p>
            <a:pPr lvl="0"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5436096" y="1196752"/>
            <a:ext cx="3168352" cy="1296144"/>
          </a:xfrm>
          <a:prstGeom prst="wedgeRoundRectCallout">
            <a:avLst>
              <a:gd name="adj1" fmla="val -148931"/>
              <a:gd name="adj2" fmla="val 174508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Начинается со времени образования  земной коры и до настоящего времени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5170116" y="2916272"/>
            <a:ext cx="3600400" cy="1947302"/>
          </a:xfrm>
          <a:prstGeom prst="wedgeRoundRectCallout">
            <a:avLst>
              <a:gd name="adj1" fmla="val -7998"/>
              <a:gd name="adj2" fmla="val 6599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Начинается со времени образования  планеты до образования первичной литосферы, атмосферы и гидросферы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3-5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млрд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лет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97841" y="5157676"/>
            <a:ext cx="2592288" cy="696972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Планетарный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98837" y="5912749"/>
            <a:ext cx="995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43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3568" y="4068651"/>
            <a:ext cx="2592288" cy="696972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Геологический</a:t>
            </a:r>
          </a:p>
        </p:txBody>
      </p:sp>
      <p:pic>
        <p:nvPicPr>
          <p:cNvPr id="6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98837" y="3974802"/>
            <a:ext cx="432048" cy="442335"/>
          </a:xfrm>
          <a:prstGeom prst="rect">
            <a:avLst/>
          </a:prstGeom>
          <a:noFill/>
        </p:spPr>
      </p:pic>
      <p:pic>
        <p:nvPicPr>
          <p:cNvPr id="16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20072" y="5177437"/>
            <a:ext cx="432048" cy="44233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7" grpId="0" animBg="1"/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424936" cy="640871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90000"/>
              </a:lnSpc>
              <a:buNone/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этап – планетарный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Гипотезы: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Канта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Лапласа – из раскалённой первичной атмосферы Солнца</a:t>
            </a:r>
          </a:p>
          <a:p>
            <a:pPr marL="0" indent="0">
              <a:lnSpc>
                <a:spcPct val="90000"/>
              </a:lnSpc>
              <a:buClrTx/>
              <a:buNone/>
              <a:defRPr/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Шмидта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3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Фесенкова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из холодного газопылевого облака</a:t>
            </a:r>
          </a:p>
          <a:p>
            <a:pPr marL="0" indent="0" algn="ctr">
              <a:lnSpc>
                <a:spcPct val="90000"/>
              </a:lnSpc>
              <a:buNone/>
              <a:defRPr/>
            </a:pPr>
            <a:endParaRPr lang="ru-RU" sz="36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90000"/>
              </a:lnSpc>
              <a:buNone/>
              <a:defRPr/>
            </a:pP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 первичной </a:t>
            </a:r>
            <a:r>
              <a:rPr lang="ru-RU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атмосферы, литосферы и гидросферы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27"/>
          <p:cNvSpPr/>
          <p:nvPr/>
        </p:nvSpPr>
        <p:spPr>
          <a:xfrm>
            <a:off x="214282" y="142852"/>
            <a:ext cx="8715436" cy="6500858"/>
          </a:xfrm>
          <a:prstGeom prst="roundRect">
            <a:avLst>
              <a:gd name="adj" fmla="val 1467"/>
            </a:avLst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404664"/>
            <a:ext cx="8064896" cy="57606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Геологическое летоисчисление (геохронология)</a:t>
            </a:r>
          </a:p>
          <a:p>
            <a:pPr lvl="0"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" name="Picture 2" descr="C:\Documents and Settings\User\Мои документы\Мои рисунки\иконки\ico_tex.png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1560" y="476672"/>
            <a:ext cx="432048" cy="442335"/>
          </a:xfrm>
          <a:prstGeom prst="rect">
            <a:avLst/>
          </a:prstGeom>
          <a:noFill/>
        </p:spPr>
      </p:pic>
      <p:sp>
        <p:nvSpPr>
          <p:cNvPr id="13" name="Скругленный прямоугольник 12">
            <a:hlinkHover r:id="" action="ppaction://noaction" highlightClick="1"/>
          </p:cNvPr>
          <p:cNvSpPr/>
          <p:nvPr/>
        </p:nvSpPr>
        <p:spPr>
          <a:xfrm>
            <a:off x="395536" y="1844824"/>
            <a:ext cx="3960440" cy="5760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Относительный возраст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>
            <a:hlinkHover r:id="" action="ppaction://noaction" highlightClick="1"/>
          </p:cNvPr>
          <p:cNvSpPr/>
          <p:nvPr/>
        </p:nvSpPr>
        <p:spPr>
          <a:xfrm>
            <a:off x="4716016" y="1844824"/>
            <a:ext cx="3960440" cy="5760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Абсолютный возраст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2">
            <a:hlinkClick r:id="rId3" action="ppaction://hlinksldjump" tooltip="чем выше лежат породы, тем они моложе"/>
          </p:cNvPr>
          <p:cNvPicPr>
            <a:picLocks noChangeAspect="1" noChangeArrowheads="1"/>
          </p:cNvPicPr>
          <p:nvPr/>
        </p:nvPicPr>
        <p:blipFill>
          <a:blip r:embed="rId4" cstate="print"/>
          <a:srcRect r="25976" b="41939"/>
          <a:stretch>
            <a:fillRect/>
          </a:stretch>
        </p:blipFill>
        <p:spPr bwMode="auto">
          <a:xfrm>
            <a:off x="539552" y="3501008"/>
            <a:ext cx="3794603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539552" y="2492896"/>
            <a:ext cx="3787514" cy="158417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определяется по взаимному расположению горных пород относительно друг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Picture 2" descr="Картинка 73 из 302">
            <a:hlinkClick r:id="rId3" action="ppaction://hlinksldjump" tooltip="чем сложнее устроены организмы, тем они моложе"/>
          </p:cNvPr>
          <p:cNvPicPr>
            <a:picLocks noChangeAspect="1" noChangeArrowheads="1"/>
          </p:cNvPicPr>
          <p:nvPr/>
        </p:nvPicPr>
        <p:blipFill>
          <a:blip r:embed="rId5" cstate="print"/>
          <a:srcRect b="19444"/>
          <a:stretch>
            <a:fillRect/>
          </a:stretch>
        </p:blipFill>
        <p:spPr bwMode="auto">
          <a:xfrm>
            <a:off x="4644008" y="3501008"/>
            <a:ext cx="4032448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4644008" y="2492896"/>
            <a:ext cx="4032448" cy="165618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Определяют по  соотношению содержания в горной породе радиоактивного элемента и продуктов его распада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Скругленный прямоугольник 20">
            <a:hlinkClick r:id="rId6" action="ppaction://hlinksldjump" tooltip="открыть"/>
            <a:hlinkHover r:id="" action="ppaction://noaction" highlightClick="1"/>
          </p:cNvPr>
          <p:cNvSpPr/>
          <p:nvPr/>
        </p:nvSpPr>
        <p:spPr>
          <a:xfrm>
            <a:off x="1403648" y="5877272"/>
            <a:ext cx="6552728" cy="4320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Другие науки, изучающие земную кору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9552" y="1052736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Горные породы, слагающие земную кору,  образовались в разное время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260648"/>
            <a:ext cx="8208912" cy="72008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 геологии, которая изучает возраст, продолжительность и последовательность формирования горных пород</a:t>
            </a:r>
          </a:p>
          <a:p>
            <a:pPr algn="ctr"/>
            <a:endParaRPr lang="ru-RU" dirty="0"/>
          </a:p>
        </p:txBody>
      </p:sp>
      <p:sp>
        <p:nvSpPr>
          <p:cNvPr id="29" name="Стрелка вниз 28"/>
          <p:cNvSpPr/>
          <p:nvPr/>
        </p:nvSpPr>
        <p:spPr>
          <a:xfrm>
            <a:off x="3419872" y="1412776"/>
            <a:ext cx="2232248" cy="288032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7" grpId="0" animBg="1"/>
      <p:bldP spid="17" grpId="1" animBg="1"/>
      <p:bldP spid="12" grpId="0" animBg="1"/>
      <p:bldP spid="1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214282" y="142852"/>
            <a:ext cx="8715436" cy="6500858"/>
          </a:xfrm>
          <a:prstGeom prst="roundRect">
            <a:avLst>
              <a:gd name="adj" fmla="val 1467"/>
            </a:avLst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2594789341"/>
              </p:ext>
            </p:extLst>
          </p:nvPr>
        </p:nvGraphicFramePr>
        <p:xfrm>
          <a:off x="-1116632" y="332656"/>
          <a:ext cx="784887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868144" y="332656"/>
            <a:ext cx="2448272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изучает?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004048" y="908720"/>
            <a:ext cx="533400" cy="546100"/>
          </a:xfrm>
          <a:prstGeom prst="rect">
            <a:avLst/>
          </a:prstGeom>
          <a:noFill/>
        </p:spPr>
      </p:pic>
      <p:pic>
        <p:nvPicPr>
          <p:cNvPr id="22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004048" y="2132856"/>
            <a:ext cx="533400" cy="546100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5625277" y="1055638"/>
            <a:ext cx="3432949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Изучает закономерности строения земной коры в течение геологического времени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3526" y="2218643"/>
            <a:ext cx="3376449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Учение о строении земной коры  и формировании тектонических структур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004048" y="3284984"/>
            <a:ext cx="533400" cy="546100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5537447" y="3393281"/>
            <a:ext cx="3464279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Наука о вымерших организмах, которые изучают по окаменелостям, сохранившимся твердым скел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етам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37447" y="5076473"/>
            <a:ext cx="3464278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Наука, изучающая минералы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932040" y="4437112"/>
            <a:ext cx="533400" cy="546100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5537447" y="5832930"/>
            <a:ext cx="3464278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Наука, изучающая горные породы</a:t>
            </a:r>
          </a:p>
        </p:txBody>
      </p:sp>
      <p:pic>
        <p:nvPicPr>
          <p:cNvPr id="30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932040" y="5661248"/>
            <a:ext cx="533400" cy="546100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 rot="16200000">
            <a:off x="-741783" y="3106235"/>
            <a:ext cx="5760640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Отрасли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 rot="16200000">
            <a:off x="-1152636" y="2669551"/>
            <a:ext cx="4536504" cy="100811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Геология, изучает строение и историю развития Земли</a:t>
            </a:r>
          </a:p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6" grpId="0" animBg="1"/>
      <p:bldP spid="26" grpId="1" animBg="1"/>
      <p:bldP spid="27" grpId="0" animBg="1"/>
      <p:bldP spid="27" grpId="1" animBg="1"/>
      <p:bldP spid="29" grpId="0" animBg="1"/>
      <p:bldP spid="2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652120" y="5877272"/>
            <a:ext cx="3155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45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Текст 8"/>
          <p:cNvSpPr>
            <a:spLocks noGrp="1"/>
          </p:cNvSpPr>
          <p:nvPr>
            <p:ph sz="quarter" idx="13"/>
          </p:nvPr>
        </p:nvSpPr>
        <p:spPr>
          <a:xfrm>
            <a:off x="539552" y="404664"/>
            <a:ext cx="8352928" cy="347526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ГЕОХРОНОЛОГИЧЕСКАЯ ТАБЛИЦА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6651" y="994169"/>
            <a:ext cx="8208912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Утверждена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Международном геологическом конгрессе в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Болонье</a:t>
            </a:r>
          </a:p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1881 году </a:t>
            </a:r>
            <a:endParaRPr lang="en-US" sz="28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основе: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развития жизни, выявленные палеонтологией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Сведения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последовательной смене эр и периодов в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развитии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Земли  и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их продолжительности </a:t>
            </a:r>
          </a:p>
          <a:p>
            <a:pPr marL="457200" indent="-457200">
              <a:buFont typeface="+mj-lt"/>
              <a:buAutoNum type="arabicPeriod"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Font typeface="+mj-lt"/>
              <a:buAutoNum type="arabicPeriod"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47" y="116632"/>
            <a:ext cx="8815265" cy="6651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1382</TotalTime>
  <Words>763</Words>
  <Application>Microsoft Office PowerPoint</Application>
  <PresentationFormat>Экран (4:3)</PresentationFormat>
  <Paragraphs>208</Paragraphs>
  <Slides>16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ЭКЛИЦЕЙ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ГЕОЛОГИЧЕСКОЕ ЛЕТОИСЧИСЛЕНИЕ</dc:title>
  <dc:subject>КАЗАХСТАН</dc:subject>
  <dc:creator>РЯБОВА Л.Н.</dc:creator>
  <cp:keywords>НИКИТА</cp:keywords>
  <cp:lastModifiedBy>Dell</cp:lastModifiedBy>
  <cp:revision>188</cp:revision>
  <dcterms:created xsi:type="dcterms:W3CDTF">2010-06-30T16:45:36Z</dcterms:created>
  <dcterms:modified xsi:type="dcterms:W3CDTF">2015-10-08T14:06:18Z</dcterms:modified>
</cp:coreProperties>
</file>