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75" r:id="rId4"/>
    <p:sldId id="257" r:id="rId5"/>
    <p:sldId id="259" r:id="rId6"/>
    <p:sldId id="262" r:id="rId7"/>
    <p:sldId id="258" r:id="rId8"/>
    <p:sldId id="276" r:id="rId9"/>
    <p:sldId id="261" r:id="rId10"/>
    <p:sldId id="260" r:id="rId11"/>
    <p:sldId id="263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0" r:id="rId20"/>
    <p:sldId id="271" r:id="rId21"/>
    <p:sldId id="27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78" autoAdjust="0"/>
    <p:restoredTop sz="94660"/>
  </p:normalViewPr>
  <p:slideViewPr>
    <p:cSldViewPr>
      <p:cViewPr varScale="1">
        <p:scale>
          <a:sx n="116" d="100"/>
          <a:sy n="116" d="100"/>
        </p:scale>
        <p:origin x="-1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D439-1985-48E8-A9ED-62A142094978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0A93-20E0-4DA3-A1DD-7EC655278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0A93-20E0-4DA3-A1DD-7EC65527873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ПЕРВОБЫТНЫЙ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МИР 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СИБИРИ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42862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История </a:t>
            </a:r>
            <a:r>
              <a:rPr lang="ru-RU" b="1" i="1" dirty="0" smtClean="0">
                <a:solidFill>
                  <a:srgbClr val="7030A0"/>
                </a:solidFill>
              </a:rPr>
              <a:t> Сибири 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10 класс                            урок № </a:t>
            </a:r>
            <a:r>
              <a:rPr lang="ru-RU" b="1" i="1" dirty="0" smtClean="0">
                <a:solidFill>
                  <a:srgbClr val="7030A0"/>
                </a:solidFill>
              </a:rPr>
              <a:t>2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Палеолит 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сибири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8" name="Picture 2" descr="C:\Documents and Settings\USER\Мои документы\Мои рисунки\2010-04-08, чел\ч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51" b="713"/>
          <a:stretch>
            <a:fillRect/>
          </a:stretch>
        </p:blipFill>
        <p:spPr bwMode="auto">
          <a:xfrm>
            <a:off x="5214942" y="1571612"/>
            <a:ext cx="3083934" cy="44937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1571604" y="5572140"/>
            <a:ext cx="56436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Неандерталец , 600 – 300 тыс. лет назад (реконструкция по останкам)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\Мои документы\Мои рисунки\2010-04-08, орудия неандертальца\орудия неандерталь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0888">
            <a:off x="202457" y="2280584"/>
            <a:ext cx="5695926" cy="1298587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Поздний Палеолит (100 - 10 тыс. лет назад)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C:\Documents and Settings\USER\Мои документы\Мои рисунки\2010-04-08, КАРТА СИБИРИ\КАРТА СИБИР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14" b="11768"/>
          <a:stretch>
            <a:fillRect/>
          </a:stretch>
        </p:blipFill>
        <p:spPr bwMode="auto">
          <a:xfrm>
            <a:off x="714348" y="1571612"/>
            <a:ext cx="7773559" cy="4525962"/>
          </a:xfrm>
          <a:prstGeom prst="rect">
            <a:avLst/>
          </a:prstGeom>
          <a:noFill/>
          <a:ln w="666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86380" y="1785926"/>
            <a:ext cx="2928958" cy="2143140"/>
          </a:xfrm>
          <a:prstGeom prst="wedgeRoundRectCallout">
            <a:avLst>
              <a:gd name="adj1" fmla="val -90181"/>
              <a:gd name="adj2" fmla="val 67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100 тыс. лет назад равнина освобождается от воды и человек  нового типа осваивает ее просторы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3240" y="3643314"/>
            <a:ext cx="1643074" cy="150019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647296">
            <a:off x="4278636" y="4624815"/>
            <a:ext cx="500066" cy="951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4795418">
            <a:off x="2569176" y="3904494"/>
            <a:ext cx="428628" cy="1428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Палеолит  на  территории  нашей  области,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ок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14 тыс. лет  назад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122" name="Picture 2" descr="C:\Documents and Settings\USER\Мои документы\Мои рисунки\2010-04-08, палеолит на тер нсо\палеолит на тер нс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34000"/>
          </a:blip>
          <a:srcRect l="3645"/>
          <a:stretch>
            <a:fillRect/>
          </a:stretch>
        </p:blipFill>
        <p:spPr bwMode="auto">
          <a:xfrm>
            <a:off x="1777357" y="1602036"/>
            <a:ext cx="5437829" cy="3641572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14282" y="1142984"/>
            <a:ext cx="221457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Венгеровский район, «Венгерово-5», «Новый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Тартас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2357422" y="2357430"/>
            <a:ext cx="428628" cy="2857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571868" y="4500570"/>
            <a:ext cx="228601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Каргатский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район, «Волчья Грива»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rot="16200000" flipV="1">
            <a:off x="4464843" y="4250537"/>
            <a:ext cx="428628" cy="71438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500826" y="4214818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Маслянинский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район,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Елбань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6286512" y="4357694"/>
            <a:ext cx="428628" cy="285752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2010-04-08, -\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90" r="2786" b="2590"/>
          <a:stretch>
            <a:fillRect/>
          </a:stretch>
        </p:blipFill>
        <p:spPr bwMode="auto">
          <a:xfrm>
            <a:off x="357122" y="1643614"/>
            <a:ext cx="3769104" cy="263577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pic>
        <p:nvPicPr>
          <p:cNvPr id="6147" name="Picture 3" descr="C:\Documents and Settings\USER\Мои документы\Мои рисунки\2010-04-08, =\=.jpg"/>
          <p:cNvPicPr>
            <a:picLocks noChangeAspect="1" noChangeArrowheads="1"/>
          </p:cNvPicPr>
          <p:nvPr/>
        </p:nvPicPr>
        <p:blipFill>
          <a:blip r:embed="rId3"/>
          <a:srcRect r="863" b="1491"/>
          <a:stretch>
            <a:fillRect/>
          </a:stretch>
        </p:blipFill>
        <p:spPr bwMode="auto">
          <a:xfrm>
            <a:off x="4572000" y="4000504"/>
            <a:ext cx="4134357" cy="2378579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трелка вправо 5"/>
          <p:cNvSpPr/>
          <p:nvPr/>
        </p:nvSpPr>
        <p:spPr>
          <a:xfrm rot="1510619">
            <a:off x="3857620" y="3929066"/>
            <a:ext cx="150019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Палеолит  на  территории  нашей  области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4500570"/>
            <a:ext cx="378621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Стоянка «Волчья Грива»,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Каргатский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район.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раскоп;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реконструкция жилища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596" y="400050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86710" y="378619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Палеолит  на  территории  нашей  области</a:t>
            </a:r>
            <a:endParaRPr lang="ru-RU" dirty="0"/>
          </a:p>
        </p:txBody>
      </p:sp>
      <p:pic>
        <p:nvPicPr>
          <p:cNvPr id="7170" name="Picture 2" descr="C:\Documents and Settings\USER\Мои документы\Мои рисунки\2010-04-08, ==\=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039825" cy="500066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pic>
        <p:nvPicPr>
          <p:cNvPr id="7171" name="Picture 3" descr="C:\Documents and Settings\USER\Мои документы\Мои рисунки\2010-04-08, ===\=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5414973" cy="2786081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928926" y="4357694"/>
            <a:ext cx="557216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Кроманьонец  эпохи  позднего палеолита (20 – 10 тыс. лет назад) и его орудия труда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Занятия населения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сибири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эпохи палеолита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8194" name="Picture 2" descr="C:\Documents and Settings\USER\Мои документы\Мои рисунки\2010-04-08, 0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752272" cy="5429288"/>
          </a:xfrm>
          <a:prstGeom prst="rect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</p:spPr>
      </p:pic>
      <p:pic>
        <p:nvPicPr>
          <p:cNvPr id="8195" name="Picture 3" descr="C:\Documents and Settings\USER\Мои документы\Мои рисунки\2010-04-08, =9\=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3929090" cy="5429288"/>
          </a:xfrm>
          <a:prstGeom prst="rect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</p:spPr>
      </p:pic>
      <p:pic>
        <p:nvPicPr>
          <p:cNvPr id="8196" name="Picture 4" descr="C:\Documents and Settings\USER\Мои документы\Мои рисунки\2010-04-08, =96\=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29822"/>
            <a:ext cx="4214842" cy="5385326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8197" name="Picture 5" descr="C:\Documents and Settings\USER\Мои документы\Мои рисунки\2010-04-08, =96\=96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85860"/>
            <a:ext cx="8858312" cy="557214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Неолит Сибири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– IV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до н. э.)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Сибирь  в  эпоху  неолита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8" name="Picture 4" descr="C:\Documents and Settings\USER\Мои документы\Мои рисунки\2010-04-09, =96\=96.jpg"/>
          <p:cNvPicPr>
            <a:picLocks noChangeAspect="1" noChangeArrowheads="1"/>
          </p:cNvPicPr>
          <p:nvPr/>
        </p:nvPicPr>
        <p:blipFill>
          <a:blip r:embed="rId2"/>
          <a:srcRect t="1823" r="1307" b="2430"/>
          <a:stretch>
            <a:fillRect/>
          </a:stretch>
        </p:blipFill>
        <p:spPr bwMode="auto">
          <a:xfrm>
            <a:off x="500034" y="1357298"/>
            <a:ext cx="8003634" cy="3343694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286116" y="4429132"/>
            <a:ext cx="528641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Подъемный материал с раскопа в Забайкалье: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каменные топор, зубило, наконечники стрел;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костяные гарпуны;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лепной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круглодонный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глиняный сосуд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USER\Мои документы\Мои рисунки\2010-04-09, =96\=96 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1973945" cy="2286016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2143108" y="25717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00826" y="26431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48" y="6000768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321835" y="2893215"/>
            <a:ext cx="3071834" cy="158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Сибирь  в  эпоху  неолита</a:t>
            </a:r>
            <a:endParaRPr lang="ru-RU" dirty="0"/>
          </a:p>
        </p:txBody>
      </p:sp>
      <p:pic>
        <p:nvPicPr>
          <p:cNvPr id="2051" name="Picture 3" descr="C:\Documents and Settings\USER\Мои документы\Мои рисунки\2010-04-09, =96\=96 004.jpg"/>
          <p:cNvPicPr>
            <a:picLocks noChangeAspect="1" noChangeArrowheads="1"/>
          </p:cNvPicPr>
          <p:nvPr/>
        </p:nvPicPr>
        <p:blipFill>
          <a:blip r:embed="rId2"/>
          <a:srcRect r="2409" b="4712"/>
          <a:stretch>
            <a:fillRect/>
          </a:stretch>
        </p:blipFill>
        <p:spPr bwMode="auto">
          <a:xfrm>
            <a:off x="214282" y="1285860"/>
            <a:ext cx="8786874" cy="537721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5500694" y="5357826"/>
            <a:ext cx="335758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Неолитический поселок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Мои документы\Мои рисунки\2010-04-09, =96\=96 0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885" r="1406" b="5180"/>
          <a:stretch>
            <a:fillRect/>
          </a:stretch>
        </p:blipFill>
        <p:spPr bwMode="auto">
          <a:xfrm>
            <a:off x="428596" y="1500174"/>
            <a:ext cx="2524320" cy="2527751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357158" y="3929066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изготовления керамики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Неолит  в  нашем  крае  (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VI – IV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тыс. до н. э.)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Documents and Settings\USER\Мои документы\Мои рисунки\2010-04-09, =96\=96 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75000"/>
          </a:blip>
          <a:srcRect l="781" r="1562"/>
          <a:stretch>
            <a:fillRect/>
          </a:stretch>
        </p:blipFill>
        <p:spPr bwMode="auto">
          <a:xfrm>
            <a:off x="1857356" y="1800343"/>
            <a:ext cx="5357850" cy="4180141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42844" y="4000504"/>
            <a:ext cx="214314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Баганский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1142984"/>
            <a:ext cx="235745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Венгеровский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388" y="3143248"/>
            <a:ext cx="250033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Искитимский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5429264"/>
            <a:ext cx="22002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Карасукский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43306" y="1285860"/>
            <a:ext cx="250033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Кыштовский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1285860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Новосибирский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7554" y="5500702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Ордынский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29388" y="5214950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Сузунский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>
            <a:stCxn id="6" idx="4"/>
          </p:cNvCxnSpPr>
          <p:nvPr/>
        </p:nvCxnSpPr>
        <p:spPr>
          <a:xfrm rot="16200000" flipH="1">
            <a:off x="1446587" y="2160975"/>
            <a:ext cx="1000132" cy="1250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2"/>
          </p:cNvCxnSpPr>
          <p:nvPr/>
        </p:nvCxnSpPr>
        <p:spPr>
          <a:xfrm rot="10800000" flipV="1">
            <a:off x="3071802" y="1893082"/>
            <a:ext cx="571504" cy="321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5"/>
          </p:cNvCxnSpPr>
          <p:nvPr/>
        </p:nvCxnSpPr>
        <p:spPr>
          <a:xfrm rot="16200000" flipH="1">
            <a:off x="2361602" y="4647625"/>
            <a:ext cx="177851" cy="95679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6"/>
          </p:cNvCxnSpPr>
          <p:nvPr/>
        </p:nvCxnSpPr>
        <p:spPr>
          <a:xfrm flipV="1">
            <a:off x="2486004" y="5572140"/>
            <a:ext cx="585798" cy="4286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0"/>
          </p:cNvCxnSpPr>
          <p:nvPr/>
        </p:nvCxnSpPr>
        <p:spPr>
          <a:xfrm rot="5400000" flipH="1" flipV="1">
            <a:off x="4589859" y="5018496"/>
            <a:ext cx="500066" cy="46434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1"/>
          </p:cNvCxnSpPr>
          <p:nvPr/>
        </p:nvCxnSpPr>
        <p:spPr>
          <a:xfrm rot="16200000" flipV="1">
            <a:off x="6344950" y="4942198"/>
            <a:ext cx="95952" cy="7843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4"/>
          </p:cNvCxnSpPr>
          <p:nvPr/>
        </p:nvCxnSpPr>
        <p:spPr>
          <a:xfrm rot="5400000">
            <a:off x="7161628" y="3839769"/>
            <a:ext cx="1588" cy="103585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3"/>
          </p:cNvCxnSpPr>
          <p:nvPr/>
        </p:nvCxnSpPr>
        <p:spPr>
          <a:xfrm rot="5400000">
            <a:off x="5641033" y="2764084"/>
            <a:ext cx="1667588" cy="66237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002183">
            <a:off x="2052758" y="3652355"/>
            <a:ext cx="36128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Барабинская  лесостепь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5000636"/>
            <a:ext cx="2424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Кулундинская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степь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8974914">
            <a:off x="5239909" y="4459909"/>
            <a:ext cx="11452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Приобье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651396">
            <a:off x="3656159" y="2615128"/>
            <a:ext cx="27743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Васюганские  болота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Наш  план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Природно-климатические особенности Сибири в ледниковый период и пути её заселения человеком</a:t>
            </a:r>
          </a:p>
          <a:p>
            <a:pPr>
              <a:buFont typeface="Wingdings" pitchFamily="2" charset="2"/>
              <a:buChar char="q"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Палеолит Сибири</a:t>
            </a:r>
          </a:p>
          <a:p>
            <a:pPr>
              <a:buFont typeface="Wingdings" pitchFamily="2" charset="2"/>
              <a:buChar char="q"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Неолит Сибири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Неолитическое  население 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барабы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8" name="Picture 2" descr="C:\Documents and Settings\USER\Мои документы\Мои рисунки\2010-04-09, =96\=96 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689" t="7330" r="9227" b="7330"/>
          <a:stretch>
            <a:fillRect/>
          </a:stretch>
        </p:blipFill>
        <p:spPr bwMode="auto">
          <a:xfrm>
            <a:off x="6572264" y="1357298"/>
            <a:ext cx="2106040" cy="2384791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9" name="Picture 3" descr="C:\Documents and Settings\USER\Мои документы\Мои рисунки\2010-04-09, =96\=96 007.jpg"/>
          <p:cNvPicPr>
            <a:picLocks noChangeAspect="1" noChangeArrowheads="1"/>
          </p:cNvPicPr>
          <p:nvPr/>
        </p:nvPicPr>
        <p:blipFill>
          <a:blip r:embed="rId3"/>
          <a:srcRect l="5965" t="4218" r="7456"/>
          <a:stretch>
            <a:fillRect/>
          </a:stretch>
        </p:blipFill>
        <p:spPr bwMode="auto">
          <a:xfrm>
            <a:off x="429753" y="1393884"/>
            <a:ext cx="2284859" cy="245261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pic>
        <p:nvPicPr>
          <p:cNvPr id="4100" name="Picture 4" descr="C:\Documents and Settings\USER\Мои документы\Мои рисунки\2010-04-09, =96\=96 008.jpg"/>
          <p:cNvPicPr>
            <a:picLocks noChangeAspect="1" noChangeArrowheads="1"/>
          </p:cNvPicPr>
          <p:nvPr/>
        </p:nvPicPr>
        <p:blipFill>
          <a:blip r:embed="rId4"/>
          <a:srcRect l="3281" t="9569" r="9843" b="8202"/>
          <a:stretch>
            <a:fillRect/>
          </a:stretch>
        </p:blipFill>
        <p:spPr bwMode="auto">
          <a:xfrm>
            <a:off x="6500826" y="4143381"/>
            <a:ext cx="2143140" cy="2428892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pic>
        <p:nvPicPr>
          <p:cNvPr id="4101" name="Picture 5" descr="C:\Documents and Settings\USER\Мои документы\Мои рисунки\2010-04-09, =96\=96 009.jpg"/>
          <p:cNvPicPr>
            <a:picLocks noChangeAspect="1" noChangeArrowheads="1"/>
          </p:cNvPicPr>
          <p:nvPr/>
        </p:nvPicPr>
        <p:blipFill>
          <a:blip r:embed="rId5"/>
          <a:srcRect l="8202" t="1406" b="9843"/>
          <a:stretch>
            <a:fillRect/>
          </a:stretch>
        </p:blipFill>
        <p:spPr bwMode="auto">
          <a:xfrm>
            <a:off x="428596" y="4000504"/>
            <a:ext cx="2286016" cy="2579507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3143240" y="4357694"/>
            <a:ext cx="2928958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Неолитические жители  северной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(реконструкция по останкам)</a:t>
            </a:r>
          </a:p>
          <a:p>
            <a:pPr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428736"/>
            <a:ext cx="3571900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антропологов показали: население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представители смешанного монголоидного  и европеоидного типа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  жизни  жителей  нашего  края 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 эпоху  неолита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C:\Documents and Settings\USER\Мои документы\Мои рисунки\2010-04-09, =96\=96 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31000"/>
          </a:blip>
          <a:srcRect l="781" r="1562"/>
          <a:stretch>
            <a:fillRect/>
          </a:stretch>
        </p:blipFill>
        <p:spPr bwMode="auto">
          <a:xfrm>
            <a:off x="2397901" y="2061496"/>
            <a:ext cx="4500597" cy="3511296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14282" y="1071546"/>
            <a:ext cx="264320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Кости водоплавающей птицы, чешуя и кости рыб, костяные гарпуны, захоронения собаки,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остродонная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керамика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324510">
            <a:off x="2338655" y="2278490"/>
            <a:ext cx="955498" cy="293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596" y="4000504"/>
            <a:ext cx="2643206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Костяные гарпуны, захоронения собаки, кости мелких  степных животных, керамика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00826" y="1142984"/>
            <a:ext cx="2143140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Каменные наконечники стрел и копий, кости крупных животных, керамика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00298" y="4786322"/>
            <a:ext cx="928694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406267">
            <a:off x="6510916" y="3085162"/>
            <a:ext cx="271997" cy="1452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Мои документы\Мои рисунки\2010-04-09, =96\=96 011.jpg"/>
          <p:cNvPicPr>
            <a:picLocks noChangeAspect="1" noChangeArrowheads="1"/>
          </p:cNvPicPr>
          <p:nvPr/>
        </p:nvPicPr>
        <p:blipFill>
          <a:blip r:embed="rId3"/>
          <a:srcRect l="11249" t="15467" r="2812" b="5624"/>
          <a:stretch>
            <a:fillRect/>
          </a:stretch>
        </p:blipFill>
        <p:spPr bwMode="auto">
          <a:xfrm>
            <a:off x="4143372" y="5072074"/>
            <a:ext cx="2200529" cy="1643074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2" descr="C:\Documents and Settings\USER\Мои документы\Мои рисунки\2010-04-09, =96\=96 010.jpg"/>
          <p:cNvPicPr>
            <a:picLocks noChangeAspect="1" noChangeArrowheads="1"/>
          </p:cNvPicPr>
          <p:nvPr/>
        </p:nvPicPr>
        <p:blipFill>
          <a:blip r:embed="rId4"/>
          <a:srcRect l="4342" t="2590" r="5790" b="58710"/>
          <a:stretch>
            <a:fillRect/>
          </a:stretch>
        </p:blipFill>
        <p:spPr bwMode="auto">
          <a:xfrm>
            <a:off x="4000496" y="1214422"/>
            <a:ext cx="2235127" cy="1613587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трелка вправо 12"/>
          <p:cNvSpPr/>
          <p:nvPr/>
        </p:nvSpPr>
        <p:spPr>
          <a:xfrm rot="8824899">
            <a:off x="3571868" y="2357430"/>
            <a:ext cx="642942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686962">
            <a:off x="3688388" y="4987906"/>
            <a:ext cx="857256" cy="300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4138557">
            <a:off x="2755825" y="4153115"/>
            <a:ext cx="2355307" cy="279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USER\Мои документы\Мои рисунки\2010-04-09, =96\=96 012.jpg"/>
          <p:cNvPicPr>
            <a:picLocks noChangeAspect="1" noChangeArrowheads="1"/>
          </p:cNvPicPr>
          <p:nvPr/>
        </p:nvPicPr>
        <p:blipFill>
          <a:blip r:embed="rId5"/>
          <a:srcRect l="5678" t="11357" r="1893" b="1893"/>
          <a:stretch>
            <a:fillRect/>
          </a:stretch>
        </p:blipFill>
        <p:spPr bwMode="auto">
          <a:xfrm>
            <a:off x="6643702" y="5214950"/>
            <a:ext cx="2279832" cy="1355649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Стрелка вправо 16"/>
          <p:cNvSpPr/>
          <p:nvPr/>
        </p:nvSpPr>
        <p:spPr>
          <a:xfrm rot="13052185">
            <a:off x="5968651" y="4685511"/>
            <a:ext cx="1414927" cy="237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Наши   выводы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Заселение Сибири произошло более 600 тыс. лет назад с территории центральной Азии</a:t>
            </a:r>
          </a:p>
          <a:p>
            <a:pPr algn="just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эпоху палеолита в период оледенения(600 – 100 тыс. лет назад) население занималось охотой на мамонта, шерстистого носорога, бизона, после оледенения  (100 – 10 тыс. лет назад) – охотой на мелких животных и водоплавающих птиц, рыболовством</a:t>
            </a:r>
          </a:p>
          <a:p>
            <a:pPr algn="just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эпоху неолита (10 – 6 тыс. лет назад) начинается процесс одомашнивания животных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Природно-климатические особенности Сибири в ледниковый период и пути её заселения человеком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ПРИРОДА  СИБИРИ  В  ЛЕДНИКОВЫЙ  ПЕРИОД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 ТЫСЯЧ  ЛЕТ  НАЗАД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КОНТИНЕНТАЛЬНЫЙ  КЛИМАТ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СИБИРСКИЙ ЛЕДЯНОЙ ЩИТ (ТАЙМЫРСКИЙ) ТОЛЩИНОЙ 800 МЕТРОВ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ЗАПАДНО-СИБИРСКАЯ РАВНИНА ОБВОДНЕНА И ЗАБОЛОЧЕНА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ФАУНА  СИБИРИ  В  ЛЕДНИКОВЫЙ  ПЕРИОД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Documents and Settings\USER\Мои документы\Мои рисунки\2010-04-08, МАМОНТ\МАМОН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714776" cy="3475643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C:\Documents and Settings\USER\Мои документы\Мои рисунки\2010-04-08, НОСОРОГ\НОСОР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286280" cy="3500462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714348" y="4643446"/>
            <a:ext cx="342902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МАМОНТ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29190" y="4643446"/>
            <a:ext cx="328614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ШЕРСТИСТЫЙ НОСОРОГ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Мои рисунки\2010-04-22, =96\=96 01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491" r="7382" b="2983"/>
          <a:stretch>
            <a:fillRect/>
          </a:stretch>
        </p:blipFill>
        <p:spPr bwMode="auto">
          <a:xfrm>
            <a:off x="3071802" y="607488"/>
            <a:ext cx="3214710" cy="4750338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71670" y="5143512"/>
            <a:ext cx="528641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Академик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П. Окладников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Заселение 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сибири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600 - 300  тыс.  Лет  назад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Мои рисунки\2010-04-08, КАРТА СИБИРИ\КАРТА СИБИРИ.jpg"/>
          <p:cNvPicPr>
            <a:picLocks noChangeAspect="1" noChangeArrowheads="1"/>
          </p:cNvPicPr>
          <p:nvPr/>
        </p:nvPicPr>
        <p:blipFill>
          <a:blip r:embed="rId2"/>
          <a:srcRect t="4814"/>
          <a:stretch>
            <a:fillRect/>
          </a:stretch>
        </p:blipFill>
        <p:spPr bwMode="auto">
          <a:xfrm>
            <a:off x="428596" y="1285860"/>
            <a:ext cx="8286808" cy="5072098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Стрелка вправо 4"/>
          <p:cNvSpPr/>
          <p:nvPr/>
        </p:nvSpPr>
        <p:spPr>
          <a:xfrm rot="20041833">
            <a:off x="2501792" y="5157657"/>
            <a:ext cx="2071702" cy="54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2. из центр. Азии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5150295">
            <a:off x="4538421" y="4852698"/>
            <a:ext cx="2391324" cy="61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1. из </a:t>
            </a:r>
            <a:r>
              <a:rPr lang="ru-RU" dirty="0" err="1" smtClean="0">
                <a:solidFill>
                  <a:srgbClr val="C00000"/>
                </a:solidFill>
              </a:rPr>
              <a:t>юго-вост</a:t>
            </a:r>
            <a:r>
              <a:rPr lang="ru-RU" dirty="0" smtClean="0">
                <a:solidFill>
                  <a:srgbClr val="C00000"/>
                </a:solidFill>
              </a:rPr>
              <a:t>. Азии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749508">
            <a:off x="1322023" y="4207379"/>
            <a:ext cx="2685223" cy="494620"/>
          </a:xfrm>
          <a:prstGeom prst="rightArrow">
            <a:avLst>
              <a:gd name="adj1" fmla="val 515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3. из Русской равнины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Палеолит Сибири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Ранний палеолит (600 тыс. лет назад)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Documents and Settings\USER\Мои документы\Мои рисунки\2010-04-08, КАРТА СИБИРИ\КАРТА СИБИР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14" b="11768"/>
          <a:stretch>
            <a:fillRect/>
          </a:stretch>
        </p:blipFill>
        <p:spPr bwMode="auto">
          <a:xfrm>
            <a:off x="357158" y="1142984"/>
            <a:ext cx="8501122" cy="5500726"/>
          </a:xfrm>
          <a:prstGeom prst="rect">
            <a:avLst/>
          </a:prstGeom>
          <a:noFill/>
          <a:ln w="6032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571472" y="1285860"/>
            <a:ext cx="8072494" cy="2714644"/>
          </a:xfrm>
          <a:prstGeom prst="wedgeRectCallout">
            <a:avLst>
              <a:gd name="adj1" fmla="val -4113"/>
              <a:gd name="adj2" fmla="val 123304"/>
            </a:avLst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Орудия труда неандертальца горного Алтая. 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Денисова пещера, р.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Улалинка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Стоянка, датируемая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600 тыс. лет назад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\Мои документы\Мои рисунки\2010-04-08, палеолит\палеолит.jpg"/>
          <p:cNvPicPr>
            <a:picLocks noChangeAspect="1" noChangeArrowheads="1"/>
          </p:cNvPicPr>
          <p:nvPr/>
        </p:nvPicPr>
        <p:blipFill>
          <a:blip r:embed="rId3"/>
          <a:srcRect t="28761" b="37708"/>
          <a:stretch>
            <a:fillRect/>
          </a:stretch>
        </p:blipFill>
        <p:spPr bwMode="auto">
          <a:xfrm>
            <a:off x="785786" y="1428736"/>
            <a:ext cx="5500726" cy="1357321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Блок-схема: узел 6"/>
          <p:cNvSpPr/>
          <p:nvPr/>
        </p:nvSpPr>
        <p:spPr>
          <a:xfrm>
            <a:off x="4286248" y="6000768"/>
            <a:ext cx="71438" cy="714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608</TotalTime>
  <Words>509</Words>
  <PresentationFormat>Экран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ПЕРВОБЫТНЫЙ  МИР  СИБИРИ</vt:lpstr>
      <vt:lpstr>Наш  план</vt:lpstr>
      <vt:lpstr>Слайд 3</vt:lpstr>
      <vt:lpstr>ПРИРОДА  СИБИРИ  В  ЛЕДНИКОВЫЙ  ПЕРИОД</vt:lpstr>
      <vt:lpstr>ФАУНА  СИБИРИ  В  ЛЕДНИКОВЫЙ  ПЕРИОД</vt:lpstr>
      <vt:lpstr>Слайд 6</vt:lpstr>
      <vt:lpstr>Заселение  сибири  600 - 300  тыс.  Лет  назад</vt:lpstr>
      <vt:lpstr>Слайд 8</vt:lpstr>
      <vt:lpstr>Ранний палеолит (600 тыс. лет назад)</vt:lpstr>
      <vt:lpstr>Палеолит  сибири</vt:lpstr>
      <vt:lpstr>Поздний Палеолит (100 - 10 тыс. лет назад)</vt:lpstr>
      <vt:lpstr>Палеолит  на  территории  нашей  области, ок. 14 тыс. лет  назад</vt:lpstr>
      <vt:lpstr>Палеолит  на  территории  нашей  области</vt:lpstr>
      <vt:lpstr>Палеолит  на  территории  нашей  области</vt:lpstr>
      <vt:lpstr>Занятия населения сибири эпохи палеолита</vt:lpstr>
      <vt:lpstr>Слайд 16</vt:lpstr>
      <vt:lpstr>Сибирь  в  эпоху  неолита</vt:lpstr>
      <vt:lpstr>Сибирь  в  эпоху  неолита</vt:lpstr>
      <vt:lpstr>Неолит  в  нашем  крае  (VI – IV тыс. до н. э.)</vt:lpstr>
      <vt:lpstr>Неолитическое  население  барабы</vt:lpstr>
      <vt:lpstr>Образ  жизни  жителей  нашего  края   в  эпоху  неолита</vt:lpstr>
      <vt:lpstr>Наши   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ПЕРВОБЫТНЫЙ  МИР  СИБИРИ</dc:title>
  <cp:lastModifiedBy>school1</cp:lastModifiedBy>
  <cp:revision>52</cp:revision>
  <dcterms:modified xsi:type="dcterms:W3CDTF">2010-09-11T05:23:37Z</dcterms:modified>
</cp:coreProperties>
</file>