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commons.wikimedia.org/wiki/File:Brine_tube_of_the_Kovda_river.jp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iles_of_Salt_Salar_de_Uyuni_Bolivia_Luca_Galuzzi_2006_a.jpg?uselang=ru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 descr="С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87416" y="836712"/>
            <a:ext cx="52565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Әйтен </a:t>
            </a:r>
            <a:r>
              <a:rPr lang="kk-KZ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Қуаныш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 </a:t>
            </a:r>
            <a:r>
              <a:rPr lang="kk-KZ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«а»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 Павловской СОШ  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80" name="Picture 4" descr="D:\Новая папка\20150928_001634.jpg"/>
          <p:cNvPicPr>
            <a:picLocks noChangeAspect="1" noChangeArrowheads="1"/>
          </p:cNvPicPr>
          <p:nvPr/>
        </p:nvPicPr>
        <p:blipFill>
          <a:blip r:embed="rId3" cstate="print"/>
          <a:srcRect l="31100" t="36350" r="32675" b="13251"/>
          <a:stretch>
            <a:fillRect/>
          </a:stretch>
        </p:blipFill>
        <p:spPr bwMode="auto">
          <a:xfrm>
            <a:off x="0" y="0"/>
            <a:ext cx="3600400" cy="375693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422108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проекта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«Соль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её полезные и вредные свойства на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организм»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4" name="Рисунок 3" descr="https://upload.wikimedia.org/wikipedia/commons/thumb/0/06/Brine_tube_of_the_Kovda_river.jpg/300px-Brine_tube_of_the_Kovda_river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857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2/27/Cardona_mina.jpg/220px-Cardona_mi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01008"/>
            <a:ext cx="2095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2" descr="http://www.quroq.ru/assets/files/tehs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88840"/>
            <a:ext cx="4032448" cy="2698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С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578"/>
            <a:ext cx="9144000" cy="6865578"/>
          </a:xfrm>
          <a:prstGeom prst="rect">
            <a:avLst/>
          </a:prstGeom>
          <a:noFill/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79512" y="404664"/>
            <a:ext cx="856895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том, что говорят : «Соль-это белая смерть».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исследовательской работы: действительно ли соль оказывает отрицательное воздействие на здоровье человека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исследовательской работы: Определить пользу или вред оказывает соль на организм человека и на окружающие нас предметы.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-изучить литературу по теоретическим вопросам темы исследования;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-доказать отрицательное влияние   соли на организм человека через исследование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С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578"/>
            <a:ext cx="9144000" cy="6865578"/>
          </a:xfrm>
          <a:prstGeom prst="rect">
            <a:avLst/>
          </a:prstGeom>
          <a:noFill/>
        </p:spPr>
      </p:pic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1403648" y="260648"/>
            <a:ext cx="63830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возникновения соли</a:t>
            </a:r>
            <a:endParaRPr kumimoji="0" lang="ru-RU" sz="3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upload.wikimedia.org/wikipedia/commons/thumb/d/dd/Piles_of_Salt_Salar_de_Uyuni_Bolivia_Luca_Galuzzi_2006_a.jpg/250px-Piles_of_Salt_Salar_de_Uyuni_Bolivia_Luca_Galuzzi_2006_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3494881" cy="18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http://img.beauty.ua/pictures/uploads/images/industrial-road-sa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7" y="1772816"/>
            <a:ext cx="3528393" cy="2088232"/>
          </a:xfrm>
          <a:prstGeom prst="rect">
            <a:avLst/>
          </a:prstGeom>
          <a:noFill/>
        </p:spPr>
      </p:pic>
      <p:pic>
        <p:nvPicPr>
          <p:cNvPr id="114695" name="Picture 7" descr="http://herbalspa.com.ua/wp-content/uploads/2015/03/sol-e14265417997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00808"/>
            <a:ext cx="2880320" cy="2088232"/>
          </a:xfrm>
          <a:prstGeom prst="rect">
            <a:avLst/>
          </a:prstGeom>
          <a:noFill/>
        </p:spPr>
      </p:pic>
      <p:pic>
        <p:nvPicPr>
          <p:cNvPr id="114697" name="Picture 9" descr="http://moymir2.ru/wp-content/uploads/2011/10/%D0%9E%D1%82%D0%B4%D1%8B%D1%85-%D0%BD%D0%B0-%D0%9C%D0%B5%D1%80%D1%82%D0%B2%D0%BE%D0%BC-%D0%BC%D0%BE%D1%80%D0%B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293096"/>
            <a:ext cx="3528392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Соль</a:t>
            </a:r>
            <a:endParaRPr lang="ru-RU" dirty="0"/>
          </a:p>
        </p:txBody>
      </p:sp>
      <p:pic>
        <p:nvPicPr>
          <p:cNvPr id="4" name="Содержимое 3" descr="Соль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683568" y="1600200"/>
            <a:ext cx="724428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В народных приметах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народном творчестве </a:t>
            </a:r>
          </a:p>
          <a:p>
            <a:r>
              <a:rPr lang="ru-RU" dirty="0" smtClean="0"/>
              <a:t>“Чтобы узнать человека, нужно с ним пуд соли съесть” </a:t>
            </a:r>
          </a:p>
          <a:p>
            <a:r>
              <a:rPr lang="ru-RU" dirty="0" smtClean="0"/>
              <a:t>“Без соли нет застолья” </a:t>
            </a:r>
          </a:p>
          <a:p>
            <a:r>
              <a:rPr lang="ru-RU" dirty="0" smtClean="0"/>
              <a:t> В русской народной сказке</a:t>
            </a:r>
            <a:endParaRPr lang="ru-RU" dirty="0"/>
          </a:p>
        </p:txBody>
      </p:sp>
      <p:pic>
        <p:nvPicPr>
          <p:cNvPr id="115714" name="Picture 2" descr="http://maptour.com.ua/media/blog/5/8/h/o/m3iyvvczy5q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001516" cy="1813682"/>
          </a:xfrm>
          <a:prstGeom prst="rect">
            <a:avLst/>
          </a:prstGeom>
          <a:noFill/>
        </p:spPr>
      </p:pic>
      <p:pic>
        <p:nvPicPr>
          <p:cNvPr id="115716" name="Picture 4" descr="http://www.rulit.me/data/programs/images/sladkaya-sol-pakistanskie-skazki_302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941168"/>
            <a:ext cx="2497460" cy="1675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Исследовательская работа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Полезное</a:t>
            </a:r>
            <a:endParaRPr lang="ru-RU" dirty="0"/>
          </a:p>
        </p:txBody>
      </p:sp>
      <p:pic>
        <p:nvPicPr>
          <p:cNvPr id="116738" name="Picture 2" descr="http://picshare.ru/uploads/140310/I6bVk3in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5"/>
            <a:ext cx="1584176" cy="1296145"/>
          </a:xfrm>
          <a:prstGeom prst="rect">
            <a:avLst/>
          </a:prstGeom>
          <a:noFill/>
        </p:spPr>
      </p:pic>
      <p:pic>
        <p:nvPicPr>
          <p:cNvPr id="116740" name="Picture 4" descr="http://img0.liveinternet.ru/images/attach/b/4/113/588/113588938_large_iaYJK0u75J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1656184" cy="1368152"/>
          </a:xfrm>
          <a:prstGeom prst="rect">
            <a:avLst/>
          </a:prstGeom>
          <a:noFill/>
        </p:spPr>
      </p:pic>
      <p:pic>
        <p:nvPicPr>
          <p:cNvPr id="116742" name="Picture 6" descr="http://moeserdtse.ru/wp-content/uploads/2012/10/%D0%90%D1%80%D1%82%D0%B5%D1%80%D0%B8%D0%B8-%D1%87%D0%B5%D0%BB%D0%BE%D0%B2%D0%B5%D0%BA%D0%B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5" y="1700808"/>
            <a:ext cx="1872208" cy="1224137"/>
          </a:xfrm>
          <a:prstGeom prst="rect">
            <a:avLst/>
          </a:prstGeom>
          <a:noFill/>
        </p:spPr>
      </p:pic>
      <p:pic>
        <p:nvPicPr>
          <p:cNvPr id="116744" name="Picture 8" descr="http://med-akademiya.ru/wp-content/uploads/2014/04/1368531837_celebnyy-istoch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84984"/>
            <a:ext cx="2016224" cy="2381250"/>
          </a:xfrm>
          <a:prstGeom prst="rect">
            <a:avLst/>
          </a:prstGeom>
          <a:noFill/>
        </p:spPr>
      </p:pic>
      <p:pic>
        <p:nvPicPr>
          <p:cNvPr id="116746" name="Picture 10" descr="http://3.404content.com/1/AF/F1/552815195344078238/fullsi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356991"/>
            <a:ext cx="1944216" cy="2232249"/>
          </a:xfrm>
          <a:prstGeom prst="rect">
            <a:avLst/>
          </a:prstGeom>
          <a:noFill/>
        </p:spPr>
      </p:pic>
      <p:pic>
        <p:nvPicPr>
          <p:cNvPr id="116748" name="Picture 12" descr="http://vsevocrug.ru/wp-content/uploads/2012/07/Primenenie-pishhevoj-sody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356992"/>
            <a:ext cx="244827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Вредное влияние соли на организм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Соль белая смерть</a:t>
            </a:r>
            <a:endParaRPr lang="ru-RU" dirty="0"/>
          </a:p>
        </p:txBody>
      </p:sp>
      <p:pic>
        <p:nvPicPr>
          <p:cNvPr id="118786" name="Picture 2" descr="http://hoodia.in/uploads/posts/2013-04/1365413919_bezsolevaya-dieta-dlya-pohud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2981325" cy="2971801"/>
          </a:xfrm>
          <a:prstGeom prst="rect">
            <a:avLst/>
          </a:prstGeom>
          <a:noFill/>
        </p:spPr>
      </p:pic>
      <p:pic>
        <p:nvPicPr>
          <p:cNvPr id="118788" name="Picture 4" descr="http://portal-o-medicine.ru/ckfinder/userfiles/images/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2492896"/>
            <a:ext cx="2664295" cy="2232248"/>
          </a:xfrm>
          <a:prstGeom prst="rect">
            <a:avLst/>
          </a:prstGeom>
          <a:noFill/>
        </p:spPr>
      </p:pic>
      <p:pic>
        <p:nvPicPr>
          <p:cNvPr id="118790" name="Picture 6" descr="http://jivitezdorovo.ru/wp-content/uploads/2013/03/sol_-i-_ub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564904"/>
            <a:ext cx="237626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120834" name="Picture 2" descr="D:\Новая папка\IMG_20150927_221416.jpg"/>
          <p:cNvPicPr>
            <a:picLocks noChangeAspect="1" noChangeArrowheads="1"/>
          </p:cNvPicPr>
          <p:nvPr/>
        </p:nvPicPr>
        <p:blipFill>
          <a:blip r:embed="rId2" cstate="print"/>
          <a:srcRect l="21041" r="23589"/>
          <a:stretch>
            <a:fillRect/>
          </a:stretch>
        </p:blipFill>
        <p:spPr bwMode="auto">
          <a:xfrm>
            <a:off x="251520" y="2276872"/>
            <a:ext cx="3600400" cy="365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24208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Налил в стакан теплую воду, насыпал полчайной ложки соли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35699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Размешал раствор, пока соль не растворилась </a:t>
            </a:r>
            <a:endParaRPr lang="ru-RU" dirty="0"/>
          </a:p>
        </p:txBody>
      </p:sp>
      <p:pic>
        <p:nvPicPr>
          <p:cNvPr id="120835" name="Picture 3" descr="D:\Новая папка\IMG_20150927_221430.jpg"/>
          <p:cNvPicPr>
            <a:picLocks noChangeAspect="1" noChangeArrowheads="1"/>
          </p:cNvPicPr>
          <p:nvPr/>
        </p:nvPicPr>
        <p:blipFill>
          <a:blip r:embed="rId3" cstate="print"/>
          <a:srcRect l="13289" r="31341"/>
          <a:stretch>
            <a:fillRect/>
          </a:stretch>
        </p:blipFill>
        <p:spPr bwMode="auto">
          <a:xfrm>
            <a:off x="251520" y="2276872"/>
            <a:ext cx="3600400" cy="3657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4008" y="44371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Полоскал горло соленым раствором</a:t>
            </a:r>
            <a:endParaRPr lang="ru-RU" dirty="0"/>
          </a:p>
        </p:txBody>
      </p:sp>
      <p:pic>
        <p:nvPicPr>
          <p:cNvPr id="120836" name="Picture 4" descr="D:\Новая папка\IMG_20150927_221436.jpg"/>
          <p:cNvPicPr>
            <a:picLocks noChangeAspect="1" noChangeArrowheads="1"/>
          </p:cNvPicPr>
          <p:nvPr/>
        </p:nvPicPr>
        <p:blipFill>
          <a:blip r:embed="rId4" cstate="print"/>
          <a:srcRect l="14396" r="30233"/>
          <a:stretch>
            <a:fillRect/>
          </a:stretch>
        </p:blipFill>
        <p:spPr bwMode="auto">
          <a:xfrm>
            <a:off x="251520" y="2276872"/>
            <a:ext cx="3600400" cy="3657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63688" y="13407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Ангина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Гололёд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17762" name="Picture 2" descr="http://coollib.net/i/66/144066/_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1497"/>
            <a:ext cx="3312368" cy="3334493"/>
          </a:xfrm>
          <a:prstGeom prst="rect">
            <a:avLst/>
          </a:prstGeom>
          <a:noFill/>
        </p:spPr>
      </p:pic>
      <p:pic>
        <p:nvPicPr>
          <p:cNvPr id="117764" name="Picture 4" descr="http://www.tulapressa.ru/wp-content/uploads/2012/09/posypka-ulic-zi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804295" cy="3163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с яйцом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873752"/>
          </a:xfrm>
        </p:spPr>
        <p:txBody>
          <a:bodyPr/>
          <a:lstStyle/>
          <a:p>
            <a:r>
              <a:rPr lang="ru-RU" dirty="0" smtClean="0"/>
              <a:t>     Наблюдение за яйцом в солёном растворе</a:t>
            </a:r>
          </a:p>
          <a:p>
            <a:pPr>
              <a:buNone/>
            </a:pPr>
            <a:r>
              <a:rPr lang="ru-RU" sz="2200" dirty="0" smtClean="0"/>
              <a:t>В воде утонуло  Насыпали соль В солёной воде яйцо всплыло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 smtClean="0"/>
          </a:p>
        </p:txBody>
      </p:sp>
      <p:pic>
        <p:nvPicPr>
          <p:cNvPr id="119810" name="Picture 2" descr="D:\Новая папка\20150928_002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749" y="2895691"/>
            <a:ext cx="2677798" cy="2448272"/>
          </a:xfrm>
          <a:prstGeom prst="rect">
            <a:avLst/>
          </a:prstGeom>
          <a:noFill/>
        </p:spPr>
      </p:pic>
      <p:pic>
        <p:nvPicPr>
          <p:cNvPr id="119811" name="Picture 3" descr="D:\Новая папка\20150928_002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80928"/>
            <a:ext cx="2376264" cy="2606225"/>
          </a:xfrm>
          <a:prstGeom prst="rect">
            <a:avLst/>
          </a:prstGeom>
          <a:noFill/>
        </p:spPr>
      </p:pic>
      <p:pic>
        <p:nvPicPr>
          <p:cNvPr id="119812" name="Picture 4" descr="D:\Новая папка\20150928_002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780928"/>
            <a:ext cx="2664296" cy="2588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</TotalTime>
  <Words>185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                            Соль</vt:lpstr>
      <vt:lpstr>Исследовательская работа </vt:lpstr>
      <vt:lpstr>Вредное влияние соли на организм</vt:lpstr>
      <vt:lpstr>Практическая работа</vt:lpstr>
      <vt:lpstr> Гололёд </vt:lpstr>
      <vt:lpstr>Эксперимент с яйцом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2015-09-27T14:19:04Z</dcterms:created>
  <dcterms:modified xsi:type="dcterms:W3CDTF">2015-09-27T16:39:05Z</dcterms:modified>
</cp:coreProperties>
</file>