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1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F0BA0-C71F-4E98-A408-3DFBADE9AE4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0A186-42B8-4C20-865E-B4DCF6AF01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0A186-42B8-4C20-865E-B4DCF6AF015A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8A3-E610-4322-B3D1-027C87A937A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8C8A26-E5D2-4902-A94B-824D1E6E5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8A3-E610-4322-B3D1-027C87A937A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8A26-E5D2-4902-A94B-824D1E6E5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8A3-E610-4322-B3D1-027C87A937A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8A26-E5D2-4902-A94B-824D1E6E5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8A3-E610-4322-B3D1-027C87A937A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8C8A26-E5D2-4902-A94B-824D1E6E5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8A3-E610-4322-B3D1-027C87A937A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8A26-E5D2-4902-A94B-824D1E6E51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8A3-E610-4322-B3D1-027C87A937A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8A26-E5D2-4902-A94B-824D1E6E5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8A3-E610-4322-B3D1-027C87A937A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8C8A26-E5D2-4902-A94B-824D1E6E51C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8A3-E610-4322-B3D1-027C87A937A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8A26-E5D2-4902-A94B-824D1E6E5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8A3-E610-4322-B3D1-027C87A937A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8A26-E5D2-4902-A94B-824D1E6E5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8A3-E610-4322-B3D1-027C87A937A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8A26-E5D2-4902-A94B-824D1E6E5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78A3-E610-4322-B3D1-027C87A937A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8A26-E5D2-4902-A94B-824D1E6E51C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FC78A3-E610-4322-B3D1-027C87A937A0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8C8A26-E5D2-4902-A94B-824D1E6E51C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o.mail.ru/search_images?gp=newcustom1&amp;q=%D0%B4%D1%80%D1%83%D0%B7%D1%8C%D1%8F+%D0%BA%D0%B0%D1%80%D1%82%D0%B8%D0%BD%D0%BA%D0%B8+%D0%B4%D0%BB%D1%8F+%D0%B4%D0%B5%D1%82%D0%B5%D0%B9&amp;us=16&amp;usln=5&amp;usstr=%D0%B4%D1%80%D1%83%D0%B7%D1%8C%D1%8F+%D0%BA%D0%B0%D1%80%D1%82%D0%B8%D0%BD%D0%BA%D0%B8+&amp;hasnavig=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predmet.kz/uploads/posts/2013-12/1387176714_rrrrr16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predmet.kz/uploads/posts/2013-12/1387176671_rrrrr17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predmet.kz/uploads/posts/2013-12/1387176702_rrrrr19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go.mail.ru/search_images?gp=newcustom1&amp;q=%D1%80%D0%B8%D1%81%D1%83%D0%BD%D0%BE%D0%BA+%D0%B3%D1%80%D1%8F%D0%B7%D0%BD%D1%8B%D0%B9+%D1%80%D0%B5%D0%B1%D0%B5%D0%BD%D0%BE%D0%BA&amp;=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go.mail.ru/search_images?gp=newcustom1&amp;q=%D1%80%D0%B8%D1%81%D1%83%D0%BD%D0%BE%D0%BA+%D1%87%D0%B8%D1%81%D1%82%D1%8B%D0%B9+%D1%80%D0%B5%D0%B1%D0%B5%D0%BD%D0%BE%D0%BA&amp;=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ozinki.ru/psihologija/2128-kak-priuchit-rebenka-k-poryadku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go.mail.ru/search_images?gp=newcustom1&amp;q=%D1%80%D0%B8%D1%81%D1%83%D0%BD%D0%BE%D0%BA+%D0%B3%D1%80%D1%8F%D0%B7%D0%BD%D1%8B%D0%B9+%D1%80%D0%B5%D0%B1%D0%B5%D0%BD%D0%BE%D0%BA&amp;=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predmet.kz/uploads/posts/2013-12/1387176653_rrrrr5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preview?key=5b1792541add5ecf&amp;mb=imgdb_preview_161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28662" y="357166"/>
            <a:ext cx="72866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Дос болайық бәріміз!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28596" y="214290"/>
            <a:ext cx="8501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Дәптермен жұмыс</a:t>
            </a:r>
            <a:r>
              <a:rPr lang="kk-KZ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1214422"/>
            <a:ext cx="7715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k-KZ" sz="2400" i="1" dirty="0" smtClean="0"/>
              <a:t>Берілген әріптерден сөздер құрастырыңдар.</a:t>
            </a:r>
          </a:p>
          <a:p>
            <a:pPr marL="342900" indent="-342900"/>
            <a:r>
              <a:rPr lang="kk-KZ" sz="2400" i="1" dirty="0" smtClean="0"/>
              <a:t>Д,ы,с,о,т,қ;  </a:t>
            </a:r>
          </a:p>
          <a:p>
            <a:pPr marL="342900" indent="-342900"/>
            <a:r>
              <a:rPr lang="kk-KZ" sz="2400" i="1" dirty="0" smtClean="0"/>
              <a:t>А,л,д,а;</a:t>
            </a:r>
          </a:p>
          <a:p>
            <a:pPr marL="342900" indent="-342900"/>
            <a:r>
              <a:rPr lang="kk-KZ" sz="2400" i="1" dirty="0" smtClean="0"/>
              <a:t>А,т,а,з;</a:t>
            </a:r>
          </a:p>
          <a:p>
            <a:pPr marL="342900" indent="-342900"/>
            <a:endParaRPr lang="kk-KZ" sz="2400" i="1" dirty="0"/>
          </a:p>
          <a:p>
            <a:pPr marL="342900" indent="-342900"/>
            <a:r>
              <a:rPr lang="kk-KZ" sz="2400" i="1" dirty="0" smtClean="0"/>
              <a:t>2. Берілген сөздерден  мақал-мәтел құрастырыңдар.</a:t>
            </a:r>
          </a:p>
          <a:p>
            <a:pPr marL="342900" indent="-342900"/>
            <a:endParaRPr lang="kk-KZ" sz="2400" i="1" dirty="0"/>
          </a:p>
          <a:p>
            <a:pPr marL="342900" indent="-342900">
              <a:buFont typeface="Arial" pitchFamily="34" charset="0"/>
              <a:buChar char="•"/>
            </a:pPr>
            <a:r>
              <a:rPr lang="kk-KZ" sz="2400" i="1" dirty="0" smtClean="0"/>
              <a:t>Теңгең , жүз, болғанша,</a:t>
            </a:r>
          </a:p>
          <a:p>
            <a:pPr marL="342900" indent="-342900"/>
            <a:r>
              <a:rPr lang="kk-KZ" sz="2400" i="1" dirty="0"/>
              <a:t> </a:t>
            </a:r>
            <a:r>
              <a:rPr lang="kk-KZ" sz="2400" i="1" dirty="0" smtClean="0"/>
              <a:t>     Досың,  жүз, болсын.</a:t>
            </a:r>
          </a:p>
          <a:p>
            <a:pPr marL="342900" indent="-342900"/>
            <a:endParaRPr lang="kk-KZ" sz="24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kk-KZ" sz="2400" i="1" dirty="0" smtClean="0"/>
              <a:t>Достық, кепілі, татулық.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85728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i="1" dirty="0" smtClean="0">
                <a:solidFill>
                  <a:srgbClr val="00B050"/>
                </a:solidFill>
              </a:rPr>
              <a:t>Сергіту сәті</a:t>
            </a:r>
            <a:endParaRPr lang="ru-RU" sz="4000" b="1" i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214422"/>
            <a:ext cx="7715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600" i="1" dirty="0" smtClean="0"/>
              <a:t>“Әли мен Айя” достар туралы бейнебаян.</a:t>
            </a:r>
            <a:endParaRPr lang="ru-RU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214290"/>
            <a:ext cx="70009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600" i="1" dirty="0" smtClean="0"/>
              <a:t>Жағдаят</a:t>
            </a:r>
            <a:endParaRPr lang="ru-RU" sz="6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1357298"/>
            <a:ext cx="72866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/>
              <a:t>Құрбылары Жанарға</a:t>
            </a:r>
          </a:p>
          <a:p>
            <a:pPr algn="ctr"/>
            <a:r>
              <a:rPr lang="kk-KZ" sz="3200" dirty="0" smtClean="0"/>
              <a:t>Балмұздақ берген-ді.</a:t>
            </a:r>
          </a:p>
          <a:p>
            <a:pPr algn="ctr"/>
            <a:r>
              <a:rPr lang="kk-KZ" sz="3200" dirty="0" smtClean="0"/>
              <a:t>Жанар кетті алға тез,</a:t>
            </a:r>
          </a:p>
          <a:p>
            <a:pPr algn="ctr"/>
            <a:r>
              <a:rPr lang="kk-KZ" sz="3200" dirty="0" smtClean="0"/>
              <a:t>Алды-артына қарамай,</a:t>
            </a:r>
          </a:p>
          <a:p>
            <a:pPr algn="ctr"/>
            <a:r>
              <a:rPr lang="kk-KZ" sz="3200" dirty="0" smtClean="0"/>
              <a:t>“Рақмет” – деп, жалғыз сөз</a:t>
            </a:r>
          </a:p>
          <a:p>
            <a:pPr algn="ctr"/>
            <a:r>
              <a:rPr lang="kk-KZ" sz="3200" dirty="0" smtClean="0"/>
              <a:t>Айтуға да жарамай! 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5143512"/>
            <a:ext cx="7500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solidFill>
                  <a:srgbClr val="C00000"/>
                </a:solidFill>
              </a:rPr>
              <a:t>Сұрақ: Сендер қалай ойлайсыңдар, осыдан кейін балалар Жанармен дос бола ма?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go4.imgsmail.ru/imgpreview?key=7f353da6d902e717&amp;mb=imgdb_preview_1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285728"/>
            <a:ext cx="77867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800" b="1" dirty="0" smtClean="0">
                <a:solidFill>
                  <a:srgbClr val="002060"/>
                </a:solidFill>
              </a:rPr>
              <a:t>Шығармашылық жұмыс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go3.imgsmail.ru/imgpreview?key=b3e06d18692748d&amp;mb=imgdb_preview_17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214290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b="1" i="1" dirty="0" smtClean="0">
                <a:solidFill>
                  <a:srgbClr val="00B050"/>
                </a:solidFill>
              </a:rPr>
              <a:t>Қорытынды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Рисунок 14" descr="«Дос болайық бәріміз»  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go4.imgsmail.ru/imgpreview?key=10aad8b67bae3d&amp;mb=imgdb_preview_1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728" y="0"/>
            <a:ext cx="60722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8800" i="1" dirty="0" smtClean="0">
                <a:solidFill>
                  <a:srgbClr val="FFFF00"/>
                </a:solidFill>
              </a:rPr>
              <a:t>Бағалау</a:t>
            </a:r>
            <a:endParaRPr lang="ru-RU" sz="88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Рисунок 15" descr="«Дос болайық бәріміз»  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28794" y="4357694"/>
            <a:ext cx="4786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000" dirty="0" smtClean="0"/>
              <a:t>“Достық” әні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Рисунок 17" descr="«Дос болайық бәріміз»  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http://predmet.kz/uploads/posts/2013-12/1387176651_rrrr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go3.imgsmail.ru/imgpreview?key=5d7b36a684bb0d52&amp;mb=imgdb_preview_19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85721" y="357166"/>
            <a:ext cx="857255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Үй тапсырмасын тексеру</a:t>
            </a:r>
          </a:p>
          <a:p>
            <a:pPr algn="ctr"/>
            <a:endParaRPr lang="kk-K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cap="none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1" y="1857364"/>
            <a:ext cx="86439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Ұқыпты және ұқыпсыз бала</a:t>
            </a:r>
            <a:endParaRPr lang="ru-RU" sz="54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go3.imgsmail.ru/imgpreview?key=5fef1330e57b1d22&amp;mb=imgdb_preview_183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0"/>
            <a:ext cx="4643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o4.imgsmail.ru/imgpreview?key=4a38bd8c03d197e0&amp;mb=imgdb_preview_871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5005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review-image" descr="http://www.ozinki.ru/uploads/1023.jpg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go1.imgsmail.ru/imgpreview?key=47d8079c23e55d9e&amp;mb=imgdb_preview_536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://img-fotki.yandex.ru/get/3104/mistina.4/0_1ba6b_eff0264f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3071810"/>
            <a:ext cx="77153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Жаңа сабақ</a:t>
            </a:r>
          </a:p>
          <a:p>
            <a:pPr algn="ctr"/>
            <a:r>
              <a:rPr lang="kk-KZ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“Дос болайық бәріміз!”</a:t>
            </a:r>
            <a:endParaRPr lang="ru-RU" sz="54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00042"/>
            <a:ext cx="81439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“Қарлығаш пен дәуіт” ертегісі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4" descr="http://go3.imgsmail.ru/imgpreview?key=40f0fab27a20b5ae&amp;mb=imgdb_preview_7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14620"/>
            <a:ext cx="3286116" cy="3286124"/>
          </a:xfrm>
          <a:prstGeom prst="rect">
            <a:avLst/>
          </a:prstGeom>
          <a:noFill/>
        </p:spPr>
      </p:pic>
      <p:pic>
        <p:nvPicPr>
          <p:cNvPr id="7" name="Picture 8" descr="http://go3.imgsmail.ru/imgpreview?key=3d97a51ac2363d11&amp;mb=imgdb_preview_17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143248"/>
            <a:ext cx="3286116" cy="3143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357166"/>
            <a:ext cx="778674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k-KZ" sz="4400" dirty="0" smtClean="0">
                <a:latin typeface="Book Antiqua" pitchFamily="18" charset="0"/>
              </a:rPr>
              <a:t>Балалар, қарлығаш неге ренжіді?</a:t>
            </a:r>
          </a:p>
          <a:p>
            <a:pPr marL="342900" indent="-342900">
              <a:buAutoNum type="arabicPeriod"/>
            </a:pPr>
            <a:r>
              <a:rPr lang="kk-KZ" sz="4400" dirty="0" smtClean="0">
                <a:latin typeface="Book Antiqua" pitchFamily="18" charset="0"/>
              </a:rPr>
              <a:t>Не себепті көкек пен қарғаны достар деп айтуға болмайды?</a:t>
            </a:r>
          </a:p>
          <a:p>
            <a:pPr marL="342900" indent="-342900">
              <a:buAutoNum type="arabicPeriod"/>
            </a:pPr>
            <a:r>
              <a:rPr lang="kk-KZ" sz="4400" dirty="0" smtClean="0">
                <a:latin typeface="Book Antiqua" pitchFamily="18" charset="0"/>
              </a:rPr>
              <a:t>Дәуіт пен қарлығаш қалай достасты?</a:t>
            </a:r>
          </a:p>
          <a:p>
            <a:pPr marL="342900" indent="-342900">
              <a:buAutoNum type="arabicPeriod"/>
            </a:pPr>
            <a:r>
              <a:rPr lang="kk-KZ" sz="4400" dirty="0" smtClean="0">
                <a:latin typeface="Book Antiqua" pitchFamily="18" charset="0"/>
              </a:rPr>
              <a:t>Достық  қандай болу керек?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3" descr="«Дос болайық бәріміз»  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193</TotalTime>
  <Words>150</Words>
  <Application>Microsoft Office PowerPoint</Application>
  <PresentationFormat>Экран (4:3)</PresentationFormat>
  <Paragraphs>37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XTreme.ws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XTreme.ws</dc:creator>
  <cp:lastModifiedBy>XTreme.ws</cp:lastModifiedBy>
  <cp:revision>20</cp:revision>
  <dcterms:created xsi:type="dcterms:W3CDTF">2015-02-18T09:17:31Z</dcterms:created>
  <dcterms:modified xsi:type="dcterms:W3CDTF">2015-02-18T12:30:51Z</dcterms:modified>
</cp:coreProperties>
</file>